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theme/themeOverride1.xml" ContentType="application/vnd.openxmlformats-officedocument.themeOverr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2.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3.xml" ContentType="application/vnd.openxmlformats-officedocument.themeOverr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60"/>
  </p:notesMasterIdLst>
  <p:handoutMasterIdLst>
    <p:handoutMasterId r:id="rId61"/>
  </p:handoutMasterIdLst>
  <p:sldIdLst>
    <p:sldId id="321" r:id="rId7"/>
    <p:sldId id="308" r:id="rId8"/>
    <p:sldId id="294" r:id="rId9"/>
    <p:sldId id="2145706427" r:id="rId10"/>
    <p:sldId id="2145706424" r:id="rId11"/>
    <p:sldId id="2145706425" r:id="rId12"/>
    <p:sldId id="2145706426" r:id="rId13"/>
    <p:sldId id="2145706407" r:id="rId14"/>
    <p:sldId id="2145706364" r:id="rId15"/>
    <p:sldId id="2146848111" r:id="rId16"/>
    <p:sldId id="2141411933" r:id="rId17"/>
    <p:sldId id="2145706417" r:id="rId18"/>
    <p:sldId id="1747256485" r:id="rId19"/>
    <p:sldId id="1747256608" r:id="rId20"/>
    <p:sldId id="2145706544" r:id="rId21"/>
    <p:sldId id="2141411990" r:id="rId22"/>
    <p:sldId id="533" r:id="rId23"/>
    <p:sldId id="534" r:id="rId24"/>
    <p:sldId id="2145706418" r:id="rId25"/>
    <p:sldId id="1747256699" r:id="rId26"/>
    <p:sldId id="1747256754" r:id="rId27"/>
    <p:sldId id="1747256751" r:id="rId28"/>
    <p:sldId id="2145706393" r:id="rId29"/>
    <p:sldId id="2142" r:id="rId30"/>
    <p:sldId id="2145706476" r:id="rId31"/>
    <p:sldId id="2145706396" r:id="rId32"/>
    <p:sldId id="2145706477" r:id="rId33"/>
    <p:sldId id="2146848112" r:id="rId34"/>
    <p:sldId id="2145706375" r:id="rId35"/>
    <p:sldId id="2145706397" r:id="rId36"/>
    <p:sldId id="2145706420" r:id="rId37"/>
    <p:sldId id="2141411936" r:id="rId38"/>
    <p:sldId id="1747256758" r:id="rId39"/>
    <p:sldId id="2076137270" r:id="rId40"/>
    <p:sldId id="2141411976" r:id="rId41"/>
    <p:sldId id="336" r:id="rId42"/>
    <p:sldId id="2145706422" r:id="rId43"/>
    <p:sldId id="2141411982" r:id="rId44"/>
    <p:sldId id="2146848107" r:id="rId45"/>
    <p:sldId id="2146848108" r:id="rId46"/>
    <p:sldId id="791" r:id="rId47"/>
    <p:sldId id="2143187407" r:id="rId48"/>
    <p:sldId id="1685" r:id="rId49"/>
    <p:sldId id="2141411906" r:id="rId50"/>
    <p:sldId id="549" r:id="rId51"/>
    <p:sldId id="2145706423" r:id="rId52"/>
    <p:sldId id="1747256682" r:id="rId53"/>
    <p:sldId id="2146848109" r:id="rId54"/>
    <p:sldId id="2146848110" r:id="rId55"/>
    <p:sldId id="2143187520" r:id="rId56"/>
    <p:sldId id="2143187523" r:id="rId57"/>
    <p:sldId id="315" r:id="rId58"/>
    <p:sldId id="596" r:id="rId59"/>
  </p:sldIdLst>
  <p:sldSz cx="12192000" cy="6858000"/>
  <p:notesSz cx="7315200" cy="9601200"/>
  <p:custDataLst>
    <p:tags r:id="rId6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3912"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888"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3" clrIdx="10">
    <p:extLst>
      <p:ext uri="{19B8F6BF-5375-455C-9EA6-DF929625EA0E}">
        <p15:presenceInfo xmlns:p15="http://schemas.microsoft.com/office/powerpoint/2012/main" userId="1e1cc34837a9f52c" providerId="Windows Live"/>
      </p:ext>
    </p:extLst>
  </p:cmAuthor>
  <p:cmAuthor id="12" name="Sophia Kelley" initials="SK" lastIdx="4" clrIdx="11">
    <p:extLst>
      <p:ext uri="{19B8F6BF-5375-455C-9EA6-DF929625EA0E}">
        <p15:presenceInfo xmlns:p15="http://schemas.microsoft.com/office/powerpoint/2012/main" userId="S::skelley@clinicaloptions.com::16bcb5eb-2eda-4b05-8f8e-003f962fc12c" providerId="AD"/>
      </p:ext>
    </p:extLst>
  </p:cmAuthor>
  <p:cmAuthor id="13" name="Rachael Andrie" initials="RA" lastIdx="168" clrIdx="12">
    <p:extLst>
      <p:ext uri="{19B8F6BF-5375-455C-9EA6-DF929625EA0E}">
        <p15:presenceInfo xmlns:p15="http://schemas.microsoft.com/office/powerpoint/2012/main" userId="S::randrie@clinicaloptions.com::311027c1-cf79-416d-b346-5f38dcd95c11" providerId="AD"/>
      </p:ext>
    </p:extLst>
  </p:cmAuthor>
  <p:cmAuthor id="14" name="Jacky Olin" initials="JO" lastIdx="18" clrIdx="13">
    <p:extLst>
      <p:ext uri="{19B8F6BF-5375-455C-9EA6-DF929625EA0E}">
        <p15:presenceInfo xmlns:p15="http://schemas.microsoft.com/office/powerpoint/2012/main" userId="S::jolin@clinicaloptions.com::be962d7c-0694-47b7-a47b-05bea0d96ce0" providerId="AD"/>
      </p:ext>
    </p:extLst>
  </p:cmAuthor>
  <p:cmAuthor id="15" name="jolin@clinicaloptions.com" initials="j" lastIdx="23" clrIdx="14">
    <p:extLst>
      <p:ext uri="{19B8F6BF-5375-455C-9EA6-DF929625EA0E}">
        <p15:presenceInfo xmlns:p15="http://schemas.microsoft.com/office/powerpoint/2012/main" userId="jolin@clinicaloptions.com" providerId="None"/>
      </p:ext>
    </p:extLst>
  </p:cmAuthor>
  <p:cmAuthor id="16" name="CLINICALOPTIONS\tquill" initials="C" lastIdx="14" clrIdx="15">
    <p:extLst>
      <p:ext uri="{19B8F6BF-5375-455C-9EA6-DF929625EA0E}">
        <p15:presenceInfo xmlns:p15="http://schemas.microsoft.com/office/powerpoint/2012/main" userId="CLINICALOPTIONS\tquill" providerId="None"/>
      </p:ext>
    </p:extLst>
  </p:cmAuthor>
  <p:cmAuthor id="17" name="jconstanzo@clinicaloptions.com" initials="j" lastIdx="3" clrIdx="16">
    <p:extLst>
      <p:ext uri="{19B8F6BF-5375-455C-9EA6-DF929625EA0E}">
        <p15:presenceInfo xmlns:p15="http://schemas.microsoft.com/office/powerpoint/2012/main" userId="jconstanzo@clinicaloptions.com" providerId="None"/>
      </p:ext>
    </p:extLst>
  </p:cmAuthor>
  <p:cmAuthor id="18" name="mcartwright@clinicaloptions.com" initials="m" lastIdx="5" clrIdx="17">
    <p:extLst>
      <p:ext uri="{19B8F6BF-5375-455C-9EA6-DF929625EA0E}">
        <p15:presenceInfo xmlns:p15="http://schemas.microsoft.com/office/powerpoint/2012/main" userId="mcartwright@clinicaloptions.com" providerId="None"/>
      </p:ext>
    </p:extLst>
  </p:cmAuthor>
  <p:cmAuthor id="19" name="LT Fowler" initials="LF" lastIdx="6" clrIdx="18">
    <p:extLst>
      <p:ext uri="{19B8F6BF-5375-455C-9EA6-DF929625EA0E}">
        <p15:presenceInfo xmlns:p15="http://schemas.microsoft.com/office/powerpoint/2012/main" userId="S::lt@ltfowler.design::149bf7a0-b034-4478-a6c0-1b1c00ee4e11" providerId="AD"/>
      </p:ext>
    </p:extLst>
  </p:cmAuthor>
  <p:cmAuthor id="20" name="Dussadee Royal" initials="DR" lastIdx="4" clrIdx="19">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9999FF"/>
    <a:srgbClr val="ED9077"/>
    <a:srgbClr val="E1471D"/>
    <a:srgbClr val="CDCDCF"/>
    <a:srgbClr val="F2F2F2"/>
    <a:srgbClr val="015873"/>
    <a:srgbClr val="00823B"/>
    <a:srgbClr val="046376"/>
    <a:srgbClr val="0137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503" autoAdjust="0"/>
  </p:normalViewPr>
  <p:slideViewPr>
    <p:cSldViewPr snapToGrid="0" showGuides="1">
      <p:cViewPr varScale="1">
        <p:scale>
          <a:sx n="103" d="100"/>
          <a:sy n="103" d="100"/>
        </p:scale>
        <p:origin x="114" y="102"/>
      </p:cViewPr>
      <p:guideLst>
        <p:guide orient="horz" pos="3912"/>
        <p:guide orient="horz" pos="1008"/>
        <p:guide orient="horz" pos="4032"/>
        <p:guide orient="horz" pos="151"/>
        <p:guide orient="horz" pos="258"/>
        <p:guide orient="horz" pos="3888"/>
        <p:guide orient="horz"/>
        <p:guide pos="329"/>
        <p:guide pos="7407"/>
        <p:guide pos="3843"/>
        <p:guide pos="453"/>
        <p:guide pos="723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9576"/>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commentAuthors" Target="commentAuthor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customXml" Target="../customXml/item5.xml"/><Relationship Id="rId61" Type="http://schemas.openxmlformats.org/officeDocument/2006/relationships/handoutMaster" Target="handoutMasters/handoutMaster1.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notesMaster" Target="notesMasters/notesMaster1.xml"/><Relationship Id="rId65"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32491842475386784"/>
          <c:y val="6.9432023116569336E-3"/>
          <c:w val="0.62823241912798877"/>
          <c:h val="0.88738929846554793"/>
        </c:manualLayout>
      </c:layout>
      <c:barChart>
        <c:barDir val="bar"/>
        <c:grouping val="clustered"/>
        <c:varyColors val="0"/>
        <c:ser>
          <c:idx val="1"/>
          <c:order val="0"/>
          <c:tx>
            <c:strRef>
              <c:f>Sheet1!$C$1</c:f>
              <c:strCache>
                <c:ptCount val="1"/>
                <c:pt idx="0">
                  <c:v>Grade ≥3</c:v>
                </c:pt>
              </c:strCache>
            </c:strRef>
          </c:tx>
          <c:spPr>
            <a:solidFill>
              <a:srgbClr val="E1471D">
                <a:lumMod val="40000"/>
                <a:lumOff val="60000"/>
              </a:srgbClr>
            </a:solidFill>
            <a:ln>
              <a:noFill/>
            </a:ln>
            <a:effectLst/>
          </c:spPr>
          <c:invertIfNegative val="0"/>
          <c:dLbls>
            <c:spPr>
              <a:noFill/>
              <a:ln>
                <a:noFill/>
              </a:ln>
              <a:effectLst/>
            </c:spPr>
            <c:txPr>
              <a:bodyPr rot="0" spcFirstLastPara="1" vertOverflow="ellipsis" vert="horz" wrap="square" anchor="ctr" anchorCtr="1"/>
              <a:lstStyle/>
              <a:p>
                <a:pPr>
                  <a:defRPr sz="1197" b="1" i="0" u="none" strike="noStrike" kern="1200" baseline="0">
                    <a:solidFill>
                      <a:schemeClr val="tx1">
                        <a:lumMod val="50000"/>
                      </a:schemeClr>
                    </a:solidFill>
                    <a:latin typeface="Calibri" panose="020F0502020204030204" pitchFamily="34" charset="0"/>
                    <a:ea typeface="+mn-ea"/>
                    <a:cs typeface="Calibri" panose="020F050202020403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Pruritus</c:v>
                </c:pt>
                <c:pt idx="1">
                  <c:v>Stomatitis</c:v>
                </c:pt>
                <c:pt idx="2">
                  <c:v>Increased Creatinine</c:v>
                </c:pt>
                <c:pt idx="3">
                  <c:v>Vomiting</c:v>
                </c:pt>
                <c:pt idx="4">
                  <c:v>Dry Skin</c:v>
                </c:pt>
                <c:pt idx="5">
                  <c:v>Nausea</c:v>
                </c:pt>
                <c:pt idx="6">
                  <c:v>Decreased Appetite</c:v>
                </c:pt>
                <c:pt idx="7">
                  <c:v>Paronychia</c:v>
                </c:pt>
                <c:pt idx="8">
                  <c:v>Rash</c:v>
                </c:pt>
                <c:pt idx="9">
                  <c:v>Diarrhea</c:v>
                </c:pt>
              </c:strCache>
            </c:strRef>
          </c:cat>
          <c:val>
            <c:numRef>
              <c:f>Sheet1!$C$2:$C$11</c:f>
              <c:numCache>
                <c:formatCode>General</c:formatCode>
                <c:ptCount val="10"/>
                <c:pt idx="0">
                  <c:v>1</c:v>
                </c:pt>
                <c:pt idx="1">
                  <c:v>4</c:v>
                </c:pt>
                <c:pt idx="2">
                  <c:v>2</c:v>
                </c:pt>
                <c:pt idx="3">
                  <c:v>3</c:v>
                </c:pt>
                <c:pt idx="4">
                  <c:v>0</c:v>
                </c:pt>
                <c:pt idx="5">
                  <c:v>4</c:v>
                </c:pt>
                <c:pt idx="6">
                  <c:v>1</c:v>
                </c:pt>
                <c:pt idx="7" formatCode="0">
                  <c:v>0.8771929824561403</c:v>
                </c:pt>
                <c:pt idx="8">
                  <c:v>0</c:v>
                </c:pt>
                <c:pt idx="9">
                  <c:v>21</c:v>
                </c:pt>
              </c:numCache>
            </c:numRef>
          </c:val>
          <c:extLst>
            <c:ext xmlns:c16="http://schemas.microsoft.com/office/drawing/2014/chart" uri="{C3380CC4-5D6E-409C-BE32-E72D297353CC}">
              <c16:uniqueId val="{00000000-8DBF-4C89-B430-719BC6B809F3}"/>
            </c:ext>
          </c:extLst>
        </c:ser>
        <c:ser>
          <c:idx val="0"/>
          <c:order val="1"/>
          <c:tx>
            <c:strRef>
              <c:f>Sheet1!$B$1</c:f>
              <c:strCache>
                <c:ptCount val="1"/>
                <c:pt idx="0">
                  <c:v>Any grade</c:v>
                </c:pt>
              </c:strCache>
            </c:strRef>
          </c:tx>
          <c:spPr>
            <a:solidFill>
              <a:srgbClr val="E1471D"/>
            </a:solidFill>
            <a:ln>
              <a:noFill/>
            </a:ln>
            <a:effectLst/>
          </c:spPr>
          <c:invertIfNegative val="0"/>
          <c:dLbls>
            <c:spPr>
              <a:noFill/>
              <a:ln>
                <a:noFill/>
              </a:ln>
              <a:effectLst/>
            </c:spPr>
            <c:txPr>
              <a:bodyPr rot="0" spcFirstLastPara="1" vertOverflow="ellipsis" vert="horz" wrap="square" anchor="ctr" anchorCtr="1"/>
              <a:lstStyle/>
              <a:p>
                <a:pPr>
                  <a:defRPr sz="1197" b="1" i="0" u="none" strike="noStrike" kern="1200" baseline="0">
                    <a:solidFill>
                      <a:schemeClr val="tx1">
                        <a:lumMod val="50000"/>
                      </a:schemeClr>
                    </a:solidFill>
                    <a:latin typeface="Calibri" panose="020F0502020204030204" pitchFamily="34" charset="0"/>
                    <a:ea typeface="+mn-ea"/>
                    <a:cs typeface="Calibri" panose="020F050202020403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Pruritus</c:v>
                </c:pt>
                <c:pt idx="1">
                  <c:v>Stomatitis</c:v>
                </c:pt>
                <c:pt idx="2">
                  <c:v>Increased Creatinine</c:v>
                </c:pt>
                <c:pt idx="3">
                  <c:v>Vomiting</c:v>
                </c:pt>
                <c:pt idx="4">
                  <c:v>Dry Skin</c:v>
                </c:pt>
                <c:pt idx="5">
                  <c:v>Nausea</c:v>
                </c:pt>
                <c:pt idx="6">
                  <c:v>Decreased Appetite</c:v>
                </c:pt>
                <c:pt idx="7">
                  <c:v>Paronychia</c:v>
                </c:pt>
                <c:pt idx="8">
                  <c:v>Rash</c:v>
                </c:pt>
                <c:pt idx="9">
                  <c:v>Diarrhea</c:v>
                </c:pt>
              </c:strCache>
            </c:strRef>
          </c:cat>
          <c:val>
            <c:numRef>
              <c:f>Sheet1!$B$2:$B$11</c:f>
              <c:numCache>
                <c:formatCode>General</c:formatCode>
                <c:ptCount val="10"/>
                <c:pt idx="0">
                  <c:v>21</c:v>
                </c:pt>
                <c:pt idx="1">
                  <c:v>24</c:v>
                </c:pt>
                <c:pt idx="2">
                  <c:v>25</c:v>
                </c:pt>
                <c:pt idx="3">
                  <c:v>30</c:v>
                </c:pt>
                <c:pt idx="4">
                  <c:v>31</c:v>
                </c:pt>
                <c:pt idx="5">
                  <c:v>34</c:v>
                </c:pt>
                <c:pt idx="6">
                  <c:v>35</c:v>
                </c:pt>
                <c:pt idx="7">
                  <c:v>38</c:v>
                </c:pt>
                <c:pt idx="8">
                  <c:v>45</c:v>
                </c:pt>
                <c:pt idx="9">
                  <c:v>91</c:v>
                </c:pt>
              </c:numCache>
            </c:numRef>
          </c:val>
          <c:extLst>
            <c:ext xmlns:c16="http://schemas.microsoft.com/office/drawing/2014/chart" uri="{C3380CC4-5D6E-409C-BE32-E72D297353CC}">
              <c16:uniqueId val="{00000001-8DBF-4C89-B430-719BC6B809F3}"/>
            </c:ext>
          </c:extLst>
        </c:ser>
        <c:dLbls>
          <c:dLblPos val="outEnd"/>
          <c:showLegendKey val="0"/>
          <c:showVal val="1"/>
          <c:showCatName val="0"/>
          <c:showSerName val="0"/>
          <c:showPercent val="0"/>
          <c:showBubbleSize val="0"/>
        </c:dLbls>
        <c:gapWidth val="64"/>
        <c:axId val="645720760"/>
        <c:axId val="645718464"/>
      </c:barChart>
      <c:catAx>
        <c:axId val="645720760"/>
        <c:scaling>
          <c:orientation val="minMax"/>
        </c:scaling>
        <c:delete val="0"/>
        <c:axPos val="l"/>
        <c:numFmt formatCode="General" sourceLinked="1"/>
        <c:majorTickMark val="out"/>
        <c:minorTickMark val="none"/>
        <c:tickLblPos val="nextTo"/>
        <c:spPr>
          <a:noFill/>
          <a:ln w="28575" cap="flat" cmpd="sng" algn="ctr">
            <a:solidFill>
              <a:srgbClr val="000000"/>
            </a:solidFill>
            <a:round/>
          </a:ln>
          <a:effectLst/>
        </c:spPr>
        <c:txPr>
          <a:bodyPr rot="-60000000" spcFirstLastPara="1" vertOverflow="ellipsis" vert="horz" wrap="square" anchor="ctr" anchorCtr="1"/>
          <a:lstStyle/>
          <a:p>
            <a:pPr>
              <a:defRPr sz="1197" b="1" i="0" u="none" strike="noStrike" kern="1200" baseline="0">
                <a:solidFill>
                  <a:schemeClr val="tx1">
                    <a:lumMod val="50000"/>
                  </a:schemeClr>
                </a:solidFill>
                <a:latin typeface="Calibri" panose="020F0502020204030204" pitchFamily="34" charset="0"/>
                <a:ea typeface="+mn-ea"/>
                <a:cs typeface="Calibri" panose="020F0502020204030204" pitchFamily="34" charset="0"/>
              </a:defRPr>
            </a:pPr>
            <a:endParaRPr lang="en-US"/>
          </a:p>
        </c:txPr>
        <c:crossAx val="645718464"/>
        <c:crosses val="autoZero"/>
        <c:auto val="1"/>
        <c:lblAlgn val="ctr"/>
        <c:lblOffset val="100"/>
        <c:noMultiLvlLbl val="0"/>
      </c:catAx>
      <c:valAx>
        <c:axId val="645718464"/>
        <c:scaling>
          <c:orientation val="minMax"/>
        </c:scaling>
        <c:delete val="0"/>
        <c:axPos val="b"/>
        <c:numFmt formatCode="General" sourceLinked="1"/>
        <c:majorTickMark val="out"/>
        <c:minorTickMark val="none"/>
        <c:tickLblPos val="nextTo"/>
        <c:spPr>
          <a:noFill/>
          <a:ln w="25400">
            <a:solidFill>
              <a:srgbClr val="000000"/>
            </a:solidFill>
          </a:ln>
          <a:effectLst/>
        </c:spPr>
        <c:txPr>
          <a:bodyPr rot="-60000000" spcFirstLastPara="1" vertOverflow="ellipsis" vert="horz" wrap="square" anchor="ctr" anchorCtr="1"/>
          <a:lstStyle/>
          <a:p>
            <a:pPr>
              <a:defRPr sz="1197" b="0" i="0" u="none" strike="noStrike" kern="1200" baseline="0">
                <a:solidFill>
                  <a:schemeClr val="tx1">
                    <a:lumMod val="50000"/>
                  </a:schemeClr>
                </a:solidFill>
                <a:latin typeface="Calibri" panose="020F0502020204030204" pitchFamily="34" charset="0"/>
                <a:ea typeface="+mn-ea"/>
                <a:cs typeface="Calibri" panose="020F0502020204030204" pitchFamily="34" charset="0"/>
              </a:defRPr>
            </a:pPr>
            <a:endParaRPr lang="en-US"/>
          </a:p>
        </c:txPr>
        <c:crossAx val="645720760"/>
        <c:crosses val="autoZero"/>
        <c:crossBetween val="between"/>
      </c:valAx>
      <c:spPr>
        <a:noFill/>
        <a:ln>
          <a:noFill/>
        </a:ln>
        <a:effectLst/>
      </c:spPr>
    </c:plotArea>
    <c:legend>
      <c:legendPos val="b"/>
      <c:layout>
        <c:manualLayout>
          <c:xMode val="edge"/>
          <c:yMode val="edge"/>
          <c:x val="0.68832999296765118"/>
          <c:y val="0.61281325366541706"/>
          <c:w val="0.23958456399437411"/>
          <c:h val="0.15721721069278524"/>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schemeClr>
              </a:solidFill>
              <a:latin typeface="Calibri" panose="020F0502020204030204" pitchFamily="34" charset="0"/>
              <a:ea typeface="+mn-ea"/>
              <a:cs typeface="Calibri" panose="020F050202020403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b="1">
          <a:solidFill>
            <a:schemeClr val="tx1">
              <a:lumMod val="50000"/>
            </a:schemeClr>
          </a:solidFill>
          <a:latin typeface="Calibri" panose="020F0502020204030204" pitchFamily="34" charset="0"/>
          <a:cs typeface="Calibri" panose="020F0502020204030204" pitchFamily="34" charset="0"/>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32491842475386784"/>
          <c:y val="3.6834719790805419E-4"/>
          <c:w val="0.62823241912798877"/>
          <c:h val="0.88738929846554793"/>
        </c:manualLayout>
      </c:layout>
      <c:barChart>
        <c:barDir val="bar"/>
        <c:grouping val="clustered"/>
        <c:varyColors val="0"/>
        <c:ser>
          <c:idx val="0"/>
          <c:order val="0"/>
          <c:tx>
            <c:strRef>
              <c:f>Sheet1!$C$1</c:f>
              <c:strCache>
                <c:ptCount val="1"/>
                <c:pt idx="0">
                  <c:v>Grade ≥3</c:v>
                </c:pt>
              </c:strCache>
            </c:strRef>
          </c:tx>
          <c:spPr>
            <a:solidFill>
              <a:srgbClr val="E1471D">
                <a:lumMod val="40000"/>
                <a:lumOff val="60000"/>
              </a:srgbClr>
            </a:solidFill>
            <a:ln>
              <a:noFill/>
            </a:ln>
            <a:effectLst/>
          </c:spPr>
          <c:invertIfNegative val="0"/>
          <c:dLbls>
            <c:spPr>
              <a:noFill/>
              <a:ln>
                <a:noFill/>
              </a:ln>
              <a:effectLst/>
            </c:spPr>
            <c:txPr>
              <a:bodyPr rot="0" spcFirstLastPara="1" vertOverflow="ellipsis" vert="horz" wrap="square" anchor="ctr" anchorCtr="1"/>
              <a:lstStyle/>
              <a:p>
                <a:pPr>
                  <a:defRPr sz="1197"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Amylase Increased</c:v>
                </c:pt>
                <c:pt idx="1">
                  <c:v>Pruritus</c:v>
                </c:pt>
                <c:pt idx="2">
                  <c:v>Dermatitis Acneiform</c:v>
                </c:pt>
                <c:pt idx="3">
                  <c:v>Vomiting</c:v>
                </c:pt>
                <c:pt idx="4">
                  <c:v>Stomatitis</c:v>
                </c:pt>
                <c:pt idx="5">
                  <c:v>Increased Creatinine</c:v>
                </c:pt>
                <c:pt idx="6">
                  <c:v>Nausea</c:v>
                </c:pt>
                <c:pt idx="7">
                  <c:v>Dry Skin</c:v>
                </c:pt>
                <c:pt idx="8">
                  <c:v>Decreased Appetite</c:v>
                </c:pt>
                <c:pt idx="9">
                  <c:v>Paronychia</c:v>
                </c:pt>
                <c:pt idx="10">
                  <c:v>Rash</c:v>
                </c:pt>
                <c:pt idx="11">
                  <c:v>Diarrhea</c:v>
                </c:pt>
              </c:strCache>
            </c:strRef>
          </c:cat>
          <c:val>
            <c:numRef>
              <c:f>Sheet1!$C$2:$C$13</c:f>
              <c:numCache>
                <c:formatCode>General</c:formatCode>
                <c:ptCount val="12"/>
                <c:pt idx="0">
                  <c:v>1</c:v>
                </c:pt>
                <c:pt idx="1">
                  <c:v>1</c:v>
                </c:pt>
                <c:pt idx="2">
                  <c:v>1</c:v>
                </c:pt>
                <c:pt idx="3">
                  <c:v>1</c:v>
                </c:pt>
                <c:pt idx="4">
                  <c:v>3</c:v>
                </c:pt>
                <c:pt idx="5">
                  <c:v>2</c:v>
                </c:pt>
                <c:pt idx="6">
                  <c:v>3</c:v>
                </c:pt>
                <c:pt idx="7">
                  <c:v>0</c:v>
                </c:pt>
                <c:pt idx="8">
                  <c:v>1</c:v>
                </c:pt>
                <c:pt idx="9" formatCode="0">
                  <c:v>1</c:v>
                </c:pt>
                <c:pt idx="10">
                  <c:v>0</c:v>
                </c:pt>
                <c:pt idx="11">
                  <c:v>16</c:v>
                </c:pt>
              </c:numCache>
            </c:numRef>
          </c:val>
          <c:extLst>
            <c:ext xmlns:c16="http://schemas.microsoft.com/office/drawing/2014/chart" uri="{C3380CC4-5D6E-409C-BE32-E72D297353CC}">
              <c16:uniqueId val="{00000000-5B86-461B-AA7C-96CF9376F991}"/>
            </c:ext>
          </c:extLst>
        </c:ser>
        <c:ser>
          <c:idx val="1"/>
          <c:order val="1"/>
          <c:tx>
            <c:strRef>
              <c:f>Sheet1!$B$1</c:f>
              <c:strCache>
                <c:ptCount val="1"/>
                <c:pt idx="0">
                  <c:v>Any grade</c:v>
                </c:pt>
              </c:strCache>
            </c:strRef>
          </c:tx>
          <c:spPr>
            <a:solidFill>
              <a:srgbClr val="E1471D"/>
            </a:solidFill>
            <a:ln>
              <a:noFill/>
            </a:ln>
            <a:effectLst/>
          </c:spPr>
          <c:invertIfNegative val="0"/>
          <c:dLbls>
            <c:spPr>
              <a:solidFill>
                <a:srgbClr val="FFFFFF"/>
              </a:solidFill>
              <a:ln>
                <a:noFill/>
              </a:ln>
              <a:effectLst/>
            </c:spPr>
            <c:txPr>
              <a:bodyPr rot="0" spcFirstLastPara="1" vertOverflow="ellipsis" vert="horz" wrap="square" anchor="ctr" anchorCtr="1"/>
              <a:lstStyle/>
              <a:p>
                <a:pPr>
                  <a:defRPr sz="1197"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Amylase Increased</c:v>
                </c:pt>
                <c:pt idx="1">
                  <c:v>Pruritus</c:v>
                </c:pt>
                <c:pt idx="2">
                  <c:v>Dermatitis Acneiform</c:v>
                </c:pt>
                <c:pt idx="3">
                  <c:v>Vomiting</c:v>
                </c:pt>
                <c:pt idx="4">
                  <c:v>Stomatitis</c:v>
                </c:pt>
                <c:pt idx="5">
                  <c:v>Increased Creatinine</c:v>
                </c:pt>
                <c:pt idx="6">
                  <c:v>Nausea</c:v>
                </c:pt>
                <c:pt idx="7">
                  <c:v>Dry Skin</c:v>
                </c:pt>
                <c:pt idx="8">
                  <c:v>Decreased Appetite</c:v>
                </c:pt>
                <c:pt idx="9">
                  <c:v>Paronychia</c:v>
                </c:pt>
                <c:pt idx="10">
                  <c:v>Rash</c:v>
                </c:pt>
                <c:pt idx="11">
                  <c:v>Diarrhea</c:v>
                </c:pt>
              </c:strCache>
            </c:strRef>
          </c:cat>
          <c:val>
            <c:numRef>
              <c:f>Sheet1!$B$2:$B$13</c:f>
              <c:numCache>
                <c:formatCode>General</c:formatCode>
                <c:ptCount val="12"/>
                <c:pt idx="0">
                  <c:v>20</c:v>
                </c:pt>
                <c:pt idx="1">
                  <c:v>20</c:v>
                </c:pt>
                <c:pt idx="2">
                  <c:v>21</c:v>
                </c:pt>
                <c:pt idx="3">
                  <c:v>26</c:v>
                </c:pt>
                <c:pt idx="4">
                  <c:v>27</c:v>
                </c:pt>
                <c:pt idx="5">
                  <c:v>28</c:v>
                </c:pt>
                <c:pt idx="6">
                  <c:v>30</c:v>
                </c:pt>
                <c:pt idx="7">
                  <c:v>31</c:v>
                </c:pt>
                <c:pt idx="8">
                  <c:v>32</c:v>
                </c:pt>
                <c:pt idx="9">
                  <c:v>39</c:v>
                </c:pt>
                <c:pt idx="10">
                  <c:v>45</c:v>
                </c:pt>
                <c:pt idx="11">
                  <c:v>93</c:v>
                </c:pt>
              </c:numCache>
            </c:numRef>
          </c:val>
          <c:extLst>
            <c:ext xmlns:c16="http://schemas.microsoft.com/office/drawing/2014/chart" uri="{C3380CC4-5D6E-409C-BE32-E72D297353CC}">
              <c16:uniqueId val="{00000001-5B86-461B-AA7C-96CF9376F991}"/>
            </c:ext>
          </c:extLst>
        </c:ser>
        <c:dLbls>
          <c:dLblPos val="outEnd"/>
          <c:showLegendKey val="0"/>
          <c:showVal val="1"/>
          <c:showCatName val="0"/>
          <c:showSerName val="0"/>
          <c:showPercent val="0"/>
          <c:showBubbleSize val="0"/>
        </c:dLbls>
        <c:gapWidth val="64"/>
        <c:axId val="645720760"/>
        <c:axId val="645718464"/>
      </c:barChart>
      <c:catAx>
        <c:axId val="645720760"/>
        <c:scaling>
          <c:orientation val="minMax"/>
        </c:scaling>
        <c:delete val="0"/>
        <c:axPos val="l"/>
        <c:numFmt formatCode="General" sourceLinked="1"/>
        <c:majorTickMark val="out"/>
        <c:minorTickMark val="none"/>
        <c:tickLblPos val="nextTo"/>
        <c:spPr>
          <a:noFill/>
          <a:ln w="28575" cap="flat" cmpd="sng" algn="ctr">
            <a:solidFill>
              <a:srgbClr val="000000"/>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crossAx val="645718464"/>
        <c:crosses val="autoZero"/>
        <c:auto val="1"/>
        <c:lblAlgn val="ctr"/>
        <c:lblOffset val="100"/>
        <c:noMultiLvlLbl val="0"/>
      </c:catAx>
      <c:valAx>
        <c:axId val="645718464"/>
        <c:scaling>
          <c:orientation val="minMax"/>
        </c:scaling>
        <c:delete val="0"/>
        <c:axPos val="b"/>
        <c:numFmt formatCode="General" sourceLinked="1"/>
        <c:majorTickMark val="out"/>
        <c:minorTickMark val="none"/>
        <c:tickLblPos val="nextTo"/>
        <c:spPr>
          <a:noFill/>
          <a:ln w="28575">
            <a:solidFill>
              <a:srgbClr val="000000"/>
            </a:solidFill>
          </a:ln>
          <a:effectLst/>
        </c:spPr>
        <c:txPr>
          <a:bodyPr rot="-60000000" spcFirstLastPara="1" vertOverflow="ellipsis" vert="horz" wrap="square" anchor="ctr" anchorCtr="1"/>
          <a:lstStyle/>
          <a:p>
            <a:pPr>
              <a:defRPr sz="1197" b="0"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crossAx val="645720760"/>
        <c:crosses val="autoZero"/>
        <c:crossBetween val="between"/>
      </c:valAx>
      <c:spPr>
        <a:noFill/>
        <a:ln>
          <a:noFill/>
        </a:ln>
        <a:effectLst/>
      </c:spPr>
    </c:plotArea>
    <c:legend>
      <c:legendPos val="b"/>
      <c:layout>
        <c:manualLayout>
          <c:xMode val="edge"/>
          <c:yMode val="edge"/>
          <c:x val="0.68832999296765118"/>
          <c:y val="0.61281325366541706"/>
          <c:w val="0.23958456399437411"/>
          <c:h val="0.15721721069278524"/>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b="1">
          <a:solidFill>
            <a:schemeClr val="tx1"/>
          </a:solidFill>
          <a:latin typeface="Calibri" panose="020F0502020204030204" pitchFamily="34" charset="0"/>
          <a:cs typeface="Calibri" panose="020F0502020204030204" pitchFamily="34" charset="0"/>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1859626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3</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4</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38282138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5</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2310223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6</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4266375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7</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1346188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NSCLC, non-small-cell lung cancer.</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4287569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i="1" kern="1200" dirty="0">
                <a:solidFill>
                  <a:schemeClr val="tx1"/>
                </a:solidFill>
                <a:effectLst/>
                <a:latin typeface="Arial" panose="020B0604020202020204" pitchFamily="34" charset="0"/>
                <a:cs typeface="Arial" panose="020B0604020202020204" pitchFamily="34" charset="0"/>
              </a:rPr>
              <a:t>Chemo, chemotherapy; IHC, immunohistochemistry; NSCLC, non-small-cell lung cancer.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73361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cfDNA, cell-free DNA; </a:t>
            </a:r>
            <a:r>
              <a:rPr lang="en-US" sz="1200" b="0" i="1" kern="1200" dirty="0">
                <a:solidFill>
                  <a:schemeClr val="tx1"/>
                </a:solidFill>
                <a:effectLst/>
                <a:latin typeface="Arial" panose="020B0604020202020204" pitchFamily="34" charset="0"/>
                <a:cs typeface="Arial" panose="020B0604020202020204" pitchFamily="34" charset="0"/>
              </a:rPr>
              <a:t>IHC, immunohistochemistry; NCCN, National Comprehensive Cancer Network; NGS, next-generation sequencing; </a:t>
            </a:r>
            <a:r>
              <a:rPr lang="en-US" b="0" i="1" dirty="0"/>
              <a:t>NSCLC, non-small-cell lung cancer; SoC, standard of care.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8054464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BICR, blinded independent committee review; CRT, chemoradiotherapy; ITT, intention-to-treat; NSCLC, non-small-cell lung cancer; OS, overall survival; PFS, progression-free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356D54-AC12-48FC-B3CA-130B175E96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sym typeface="Helvetica"/>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sym typeface="Helvetica"/>
            </a:endParaRPr>
          </a:p>
        </p:txBody>
      </p:sp>
    </p:spTree>
    <p:extLst>
      <p:ext uri="{BB962C8B-B14F-4D97-AF65-F5344CB8AC3E}">
        <p14:creationId xmlns:p14="http://schemas.microsoft.com/office/powerpoint/2010/main" val="2564395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NSCLC, non-small-cell lung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32484214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Adj, adjuvant; CT, chemotherapy; d/c, discontinuation; DFS, disease-free survival; HRQoL, health-related quality of life; IDMC, independent data monitoring committee; NSCLC, non-small-cell lung cancer; PS, performance status.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86857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DFS, disease-free survival; NR, not reached; NSCLC, non-small-cell lung cancer.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915268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DFS, disease-free survival; NSCLC, non-small-cell lung cancer.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95483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DFS, disease-free survival; NSCLC, non-small-cell lung cancer; PH, proportional hazards.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250765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AJCC, American Joint Committee on Cancer; BSC, best supportive care; DFS, disease-free survival; ECOG PS, Eastern Cooperative Oncology Group performance status; IC, immune cell; IHC, immunohistochemistry; ITT, intention-to-treat; NSCLC, non-small-cell lung cancer; OS, overall survival; TC, tumor cell; UICC, Union for International Cancer Control.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2705889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BSC, best supportive care; DFS, disease-free survival; NE, not estimable; NSCLC, non-small-cell lung cancer; TC, tumor cell.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9360646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40265282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B6EDC1C7-B849-49EF-A595-5267687EA863}"/>
              </a:ext>
            </a:extLst>
          </p:cNvPr>
          <p:cNvSpPr>
            <a:spLocks noGrp="1" noRot="1" noChangeAspect="1" noChangeArrowheads="1" noTextEdit="1"/>
          </p:cNvSpPr>
          <p:nvPr>
            <p:ph type="sldImg"/>
          </p:nvPr>
        </p:nvSpPr>
        <p:spPr>
          <a:xfrm>
            <a:off x="381000" y="685800"/>
            <a:ext cx="6096000" cy="3429000"/>
          </a:xfrm>
          <a:ln/>
        </p:spPr>
      </p:sp>
      <p:sp>
        <p:nvSpPr>
          <p:cNvPr id="66563" name="Notes Placeholder 2">
            <a:extLst>
              <a:ext uri="{FF2B5EF4-FFF2-40B4-BE49-F238E27FC236}">
                <a16:creationId xmlns:a16="http://schemas.microsoft.com/office/drawing/2014/main" id="{FB936C44-7280-485F-ADF3-6D05180714DF}"/>
              </a:ext>
            </a:extLst>
          </p:cNvPr>
          <p:cNvSpPr>
            <a:spLocks noGrp="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r>
              <a:rPr lang="en-US" altLang="en-US" sz="1200" i="1" dirty="0">
                <a:latin typeface="Calibri" panose="020F0502020204030204" pitchFamily="34" charset="0"/>
                <a:cs typeface="Calibri" panose="020F0502020204030204" pitchFamily="34" charset="0"/>
              </a:rPr>
              <a:t>CNS, central nervous system; DCR, disease control rate; DoR, duration of response; mets, metastases; NSCLC, non-small-cell lung cancer; ORR, overall response rate; OS, overall survival; PD, progressive disease; PFS, progression-free survival; PRO, patient-reported outcomes; PS, performance status; RECIST, Response Evaluation Criteria in Solid Tumors; SoC, standard of care; TKI, tyrosine kinase inhibitor.</a:t>
            </a:r>
            <a:endParaRPr lang="en-US" altLang="en-US" dirty="0">
              <a:latin typeface="Arial" panose="020B0604020202020204" pitchFamily="34" charset="0"/>
            </a:endParaRPr>
          </a:p>
        </p:txBody>
      </p:sp>
      <p:sp>
        <p:nvSpPr>
          <p:cNvPr id="197636" name="Slide Number Placeholder 3">
            <a:extLst>
              <a:ext uri="{FF2B5EF4-FFF2-40B4-BE49-F238E27FC236}">
                <a16:creationId xmlns:a16="http://schemas.microsoft.com/office/drawing/2014/main" id="{E60F32FE-3C10-41C5-A59F-8AA148966A3C}"/>
              </a:ext>
            </a:extLst>
          </p:cNvPr>
          <p:cNvSpPr>
            <a:spLocks noGrp="1"/>
          </p:cNvSpPr>
          <p:nvPr>
            <p:ph type="sldNum" sz="quarter" idx="4294967295"/>
          </p:nvPr>
        </p:nvSpPr>
        <p:spPr>
          <a:xfrm>
            <a:off x="0" y="0"/>
            <a:ext cx="0" cy="0"/>
          </a:xfr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500" b="1" i="1">
                <a:solidFill>
                  <a:schemeClr val="tx1"/>
                </a:solidFill>
                <a:latin typeface="Times New Roman" pitchFamily="18" charset="0"/>
                <a:ea typeface="ＭＳ Ｐゴシック" pitchFamily="34" charset="-128"/>
              </a:defRPr>
            </a:lvl1pPr>
            <a:lvl2pPr marL="729057" indent="-280406">
              <a:defRPr sz="3500" b="1" i="1">
                <a:solidFill>
                  <a:schemeClr val="tx1"/>
                </a:solidFill>
                <a:latin typeface="Times New Roman" pitchFamily="18" charset="0"/>
                <a:ea typeface="ＭＳ Ｐゴシック" pitchFamily="34" charset="-128"/>
              </a:defRPr>
            </a:lvl2pPr>
            <a:lvl3pPr marL="1121626" indent="-224325">
              <a:defRPr sz="3500" b="1" i="1">
                <a:solidFill>
                  <a:schemeClr val="tx1"/>
                </a:solidFill>
                <a:latin typeface="Times New Roman" pitchFamily="18" charset="0"/>
                <a:ea typeface="ＭＳ Ｐゴシック" pitchFamily="34" charset="-128"/>
              </a:defRPr>
            </a:lvl3pPr>
            <a:lvl4pPr marL="1570276" indent="-224325">
              <a:defRPr sz="3500" b="1" i="1">
                <a:solidFill>
                  <a:schemeClr val="tx1"/>
                </a:solidFill>
                <a:latin typeface="Times New Roman" pitchFamily="18" charset="0"/>
                <a:ea typeface="ＭＳ Ｐゴシック" pitchFamily="34" charset="-128"/>
              </a:defRPr>
            </a:lvl4pPr>
            <a:lvl5pPr marL="2018927" indent="-224325">
              <a:defRPr sz="3500" b="1" i="1">
                <a:solidFill>
                  <a:schemeClr val="tx1"/>
                </a:solidFill>
                <a:latin typeface="Times New Roman" pitchFamily="18" charset="0"/>
                <a:ea typeface="ＭＳ Ｐゴシック" pitchFamily="34" charset="-128"/>
              </a:defRPr>
            </a:lvl5pPr>
            <a:lvl6pPr marL="2467577" indent="-224325" eaLnBrk="0" fontAlgn="base" hangingPunct="0">
              <a:spcBef>
                <a:spcPct val="0"/>
              </a:spcBef>
              <a:spcAft>
                <a:spcPct val="0"/>
              </a:spcAft>
              <a:defRPr sz="3500" b="1" i="1">
                <a:solidFill>
                  <a:schemeClr val="tx1"/>
                </a:solidFill>
                <a:latin typeface="Times New Roman" pitchFamily="18" charset="0"/>
                <a:ea typeface="ＭＳ Ｐゴシック" pitchFamily="34" charset="-128"/>
              </a:defRPr>
            </a:lvl6pPr>
            <a:lvl7pPr marL="2916227" indent="-224325" eaLnBrk="0" fontAlgn="base" hangingPunct="0">
              <a:spcBef>
                <a:spcPct val="0"/>
              </a:spcBef>
              <a:spcAft>
                <a:spcPct val="0"/>
              </a:spcAft>
              <a:defRPr sz="3500" b="1" i="1">
                <a:solidFill>
                  <a:schemeClr val="tx1"/>
                </a:solidFill>
                <a:latin typeface="Times New Roman" pitchFamily="18" charset="0"/>
                <a:ea typeface="ＭＳ Ｐゴシック" pitchFamily="34" charset="-128"/>
              </a:defRPr>
            </a:lvl7pPr>
            <a:lvl8pPr marL="3364878" indent="-224325" eaLnBrk="0" fontAlgn="base" hangingPunct="0">
              <a:spcBef>
                <a:spcPct val="0"/>
              </a:spcBef>
              <a:spcAft>
                <a:spcPct val="0"/>
              </a:spcAft>
              <a:defRPr sz="3500" b="1" i="1">
                <a:solidFill>
                  <a:schemeClr val="tx1"/>
                </a:solidFill>
                <a:latin typeface="Times New Roman" pitchFamily="18" charset="0"/>
                <a:ea typeface="ＭＳ Ｐゴシック" pitchFamily="34" charset="-128"/>
              </a:defRPr>
            </a:lvl8pPr>
            <a:lvl9pPr marL="3813528" indent="-224325" eaLnBrk="0" fontAlgn="base" hangingPunct="0">
              <a:spcBef>
                <a:spcPct val="0"/>
              </a:spcBef>
              <a:spcAft>
                <a:spcPct val="0"/>
              </a:spcAft>
              <a:defRPr sz="3500" b="1" i="1">
                <a:solidFill>
                  <a:schemeClr val="tx1"/>
                </a:solidFill>
                <a:latin typeface="Times New Roman" pitchFamily="18"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60BBB3A-B3A8-476F-BAAE-8728ECBF28BC}" type="slidenum">
              <a:rPr kumimoji="0" lang="en-US" altLang="en-US" sz="12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dirty="0">
              <a:ln>
                <a:noFill/>
              </a:ln>
              <a:solidFill>
                <a:srgbClr val="000000"/>
              </a:solidFill>
              <a:effectLst/>
              <a:uLnTx/>
              <a:uFillTx/>
              <a:latin typeface="Arial" pitchFamily="34" charset="0"/>
              <a:ea typeface="ＭＳ Ｐゴシック" pitchFamily="34" charset="-128"/>
              <a:cs typeface="Arial" panose="020B0604020202020204" pitchFamily="34" charset="0"/>
            </a:endParaRPr>
          </a:p>
        </p:txBody>
      </p:sp>
    </p:spTree>
    <p:extLst>
      <p:ext uri="{BB962C8B-B14F-4D97-AF65-F5344CB8AC3E}">
        <p14:creationId xmlns:p14="http://schemas.microsoft.com/office/powerpoint/2010/main" val="235679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CD4CF9A5-C4C3-4D86-B0F2-97EA0869D027}"/>
              </a:ext>
            </a:extLst>
          </p:cNvPr>
          <p:cNvSpPr>
            <a:spLocks noGrp="1" noRot="1" noChangeAspect="1" noChangeArrowheads="1" noTextEdit="1"/>
          </p:cNvSpPr>
          <p:nvPr>
            <p:ph type="sldImg"/>
          </p:nvPr>
        </p:nvSpPr>
        <p:spPr>
          <a:ln/>
        </p:spPr>
      </p:sp>
      <p:sp>
        <p:nvSpPr>
          <p:cNvPr id="68611" name="Notes Placeholder 2">
            <a:extLst>
              <a:ext uri="{FF2B5EF4-FFF2-40B4-BE49-F238E27FC236}">
                <a16:creationId xmlns:a16="http://schemas.microsoft.com/office/drawing/2014/main" id="{065FC1E0-BEE4-414F-9508-2E5DB28C0279}"/>
              </a:ext>
            </a:extLst>
          </p:cNvPr>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a:lstStyle/>
          <a:p>
            <a:r>
              <a:rPr lang="en-US" altLang="en-US" sz="1200" i="1" dirty="0">
                <a:latin typeface="Arial" panose="020B0604020202020204" pitchFamily="34" charset="0"/>
                <a:cs typeface="Arial" panose="020B0604020202020204" pitchFamily="34" charset="0"/>
              </a:rPr>
              <a:t>OS, overall survival; PFS, progression-free survival; SoC, standard of care; TKI, tyrosine kinase inhibitor.</a:t>
            </a:r>
          </a:p>
        </p:txBody>
      </p:sp>
    </p:spTree>
    <p:extLst>
      <p:ext uri="{BB962C8B-B14F-4D97-AF65-F5344CB8AC3E}">
        <p14:creationId xmlns:p14="http://schemas.microsoft.com/office/powerpoint/2010/main" val="1087301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C6682D5D-9E2E-4BDD-AA66-DE5E3A179942}"/>
              </a:ext>
            </a:extLst>
          </p:cNvPr>
          <p:cNvSpPr>
            <a:spLocks noGrp="1" noRot="1" noChangeAspect="1" noChangeArrowheads="1" noTextEdit="1"/>
          </p:cNvSpPr>
          <p:nvPr>
            <p:ph type="sldImg"/>
          </p:nvPr>
        </p:nvSpPr>
        <p:spPr>
          <a:ln/>
        </p:spPr>
      </p:sp>
      <p:sp>
        <p:nvSpPr>
          <p:cNvPr id="76803" name="Notes Placeholder 2">
            <a:extLst>
              <a:ext uri="{FF2B5EF4-FFF2-40B4-BE49-F238E27FC236}">
                <a16:creationId xmlns:a16="http://schemas.microsoft.com/office/drawing/2014/main" id="{AA9AB675-82C6-4A61-B623-D5225B0BA658}"/>
              </a:ext>
            </a:extLst>
          </p:cNvPr>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a:lstStyle/>
          <a:p>
            <a:r>
              <a:rPr lang="en-US" altLang="en-US" i="1" dirty="0"/>
              <a:t>AE, adverse event; ALT, alanine transaminase; AST, aspartate transaminase; ILD, </a:t>
            </a:r>
            <a:r>
              <a:rPr lang="en-US" altLang="en-US" b="0" i="1" dirty="0">
                <a:solidFill>
                  <a:srgbClr val="202124"/>
                </a:solidFill>
                <a:effectLst/>
                <a:latin typeface="Roboto"/>
              </a:rPr>
              <a:t>i</a:t>
            </a:r>
            <a:r>
              <a:rPr lang="en-US" b="0" i="1" dirty="0">
                <a:solidFill>
                  <a:srgbClr val="202124"/>
                </a:solidFill>
                <a:effectLst/>
                <a:latin typeface="Roboto"/>
              </a:rPr>
              <a:t>nterstitial lung disease; LVEF, left ventricle ejection fraction; </a:t>
            </a:r>
            <a:r>
              <a:rPr lang="en-US" altLang="en-US" i="1" dirty="0"/>
              <a:t>SoC, standard of care; TKI, tyrosine kinase inhibitor.</a:t>
            </a:r>
          </a:p>
        </p:txBody>
      </p:sp>
    </p:spTree>
    <p:extLst>
      <p:ext uri="{BB962C8B-B14F-4D97-AF65-F5344CB8AC3E}">
        <p14:creationId xmlns:p14="http://schemas.microsoft.com/office/powerpoint/2010/main" val="1507284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TKI, tyrosine kinase inhibitor.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A1436-0063-46D8-8A93-8076EE0D163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0004751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i="1" dirty="0">
                <a:latin typeface="Arial" panose="020B0604020202020204" pitchFamily="34" charset="0"/>
                <a:cs typeface="Arial" panose="020B0604020202020204" pitchFamily="34" charset="0"/>
              </a:rPr>
              <a:t>CNS, central nervous system; NR, not reached; NSCLC, non-small-cell lung cancer; ORR, overall response rate; OS, overall survival; PFS, progression-free survival.</a:t>
            </a:r>
          </a:p>
        </p:txBody>
      </p:sp>
    </p:spTree>
    <p:extLst>
      <p:ext uri="{BB962C8B-B14F-4D97-AF65-F5344CB8AC3E}">
        <p14:creationId xmlns:p14="http://schemas.microsoft.com/office/powerpoint/2010/main" val="8260531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CD4CF9A5-C4C3-4D86-B0F2-97EA0869D027}"/>
              </a:ext>
            </a:extLst>
          </p:cNvPr>
          <p:cNvSpPr>
            <a:spLocks noGrp="1" noRot="1" noChangeAspect="1" noChangeArrowheads="1" noTextEdit="1"/>
          </p:cNvSpPr>
          <p:nvPr>
            <p:ph type="sldImg"/>
          </p:nvPr>
        </p:nvSpPr>
        <p:spPr>
          <a:ln/>
        </p:spPr>
      </p:sp>
      <p:sp>
        <p:nvSpPr>
          <p:cNvPr id="68611" name="Notes Placeholder 2">
            <a:extLst>
              <a:ext uri="{FF2B5EF4-FFF2-40B4-BE49-F238E27FC236}">
                <a16:creationId xmlns:a16="http://schemas.microsoft.com/office/drawing/2014/main" id="{065FC1E0-BEE4-414F-9508-2E5DB28C0279}"/>
              </a:ext>
            </a:extLst>
          </p:cNvPr>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a:lstStyle/>
          <a:p>
            <a:r>
              <a:rPr lang="en-US" altLang="en-US" sz="1200" i="1" dirty="0">
                <a:latin typeface="Arial" panose="020B0604020202020204" pitchFamily="34" charset="0"/>
                <a:cs typeface="Arial" panose="020B0604020202020204" pitchFamily="34" charset="0"/>
              </a:rPr>
              <a:t>OS, overall survival; PBO, placebo; PFS, progression-free survival; </a:t>
            </a:r>
            <a:r>
              <a:rPr lang="en-US" i="1" dirty="0"/>
              <a:t>RAM, ramucirumab; </a:t>
            </a:r>
            <a:r>
              <a:rPr lang="en-US" altLang="en-US" sz="1200" i="1" dirty="0">
                <a:latin typeface="Arial" panose="020B0604020202020204" pitchFamily="34" charset="0"/>
                <a:cs typeface="Arial" panose="020B0604020202020204" pitchFamily="34" charset="0"/>
              </a:rPr>
              <a:t>SoC, standard of care.</a:t>
            </a:r>
          </a:p>
        </p:txBody>
      </p:sp>
    </p:spTree>
    <p:extLst>
      <p:ext uri="{BB962C8B-B14F-4D97-AF65-F5344CB8AC3E}">
        <p14:creationId xmlns:p14="http://schemas.microsoft.com/office/powerpoint/2010/main" val="29815379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Gen, generation; PFS, progression-free survival;</a:t>
            </a:r>
            <a:r>
              <a:rPr lang="en-US" altLang="en-US" sz="1200" i="1" dirty="0">
                <a:latin typeface="Arial" panose="020B0604020202020204" pitchFamily="34" charset="0"/>
                <a:cs typeface="Arial" panose="020B0604020202020204" pitchFamily="34" charset="0"/>
              </a:rPr>
              <a:t> TKI, tyrosine kinase inhibitor.</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693238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PBO, placebo; PFS, progression-free survival; RAM, ramucirumab.</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495983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dirty="0"/>
          </a:p>
        </p:txBody>
      </p:sp>
    </p:spTree>
    <p:extLst>
      <p:ext uri="{BB962C8B-B14F-4D97-AF65-F5344CB8AC3E}">
        <p14:creationId xmlns:p14="http://schemas.microsoft.com/office/powerpoint/2010/main" val="25338499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DCR, disease control rate; ORR, overall response rate; OS, overall survival; PFS, progression-free survival;</a:t>
            </a:r>
            <a:r>
              <a:rPr lang="en-US" altLang="en-US" sz="1200" i="1" dirty="0">
                <a:latin typeface="Arial" panose="020B0604020202020204" pitchFamily="34" charset="0"/>
                <a:cs typeface="Arial" panose="020B0604020202020204" pitchFamily="34" charset="0"/>
              </a:rPr>
              <a:t> TKI, tyrosine kinase inhibitor.</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25575947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ERL, erlotinib; NSCLC, non-small-cell lung cancer; mPFS, median progression-free survival; PBO, placebo; PFS, progression-free survival; RAM, ramucirumab; TKI, tyrosine kinase inhibitor.</a:t>
            </a: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655993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31</a:t>
            </a:fld>
            <a:endParaRPr lang="en-US" altLang="en-US" dirty="0"/>
          </a:p>
        </p:txBody>
      </p:sp>
    </p:spTree>
    <p:extLst>
      <p:ext uri="{BB962C8B-B14F-4D97-AF65-F5344CB8AC3E}">
        <p14:creationId xmlns:p14="http://schemas.microsoft.com/office/powerpoint/2010/main" val="319507652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 altered; amp, amplification; mut, mutation; TKI, tyrosine kinase inhibitor.</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339FBE3-7C1E-604C-A973-421AC64550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06534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i="1" dirty="0"/>
              <a:t>CNS, central nervous system; ITT, intention-to-treat; NSCLC, non-small-cell lung cancer; OS, overall survival; PFS, progression-free survival; TKI, tyrosine kinase inhibitor; TTP, time to progression.</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339FBE3-7C1E-604C-A973-421AC64550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99944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i="1" dirty="0"/>
              <a:t>DSMB, data and safety monitoring board; LCT, local consolidative therapy; m, median; MRD, measurable residual disease; MT/O, maintenance or observation; NSCLC, non-small-cell lung cancer; OS, overall survival; PD, progressive disease; PFS, progression-free survival; TKI, tyrosine kinase inhibitor.</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339FBE3-7C1E-604C-A973-421AC64550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79970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AUC, area under the concentration curve; CT, chemotherapy; DoR, duration of response; IRF, independent review facility; ITT, intention-to-treat; NSCLC, non-small-cell lung cancer; ORR, overall response rate; OS, overall survival; PD, progressive disease; PFS, progression-free survival; RECIST, Response Evaluation Criteria in Solid Tumors; Teff, T-effector; WT, wild type.</a:t>
            </a:r>
          </a:p>
        </p:txBody>
      </p:sp>
      <p:sp>
        <p:nvSpPr>
          <p:cNvPr id="4" name="Slide Number Placeholder 3"/>
          <p:cNvSpPr>
            <a:spLocks noGrp="1"/>
          </p:cNvSpPr>
          <p:nvPr>
            <p:ph type="sldNum" sz="quarter" idx="10"/>
          </p:nvPr>
        </p:nvSpPr>
        <p:spPr/>
        <p:txBody>
          <a:bodyPr/>
          <a:lstStyle/>
          <a:p>
            <a:pPr>
              <a:defRPr/>
            </a:pPr>
            <a:fld id="{2FB72F01-6714-4A31-8C22-8E0F1B091B56}" type="slidenum">
              <a:rPr lang="en-US" altLang="en-US" smtClean="0"/>
              <a:pPr>
                <a:defRPr/>
              </a:pPr>
              <a:t>35</a:t>
            </a:fld>
            <a:endParaRPr lang="en-US" altLang="en-US" dirty="0"/>
          </a:p>
        </p:txBody>
      </p:sp>
    </p:spTree>
    <p:extLst>
      <p:ext uri="{BB962C8B-B14F-4D97-AF65-F5344CB8AC3E}">
        <p14:creationId xmlns:p14="http://schemas.microsoft.com/office/powerpoint/2010/main" val="23002716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200" b="0" i="1" dirty="0"/>
              <a:t>ABCP, atezolizumab + bevacizumab + carboplatin/paclitaxel; Atezo, atezolizumab; BCP, bevacizumab + carboplatin/paclitaxel; </a:t>
            </a:r>
            <a:r>
              <a:rPr lang="en-US" b="0" i="1" dirty="0"/>
              <a:t>Bev, bevacizumab; Carbo, carboplatin;</a:t>
            </a:r>
            <a:r>
              <a:rPr lang="en-US" altLang="en-US" sz="1200" b="0" i="1" dirty="0"/>
              <a:t> mut, mutation; NE, not estimable; NSCLC, non-small-cell lung cancer; OS, overall survival; Pac, paclitaxel; TKI, tyrosine kinase inhibitor.</a:t>
            </a:r>
            <a:endParaRPr lang="en-US" b="0" i="1"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966491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37</a:t>
            </a:fld>
            <a:endParaRPr lang="en-US" altLang="en-US" dirty="0"/>
          </a:p>
        </p:txBody>
      </p:sp>
    </p:spTree>
    <p:extLst>
      <p:ext uri="{BB962C8B-B14F-4D97-AF65-F5344CB8AC3E}">
        <p14:creationId xmlns:p14="http://schemas.microsoft.com/office/powerpoint/2010/main" val="16319331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BICR, blinded independent central review; CT, chemotherapy; DCR, disease control rate; DoR, duration of response; NSCLC, non-small-cell lung cancer; ORR, overall response rate; OS, overall survival; PD, progressive disease; PFS, progression-free survival; PFS2, time to second progression; PK, pharmacokinetics; PRO, patient-reported outcome; PS, performance status; RECIST, Response Evaluation Criteria in Solid Tumors.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38</a:t>
            </a:fld>
            <a:endParaRPr lang="en-US" altLang="en-US" dirty="0"/>
          </a:p>
        </p:txBody>
      </p:sp>
    </p:spTree>
    <p:extLst>
      <p:ext uri="{BB962C8B-B14F-4D97-AF65-F5344CB8AC3E}">
        <p14:creationId xmlns:p14="http://schemas.microsoft.com/office/powerpoint/2010/main" val="42102533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b="0" i="1" dirty="0">
                <a:effectLst/>
                <a:latin typeface="Calibri" panose="020F0502020204030204" pitchFamily="34" charset="0"/>
                <a:ea typeface="Calibri" panose="020F0502020204030204" pitchFamily="34" charset="0"/>
                <a:cs typeface="Times New Roman" panose="02020603050405020304" pitchFamily="18" charset="0"/>
              </a:rPr>
              <a:t>Adv, advanced; EGFRm, EGFR-mutated; NGS, next-generation sequencing; NSCLC, non-small-cell lung cancer; OS, overall survival; PD, progressive disease; SCLC, small-cell lung cancer</a:t>
            </a:r>
            <a:r>
              <a:rPr lang="en-IN" sz="1800" b="0" dirty="0">
                <a:effectLst/>
                <a:latin typeface="Calibri" panose="020F0502020204030204" pitchFamily="34" charset="0"/>
                <a:ea typeface="Calibri" panose="020F0502020204030204" pitchFamily="34" charset="0"/>
                <a:cs typeface="Times New Roman" panose="02020603050405020304" pitchFamily="18" charset="0"/>
              </a:rPr>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77BE84-486E-44F5-85CF-1D3313DAA23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0214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CT, chemotherapy; DXd, </a:t>
            </a:r>
            <a:r>
              <a:rPr kumimoji="0" lang="en-US" altLang="en-US" sz="1200" b="0" i="1"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deruxtecan; </a:t>
            </a:r>
            <a:r>
              <a:rPr lang="en-IN" sz="1200" i="1" dirty="0">
                <a:effectLst/>
                <a:latin typeface="Calibri" panose="020F0502020204030204" pitchFamily="34" charset="0"/>
                <a:ea typeface="Calibri" panose="020F0502020204030204" pitchFamily="34" charset="0"/>
                <a:cs typeface="Times New Roman" panose="02020603050405020304" pitchFamily="18" charset="0"/>
              </a:rPr>
              <a:t>EGFRm, EGFR-mutated; </a:t>
            </a:r>
            <a:r>
              <a:rPr lang="en-US" i="1" dirty="0"/>
              <a:t>NSCLC, non-small-cell lung cancer; TKI, tyrosine kinase inhibitor.</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28977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i="1" dirty="0"/>
              <a:t>BICR, blinded independent central review; BL, baseline; CR, complete response; CT, chemotherapy; NE, not estimable; ORR, overall response rate; Osi, osimertinib; PD, progressive disease; PR, partial response; SD, stable disease; SoD, sum of diameters; TKI, tyrosine kinase inhibitor.</a:t>
            </a:r>
          </a:p>
          <a:p>
            <a:endParaRPr lang="en-US" dirty="0"/>
          </a:p>
        </p:txBody>
      </p:sp>
      <p:sp>
        <p:nvSpPr>
          <p:cNvPr id="4" name="Slide Number Placeholder 3"/>
          <p:cNvSpPr>
            <a:spLocks noGrp="1"/>
          </p:cNvSpPr>
          <p:nvPr>
            <p:ph type="sldNum" sz="quarter" idx="5"/>
          </p:nvPr>
        </p:nvSpPr>
        <p:spPr/>
        <p:txBody>
          <a:bodyPr/>
          <a:lstStyle/>
          <a:p>
            <a:fld id="{3339FBE3-7C1E-604C-A973-421AC64550EC}" type="slidenum">
              <a:rPr lang="en-US" smtClean="0"/>
              <a:pPr/>
              <a:t>41</a:t>
            </a:fld>
            <a:endParaRPr lang="en-US" dirty="0"/>
          </a:p>
        </p:txBody>
      </p:sp>
    </p:spTree>
    <p:extLst>
      <p:ext uri="{BB962C8B-B14F-4D97-AF65-F5344CB8AC3E}">
        <p14:creationId xmlns:p14="http://schemas.microsoft.com/office/powerpoint/2010/main" val="42699396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i="1" dirty="0"/>
              <a:t>CBR, clinical benefit rate; CT, chemotherapy; DoR, duration of response; NSCLC, non-small-cell lung cancer; ORR, overall response rate; OS, overall survival; Osi, osimertinib; PFS, progression-free survival; Plt, platinum; RP2D, recommended phase II dose; SoC, standard of care; TKI, tyrosine kinase inhibitor.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FBDA6A-7F69-47BE-8E45-95B0B96DDD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887645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CT, chemotherapy; BICR, blinded independent central review; gen, generation; f/u, follow up; INV, investigators; ORR, overall response rate; PD, progressive disease; SoD, sum of diameters; TKI, tyrosine kinase inhibitor; tx, treatment.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69161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ADC, antibody</a:t>
            </a:r>
            <a:r>
              <a:rPr lang="en-US" b="0" i="1" dirty="0">
                <a:latin typeface="Calibri" panose="020F0502020204030204" pitchFamily="34" charset="0"/>
                <a:cs typeface="Calibri" panose="020F0502020204030204" pitchFamily="34" charset="0"/>
              </a:rPr>
              <a:t>–</a:t>
            </a:r>
            <a:r>
              <a:rPr lang="en-US" b="0" i="1" dirty="0"/>
              <a:t>drug conjugate; Dato-DXd, </a:t>
            </a:r>
            <a:r>
              <a:rPr kumimoji="0" lang="en-US" sz="1200" b="0" i="1"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d</a:t>
            </a:r>
            <a:r>
              <a:rPr kumimoji="0" lang="en-US" altLang="en-US" sz="1200" b="0" i="1"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atopotamab deruxtecan; </a:t>
            </a:r>
            <a:r>
              <a:rPr lang="en-US" b="0" i="1" dirty="0"/>
              <a:t>ECOG, Eastern Cooperative Oncology Group; mets, metastases; MTD, maximum tolerated dose; NSCLC, non-small-cell lung cancer; PK, pharmacokinetics; PS, performance status; </a:t>
            </a:r>
            <a:r>
              <a:rPr lang="en-US" b="0" i="1" dirty="0">
                <a:solidFill>
                  <a:srgbClr val="4D5156"/>
                </a:solidFill>
                <a:effectLst/>
                <a:latin typeface="Roboto" panose="02000000000000000000" pitchFamily="2" charset="0"/>
              </a:rPr>
              <a:t>R/R, relapsed/refractory; </a:t>
            </a:r>
            <a:r>
              <a:rPr lang="en-US" b="0" i="1" dirty="0"/>
              <a:t>RECIST, </a:t>
            </a:r>
            <a:r>
              <a:rPr lang="en-US" b="0" i="1" dirty="0">
                <a:solidFill>
                  <a:srgbClr val="4D5156"/>
                </a:solidFill>
                <a:effectLst/>
                <a:latin typeface="Roboto" panose="02000000000000000000" pitchFamily="2" charset="0"/>
              </a:rPr>
              <a:t>Response Evaluation Criteria in Solid Tumors.</a:t>
            </a:r>
            <a:endParaRPr lang="en-US" b="0"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673143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BICR, blinded independent central review; CR, complete response; DoR, duration of response; NE, not estimable; ORR, overall response rate; PD, progressive disease; PR, partial response; RECIST, Response Evaluation Criteria in Solid Tumors; SD, stable disease.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45</a:t>
            </a:fld>
            <a:endParaRPr lang="en-US" altLang="en-US" dirty="0"/>
          </a:p>
        </p:txBody>
      </p:sp>
    </p:spTree>
    <p:extLst>
      <p:ext uri="{BB962C8B-B14F-4D97-AF65-F5344CB8AC3E}">
        <p14:creationId xmlns:p14="http://schemas.microsoft.com/office/powerpoint/2010/main" val="422547484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46</a:t>
            </a:fld>
            <a:endParaRPr lang="en-US" altLang="en-US" dirty="0"/>
          </a:p>
        </p:txBody>
      </p:sp>
    </p:spTree>
    <p:extLst>
      <p:ext uri="{BB962C8B-B14F-4D97-AF65-F5344CB8AC3E}">
        <p14:creationId xmlns:p14="http://schemas.microsoft.com/office/powerpoint/2010/main" val="227442198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CBR, clinical benefit rate; </a:t>
            </a:r>
            <a:r>
              <a:rPr kumimoji="0" lang="en-US" sz="1200" b="0" i="1" u="none" strike="noStrike" kern="1200" cap="none" spc="0" normalizeH="0" baseline="0" noProof="0" dirty="0">
                <a:ln>
                  <a:noFill/>
                </a:ln>
                <a:solidFill>
                  <a:srgbClr val="415588">
                    <a:lumMod val="75000"/>
                  </a:srgbClr>
                </a:solidFill>
                <a:effectLst/>
                <a:uLnTx/>
                <a:uFillTx/>
                <a:latin typeface="Arial" panose="020B0604020202020204" pitchFamily="34" charset="0"/>
                <a:ea typeface="+mn-ea"/>
                <a:cs typeface="Arial" panose="020B0604020202020204" pitchFamily="34" charset="0"/>
              </a:rPr>
              <a:t>CTCAE, Common Terminology Criteria for Adverse Events; </a:t>
            </a:r>
            <a:r>
              <a:rPr lang="en-US" i="1" dirty="0"/>
              <a:t>DoR, duration of response; NSCLC, non-small-cell lung cancer; ORR, objective response rate; OS, overall survival; PFS, progression-free survival; PK, pharmacokinetics; </a:t>
            </a:r>
            <a:r>
              <a:rPr lang="en-US" sz="1200" b="0" i="1" kern="0" dirty="0"/>
              <a:t>RECIST, </a:t>
            </a:r>
            <a:r>
              <a:rPr lang="en-US" sz="1200" b="0" i="1" kern="0" dirty="0">
                <a:effectLst/>
                <a:latin typeface="Google Sans"/>
              </a:rPr>
              <a:t>R</a:t>
            </a:r>
            <a:r>
              <a:rPr lang="en-US" b="0" i="1" dirty="0">
                <a:effectLst/>
                <a:latin typeface="Google Sans"/>
              </a:rPr>
              <a:t>esponse Evaluation Criteria in Solid Tumors;</a:t>
            </a:r>
            <a:r>
              <a:rPr lang="en-US" sz="1200" b="0" i="1" kern="0" dirty="0"/>
              <a:t> </a:t>
            </a:r>
            <a:r>
              <a:rPr lang="en-US" i="1" dirty="0"/>
              <a:t>RP2D, recommended phase II dose.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6568354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latin typeface="Arial" charset="0"/>
                <a:ea typeface="+mn-ea"/>
                <a:cs typeface="+mn-cs"/>
              </a:rPr>
              <a:t>CBR, </a:t>
            </a:r>
            <a:r>
              <a:rPr lang="en-US" sz="1200" i="1" kern="1200" dirty="0">
                <a:solidFill>
                  <a:schemeClr val="tx1"/>
                </a:solidFill>
                <a:effectLst/>
                <a:latin typeface="Arial" charset="0"/>
                <a:ea typeface="+mn-ea"/>
                <a:cs typeface="+mn-cs"/>
              </a:rPr>
              <a:t>clinical benefit rate; ctDNA, circulating tumor DNA;</a:t>
            </a:r>
            <a:r>
              <a:rPr lang="en-US" i="1" dirty="0"/>
              <a:t> NR, not reached;</a:t>
            </a:r>
            <a:r>
              <a:rPr lang="en-US" b="0" i="1" dirty="0">
                <a:effectLst/>
                <a:latin typeface="Arial" panose="020B0604020202020204" pitchFamily="34" charset="0"/>
              </a:rPr>
              <a:t> ORR, overall response rate; OS, overall survival; PFS, progression-free survival.</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0259413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IRR, infusion-related reaction.</a:t>
            </a:r>
          </a:p>
        </p:txBody>
      </p:sp>
      <p:sp>
        <p:nvSpPr>
          <p:cNvPr id="4" name="Slide Number Placeholder 3"/>
          <p:cNvSpPr>
            <a:spLocks noGrp="1"/>
          </p:cNvSpPr>
          <p:nvPr>
            <p:ph type="sldNum" sz="quarter" idx="5"/>
          </p:nvPr>
        </p:nvSpPr>
        <p:spPr/>
        <p:txBody>
          <a:bodyPr/>
          <a:lstStyle/>
          <a:p>
            <a:pPr marL="0" marR="0" lvl="0" indent="0" algn="r" defTabSz="931774"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31774" rtl="0" eaLnBrk="1" fontAlgn="base" latinLnBrk="0" hangingPunct="1">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9174890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ECOG, Eastern Cooperative Oncology Group; mets, metastases; muts, mutations; </a:t>
            </a:r>
            <a:r>
              <a:rPr lang="en-US" sz="1200" i="1" dirty="0"/>
              <a:t>NSCLC, non-small-cell lung cancer; ORR, overall response rate; </a:t>
            </a:r>
            <a:r>
              <a:rPr lang="en-US" i="1" dirty="0"/>
              <a:t>PK, pharmacokinetics; PPP, platinum-pretreated patient; PS, performance status; RECIST, Response Evaluation Criteria in Solid Tumors; TKI, tyrosine kinase inhibitor; tx, </a:t>
            </a:r>
            <a:r>
              <a:rPr lang="en-US" i="1"/>
              <a:t>treatment.</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3658861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DCR, disease control rate; DoR, duration of response; IRC, independent review committee; NR, not reached; NSCLC, non-small-cell lung cancer; ORR, overall response rate; OS, overall survival; PFS, progression-free survival; PPP, platinum-pretreated patient.</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718565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i="1" dirty="0"/>
              <a:t>NSCLC, non-small-cell lung cancer; PPP, </a:t>
            </a:r>
            <a:r>
              <a:rPr lang="en-US" b="0" i="1" dirty="0"/>
              <a:t>platinum-pretreated patient;</a:t>
            </a:r>
            <a:r>
              <a:rPr lang="en-US" i="1" dirty="0"/>
              <a:t> TRAE, treatment-related adverse event.</a:t>
            </a:r>
          </a:p>
        </p:txBody>
      </p:sp>
      <p:sp>
        <p:nvSpPr>
          <p:cNvPr id="4" name="Slide Number Placeholder 3"/>
          <p:cNvSpPr>
            <a:spLocks noGrp="1"/>
          </p:cNvSpPr>
          <p:nvPr>
            <p:ph type="sldNum" sz="quarter" idx="5"/>
          </p:nvPr>
        </p:nvSpPr>
        <p:spPr/>
        <p:txBody>
          <a:bodyPr/>
          <a:lstStyle/>
          <a:p>
            <a:fld id="{00C3F92A-4318-DC42-997E-9B71E74D80D7}" type="slidenum">
              <a:rPr lang="en-US" smtClean="0"/>
              <a:t>52</a:t>
            </a:fld>
            <a:endParaRPr lang="en-US" dirty="0"/>
          </a:p>
        </p:txBody>
      </p:sp>
    </p:spTree>
    <p:extLst>
      <p:ext uri="{BB962C8B-B14F-4D97-AF65-F5344CB8AC3E}">
        <p14:creationId xmlns:p14="http://schemas.microsoft.com/office/powerpoint/2010/main" val="191141224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i="1" dirty="0">
                <a:latin typeface="Arial" panose="020B0604020202020204" pitchFamily="34" charset="0"/>
              </a:rPr>
              <a:t>NSCLC, non-small-cell lung cancer.</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descr="Icon&#10;&#10;Description automatically generated">
            <a:extLst>
              <a:ext uri="{FF2B5EF4-FFF2-40B4-BE49-F238E27FC236}">
                <a16:creationId xmlns:a16="http://schemas.microsoft.com/office/drawing/2014/main" id="{47672F04-FEB1-3228-6A17-5F159CD22C7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3345" y="239713"/>
            <a:ext cx="2020824" cy="699807"/>
          </a:xfrm>
          <a:prstGeom prst="rect">
            <a:avLst/>
          </a:prstGeom>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pic>
        <p:nvPicPr>
          <p:cNvPr id="2" name="Picture 1" descr="Icon&#10;&#10;Description automatically generated">
            <a:extLst>
              <a:ext uri="{FF2B5EF4-FFF2-40B4-BE49-F238E27FC236}">
                <a16:creationId xmlns:a16="http://schemas.microsoft.com/office/drawing/2014/main" id="{9175DBD6-07D6-24B7-B5B6-E330A8DA460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3" name="Rectangle 2">
            <a:extLst>
              <a:ext uri="{FF2B5EF4-FFF2-40B4-BE49-F238E27FC236}">
                <a16:creationId xmlns:a16="http://schemas.microsoft.com/office/drawing/2014/main" id="{F540A0C1-659F-D43B-0DA4-0E14DB53DD0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6" name="Straight Connector 5">
            <a:extLst>
              <a:ext uri="{FF2B5EF4-FFF2-40B4-BE49-F238E27FC236}">
                <a16:creationId xmlns:a16="http://schemas.microsoft.com/office/drawing/2014/main" id="{ADA943E8-BBC4-06C4-F215-237568546E52}"/>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chemeClr val="accent3"/>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3" name="Picture 2" descr="Icon&#10;&#10;Description automatically generated">
            <a:extLst>
              <a:ext uri="{FF2B5EF4-FFF2-40B4-BE49-F238E27FC236}">
                <a16:creationId xmlns:a16="http://schemas.microsoft.com/office/drawing/2014/main" id="{3D142F5E-BA15-75B4-A804-24BDDC5F5BF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4" name="Rectangle 3">
            <a:extLst>
              <a:ext uri="{FF2B5EF4-FFF2-40B4-BE49-F238E27FC236}">
                <a16:creationId xmlns:a16="http://schemas.microsoft.com/office/drawing/2014/main" id="{B8A93E0C-5E77-B8F1-C0BB-BCAB8A22DD5D}"/>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32C4FE6E-1501-07D2-9E60-BB31BDD0AAB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595721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 id="2147484792" r:id="rId9"/>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1.xml"/><Relationship Id="rId1" Type="http://schemas.openxmlformats.org/officeDocument/2006/relationships/slideLayout" Target="../slideLayouts/slideLayout9.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6.xml"/><Relationship Id="rId1" Type="http://schemas.openxmlformats.org/officeDocument/2006/relationships/themeOverride" Target="../theme/themeOverride1.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5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2.xml"/><Relationship Id="rId1" Type="http://schemas.openxmlformats.org/officeDocument/2006/relationships/slideLayout" Target="../slideLayouts/slideLayout6.xml"/><Relationship Id="rId6" Type="http://schemas.openxmlformats.org/officeDocument/2006/relationships/hyperlink" Target="http://www.clinicaloptions.com/" TargetMode="External"/><Relationship Id="rId5" Type="http://schemas.openxmlformats.org/officeDocument/2006/relationships/image" Target="../media/image3.png"/><Relationship Id="rId4" Type="http://schemas.openxmlformats.org/officeDocument/2006/relationships/chart" Target="../charts/chart2.xml"/></Relationships>
</file>

<file path=ppt/slides/_rels/slide53.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53.xml"/><Relationship Id="rId1" Type="http://schemas.openxmlformats.org/officeDocument/2006/relationships/slideLayout" Target="../slideLayouts/slideLayout8.xml"/><Relationship Id="rId5" Type="http://schemas.openxmlformats.org/officeDocument/2006/relationships/hyperlink" Target="http://www.clinicaloptions.com/immuneAEtool" TargetMode="External"/><Relationship Id="rId4" Type="http://schemas.openxmlformats.org/officeDocument/2006/relationships/hyperlink" Target="http://www.clinicaloptions.com/Lung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598489" y="1600200"/>
            <a:ext cx="10882313" cy="2057400"/>
          </a:xfrm>
        </p:spPr>
        <p:txBody>
          <a:bodyPr>
            <a:normAutofit/>
          </a:bodyPr>
          <a:lstStyle/>
          <a:p>
            <a:r>
              <a:rPr lang="en-US" altLang="en-US" sz="4000" i="1" dirty="0"/>
              <a:t>Expert Think Tank: </a:t>
            </a:r>
            <a:r>
              <a:rPr lang="en-US" altLang="en-US" sz="4000" dirty="0"/>
              <a:t>Lung Cancer Experts Discuss Current Standard of Care and Ongoing Challenges in the Care of Patients With </a:t>
            </a:r>
            <a:r>
              <a:rPr lang="en-US" altLang="en-US" sz="4000" i="1" dirty="0"/>
              <a:t>EGFR</a:t>
            </a:r>
            <a:r>
              <a:rPr lang="en-US" altLang="en-US" sz="4000" dirty="0"/>
              <a:t>-Mutated NSCLC</a:t>
            </a:r>
          </a:p>
        </p:txBody>
      </p:sp>
      <p:sp>
        <p:nvSpPr>
          <p:cNvPr id="11" name="Text Box 21">
            <a:extLst>
              <a:ext uri="{FF2B5EF4-FFF2-40B4-BE49-F238E27FC236}">
                <a16:creationId xmlns:a16="http://schemas.microsoft.com/office/drawing/2014/main" id="{C4ACE900-0123-4606-B11B-5724464F2043}"/>
              </a:ext>
            </a:extLst>
          </p:cNvPr>
          <p:cNvSpPr txBox="1">
            <a:spLocks noChangeArrowheads="1"/>
          </p:cNvSpPr>
          <p:nvPr/>
        </p:nvSpPr>
        <p:spPr bwMode="auto">
          <a:xfrm>
            <a:off x="423864" y="6244722"/>
            <a:ext cx="5181599"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Lilly. For further information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concerning Lilly grant funding, visit www.lillygrantoffice.com.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grpSp>
        <p:nvGrpSpPr>
          <p:cNvPr id="2" name="Group 1">
            <a:extLst>
              <a:ext uri="{FF2B5EF4-FFF2-40B4-BE49-F238E27FC236}">
                <a16:creationId xmlns:a16="http://schemas.microsoft.com/office/drawing/2014/main" id="{785831EA-E50A-EADE-B6ED-D8D63368D213}"/>
              </a:ext>
            </a:extLst>
          </p:cNvPr>
          <p:cNvGrpSpPr/>
          <p:nvPr/>
        </p:nvGrpSpPr>
        <p:grpSpPr>
          <a:xfrm>
            <a:off x="4156075" y="3332497"/>
            <a:ext cx="3479671" cy="613720"/>
            <a:chOff x="4156075" y="3332497"/>
            <a:chExt cx="3479671" cy="613720"/>
          </a:xfrm>
        </p:grpSpPr>
        <p:pic>
          <p:nvPicPr>
            <p:cNvPr id="3" name="Picture 2" descr="Icon&#10;&#10;Description automatically generated">
              <a:extLst>
                <a:ext uri="{FF2B5EF4-FFF2-40B4-BE49-F238E27FC236}">
                  <a16:creationId xmlns:a16="http://schemas.microsoft.com/office/drawing/2014/main" id="{5CF7E30A-FFDE-ABA2-47C7-E8FC26D273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4" name="Rectangle 7">
              <a:extLst>
                <a:ext uri="{FF2B5EF4-FFF2-40B4-BE49-F238E27FC236}">
                  <a16:creationId xmlns:a16="http://schemas.microsoft.com/office/drawing/2014/main" id="{0B4458FC-B8C0-9969-3534-787FB267EE3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Program Chair</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indent="0">
              <a:buNone/>
            </a:pPr>
            <a:r>
              <a:rPr lang="en-US" altLang="en-US" b="1" dirty="0">
                <a:solidFill>
                  <a:srgbClr val="E1471D"/>
                </a:solidFill>
              </a:rPr>
              <a:t>Edward B. Garon, MD, MS</a:t>
            </a:r>
            <a:br>
              <a:rPr lang="en-US" altLang="en-US" sz="2400" b="1" dirty="0">
                <a:solidFill>
                  <a:schemeClr val="accent3"/>
                </a:solidFill>
              </a:rPr>
            </a:br>
            <a:r>
              <a:rPr lang="en-US" altLang="en-US" sz="2400" i="1" dirty="0"/>
              <a:t>Professor</a:t>
            </a:r>
            <a:br>
              <a:rPr lang="en-US" altLang="en-US" sz="2400" i="1" dirty="0"/>
            </a:br>
            <a:r>
              <a:rPr lang="en-US" altLang="en-US" sz="2400" i="1" dirty="0"/>
              <a:t>Director</a:t>
            </a:r>
            <a:r>
              <a:rPr lang="en-US" altLang="en-US" sz="2400" dirty="0"/>
              <a:t>, Thoracic Oncology Program</a:t>
            </a:r>
            <a:br>
              <a:rPr lang="en-US" altLang="en-US" sz="2400" dirty="0"/>
            </a:br>
            <a:r>
              <a:rPr lang="en-US" altLang="en-US" sz="2400" dirty="0"/>
              <a:t>Division of Hematology/Oncology</a:t>
            </a:r>
            <a:br>
              <a:rPr lang="en-US" altLang="en-US" sz="2400" dirty="0"/>
            </a:br>
            <a:r>
              <a:rPr lang="en-US" altLang="en-US" sz="2400" dirty="0"/>
              <a:t>David Geffen School of Medicine at UCLA</a:t>
            </a:r>
            <a:br>
              <a:rPr lang="en-US" altLang="en-US" sz="2400" dirty="0"/>
            </a:br>
            <a:r>
              <a:rPr lang="en-US" altLang="en-US" sz="2400" dirty="0"/>
              <a:t>Los Angeles, California</a:t>
            </a:r>
          </a:p>
          <a:p>
            <a:pPr marL="0" indent="0">
              <a:buNone/>
            </a:pPr>
            <a:r>
              <a:rPr lang="en-US" sz="2400" b="1" dirty="0">
                <a:solidFill>
                  <a:srgbClr val="E1471D"/>
                </a:solidFill>
              </a:rPr>
              <a:t>Edward B. Garon, MD, MS: </a:t>
            </a:r>
            <a:r>
              <a:rPr lang="en-US" sz="2400" i="1" dirty="0"/>
              <a:t>consultant: </a:t>
            </a:r>
            <a:r>
              <a:rPr lang="en-US" sz="2400" dirty="0"/>
              <a:t>ABL Bio, Boehringer Ingelheim, Bristol-Myers Squibb, Dracen, Eisai, EMD Serono, GlaxoSmithKline, Lilly, Merck, Natera, Novartis, Regeneron, Sanofi, Shionogi, Xilio; </a:t>
            </a:r>
            <a:r>
              <a:rPr lang="en-US" sz="2400" i="1" dirty="0"/>
              <a:t>researcher: </a:t>
            </a:r>
            <a:r>
              <a:rPr lang="en-US" sz="2400" dirty="0"/>
              <a:t>ABL Bio, AstraZeneca, Bristol-Myers Squibb, Dynavax, EMD Serono, Genentech, Iovance, Lilly, Merck, Mirati, Neon, Novartis.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2" name="Content Placeholder 1">
            <a:extLst>
              <a:ext uri="{FF2B5EF4-FFF2-40B4-BE49-F238E27FC236}">
                <a16:creationId xmlns:a16="http://schemas.microsoft.com/office/drawing/2014/main" id="{78D369C9-A11D-9F23-DE1D-D0629833AE99}"/>
              </a:ext>
            </a:extLst>
          </p:cNvPr>
          <p:cNvSpPr>
            <a:spLocks noGrp="1"/>
          </p:cNvSpPr>
          <p:nvPr>
            <p:ph idx="1"/>
          </p:nvPr>
        </p:nvSpPr>
        <p:spPr/>
        <p:txBody>
          <a:bodyPr/>
          <a:lstStyle/>
          <a:p>
            <a:pPr marL="0" indent="0">
              <a:buNone/>
            </a:pPr>
            <a:r>
              <a:rPr lang="en-US" altLang="en-US" b="1" dirty="0">
                <a:solidFill>
                  <a:srgbClr val="E1471D"/>
                </a:solidFill>
              </a:rPr>
              <a:t>Helena A. Yu, MD</a:t>
            </a:r>
            <a:br>
              <a:rPr lang="en-US" altLang="en-US" sz="2400" b="1" dirty="0">
                <a:solidFill>
                  <a:schemeClr val="accent3"/>
                </a:solidFill>
              </a:rPr>
            </a:br>
            <a:r>
              <a:rPr lang="en-US" altLang="en-US" sz="2400" i="1" dirty="0"/>
              <a:t>Associate Attending</a:t>
            </a:r>
            <a:br>
              <a:rPr lang="en-US" altLang="en-US" sz="2400" i="1" dirty="0"/>
            </a:br>
            <a:r>
              <a:rPr lang="en-US" altLang="en-US" sz="2400" dirty="0"/>
              <a:t>Department of Medicine</a:t>
            </a:r>
            <a:br>
              <a:rPr lang="en-US" altLang="en-US" sz="2400" dirty="0"/>
            </a:br>
            <a:r>
              <a:rPr lang="en-US" altLang="en-US" sz="2400" i="1" dirty="0"/>
              <a:t>Section Head,</a:t>
            </a:r>
            <a:r>
              <a:rPr lang="en-US" altLang="en-US" sz="2400" dirty="0"/>
              <a:t> Molecular Targets in Lung Cancer</a:t>
            </a:r>
            <a:br>
              <a:rPr lang="en-US" altLang="en-US" sz="2400" dirty="0"/>
            </a:br>
            <a:r>
              <a:rPr lang="en-US" altLang="en-US" sz="2400" dirty="0"/>
              <a:t>Memorial Sloan Kettering Cancer Center</a:t>
            </a:r>
            <a:br>
              <a:rPr lang="en-US" altLang="en-US" sz="2400" dirty="0"/>
            </a:br>
            <a:r>
              <a:rPr lang="en-US" altLang="en-US" sz="2400" dirty="0"/>
              <a:t>New York, New York</a:t>
            </a:r>
          </a:p>
          <a:p>
            <a:pPr marL="0" indent="0">
              <a:buNone/>
            </a:pPr>
            <a:r>
              <a:rPr lang="en-US" sz="2400" b="1" dirty="0">
                <a:solidFill>
                  <a:srgbClr val="E1471D"/>
                </a:solidFill>
              </a:rPr>
              <a:t>Helena A. Yu, MD: </a:t>
            </a:r>
            <a:r>
              <a:rPr lang="en-US" sz="2400" i="1" dirty="0"/>
              <a:t>researcher (paid to institution): </a:t>
            </a:r>
            <a:r>
              <a:rPr lang="en-US" sz="2400" dirty="0"/>
              <a:t>AstraZeneca, Cullinan Oncology, Daiichi Sankyo, Novartis, Pfizer; </a:t>
            </a:r>
            <a:r>
              <a:rPr lang="en-US" sz="2400" i="1" dirty="0"/>
              <a:t>consultant: </a:t>
            </a:r>
            <a:r>
              <a:rPr lang="en-US" sz="2400" dirty="0"/>
              <a:t>AstraZeneca, Blueprint Medicine, </a:t>
            </a:r>
            <a:br>
              <a:rPr lang="en-US" sz="2400" dirty="0"/>
            </a:br>
            <a:r>
              <a:rPr lang="en-US" sz="2400" dirty="0"/>
              <a:t>Daiichi Sankyo, Janssen Oncology. </a:t>
            </a:r>
          </a:p>
          <a:p>
            <a:pPr marL="0" indent="0">
              <a:buNone/>
            </a:pPr>
            <a:endParaRPr lang="en-US" sz="2400" dirty="0"/>
          </a:p>
        </p:txBody>
      </p:sp>
    </p:spTree>
    <p:extLst>
      <p:ext uri="{BB962C8B-B14F-4D97-AF65-F5344CB8AC3E}">
        <p14:creationId xmlns:p14="http://schemas.microsoft.com/office/powerpoint/2010/main" val="1976146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indent="0">
              <a:buNone/>
            </a:pPr>
            <a:r>
              <a:rPr lang="en-US" altLang="en-US" b="1" dirty="0">
                <a:solidFill>
                  <a:srgbClr val="E1471D"/>
                </a:solidFill>
              </a:rPr>
              <a:t>Xiuning Le, MD, PhD</a:t>
            </a:r>
            <a:br>
              <a:rPr lang="en-US" altLang="en-US" b="1" dirty="0">
                <a:solidFill>
                  <a:schemeClr val="accent3"/>
                </a:solidFill>
              </a:rPr>
            </a:br>
            <a:r>
              <a:rPr lang="en-US" altLang="en-US" sz="2400" i="1" dirty="0"/>
              <a:t>Assistant Professor</a:t>
            </a:r>
            <a:br>
              <a:rPr lang="en-US" altLang="en-US" sz="2400" i="1" dirty="0"/>
            </a:br>
            <a:r>
              <a:rPr lang="en-US" altLang="en-US" sz="2400" dirty="0"/>
              <a:t>Division of Cancer Medicine</a:t>
            </a:r>
            <a:br>
              <a:rPr lang="en-US" altLang="en-US" sz="2400" dirty="0"/>
            </a:br>
            <a:r>
              <a:rPr lang="en-US" altLang="en-US" sz="2400" dirty="0"/>
              <a:t>Department of Thoracic/Head &amp; Neck Medical Oncology</a:t>
            </a:r>
            <a:br>
              <a:rPr lang="en-US" altLang="en-US" sz="2400" dirty="0"/>
            </a:br>
            <a:r>
              <a:rPr lang="en-US" altLang="en-US" sz="2400" dirty="0"/>
              <a:t>The University of Texas MD Anderson Cancer Center</a:t>
            </a:r>
            <a:br>
              <a:rPr lang="en-US" altLang="en-US" sz="2400" dirty="0"/>
            </a:br>
            <a:r>
              <a:rPr lang="en-US" altLang="en-US" sz="2400" dirty="0"/>
              <a:t>Houston, Texas</a:t>
            </a:r>
          </a:p>
          <a:p>
            <a:pPr marL="0" indent="0">
              <a:buNone/>
            </a:pPr>
            <a:r>
              <a:rPr lang="en-US" sz="2400" b="1" dirty="0">
                <a:solidFill>
                  <a:srgbClr val="E1471D"/>
                </a:solidFill>
              </a:rPr>
              <a:t>Xiuning Le, MD, PhD: </a:t>
            </a:r>
            <a:r>
              <a:rPr lang="en-US" sz="2400" i="1" dirty="0"/>
              <a:t>consultant/advisor/speaker: </a:t>
            </a:r>
            <a:r>
              <a:rPr lang="en-US" sz="2400" dirty="0"/>
              <a:t>AstraZeneca, Boehringer Ingelheim, EMD Serono (Merck KGaA), Hengrui, Janssen, Lilly, Novartis, Spectrum; </a:t>
            </a:r>
            <a:r>
              <a:rPr lang="en-US" sz="2400" i="1" dirty="0"/>
              <a:t>researcher: </a:t>
            </a:r>
            <a:r>
              <a:rPr lang="en-US" sz="2400" dirty="0"/>
              <a:t>Boehringer Ingelheim, Regenerol.</a:t>
            </a:r>
          </a:p>
        </p:txBody>
      </p:sp>
    </p:spTree>
    <p:extLst>
      <p:ext uri="{BB962C8B-B14F-4D97-AF65-F5344CB8AC3E}">
        <p14:creationId xmlns:p14="http://schemas.microsoft.com/office/powerpoint/2010/main" val="3370177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indent="0">
              <a:buNone/>
            </a:pPr>
            <a:r>
              <a:rPr lang="en-US" altLang="en-US" b="1" dirty="0">
                <a:solidFill>
                  <a:srgbClr val="E1471D"/>
                </a:solidFill>
              </a:rPr>
              <a:t>Zofia Piotrowska, MD, MHS</a:t>
            </a:r>
            <a:br>
              <a:rPr lang="en-US" altLang="en-US" b="1" dirty="0">
                <a:solidFill>
                  <a:schemeClr val="accent3"/>
                </a:solidFill>
              </a:rPr>
            </a:br>
            <a:r>
              <a:rPr lang="en-US" altLang="en-US" sz="2400" i="1" dirty="0"/>
              <a:t>Assistant Professor</a:t>
            </a:r>
            <a:br>
              <a:rPr lang="en-US" altLang="en-US" sz="2400" i="1" dirty="0"/>
            </a:br>
            <a:r>
              <a:rPr lang="en-US" altLang="en-US" sz="2400" dirty="0"/>
              <a:t>Harvard Medical School</a:t>
            </a:r>
            <a:br>
              <a:rPr lang="en-US" altLang="en-US" sz="2400" dirty="0"/>
            </a:br>
            <a:r>
              <a:rPr lang="en-US" altLang="en-US" sz="2400" i="1" dirty="0"/>
              <a:t>Attending Physician</a:t>
            </a:r>
            <a:br>
              <a:rPr lang="en-US" altLang="en-US" sz="2400" i="1" dirty="0"/>
            </a:br>
            <a:r>
              <a:rPr lang="en-US" altLang="en-US" sz="2400" dirty="0"/>
              <a:t>Division of Hematology/Oncology</a:t>
            </a:r>
            <a:br>
              <a:rPr lang="en-US" altLang="en-US" sz="2400" dirty="0"/>
            </a:br>
            <a:r>
              <a:rPr lang="en-US" altLang="en-US" sz="2400" dirty="0"/>
              <a:t>Department of Medicine</a:t>
            </a:r>
            <a:br>
              <a:rPr lang="en-US" altLang="en-US" sz="2400" dirty="0"/>
            </a:br>
            <a:r>
              <a:rPr lang="en-US" altLang="en-US" sz="2400" dirty="0"/>
              <a:t>Massachusetts General Hospital</a:t>
            </a:r>
            <a:br>
              <a:rPr lang="en-US" altLang="en-US" sz="2400" dirty="0"/>
            </a:br>
            <a:r>
              <a:rPr lang="en-US" altLang="en-US" sz="2400" dirty="0"/>
              <a:t>Boston, Massachusetts</a:t>
            </a:r>
          </a:p>
          <a:p>
            <a:pPr marL="0" indent="0">
              <a:buNone/>
            </a:pPr>
            <a:r>
              <a:rPr lang="en-US" sz="2400" b="1" dirty="0">
                <a:solidFill>
                  <a:srgbClr val="E1471D"/>
                </a:solidFill>
              </a:rPr>
              <a:t>Zofia Piotrowska, MD, MHS: </a:t>
            </a:r>
            <a:r>
              <a:rPr lang="en-US" sz="2400" i="1" dirty="0"/>
              <a:t>researcher (paid to institution): </a:t>
            </a:r>
            <a:r>
              <a:rPr lang="en-US" sz="2400" dirty="0"/>
              <a:t>AbbVie, AstraZeneca, Cullinan Oncology, Daiichi Sankyo, Janssen, Novartis, Spectrum, Takeda, Tesaro; </a:t>
            </a:r>
            <a:r>
              <a:rPr lang="en-US" sz="2400" i="1" dirty="0"/>
              <a:t>consultant: </a:t>
            </a:r>
            <a:r>
              <a:rPr lang="en-US" sz="2400" dirty="0"/>
              <a:t>AstraZeneca, Blueprint, C4 Therapeutics, Cullinan Oncology, Genentech, Incyte, Janssen, Jazz, Lilly, Medtronic, Takeda.</a:t>
            </a:r>
          </a:p>
        </p:txBody>
      </p:sp>
    </p:spTree>
    <p:extLst>
      <p:ext uri="{BB962C8B-B14F-4D97-AF65-F5344CB8AC3E}">
        <p14:creationId xmlns:p14="http://schemas.microsoft.com/office/powerpoint/2010/main" val="1321759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indent="0">
              <a:buNone/>
            </a:pPr>
            <a:r>
              <a:rPr lang="en-US" altLang="en-US" b="1" dirty="0">
                <a:solidFill>
                  <a:srgbClr val="E1471D"/>
                </a:solidFill>
              </a:rPr>
              <a:t>Mark A. Socinski, MD</a:t>
            </a:r>
            <a:br>
              <a:rPr lang="en-US" altLang="en-US" b="1" dirty="0">
                <a:solidFill>
                  <a:schemeClr val="accent3"/>
                </a:solidFill>
              </a:rPr>
            </a:br>
            <a:r>
              <a:rPr lang="en-US" altLang="en-US" sz="2400" i="1" dirty="0"/>
              <a:t>Executive Medical Director</a:t>
            </a:r>
            <a:br>
              <a:rPr lang="en-US" altLang="en-US" sz="2400" i="1" dirty="0"/>
            </a:br>
            <a:r>
              <a:rPr lang="en-US" altLang="en-US" sz="2400" i="1" dirty="0"/>
              <a:t>Member, </a:t>
            </a:r>
            <a:r>
              <a:rPr lang="en-US" altLang="en-US" sz="2400" dirty="0"/>
              <a:t>Thoracic Oncology Program</a:t>
            </a:r>
            <a:br>
              <a:rPr lang="en-US" altLang="en-US" sz="2400" dirty="0"/>
            </a:br>
            <a:r>
              <a:rPr lang="en-US" altLang="en-US" sz="2400" dirty="0"/>
              <a:t>AdventHealth Cancer Institute</a:t>
            </a:r>
            <a:br>
              <a:rPr lang="en-US" altLang="en-US" sz="2400" dirty="0"/>
            </a:br>
            <a:r>
              <a:rPr lang="en-US" altLang="en-US" sz="2400" dirty="0"/>
              <a:t>Orlando, Florida</a:t>
            </a:r>
          </a:p>
          <a:p>
            <a:pPr marL="0" indent="0">
              <a:buNone/>
            </a:pPr>
            <a:r>
              <a:rPr lang="en-US" sz="2400" b="1" dirty="0">
                <a:solidFill>
                  <a:srgbClr val="E1471D"/>
                </a:solidFill>
              </a:rPr>
              <a:t>Mark A. Socinski, MD: </a:t>
            </a:r>
            <a:r>
              <a:rPr lang="en-US" sz="2400" i="1" dirty="0"/>
              <a:t>consultant/advisor/speaker: </a:t>
            </a:r>
            <a:r>
              <a:rPr lang="en-US" sz="2400" dirty="0"/>
              <a:t>AstraZeneca, BeiGene, </a:t>
            </a:r>
            <a:br>
              <a:rPr lang="en-US" sz="2400" dirty="0"/>
            </a:br>
            <a:r>
              <a:rPr lang="en-US" sz="2400" dirty="0"/>
              <a:t>G1 Therapeutics, Genentech, Guardant, Janssen, Jazz, Lilly, Regeneron, Sanofi, Takeda; </a:t>
            </a:r>
            <a:r>
              <a:rPr lang="en-US" sz="2400" i="1" dirty="0"/>
              <a:t>researcher: </a:t>
            </a:r>
            <a:r>
              <a:rPr lang="en-US" sz="2400" dirty="0"/>
              <a:t>AstraZeneca, BeiGene, Cullinan, Daiichi Sankyo, Genentech, Novartis, Spectrum, Takeda.</a:t>
            </a:r>
          </a:p>
        </p:txBody>
      </p:sp>
    </p:spTree>
    <p:extLst>
      <p:ext uri="{BB962C8B-B14F-4D97-AF65-F5344CB8AC3E}">
        <p14:creationId xmlns:p14="http://schemas.microsoft.com/office/powerpoint/2010/main" val="218640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FF84E-0AB5-BC9E-BF0B-49E965FAA318}"/>
              </a:ext>
            </a:extLst>
          </p:cNvPr>
          <p:cNvSpPr>
            <a:spLocks noGrp="1"/>
          </p:cNvSpPr>
          <p:nvPr>
            <p:ph type="title"/>
          </p:nvPr>
        </p:nvSpPr>
        <p:spPr/>
        <p:txBody>
          <a:bodyPr/>
          <a:lstStyle/>
          <a:p>
            <a:r>
              <a:rPr lang="en-US" dirty="0"/>
              <a:t>Testing for </a:t>
            </a:r>
            <a:r>
              <a:rPr lang="en-US" i="1" dirty="0"/>
              <a:t>EGFR</a:t>
            </a:r>
            <a:r>
              <a:rPr lang="en-US" dirty="0"/>
              <a:t> Mutations at </a:t>
            </a:r>
            <a:br>
              <a:rPr lang="en-US" dirty="0"/>
            </a:br>
            <a:r>
              <a:rPr lang="en-US" dirty="0"/>
              <a:t>Diagnosis of NSCLC</a:t>
            </a:r>
          </a:p>
        </p:txBody>
      </p:sp>
    </p:spTree>
    <p:extLst>
      <p:ext uri="{BB962C8B-B14F-4D97-AF65-F5344CB8AC3E}">
        <p14:creationId xmlns:p14="http://schemas.microsoft.com/office/powerpoint/2010/main" val="1017416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9B44FA7C-75C2-4133-BAAC-FAA0B62D9797}"/>
              </a:ext>
            </a:extLst>
          </p:cNvPr>
          <p:cNvGrpSpPr/>
          <p:nvPr/>
        </p:nvGrpSpPr>
        <p:grpSpPr>
          <a:xfrm>
            <a:off x="3670463" y="2272501"/>
            <a:ext cx="1846418" cy="3065309"/>
            <a:chOff x="4382569" y="2169631"/>
            <a:chExt cx="1900357" cy="3065309"/>
          </a:xfrm>
        </p:grpSpPr>
        <p:grpSp>
          <p:nvGrpSpPr>
            <p:cNvPr id="32" name="Group 31">
              <a:extLst>
                <a:ext uri="{FF2B5EF4-FFF2-40B4-BE49-F238E27FC236}">
                  <a16:creationId xmlns:a16="http://schemas.microsoft.com/office/drawing/2014/main" id="{51164C8B-BCCF-416F-91E7-A04CEA462036}"/>
                </a:ext>
              </a:extLst>
            </p:cNvPr>
            <p:cNvGrpSpPr/>
            <p:nvPr/>
          </p:nvGrpSpPr>
          <p:grpSpPr>
            <a:xfrm>
              <a:off x="4382569" y="3544503"/>
              <a:ext cx="1900357" cy="1690437"/>
              <a:chOff x="4382569" y="3544503"/>
              <a:chExt cx="1900357" cy="1690437"/>
            </a:xfrm>
          </p:grpSpPr>
          <p:cxnSp>
            <p:nvCxnSpPr>
              <p:cNvPr id="47" name="Straight Connector 46">
                <a:extLst>
                  <a:ext uri="{FF2B5EF4-FFF2-40B4-BE49-F238E27FC236}">
                    <a16:creationId xmlns:a16="http://schemas.microsoft.com/office/drawing/2014/main" id="{15383C74-A985-438B-95E4-25B3EAC9BE19}"/>
                  </a:ext>
                </a:extLst>
              </p:cNvPr>
              <p:cNvCxnSpPr>
                <a:cxnSpLocks/>
              </p:cNvCxnSpPr>
              <p:nvPr/>
            </p:nvCxnSpPr>
            <p:spPr bwMode="auto">
              <a:xfrm>
                <a:off x="4395178" y="3551722"/>
                <a:ext cx="0" cy="1683218"/>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9DA13164-1653-4E15-8B33-50804A3AB354}"/>
                  </a:ext>
                </a:extLst>
              </p:cNvPr>
              <p:cNvCxnSpPr>
                <a:cxnSpLocks/>
              </p:cNvCxnSpPr>
              <p:nvPr/>
            </p:nvCxnSpPr>
            <p:spPr bwMode="auto">
              <a:xfrm>
                <a:off x="6270226" y="3551722"/>
                <a:ext cx="0" cy="168321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7FADA7BE-DEF4-4FDC-B598-815A2EC554FF}"/>
                  </a:ext>
                </a:extLst>
              </p:cNvPr>
              <p:cNvCxnSpPr>
                <a:cxnSpLocks/>
              </p:cNvCxnSpPr>
              <p:nvPr/>
            </p:nvCxnSpPr>
            <p:spPr bwMode="auto">
              <a:xfrm>
                <a:off x="4382569" y="3544503"/>
                <a:ext cx="1900357" cy="0"/>
              </a:xfrm>
              <a:prstGeom prst="line">
                <a:avLst/>
              </a:prstGeom>
              <a:noFill/>
              <a:ln w="28575" cap="flat" cmpd="sng" algn="ctr">
                <a:solidFill>
                  <a:schemeClr val="bg1"/>
                </a:solidFill>
                <a:prstDash val="solid"/>
                <a:round/>
                <a:headEnd type="none" w="med" len="med"/>
                <a:tailEnd type="none" w="med" len="med"/>
              </a:ln>
              <a:effectLst/>
            </p:spPr>
          </p:cxnSp>
        </p:grpSp>
        <p:cxnSp>
          <p:nvCxnSpPr>
            <p:cNvPr id="55" name="Straight Connector 54">
              <a:extLst>
                <a:ext uri="{FF2B5EF4-FFF2-40B4-BE49-F238E27FC236}">
                  <a16:creationId xmlns:a16="http://schemas.microsoft.com/office/drawing/2014/main" id="{AF43D52A-1470-4680-9A2A-F6C92DBB4610}"/>
                </a:ext>
              </a:extLst>
            </p:cNvPr>
            <p:cNvCxnSpPr>
              <a:cxnSpLocks/>
            </p:cNvCxnSpPr>
            <p:nvPr/>
          </p:nvCxnSpPr>
          <p:spPr bwMode="auto">
            <a:xfrm>
              <a:off x="5191988" y="2169631"/>
              <a:ext cx="0" cy="1382091"/>
            </a:xfrm>
            <a:prstGeom prst="line">
              <a:avLst/>
            </a:prstGeom>
            <a:noFill/>
            <a:ln w="28575" cap="flat" cmpd="sng" algn="ctr">
              <a:solidFill>
                <a:schemeClr val="bg1"/>
              </a:solidFill>
              <a:prstDash val="solid"/>
              <a:round/>
              <a:headEnd type="none" w="med" len="med"/>
              <a:tailEnd type="none" w="med" len="med"/>
            </a:ln>
            <a:effectLst/>
          </p:spPr>
        </p:cxnSp>
      </p:grpSp>
      <p:grpSp>
        <p:nvGrpSpPr>
          <p:cNvPr id="57" name="Group 56">
            <a:extLst>
              <a:ext uri="{FF2B5EF4-FFF2-40B4-BE49-F238E27FC236}">
                <a16:creationId xmlns:a16="http://schemas.microsoft.com/office/drawing/2014/main" id="{00600F44-7944-4EEB-83CC-DFA1204FBE08}"/>
              </a:ext>
            </a:extLst>
          </p:cNvPr>
          <p:cNvGrpSpPr/>
          <p:nvPr/>
        </p:nvGrpSpPr>
        <p:grpSpPr>
          <a:xfrm>
            <a:off x="8636000" y="2272501"/>
            <a:ext cx="1960880" cy="3010699"/>
            <a:chOff x="4390400" y="2169631"/>
            <a:chExt cx="1960880" cy="3010699"/>
          </a:xfrm>
        </p:grpSpPr>
        <p:grpSp>
          <p:nvGrpSpPr>
            <p:cNvPr id="59" name="Group 58">
              <a:extLst>
                <a:ext uri="{FF2B5EF4-FFF2-40B4-BE49-F238E27FC236}">
                  <a16:creationId xmlns:a16="http://schemas.microsoft.com/office/drawing/2014/main" id="{44E676E0-CE00-41A2-BD8A-77F2AF8BD0A5}"/>
                </a:ext>
              </a:extLst>
            </p:cNvPr>
            <p:cNvGrpSpPr/>
            <p:nvPr/>
          </p:nvGrpSpPr>
          <p:grpSpPr>
            <a:xfrm>
              <a:off x="4390400" y="3540705"/>
              <a:ext cx="1960880" cy="1639625"/>
              <a:chOff x="4390400" y="3540705"/>
              <a:chExt cx="1960880" cy="1639625"/>
            </a:xfrm>
          </p:grpSpPr>
          <p:cxnSp>
            <p:nvCxnSpPr>
              <p:cNvPr id="61" name="Straight Connector 60">
                <a:extLst>
                  <a:ext uri="{FF2B5EF4-FFF2-40B4-BE49-F238E27FC236}">
                    <a16:creationId xmlns:a16="http://schemas.microsoft.com/office/drawing/2014/main" id="{588279A8-A152-4F20-B20A-BDF65D6F8DD8}"/>
                  </a:ext>
                </a:extLst>
              </p:cNvPr>
              <p:cNvCxnSpPr>
                <a:cxnSpLocks/>
              </p:cNvCxnSpPr>
              <p:nvPr/>
            </p:nvCxnSpPr>
            <p:spPr bwMode="auto">
              <a:xfrm>
                <a:off x="4412807" y="3540705"/>
                <a:ext cx="0" cy="1639625"/>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33A2BAD6-E00B-4093-88B5-4303E2AB0ABC}"/>
                  </a:ext>
                </a:extLst>
              </p:cNvPr>
              <p:cNvCxnSpPr>
                <a:cxnSpLocks/>
              </p:cNvCxnSpPr>
              <p:nvPr/>
            </p:nvCxnSpPr>
            <p:spPr bwMode="auto">
              <a:xfrm>
                <a:off x="6348233" y="3551722"/>
                <a:ext cx="0" cy="130330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83D5B7A1-999C-47DD-A77B-754C50A7A80D}"/>
                  </a:ext>
                </a:extLst>
              </p:cNvPr>
              <p:cNvCxnSpPr>
                <a:cxnSpLocks/>
              </p:cNvCxnSpPr>
              <p:nvPr/>
            </p:nvCxnSpPr>
            <p:spPr bwMode="auto">
              <a:xfrm>
                <a:off x="4390400" y="3544503"/>
                <a:ext cx="1960880" cy="0"/>
              </a:xfrm>
              <a:prstGeom prst="line">
                <a:avLst/>
              </a:prstGeom>
              <a:noFill/>
              <a:ln w="28575" cap="flat" cmpd="sng" algn="ctr">
                <a:solidFill>
                  <a:schemeClr val="bg1"/>
                </a:solidFill>
                <a:prstDash val="solid"/>
                <a:round/>
                <a:headEnd type="none" w="med" len="med"/>
                <a:tailEnd type="none" w="med" len="med"/>
              </a:ln>
              <a:effectLst/>
            </p:spPr>
          </p:cxnSp>
        </p:grpSp>
        <p:cxnSp>
          <p:nvCxnSpPr>
            <p:cNvPr id="60" name="Straight Connector 59">
              <a:extLst>
                <a:ext uri="{FF2B5EF4-FFF2-40B4-BE49-F238E27FC236}">
                  <a16:creationId xmlns:a16="http://schemas.microsoft.com/office/drawing/2014/main" id="{FBE88E08-7D7D-4C13-BF71-0768C15DC51F}"/>
                </a:ext>
              </a:extLst>
            </p:cNvPr>
            <p:cNvCxnSpPr>
              <a:cxnSpLocks/>
            </p:cNvCxnSpPr>
            <p:nvPr/>
          </p:nvCxnSpPr>
          <p:spPr bwMode="auto">
            <a:xfrm>
              <a:off x="5656833" y="2169631"/>
              <a:ext cx="0" cy="1382091"/>
            </a:xfrm>
            <a:prstGeom prst="line">
              <a:avLst/>
            </a:prstGeom>
            <a:noFill/>
            <a:ln w="28575" cap="flat" cmpd="sng" algn="ctr">
              <a:solidFill>
                <a:schemeClr val="bg1"/>
              </a:solidFill>
              <a:prstDash val="solid"/>
              <a:round/>
              <a:headEnd type="none" w="med" len="med"/>
              <a:tailEnd type="none" w="med" len="med"/>
            </a:ln>
            <a:effectLst/>
          </p:spPr>
        </p:cxnSp>
      </p:grpSp>
      <p:grpSp>
        <p:nvGrpSpPr>
          <p:cNvPr id="66" name="Group 65">
            <a:extLst>
              <a:ext uri="{FF2B5EF4-FFF2-40B4-BE49-F238E27FC236}">
                <a16:creationId xmlns:a16="http://schemas.microsoft.com/office/drawing/2014/main" id="{4C5D4D51-474D-4845-9E56-84A7AD1A549F}"/>
              </a:ext>
            </a:extLst>
          </p:cNvPr>
          <p:cNvGrpSpPr/>
          <p:nvPr/>
        </p:nvGrpSpPr>
        <p:grpSpPr>
          <a:xfrm>
            <a:off x="9859010" y="4957892"/>
            <a:ext cx="1367790" cy="379918"/>
            <a:chOff x="4382569" y="3544503"/>
            <a:chExt cx="1900357" cy="1690437"/>
          </a:xfrm>
        </p:grpSpPr>
        <p:cxnSp>
          <p:nvCxnSpPr>
            <p:cNvPr id="68" name="Straight Connector 67">
              <a:extLst>
                <a:ext uri="{FF2B5EF4-FFF2-40B4-BE49-F238E27FC236}">
                  <a16:creationId xmlns:a16="http://schemas.microsoft.com/office/drawing/2014/main" id="{CEFEB8D0-D0F0-44C1-A057-A95B3A7B1931}"/>
                </a:ext>
              </a:extLst>
            </p:cNvPr>
            <p:cNvCxnSpPr>
              <a:cxnSpLocks/>
            </p:cNvCxnSpPr>
            <p:nvPr/>
          </p:nvCxnSpPr>
          <p:spPr bwMode="auto">
            <a:xfrm>
              <a:off x="4395178" y="3551720"/>
              <a:ext cx="0" cy="168322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D30505BF-B57E-4FF1-8CD4-6581110DF992}"/>
                </a:ext>
              </a:extLst>
            </p:cNvPr>
            <p:cNvCxnSpPr>
              <a:cxnSpLocks/>
            </p:cNvCxnSpPr>
            <p:nvPr/>
          </p:nvCxnSpPr>
          <p:spPr bwMode="auto">
            <a:xfrm>
              <a:off x="6270226" y="3551722"/>
              <a:ext cx="0" cy="1683218"/>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21C2990F-69A2-41FE-AE6C-AEEC95C927B1}"/>
                </a:ext>
              </a:extLst>
            </p:cNvPr>
            <p:cNvCxnSpPr>
              <a:cxnSpLocks/>
            </p:cNvCxnSpPr>
            <p:nvPr/>
          </p:nvCxnSpPr>
          <p:spPr bwMode="auto">
            <a:xfrm>
              <a:off x="4382569" y="3544503"/>
              <a:ext cx="1900357" cy="0"/>
            </a:xfrm>
            <a:prstGeom prst="line">
              <a:avLst/>
            </a:prstGeom>
            <a:noFill/>
            <a:ln w="28575" cap="flat" cmpd="sng" algn="ctr">
              <a:solidFill>
                <a:schemeClr val="bg1"/>
              </a:solidFill>
              <a:prstDash val="solid"/>
              <a:round/>
              <a:headEnd type="none" w="med" len="med"/>
              <a:tailEnd type="none" w="med" len="med"/>
            </a:ln>
            <a:effectLst/>
          </p:spPr>
        </p:cxnSp>
      </p:grpSp>
      <p:cxnSp>
        <p:nvCxnSpPr>
          <p:cNvPr id="23" name="Straight Connector 22">
            <a:extLst>
              <a:ext uri="{FF2B5EF4-FFF2-40B4-BE49-F238E27FC236}">
                <a16:creationId xmlns:a16="http://schemas.microsoft.com/office/drawing/2014/main" id="{45CB0468-E24B-4260-84FD-C6B18435A3B5}"/>
              </a:ext>
            </a:extLst>
          </p:cNvPr>
          <p:cNvCxnSpPr>
            <a:cxnSpLocks/>
          </p:cNvCxnSpPr>
          <p:nvPr/>
        </p:nvCxnSpPr>
        <p:spPr bwMode="auto">
          <a:xfrm>
            <a:off x="1637823" y="2282661"/>
            <a:ext cx="0" cy="3065309"/>
          </a:xfrm>
          <a:prstGeom prst="line">
            <a:avLst/>
          </a:prstGeom>
          <a:noFill/>
          <a:ln w="28575" cap="flat" cmpd="sng" algn="ctr">
            <a:solidFill>
              <a:schemeClr val="bg1"/>
            </a:solidFill>
            <a:prstDash val="solid"/>
            <a:round/>
            <a:headEnd type="none" w="med" len="med"/>
            <a:tailEnd type="none" w="med" len="med"/>
          </a:ln>
          <a:effectLst/>
        </p:spPr>
      </p:cxnSp>
      <p:sp>
        <p:nvSpPr>
          <p:cNvPr id="2" name="Title 1">
            <a:extLst>
              <a:ext uri="{FF2B5EF4-FFF2-40B4-BE49-F238E27FC236}">
                <a16:creationId xmlns:a16="http://schemas.microsoft.com/office/drawing/2014/main" id="{DA9802BB-98AD-8B4B-B1FB-E439E8EA703A}"/>
              </a:ext>
            </a:extLst>
          </p:cNvPr>
          <p:cNvSpPr>
            <a:spLocks noGrp="1"/>
          </p:cNvSpPr>
          <p:nvPr>
            <p:ph type="title"/>
          </p:nvPr>
        </p:nvSpPr>
        <p:spPr/>
        <p:txBody>
          <a:bodyPr/>
          <a:lstStyle/>
          <a:p>
            <a:r>
              <a:rPr lang="en-US" dirty="0"/>
              <a:t>Molecular and PD-L1 Testing at Initial Diagnosis </a:t>
            </a:r>
            <a:br>
              <a:rPr lang="en-US" dirty="0"/>
            </a:br>
            <a:r>
              <a:rPr lang="en-US" dirty="0"/>
              <a:t>to Guide Treatment in NSCLC</a:t>
            </a:r>
          </a:p>
        </p:txBody>
      </p:sp>
      <p:sp>
        <p:nvSpPr>
          <p:cNvPr id="11" name="TextBox 10">
            <a:extLst>
              <a:ext uri="{FF2B5EF4-FFF2-40B4-BE49-F238E27FC236}">
                <a16:creationId xmlns:a16="http://schemas.microsoft.com/office/drawing/2014/main" id="{5BECE467-37AB-7F4A-B3BF-F73B6841C526}"/>
              </a:ext>
            </a:extLst>
          </p:cNvPr>
          <p:cNvSpPr txBox="1"/>
          <p:nvPr/>
        </p:nvSpPr>
        <p:spPr>
          <a:xfrm>
            <a:off x="3910437" y="1478280"/>
            <a:ext cx="4380652" cy="393192"/>
          </a:xfrm>
          <a:prstGeom prst="rect">
            <a:avLst/>
          </a:prstGeom>
          <a:noFill/>
          <a:ln w="28575">
            <a:solidFill>
              <a:schemeClr val="accent3"/>
            </a:solidFill>
          </a:ln>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Initial Diagnosis of NSCLC</a:t>
            </a:r>
          </a:p>
        </p:txBody>
      </p:sp>
      <p:sp>
        <p:nvSpPr>
          <p:cNvPr id="7" name="TextBox 6">
            <a:extLst>
              <a:ext uri="{FF2B5EF4-FFF2-40B4-BE49-F238E27FC236}">
                <a16:creationId xmlns:a16="http://schemas.microsoft.com/office/drawing/2014/main" id="{841DF54C-1CF1-4C17-B459-6BAB98FA3D10}"/>
              </a:ext>
            </a:extLst>
          </p:cNvPr>
          <p:cNvSpPr txBox="1"/>
          <p:nvPr/>
        </p:nvSpPr>
        <p:spPr bwMode="auto">
          <a:xfrm>
            <a:off x="6100763" y="1917579"/>
            <a:ext cx="4292917" cy="369332"/>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Advanced/Metastatic</a:t>
            </a:r>
          </a:p>
        </p:txBody>
      </p:sp>
      <p:sp>
        <p:nvSpPr>
          <p:cNvPr id="37" name="TextBox 36">
            <a:extLst>
              <a:ext uri="{FF2B5EF4-FFF2-40B4-BE49-F238E27FC236}">
                <a16:creationId xmlns:a16="http://schemas.microsoft.com/office/drawing/2014/main" id="{1BCF14C8-E7B2-45CA-93FF-70598653B9E9}"/>
              </a:ext>
            </a:extLst>
          </p:cNvPr>
          <p:cNvSpPr txBox="1"/>
          <p:nvPr/>
        </p:nvSpPr>
        <p:spPr bwMode="auto">
          <a:xfrm>
            <a:off x="1656080" y="1917579"/>
            <a:ext cx="444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Early Stage</a:t>
            </a:r>
          </a:p>
        </p:txBody>
      </p:sp>
      <p:sp>
        <p:nvSpPr>
          <p:cNvPr id="12" name="TextBox 11">
            <a:extLst>
              <a:ext uri="{FF2B5EF4-FFF2-40B4-BE49-F238E27FC236}">
                <a16:creationId xmlns:a16="http://schemas.microsoft.com/office/drawing/2014/main" id="{C085E531-3CF9-1B43-B9F3-C1B779024732}"/>
              </a:ext>
            </a:extLst>
          </p:cNvPr>
          <p:cNvSpPr txBox="1"/>
          <p:nvPr/>
        </p:nvSpPr>
        <p:spPr>
          <a:xfrm>
            <a:off x="8115300" y="3849588"/>
            <a:ext cx="1120140" cy="940904"/>
          </a:xfrm>
          <a:prstGeom prst="rect">
            <a:avLst/>
          </a:prstGeom>
          <a:solidFill>
            <a:schemeClr val="accent3"/>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Targetable alteration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PRESENT</a:t>
            </a:r>
          </a:p>
        </p:txBody>
      </p:sp>
      <p:sp>
        <p:nvSpPr>
          <p:cNvPr id="13" name="TextBox 12">
            <a:extLst>
              <a:ext uri="{FF2B5EF4-FFF2-40B4-BE49-F238E27FC236}">
                <a16:creationId xmlns:a16="http://schemas.microsoft.com/office/drawing/2014/main" id="{FC4F8156-B34F-A947-8A06-2EFD06281061}"/>
              </a:ext>
            </a:extLst>
          </p:cNvPr>
          <p:cNvSpPr txBox="1"/>
          <p:nvPr/>
        </p:nvSpPr>
        <p:spPr>
          <a:xfrm>
            <a:off x="9448801" y="3849588"/>
            <a:ext cx="2309812" cy="940904"/>
          </a:xfrm>
          <a:prstGeom prst="rect">
            <a:avLst/>
          </a:prstGeom>
          <a:solidFill>
            <a:schemeClr val="accent3"/>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No targetable alteration</a:t>
            </a:r>
          </a:p>
        </p:txBody>
      </p:sp>
      <p:sp>
        <p:nvSpPr>
          <p:cNvPr id="14" name="TextBox 13">
            <a:extLst>
              <a:ext uri="{FF2B5EF4-FFF2-40B4-BE49-F238E27FC236}">
                <a16:creationId xmlns:a16="http://schemas.microsoft.com/office/drawing/2014/main" id="{946AC7B7-D438-8043-8940-507AA8A8BA1D}"/>
              </a:ext>
            </a:extLst>
          </p:cNvPr>
          <p:cNvSpPr txBox="1"/>
          <p:nvPr/>
        </p:nvSpPr>
        <p:spPr>
          <a:xfrm>
            <a:off x="8115300" y="5128667"/>
            <a:ext cx="1124712" cy="940904"/>
          </a:xfrm>
          <a:prstGeom prst="rect">
            <a:avLst/>
          </a:prstGeom>
          <a:solidFill>
            <a:schemeClr val="accent3">
              <a:lumMod val="40000"/>
              <a:lumOff val="60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Matched targeted therapy</a:t>
            </a:r>
          </a:p>
        </p:txBody>
      </p:sp>
      <p:sp>
        <p:nvSpPr>
          <p:cNvPr id="18" name="TextBox 17">
            <a:extLst>
              <a:ext uri="{FF2B5EF4-FFF2-40B4-BE49-F238E27FC236}">
                <a16:creationId xmlns:a16="http://schemas.microsoft.com/office/drawing/2014/main" id="{3D8924D2-742B-224A-B23E-5D6EB1E937D5}"/>
              </a:ext>
            </a:extLst>
          </p:cNvPr>
          <p:cNvSpPr txBox="1"/>
          <p:nvPr/>
        </p:nvSpPr>
        <p:spPr>
          <a:xfrm>
            <a:off x="9306560" y="5129757"/>
            <a:ext cx="1292511" cy="940904"/>
          </a:xfrm>
          <a:prstGeom prst="rect">
            <a:avLst/>
          </a:prstGeom>
          <a:solidFill>
            <a:schemeClr val="accent3">
              <a:lumMod val="40000"/>
              <a:lumOff val="60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PD-L1 low (1%-49%)</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or neg (&lt;1%)</a:t>
            </a:r>
          </a:p>
        </p:txBody>
      </p:sp>
      <p:sp>
        <p:nvSpPr>
          <p:cNvPr id="19" name="TextBox 18">
            <a:extLst>
              <a:ext uri="{FF2B5EF4-FFF2-40B4-BE49-F238E27FC236}">
                <a16:creationId xmlns:a16="http://schemas.microsoft.com/office/drawing/2014/main" id="{2B0AA42B-160B-E548-BA25-0F4AEE8CC6DB}"/>
              </a:ext>
            </a:extLst>
          </p:cNvPr>
          <p:cNvSpPr txBox="1"/>
          <p:nvPr/>
        </p:nvSpPr>
        <p:spPr>
          <a:xfrm>
            <a:off x="10657840" y="5125293"/>
            <a:ext cx="1106418" cy="940904"/>
          </a:xfrm>
          <a:prstGeom prst="rect">
            <a:avLst/>
          </a:prstGeom>
          <a:solidFill>
            <a:schemeClr val="accent3">
              <a:lumMod val="40000"/>
              <a:lumOff val="60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PD-L1 high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20" name="TextBox 19">
            <a:extLst>
              <a:ext uri="{FF2B5EF4-FFF2-40B4-BE49-F238E27FC236}">
                <a16:creationId xmlns:a16="http://schemas.microsoft.com/office/drawing/2014/main" id="{F4F74CFF-A952-B549-BC0D-05896EE12BA6}"/>
              </a:ext>
            </a:extLst>
          </p:cNvPr>
          <p:cNvSpPr txBox="1"/>
          <p:nvPr/>
        </p:nvSpPr>
        <p:spPr>
          <a:xfrm>
            <a:off x="8115300" y="2550001"/>
            <a:ext cx="3643313" cy="863429"/>
          </a:xfrm>
          <a:prstGeom prst="rect">
            <a:avLst/>
          </a:prstGeom>
          <a:solidFill>
            <a:schemeClr val="accent3">
              <a:lumMod val="75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Metastatic: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Molecular testing and PD-L1 IHC</a:t>
            </a:r>
          </a:p>
        </p:txBody>
      </p:sp>
      <p:sp>
        <p:nvSpPr>
          <p:cNvPr id="29" name="TextBox 28">
            <a:extLst>
              <a:ext uri="{FF2B5EF4-FFF2-40B4-BE49-F238E27FC236}">
                <a16:creationId xmlns:a16="http://schemas.microsoft.com/office/drawing/2014/main" id="{D21C23CF-A381-444F-AF34-0EC2D9D23D9D}"/>
              </a:ext>
            </a:extLst>
          </p:cNvPr>
          <p:cNvSpPr txBox="1"/>
          <p:nvPr/>
        </p:nvSpPr>
        <p:spPr>
          <a:xfrm>
            <a:off x="2881850" y="3809270"/>
            <a:ext cx="1812900" cy="940904"/>
          </a:xfrm>
          <a:prstGeom prst="rect">
            <a:avLst/>
          </a:prstGeom>
          <a:solidFill>
            <a:schemeClr val="accent6"/>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EGFR </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(classical) mutation PRESENT, stage IB-IIIA</a:t>
            </a:r>
          </a:p>
        </p:txBody>
      </p:sp>
      <p:sp>
        <p:nvSpPr>
          <p:cNvPr id="30" name="TextBox 29">
            <a:extLst>
              <a:ext uri="{FF2B5EF4-FFF2-40B4-BE49-F238E27FC236}">
                <a16:creationId xmlns:a16="http://schemas.microsoft.com/office/drawing/2014/main" id="{469F3A5A-31F8-464A-A351-98A79BE38A5D}"/>
              </a:ext>
            </a:extLst>
          </p:cNvPr>
          <p:cNvSpPr txBox="1"/>
          <p:nvPr/>
        </p:nvSpPr>
        <p:spPr>
          <a:xfrm>
            <a:off x="4910258" y="3826163"/>
            <a:ext cx="1269404" cy="940904"/>
          </a:xfrm>
          <a:prstGeom prst="rect">
            <a:avLst/>
          </a:prstGeom>
          <a:solidFill>
            <a:schemeClr val="accent6"/>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PD-L1 IHC ≥1%, </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stage II-IIIA</a:t>
            </a:r>
          </a:p>
        </p:txBody>
      </p:sp>
      <p:sp>
        <p:nvSpPr>
          <p:cNvPr id="31" name="TextBox 30">
            <a:extLst>
              <a:ext uri="{FF2B5EF4-FFF2-40B4-BE49-F238E27FC236}">
                <a16:creationId xmlns:a16="http://schemas.microsoft.com/office/drawing/2014/main" id="{97D34370-3F45-4E16-A4DB-79C7CB623A6D}"/>
              </a:ext>
            </a:extLst>
          </p:cNvPr>
          <p:cNvSpPr txBox="1"/>
          <p:nvPr/>
        </p:nvSpPr>
        <p:spPr>
          <a:xfrm>
            <a:off x="2881850" y="5163990"/>
            <a:ext cx="1810512" cy="940904"/>
          </a:xfrm>
          <a:prstGeom prst="rect">
            <a:avLst/>
          </a:prstGeom>
          <a:solidFill>
            <a:schemeClr val="accent6">
              <a:lumMod val="20000"/>
              <a:lumOff val="80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Chemo →</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osimertinib</a:t>
            </a:r>
          </a:p>
        </p:txBody>
      </p:sp>
      <p:sp>
        <p:nvSpPr>
          <p:cNvPr id="34" name="TextBox 33">
            <a:extLst>
              <a:ext uri="{FF2B5EF4-FFF2-40B4-BE49-F238E27FC236}">
                <a16:creationId xmlns:a16="http://schemas.microsoft.com/office/drawing/2014/main" id="{97845628-8E50-41FF-AF02-CEE8801F51C3}"/>
              </a:ext>
            </a:extLst>
          </p:cNvPr>
          <p:cNvSpPr txBox="1"/>
          <p:nvPr/>
        </p:nvSpPr>
        <p:spPr>
          <a:xfrm>
            <a:off x="4862001" y="5152730"/>
            <a:ext cx="1317661" cy="940904"/>
          </a:xfrm>
          <a:prstGeom prst="rect">
            <a:avLst/>
          </a:prstGeom>
          <a:solidFill>
            <a:schemeClr val="accent6">
              <a:lumMod val="20000"/>
              <a:lumOff val="80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Chemo →</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atezolizumab</a:t>
            </a:r>
          </a:p>
        </p:txBody>
      </p:sp>
      <p:sp>
        <p:nvSpPr>
          <p:cNvPr id="35" name="TextBox 34">
            <a:extLst>
              <a:ext uri="{FF2B5EF4-FFF2-40B4-BE49-F238E27FC236}">
                <a16:creationId xmlns:a16="http://schemas.microsoft.com/office/drawing/2014/main" id="{0C72D802-9793-43EF-9809-22153A8B53CC}"/>
              </a:ext>
            </a:extLst>
          </p:cNvPr>
          <p:cNvSpPr txBox="1"/>
          <p:nvPr/>
        </p:nvSpPr>
        <p:spPr>
          <a:xfrm>
            <a:off x="2884232" y="2550001"/>
            <a:ext cx="3295430" cy="863429"/>
          </a:xfrm>
          <a:prstGeom prst="rect">
            <a:avLst/>
          </a:prstGeom>
          <a:solidFill>
            <a:schemeClr val="accent6">
              <a:lumMod val="75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Adjuvant: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Molecular testing (EGFR) and PD-L1 IHC following surgical resection</a:t>
            </a:r>
          </a:p>
        </p:txBody>
      </p:sp>
      <p:grpSp>
        <p:nvGrpSpPr>
          <p:cNvPr id="44" name="Group 43">
            <a:extLst>
              <a:ext uri="{FF2B5EF4-FFF2-40B4-BE49-F238E27FC236}">
                <a16:creationId xmlns:a16="http://schemas.microsoft.com/office/drawing/2014/main" id="{6D5887D2-68AA-48CB-9230-E2276E289863}"/>
              </a:ext>
            </a:extLst>
          </p:cNvPr>
          <p:cNvGrpSpPr/>
          <p:nvPr/>
        </p:nvGrpSpPr>
        <p:grpSpPr>
          <a:xfrm>
            <a:off x="9392911" y="6207927"/>
            <a:ext cx="2488502" cy="454909"/>
            <a:chOff x="9392911" y="6207927"/>
            <a:chExt cx="2488502" cy="454909"/>
          </a:xfrm>
        </p:grpSpPr>
        <p:pic>
          <p:nvPicPr>
            <p:cNvPr id="45" name="Picture 44" descr="A picture containing text, ax, wheel&#10;&#10;Description automatically generated">
              <a:extLst>
                <a:ext uri="{FF2B5EF4-FFF2-40B4-BE49-F238E27FC236}">
                  <a16:creationId xmlns:a16="http://schemas.microsoft.com/office/drawing/2014/main" id="{4301B78B-0F4A-45B4-9962-6C4D6B9EC6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46" name="Rectangle 8">
              <a:extLst>
                <a:ext uri="{FF2B5EF4-FFF2-40B4-BE49-F238E27FC236}">
                  <a16:creationId xmlns:a16="http://schemas.microsoft.com/office/drawing/2014/main" id="{FF81ED50-4B88-43D5-B265-26C80C5534F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38" name="TextBox 37">
            <a:extLst>
              <a:ext uri="{FF2B5EF4-FFF2-40B4-BE49-F238E27FC236}">
                <a16:creationId xmlns:a16="http://schemas.microsoft.com/office/drawing/2014/main" id="{B1AB6700-171A-44D8-AF3C-1A3D2883AC4A}"/>
              </a:ext>
            </a:extLst>
          </p:cNvPr>
          <p:cNvSpPr txBox="1"/>
          <p:nvPr/>
        </p:nvSpPr>
        <p:spPr>
          <a:xfrm>
            <a:off x="522287" y="3819430"/>
            <a:ext cx="2231072" cy="940904"/>
          </a:xfrm>
          <a:prstGeom prst="rect">
            <a:avLst/>
          </a:prstGeom>
          <a:solidFill>
            <a:schemeClr val="accent4"/>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Regardless of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PD-L1 status,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tumors ≥4 cm or N+</a:t>
            </a:r>
          </a:p>
        </p:txBody>
      </p:sp>
      <p:sp>
        <p:nvSpPr>
          <p:cNvPr id="39" name="TextBox 38">
            <a:extLst>
              <a:ext uri="{FF2B5EF4-FFF2-40B4-BE49-F238E27FC236}">
                <a16:creationId xmlns:a16="http://schemas.microsoft.com/office/drawing/2014/main" id="{CB7285DB-25FE-49E7-8C85-B1006175589D}"/>
              </a:ext>
            </a:extLst>
          </p:cNvPr>
          <p:cNvSpPr txBox="1"/>
          <p:nvPr/>
        </p:nvSpPr>
        <p:spPr>
          <a:xfrm>
            <a:off x="522287" y="5169222"/>
            <a:ext cx="2231136" cy="940904"/>
          </a:xfrm>
          <a:prstGeom prst="rect">
            <a:avLst/>
          </a:prstGeom>
          <a:solidFill>
            <a:srgbClr val="BFE0CE"/>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Platinum-doublet chemo +</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nivolumab</a:t>
            </a:r>
          </a:p>
        </p:txBody>
      </p:sp>
      <p:sp>
        <p:nvSpPr>
          <p:cNvPr id="40" name="TextBox 39">
            <a:extLst>
              <a:ext uri="{FF2B5EF4-FFF2-40B4-BE49-F238E27FC236}">
                <a16:creationId xmlns:a16="http://schemas.microsoft.com/office/drawing/2014/main" id="{BAA7C318-E0FF-4E55-980C-A865EF125552}"/>
              </a:ext>
            </a:extLst>
          </p:cNvPr>
          <p:cNvSpPr txBox="1"/>
          <p:nvPr/>
        </p:nvSpPr>
        <p:spPr>
          <a:xfrm>
            <a:off x="522287" y="2560161"/>
            <a:ext cx="2231073" cy="866325"/>
          </a:xfrm>
          <a:prstGeom prst="rect">
            <a:avLst/>
          </a:prstGeom>
          <a:solidFill>
            <a:schemeClr val="accent4">
              <a:lumMod val="50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Neoadjuvant: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No molecular testing* or PD-L1 IHC required</a:t>
            </a:r>
          </a:p>
        </p:txBody>
      </p:sp>
      <p:cxnSp>
        <p:nvCxnSpPr>
          <p:cNvPr id="64" name="Straight Connector 63">
            <a:extLst>
              <a:ext uri="{FF2B5EF4-FFF2-40B4-BE49-F238E27FC236}">
                <a16:creationId xmlns:a16="http://schemas.microsoft.com/office/drawing/2014/main" id="{1E80EDA6-E2CB-40A4-A57A-A80B19171C5B}"/>
              </a:ext>
            </a:extLst>
          </p:cNvPr>
          <p:cNvCxnSpPr>
            <a:cxnSpLocks/>
          </p:cNvCxnSpPr>
          <p:nvPr/>
        </p:nvCxnSpPr>
        <p:spPr bwMode="auto">
          <a:xfrm>
            <a:off x="1615440" y="2272501"/>
            <a:ext cx="8300720"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2AD3386F-F35C-42FF-9027-486CFB79AF43}"/>
              </a:ext>
            </a:extLst>
          </p:cNvPr>
          <p:cNvCxnSpPr>
            <a:cxnSpLocks/>
            <a:stCxn id="11" idx="2"/>
          </p:cNvCxnSpPr>
          <p:nvPr/>
        </p:nvCxnSpPr>
        <p:spPr bwMode="auto">
          <a:xfrm flipH="1">
            <a:off x="6096000" y="1871472"/>
            <a:ext cx="4763" cy="401029"/>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3C520ABB-E4E6-8E74-C2D1-4523EC1CA6CE}"/>
              </a:ext>
            </a:extLst>
          </p:cNvPr>
          <p:cNvCxnSpPr>
            <a:cxnSpLocks/>
          </p:cNvCxnSpPr>
          <p:nvPr/>
        </p:nvCxnSpPr>
        <p:spPr bwMode="auto">
          <a:xfrm>
            <a:off x="7168637" y="2261484"/>
            <a:ext cx="0" cy="2960756"/>
          </a:xfrm>
          <a:prstGeom prst="line">
            <a:avLst/>
          </a:prstGeom>
          <a:noFill/>
          <a:ln w="28575" cap="flat" cmpd="sng" algn="ctr">
            <a:solidFill>
              <a:schemeClr val="bg1"/>
            </a:solidFill>
            <a:prstDash val="solid"/>
            <a:round/>
            <a:headEnd type="none" w="med" len="med"/>
            <a:tailEnd type="none" w="med" len="med"/>
          </a:ln>
          <a:effectLst/>
        </p:spPr>
      </p:cxnSp>
      <p:sp>
        <p:nvSpPr>
          <p:cNvPr id="16" name="TextBox 15">
            <a:extLst>
              <a:ext uri="{FF2B5EF4-FFF2-40B4-BE49-F238E27FC236}">
                <a16:creationId xmlns:a16="http://schemas.microsoft.com/office/drawing/2014/main" id="{3776CD07-ACDE-A675-09FE-30E943EA2816}"/>
              </a:ext>
            </a:extLst>
          </p:cNvPr>
          <p:cNvSpPr txBox="1"/>
          <p:nvPr/>
        </p:nvSpPr>
        <p:spPr>
          <a:xfrm>
            <a:off x="6307006" y="2550000"/>
            <a:ext cx="1695177" cy="876485"/>
          </a:xfrm>
          <a:prstGeom prst="rect">
            <a:avLst/>
          </a:prstGeom>
          <a:solidFill>
            <a:schemeClr val="accent1">
              <a:lumMod val="75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5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Stage III Unresectable: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5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No molecular testing or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5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PD-L1 IHC required</a:t>
            </a:r>
          </a:p>
        </p:txBody>
      </p:sp>
      <p:sp>
        <p:nvSpPr>
          <p:cNvPr id="21" name="TextBox 20">
            <a:extLst>
              <a:ext uri="{FF2B5EF4-FFF2-40B4-BE49-F238E27FC236}">
                <a16:creationId xmlns:a16="http://schemas.microsoft.com/office/drawing/2014/main" id="{093B277D-6FBD-FF9A-5F1E-AB175DDFEDF5}"/>
              </a:ext>
            </a:extLst>
          </p:cNvPr>
          <p:cNvSpPr txBox="1"/>
          <p:nvPr/>
        </p:nvSpPr>
        <p:spPr>
          <a:xfrm>
            <a:off x="6307006" y="3826163"/>
            <a:ext cx="1691640" cy="940904"/>
          </a:xfrm>
          <a:prstGeom prst="rect">
            <a:avLst/>
          </a:prstGeom>
          <a:solidFill>
            <a:schemeClr val="accent1"/>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Regardless of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PD-L1 status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(in US)</a:t>
            </a:r>
          </a:p>
        </p:txBody>
      </p:sp>
      <p:sp>
        <p:nvSpPr>
          <p:cNvPr id="26" name="TextBox 25">
            <a:extLst>
              <a:ext uri="{FF2B5EF4-FFF2-40B4-BE49-F238E27FC236}">
                <a16:creationId xmlns:a16="http://schemas.microsoft.com/office/drawing/2014/main" id="{EE913A99-25FB-B1CE-C3D3-39290D5B2FFC}"/>
              </a:ext>
            </a:extLst>
          </p:cNvPr>
          <p:cNvSpPr txBox="1"/>
          <p:nvPr/>
        </p:nvSpPr>
        <p:spPr>
          <a:xfrm>
            <a:off x="6307006" y="5147928"/>
            <a:ext cx="1691640" cy="940904"/>
          </a:xfrm>
          <a:prstGeom prst="rect">
            <a:avLst/>
          </a:prstGeom>
          <a:solidFill>
            <a:schemeClr val="accent2">
              <a:lumMod val="60000"/>
              <a:lumOff val="40000"/>
            </a:schemeClr>
          </a:solidFill>
        </p:spPr>
        <p:txBody>
          <a:bodyPr wrap="square" rtlCol="0" anchor="ctr" anchorCtr="1">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Concurrent chemoradiation → durvalumab</a:t>
            </a:r>
          </a:p>
        </p:txBody>
      </p:sp>
      <p:sp>
        <p:nvSpPr>
          <p:cNvPr id="3" name="TextBox 2">
            <a:extLst>
              <a:ext uri="{FF2B5EF4-FFF2-40B4-BE49-F238E27FC236}">
                <a16:creationId xmlns:a16="http://schemas.microsoft.com/office/drawing/2014/main" id="{222147F6-D5CE-396B-B281-2CA6524B3F29}"/>
              </a:ext>
            </a:extLst>
          </p:cNvPr>
          <p:cNvSpPr txBox="1"/>
          <p:nvPr/>
        </p:nvSpPr>
        <p:spPr bwMode="auto">
          <a:xfrm>
            <a:off x="439159" y="6197837"/>
            <a:ext cx="82192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rPr>
              <a:t>*</a:t>
            </a:r>
            <a:r>
              <a:rPr lang="en-US" altLang="en-US" sz="1200" b="0" spc="-10" dirty="0">
                <a:solidFill>
                  <a:schemeClr val="bg2"/>
                </a:solidFill>
                <a:latin typeface="Calibri" panose="020F0502020204030204" pitchFamily="34" charset="0"/>
                <a:cs typeface="+mn-cs"/>
              </a:rPr>
              <a:t>CheckMate 816 trial evaluating neoadjuvant nivolumab + platinum-doublet chemo excluded patients with </a:t>
            </a:r>
            <a:r>
              <a:rPr lang="en-US" altLang="en-US" sz="1200" b="0" i="1" spc="-10" dirty="0">
                <a:solidFill>
                  <a:schemeClr val="bg2"/>
                </a:solidFill>
                <a:latin typeface="Calibri" panose="020F0502020204030204" pitchFamily="34" charset="0"/>
                <a:cs typeface="+mn-cs"/>
              </a:rPr>
              <a:t>EGFR </a:t>
            </a:r>
            <a:r>
              <a:rPr lang="en-US" altLang="en-US" sz="1200" b="0" spc="-10" dirty="0">
                <a:solidFill>
                  <a:schemeClr val="bg2"/>
                </a:solidFill>
                <a:latin typeface="Calibri" panose="020F0502020204030204" pitchFamily="34" charset="0"/>
                <a:cs typeface="+mn-cs"/>
              </a:rPr>
              <a:t>mutations and </a:t>
            </a:r>
            <a:br>
              <a:rPr lang="en-US" altLang="en-US" sz="1200" b="0" spc="-10" dirty="0">
                <a:solidFill>
                  <a:schemeClr val="bg2"/>
                </a:solidFill>
                <a:latin typeface="Calibri" panose="020F0502020204030204" pitchFamily="34" charset="0"/>
                <a:cs typeface="+mn-cs"/>
              </a:rPr>
            </a:br>
            <a:r>
              <a:rPr lang="en-US" altLang="en-US" sz="1200" b="0" i="1" spc="-10" dirty="0">
                <a:solidFill>
                  <a:schemeClr val="bg2"/>
                </a:solidFill>
                <a:latin typeface="Calibri" panose="020F0502020204030204" pitchFamily="34" charset="0"/>
                <a:cs typeface="+mn-cs"/>
              </a:rPr>
              <a:t>ALK </a:t>
            </a:r>
            <a:r>
              <a:rPr lang="en-US" altLang="en-US" sz="1200" b="0" spc="-10" dirty="0">
                <a:solidFill>
                  <a:schemeClr val="bg2"/>
                </a:solidFill>
                <a:latin typeface="Calibri" panose="020F0502020204030204" pitchFamily="34" charset="0"/>
                <a:cs typeface="+mn-cs"/>
              </a:rPr>
              <a:t>rearrangements; thus, experts recommend testing for these biomarkers to identify patients who should not receive this therapy.</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ndParaRPr>
          </a:p>
        </p:txBody>
      </p:sp>
    </p:spTree>
    <p:extLst>
      <p:ext uri="{BB962C8B-B14F-4D97-AF65-F5344CB8AC3E}">
        <p14:creationId xmlns:p14="http://schemas.microsoft.com/office/powerpoint/2010/main" val="3238106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EDB83-E7A6-0CF4-F134-80D504E6B6E3}"/>
              </a:ext>
            </a:extLst>
          </p:cNvPr>
          <p:cNvSpPr>
            <a:spLocks noGrp="1"/>
          </p:cNvSpPr>
          <p:nvPr>
            <p:ph type="title"/>
          </p:nvPr>
        </p:nvSpPr>
        <p:spPr/>
        <p:txBody>
          <a:bodyPr/>
          <a:lstStyle/>
          <a:p>
            <a:r>
              <a:rPr lang="en-US" dirty="0"/>
              <a:t>NILE Study: Guideline-Recommended Biomarker Testing With cfDNA vs Tissue Biopsy</a:t>
            </a:r>
          </a:p>
        </p:txBody>
      </p:sp>
      <p:sp>
        <p:nvSpPr>
          <p:cNvPr id="9" name="Content Placeholder 8">
            <a:extLst>
              <a:ext uri="{FF2B5EF4-FFF2-40B4-BE49-F238E27FC236}">
                <a16:creationId xmlns:a16="http://schemas.microsoft.com/office/drawing/2014/main" id="{AFB613E3-BB23-780D-CE3F-5B254801662E}"/>
              </a:ext>
            </a:extLst>
          </p:cNvPr>
          <p:cNvSpPr>
            <a:spLocks noGrp="1"/>
          </p:cNvSpPr>
          <p:nvPr>
            <p:ph sz="half" idx="1"/>
          </p:nvPr>
        </p:nvSpPr>
        <p:spPr/>
        <p:txBody>
          <a:bodyPr/>
          <a:lstStyle/>
          <a:p>
            <a:pPr>
              <a:spcAft>
                <a:spcPts val="300"/>
              </a:spcAft>
            </a:pPr>
            <a:r>
              <a:rPr lang="en-US" sz="2200" dirty="0"/>
              <a:t>Biomarker testing performed in </a:t>
            </a:r>
            <a:br>
              <a:rPr lang="en-US" sz="2200" dirty="0"/>
            </a:br>
            <a:r>
              <a:rPr lang="en-US" sz="2200" dirty="0"/>
              <a:t>282 patients with previously untreated nonsquamous metastatic NSCLC </a:t>
            </a:r>
            <a:br>
              <a:rPr lang="en-US" sz="2200" dirty="0"/>
            </a:br>
            <a:r>
              <a:rPr lang="en-US" sz="2200" dirty="0"/>
              <a:t>(July 2016 - April 2018)</a:t>
            </a:r>
          </a:p>
          <a:p>
            <a:pPr lvl="1">
              <a:spcAft>
                <a:spcPts val="300"/>
              </a:spcAft>
            </a:pPr>
            <a:r>
              <a:rPr lang="en-US" sz="2000" dirty="0"/>
              <a:t>cfDNA analyzed with NGS (Guardant360) </a:t>
            </a:r>
          </a:p>
          <a:p>
            <a:pPr lvl="1">
              <a:spcAft>
                <a:spcPts val="300"/>
              </a:spcAft>
            </a:pPr>
            <a:r>
              <a:rPr lang="en-US" sz="2000" dirty="0"/>
              <a:t>SoC tissue testing per NCCN guidelines included PD-L1 expression by IHC and genomic testing for </a:t>
            </a:r>
            <a:r>
              <a:rPr lang="en-US" sz="2000" i="1" dirty="0"/>
              <a:t>EGFR, BRAF</a:t>
            </a:r>
            <a:r>
              <a:rPr lang="en-US" sz="2000" dirty="0"/>
              <a:t> V600E, </a:t>
            </a:r>
            <a:r>
              <a:rPr lang="en-US" sz="2000" i="1" dirty="0"/>
              <a:t>MET</a:t>
            </a:r>
            <a:r>
              <a:rPr lang="en-US" sz="2000" dirty="0"/>
              <a:t> ex14 skipping, and </a:t>
            </a:r>
            <a:r>
              <a:rPr lang="en-US" sz="2000" i="1" dirty="0"/>
              <a:t>ERBB2</a:t>
            </a:r>
            <a:r>
              <a:rPr lang="en-US" sz="2000" dirty="0"/>
              <a:t> (</a:t>
            </a:r>
            <a:r>
              <a:rPr lang="en-US" sz="2000" i="1" dirty="0"/>
              <a:t>HER2</a:t>
            </a:r>
            <a:r>
              <a:rPr lang="en-US" sz="2000" dirty="0"/>
              <a:t>) mutations; </a:t>
            </a:r>
            <a:r>
              <a:rPr lang="en-US" sz="2000" i="1" dirty="0"/>
              <a:t>ALK</a:t>
            </a:r>
            <a:r>
              <a:rPr lang="en-US" sz="2000" dirty="0"/>
              <a:t>, </a:t>
            </a:r>
            <a:r>
              <a:rPr lang="en-US" sz="2000" i="1" dirty="0"/>
              <a:t>ROS1</a:t>
            </a:r>
            <a:r>
              <a:rPr lang="en-US" sz="2000" dirty="0"/>
              <a:t>, and </a:t>
            </a:r>
            <a:r>
              <a:rPr lang="en-US" sz="2000" i="1" dirty="0"/>
              <a:t>RET</a:t>
            </a:r>
            <a:r>
              <a:rPr lang="en-US" sz="2000" dirty="0"/>
              <a:t> fusions; and </a:t>
            </a:r>
            <a:r>
              <a:rPr lang="en-US" sz="2000" i="1" dirty="0"/>
              <a:t>MET</a:t>
            </a:r>
            <a:r>
              <a:rPr lang="en-US" sz="2000" dirty="0"/>
              <a:t> amp</a:t>
            </a:r>
          </a:p>
          <a:p>
            <a:r>
              <a:rPr lang="en-US" sz="2200" dirty="0"/>
              <a:t>Primary endpoint of cfDNA noninferiority to tissue was met: 1 of 8 biomarkers found in tissue for n = 60 (21.3%) vs cfDNA for n = 77 (27.3%; </a:t>
            </a:r>
            <a:r>
              <a:rPr lang="en-US" sz="2200" i="1" dirty="0"/>
              <a:t>P</a:t>
            </a:r>
            <a:r>
              <a:rPr lang="en-US" sz="2200" dirty="0"/>
              <a:t> &lt;.0001)</a:t>
            </a:r>
          </a:p>
          <a:p>
            <a:endParaRPr lang="en-US" sz="2200" dirty="0"/>
          </a:p>
          <a:p>
            <a:endParaRPr lang="en-US" sz="2200" dirty="0"/>
          </a:p>
          <a:p>
            <a:endParaRPr lang="en-US" sz="2200" dirty="0"/>
          </a:p>
        </p:txBody>
      </p:sp>
      <p:sp>
        <p:nvSpPr>
          <p:cNvPr id="7" name="Content Placeholder 6">
            <a:extLst>
              <a:ext uri="{FF2B5EF4-FFF2-40B4-BE49-F238E27FC236}">
                <a16:creationId xmlns:a16="http://schemas.microsoft.com/office/drawing/2014/main" id="{4A448C78-3CC2-B241-BDE5-0BBC9979DA6C}"/>
              </a:ext>
            </a:extLst>
          </p:cNvPr>
          <p:cNvSpPr>
            <a:spLocks noGrp="1"/>
          </p:cNvSpPr>
          <p:nvPr>
            <p:ph sz="half" idx="2"/>
          </p:nvPr>
        </p:nvSpPr>
        <p:spPr>
          <a:xfrm>
            <a:off x="6252633" y="1510730"/>
            <a:ext cx="5511959" cy="4679462"/>
          </a:xfrm>
        </p:spPr>
        <p:txBody>
          <a:bodyPr/>
          <a:lstStyle/>
          <a:p>
            <a:r>
              <a:rPr lang="en-US" sz="2200" dirty="0"/>
              <a:t>Starting with testing of cfDNA vs tissue led to identification of more patients with a targetable biomarker</a:t>
            </a:r>
          </a:p>
          <a:p>
            <a:endParaRPr lang="en-US" sz="2200" dirty="0"/>
          </a:p>
          <a:p>
            <a:endParaRPr lang="en-US" sz="2200" dirty="0"/>
          </a:p>
          <a:p>
            <a:endParaRPr lang="en-US" sz="2200" dirty="0"/>
          </a:p>
          <a:p>
            <a:endParaRPr lang="en-US" sz="2200" dirty="0"/>
          </a:p>
          <a:p>
            <a:endParaRPr lang="en-US" sz="2200" dirty="0"/>
          </a:p>
          <a:p>
            <a:r>
              <a:rPr lang="en-US" sz="2200" dirty="0"/>
              <a:t>Addition of cfDNA to tissue testing increased detection of identifiable guideline-recommended biomarker by 48%</a:t>
            </a:r>
          </a:p>
          <a:p>
            <a:endParaRPr lang="en-US" sz="2200" dirty="0"/>
          </a:p>
        </p:txBody>
      </p:sp>
      <p:sp>
        <p:nvSpPr>
          <p:cNvPr id="4" name="Text Box 15">
            <a:extLst>
              <a:ext uri="{FF2B5EF4-FFF2-40B4-BE49-F238E27FC236}">
                <a16:creationId xmlns:a16="http://schemas.microsoft.com/office/drawing/2014/main" id="{CD055F9C-0B6D-0909-BD6C-E62D7304AFA9}"/>
              </a:ext>
            </a:extLst>
          </p:cNvPr>
          <p:cNvSpPr txBox="1">
            <a:spLocks noChangeArrowheads="1"/>
          </p:cNvSpPr>
          <p:nvPr/>
        </p:nvSpPr>
        <p:spPr bwMode="auto">
          <a:xfrm>
            <a:off x="412751" y="643351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Leighl. Clin Cancer Res. 2019;25:4691.</a:t>
            </a:r>
            <a:endParaRPr lang="en-US" altLang="en-US" sz="1200" b="0" dirty="0">
              <a:solidFill>
                <a:schemeClr val="bg2"/>
              </a:solidFill>
              <a:latin typeface="Calibri" panose="020F0502020204030204" pitchFamily="34" charset="0"/>
              <a:cs typeface="+mn-cs"/>
            </a:endParaRPr>
          </a:p>
        </p:txBody>
      </p:sp>
      <p:grpSp>
        <p:nvGrpSpPr>
          <p:cNvPr id="42" name="Group 41">
            <a:extLst>
              <a:ext uri="{FF2B5EF4-FFF2-40B4-BE49-F238E27FC236}">
                <a16:creationId xmlns:a16="http://schemas.microsoft.com/office/drawing/2014/main" id="{6AB8B5D3-5C3B-AAC7-758B-FF70F963EFFC}"/>
              </a:ext>
            </a:extLst>
          </p:cNvPr>
          <p:cNvGrpSpPr/>
          <p:nvPr/>
        </p:nvGrpSpPr>
        <p:grpSpPr>
          <a:xfrm>
            <a:off x="5799496" y="2584549"/>
            <a:ext cx="6103271" cy="2468010"/>
            <a:chOff x="5799496" y="2584549"/>
            <a:chExt cx="6103271" cy="2468010"/>
          </a:xfrm>
        </p:grpSpPr>
        <p:sp>
          <p:nvSpPr>
            <p:cNvPr id="3" name="Rectangle 2">
              <a:extLst>
                <a:ext uri="{FF2B5EF4-FFF2-40B4-BE49-F238E27FC236}">
                  <a16:creationId xmlns:a16="http://schemas.microsoft.com/office/drawing/2014/main" id="{68302728-1117-A932-A2F5-59390A817FFD}"/>
                </a:ext>
              </a:extLst>
            </p:cNvPr>
            <p:cNvSpPr/>
            <p:nvPr/>
          </p:nvSpPr>
          <p:spPr bwMode="auto">
            <a:xfrm>
              <a:off x="6714486" y="3187659"/>
              <a:ext cx="3379694" cy="309283"/>
            </a:xfrm>
            <a:prstGeom prst="rect">
              <a:avLst/>
            </a:prstGeom>
            <a:solidFill>
              <a:srgbClr val="01587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 name="Rectangle 4">
              <a:extLst>
                <a:ext uri="{FF2B5EF4-FFF2-40B4-BE49-F238E27FC236}">
                  <a16:creationId xmlns:a16="http://schemas.microsoft.com/office/drawing/2014/main" id="{D40F493E-FE5A-55D3-2C70-982CDF170328}"/>
                </a:ext>
              </a:extLst>
            </p:cNvPr>
            <p:cNvSpPr/>
            <p:nvPr/>
          </p:nvSpPr>
          <p:spPr bwMode="auto">
            <a:xfrm>
              <a:off x="10097593" y="3187659"/>
              <a:ext cx="1645133" cy="309283"/>
            </a:xfrm>
            <a:prstGeom prst="rect">
              <a:avLst/>
            </a:prstGeom>
            <a:solidFill>
              <a:srgbClr val="E1471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TextBox 9">
              <a:extLst>
                <a:ext uri="{FF2B5EF4-FFF2-40B4-BE49-F238E27FC236}">
                  <a16:creationId xmlns:a16="http://schemas.microsoft.com/office/drawing/2014/main" id="{9C157000-8BA2-115A-8BB5-6604076DCB1D}"/>
                </a:ext>
              </a:extLst>
            </p:cNvPr>
            <p:cNvSpPr txBox="1"/>
            <p:nvPr/>
          </p:nvSpPr>
          <p:spPr bwMode="auto">
            <a:xfrm>
              <a:off x="8117736" y="3187659"/>
              <a:ext cx="520273" cy="307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67%</a:t>
              </a:r>
            </a:p>
          </p:txBody>
        </p:sp>
        <p:sp>
          <p:nvSpPr>
            <p:cNvPr id="12" name="TextBox 11">
              <a:extLst>
                <a:ext uri="{FF2B5EF4-FFF2-40B4-BE49-F238E27FC236}">
                  <a16:creationId xmlns:a16="http://schemas.microsoft.com/office/drawing/2014/main" id="{E15628CC-047A-EA5B-0645-F1B68C6ACC83}"/>
                </a:ext>
              </a:extLst>
            </p:cNvPr>
            <p:cNvSpPr txBox="1"/>
            <p:nvPr/>
          </p:nvSpPr>
          <p:spPr bwMode="auto">
            <a:xfrm>
              <a:off x="10660022" y="3187659"/>
              <a:ext cx="5202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33%</a:t>
              </a:r>
            </a:p>
          </p:txBody>
        </p:sp>
        <p:sp>
          <p:nvSpPr>
            <p:cNvPr id="6" name="Rectangle 5">
              <a:extLst>
                <a:ext uri="{FF2B5EF4-FFF2-40B4-BE49-F238E27FC236}">
                  <a16:creationId xmlns:a16="http://schemas.microsoft.com/office/drawing/2014/main" id="{F5E29D0C-8661-1942-66E2-A46BEC924985}"/>
                </a:ext>
              </a:extLst>
            </p:cNvPr>
            <p:cNvSpPr/>
            <p:nvPr/>
          </p:nvSpPr>
          <p:spPr bwMode="auto">
            <a:xfrm>
              <a:off x="6714486" y="3926282"/>
              <a:ext cx="4334904" cy="30928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 name="Rectangle 7">
              <a:extLst>
                <a:ext uri="{FF2B5EF4-FFF2-40B4-BE49-F238E27FC236}">
                  <a16:creationId xmlns:a16="http://schemas.microsoft.com/office/drawing/2014/main" id="{28E027BC-2FF6-7D0B-092B-308C1C6BCC77}"/>
                </a:ext>
              </a:extLst>
            </p:cNvPr>
            <p:cNvSpPr/>
            <p:nvPr/>
          </p:nvSpPr>
          <p:spPr bwMode="auto">
            <a:xfrm>
              <a:off x="11049391" y="3926282"/>
              <a:ext cx="693335" cy="309282"/>
            </a:xfrm>
            <a:prstGeom prst="rect">
              <a:avLst/>
            </a:prstGeom>
            <a:solidFill>
              <a:srgbClr val="E1471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TextBox 12">
              <a:extLst>
                <a:ext uri="{FF2B5EF4-FFF2-40B4-BE49-F238E27FC236}">
                  <a16:creationId xmlns:a16="http://schemas.microsoft.com/office/drawing/2014/main" id="{A4208827-1C5A-8EF0-205B-6908EB7ACF41}"/>
                </a:ext>
              </a:extLst>
            </p:cNvPr>
            <p:cNvSpPr txBox="1"/>
            <p:nvPr/>
          </p:nvSpPr>
          <p:spPr bwMode="auto">
            <a:xfrm>
              <a:off x="8586659" y="3919931"/>
              <a:ext cx="5202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87%</a:t>
              </a:r>
            </a:p>
          </p:txBody>
        </p:sp>
        <p:sp>
          <p:nvSpPr>
            <p:cNvPr id="14" name="TextBox 13">
              <a:extLst>
                <a:ext uri="{FF2B5EF4-FFF2-40B4-BE49-F238E27FC236}">
                  <a16:creationId xmlns:a16="http://schemas.microsoft.com/office/drawing/2014/main" id="{A7406F3D-5B57-7AF2-5707-57DA2EDEC0F6}"/>
                </a:ext>
              </a:extLst>
            </p:cNvPr>
            <p:cNvSpPr txBox="1"/>
            <p:nvPr/>
          </p:nvSpPr>
          <p:spPr bwMode="auto">
            <a:xfrm>
              <a:off x="11128945" y="3919931"/>
              <a:ext cx="5202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13%</a:t>
              </a:r>
            </a:p>
          </p:txBody>
        </p:sp>
        <p:grpSp>
          <p:nvGrpSpPr>
            <p:cNvPr id="25" name="Group 24">
              <a:extLst>
                <a:ext uri="{FF2B5EF4-FFF2-40B4-BE49-F238E27FC236}">
                  <a16:creationId xmlns:a16="http://schemas.microsoft.com/office/drawing/2014/main" id="{C2B99A9F-91AA-2586-EBB7-8D2751A81E9D}"/>
                </a:ext>
              </a:extLst>
            </p:cNvPr>
            <p:cNvGrpSpPr/>
            <p:nvPr/>
          </p:nvGrpSpPr>
          <p:grpSpPr>
            <a:xfrm>
              <a:off x="7768679" y="4742694"/>
              <a:ext cx="3151479" cy="309865"/>
              <a:chOff x="7476855" y="4861807"/>
              <a:chExt cx="3151479" cy="309865"/>
            </a:xfrm>
          </p:grpSpPr>
          <p:sp>
            <p:nvSpPr>
              <p:cNvPr id="21" name="Rectangle 20">
                <a:extLst>
                  <a:ext uri="{FF2B5EF4-FFF2-40B4-BE49-F238E27FC236}">
                    <a16:creationId xmlns:a16="http://schemas.microsoft.com/office/drawing/2014/main" id="{363E6A31-CD6F-255A-726A-1E0FE5E4D14C}"/>
                  </a:ext>
                </a:extLst>
              </p:cNvPr>
              <p:cNvSpPr/>
              <p:nvPr/>
            </p:nvSpPr>
            <p:spPr bwMode="auto">
              <a:xfrm>
                <a:off x="7476855" y="4929815"/>
                <a:ext cx="188582" cy="188582"/>
              </a:xfrm>
              <a:prstGeom prst="rect">
                <a:avLst/>
              </a:prstGeom>
              <a:solidFill>
                <a:srgbClr val="015873"/>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 name="TextBox 21">
                <a:extLst>
                  <a:ext uri="{FF2B5EF4-FFF2-40B4-BE49-F238E27FC236}">
                    <a16:creationId xmlns:a16="http://schemas.microsoft.com/office/drawing/2014/main" id="{90BC468D-7D2E-317A-CA95-E6472B2E0331}"/>
                  </a:ext>
                </a:extLst>
              </p:cNvPr>
              <p:cNvSpPr txBox="1"/>
              <p:nvPr/>
            </p:nvSpPr>
            <p:spPr bwMode="auto">
              <a:xfrm>
                <a:off x="7654759" y="4861807"/>
                <a:ext cx="8587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Detected</a:t>
                </a:r>
              </a:p>
            </p:txBody>
          </p:sp>
          <p:sp>
            <p:nvSpPr>
              <p:cNvPr id="23" name="Rectangle 22">
                <a:extLst>
                  <a:ext uri="{FF2B5EF4-FFF2-40B4-BE49-F238E27FC236}">
                    <a16:creationId xmlns:a16="http://schemas.microsoft.com/office/drawing/2014/main" id="{F893CCE0-024A-D795-21D7-E6FAB946E4EF}"/>
                  </a:ext>
                </a:extLst>
              </p:cNvPr>
              <p:cNvSpPr/>
              <p:nvPr/>
            </p:nvSpPr>
            <p:spPr bwMode="auto">
              <a:xfrm>
                <a:off x="8568705" y="4931903"/>
                <a:ext cx="188582" cy="188582"/>
              </a:xfrm>
              <a:prstGeom prst="rect">
                <a:avLst/>
              </a:prstGeom>
              <a:solidFill>
                <a:srgbClr val="E1471D"/>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 name="TextBox 23">
                <a:extLst>
                  <a:ext uri="{FF2B5EF4-FFF2-40B4-BE49-F238E27FC236}">
                    <a16:creationId xmlns:a16="http://schemas.microsoft.com/office/drawing/2014/main" id="{D41FB32E-7D69-B648-4D28-99A5903C969B}"/>
                  </a:ext>
                </a:extLst>
              </p:cNvPr>
              <p:cNvSpPr txBox="1"/>
              <p:nvPr/>
            </p:nvSpPr>
            <p:spPr bwMode="auto">
              <a:xfrm>
                <a:off x="8746609" y="4863895"/>
                <a:ext cx="1881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Incremental add</a:t>
                </a:r>
              </a:p>
            </p:txBody>
          </p:sp>
        </p:grpSp>
        <p:sp>
          <p:nvSpPr>
            <p:cNvPr id="26" name="TextBox 25">
              <a:extLst>
                <a:ext uri="{FF2B5EF4-FFF2-40B4-BE49-F238E27FC236}">
                  <a16:creationId xmlns:a16="http://schemas.microsoft.com/office/drawing/2014/main" id="{80421D89-2810-083A-99AA-B252E5961A70}"/>
                </a:ext>
              </a:extLst>
            </p:cNvPr>
            <p:cNvSpPr txBox="1"/>
            <p:nvPr/>
          </p:nvSpPr>
          <p:spPr bwMode="auto">
            <a:xfrm>
              <a:off x="7431114" y="2584549"/>
              <a:ext cx="3787960"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defPPr>
                <a:defRPr lang="en-US"/>
              </a:defPPr>
              <a:lvl1pPr algn="r" eaLnBrk="1" hangingPunct="1">
                <a:lnSpc>
                  <a:spcPct val="90000"/>
                </a:lnSpc>
                <a:spcBef>
                  <a:spcPct val="35000"/>
                </a:spcBef>
                <a:spcAft>
                  <a:spcPct val="25000"/>
                </a:spcAft>
                <a:buClr>
                  <a:schemeClr val="folHlink"/>
                </a:buClr>
                <a:buFont typeface="Arial" panose="020B0604020202020204" pitchFamily="34" charset="0"/>
                <a:buNone/>
                <a:defRPr sz="1400">
                  <a:solidFill>
                    <a:schemeClr val="bg1"/>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pPr algn="ctr">
                <a:spcBef>
                  <a:spcPts val="0"/>
                </a:spcBef>
                <a:spcAft>
                  <a:spcPts val="0"/>
                </a:spcAft>
              </a:pPr>
              <a:r>
                <a:rPr lang="en-US" sz="1600" dirty="0"/>
                <a:t>Detection of the 8 Guideline-Recommended </a:t>
              </a:r>
              <a:br>
                <a:rPr lang="en-US" sz="1600" dirty="0"/>
              </a:br>
              <a:r>
                <a:rPr lang="en-US" sz="1600" dirty="0"/>
                <a:t>Biomarkers by Tissue vs cfDNA First</a:t>
              </a:r>
            </a:p>
          </p:txBody>
        </p:sp>
        <p:cxnSp>
          <p:nvCxnSpPr>
            <p:cNvPr id="28" name="Straight Connector 27">
              <a:extLst>
                <a:ext uri="{FF2B5EF4-FFF2-40B4-BE49-F238E27FC236}">
                  <a16:creationId xmlns:a16="http://schemas.microsoft.com/office/drawing/2014/main" id="{9271E87B-8315-D158-34B5-A1CB7E48AAE5}"/>
                </a:ext>
              </a:extLst>
            </p:cNvPr>
            <p:cNvCxnSpPr>
              <a:cxnSpLocks/>
            </p:cNvCxnSpPr>
            <p:nvPr/>
          </p:nvCxnSpPr>
          <p:spPr bwMode="auto">
            <a:xfrm>
              <a:off x="6714170" y="2970031"/>
              <a:ext cx="0" cy="1439864"/>
            </a:xfrm>
            <a:prstGeom prst="line">
              <a:avLst/>
            </a:prstGeom>
            <a:noFill/>
            <a:ln w="28575" cap="flat" cmpd="sng" algn="ctr">
              <a:solidFill>
                <a:schemeClr val="bg1"/>
              </a:solidFill>
              <a:prstDash val="solid"/>
              <a:round/>
              <a:headEnd type="none" w="med" len="med"/>
              <a:tailEnd type="none" w="med" len="med"/>
            </a:ln>
            <a:effectLst/>
          </p:spPr>
        </p:cxnSp>
        <p:sp>
          <p:nvSpPr>
            <p:cNvPr id="33" name="Rectangle 46">
              <a:extLst>
                <a:ext uri="{FF2B5EF4-FFF2-40B4-BE49-F238E27FC236}">
                  <a16:creationId xmlns:a16="http://schemas.microsoft.com/office/drawing/2014/main" id="{96F80D45-72DF-D965-00F3-F0FBC8B7BE32}"/>
                </a:ext>
              </a:extLst>
            </p:cNvPr>
            <p:cNvSpPr>
              <a:spLocks noChangeArrowheads="1"/>
            </p:cNvSpPr>
            <p:nvPr/>
          </p:nvSpPr>
          <p:spPr bwMode="auto">
            <a:xfrm>
              <a:off x="6604364" y="4477601"/>
              <a:ext cx="219611"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0%</a:t>
              </a:r>
              <a:endParaRPr lang="en-US" altLang="en-US" sz="1400" dirty="0">
                <a:solidFill>
                  <a:schemeClr val="bg1"/>
                </a:solidFill>
                <a:latin typeface="Calibri" panose="020F0502020204030204" pitchFamily="34" charset="0"/>
              </a:endParaRPr>
            </a:p>
          </p:txBody>
        </p:sp>
        <p:sp>
          <p:nvSpPr>
            <p:cNvPr id="34" name="Rectangle 46">
              <a:extLst>
                <a:ext uri="{FF2B5EF4-FFF2-40B4-BE49-F238E27FC236}">
                  <a16:creationId xmlns:a16="http://schemas.microsoft.com/office/drawing/2014/main" id="{ED51D5A9-09A2-4E43-C95C-6C13494286C3}"/>
                </a:ext>
              </a:extLst>
            </p:cNvPr>
            <p:cNvSpPr>
              <a:spLocks noChangeArrowheads="1"/>
            </p:cNvSpPr>
            <p:nvPr/>
          </p:nvSpPr>
          <p:spPr bwMode="auto">
            <a:xfrm>
              <a:off x="7057420" y="4476053"/>
              <a:ext cx="31098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10%</a:t>
              </a:r>
              <a:endParaRPr lang="en-US" altLang="en-US" sz="1400" dirty="0">
                <a:solidFill>
                  <a:schemeClr val="bg1"/>
                </a:solidFill>
                <a:latin typeface="Calibri" panose="020F0502020204030204" pitchFamily="34" charset="0"/>
              </a:endParaRPr>
            </a:p>
          </p:txBody>
        </p:sp>
        <p:sp>
          <p:nvSpPr>
            <p:cNvPr id="35" name="Rectangle 46">
              <a:extLst>
                <a:ext uri="{FF2B5EF4-FFF2-40B4-BE49-F238E27FC236}">
                  <a16:creationId xmlns:a16="http://schemas.microsoft.com/office/drawing/2014/main" id="{3D11DA43-FE2E-2B4F-BE51-2BC4AD81367C}"/>
                </a:ext>
              </a:extLst>
            </p:cNvPr>
            <p:cNvSpPr>
              <a:spLocks noChangeArrowheads="1"/>
            </p:cNvSpPr>
            <p:nvPr/>
          </p:nvSpPr>
          <p:spPr bwMode="auto">
            <a:xfrm>
              <a:off x="7556162" y="4475189"/>
              <a:ext cx="31098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20%</a:t>
              </a:r>
              <a:endParaRPr lang="en-US" altLang="en-US" sz="1400" dirty="0">
                <a:solidFill>
                  <a:schemeClr val="bg1"/>
                </a:solidFill>
                <a:latin typeface="Calibri" panose="020F0502020204030204" pitchFamily="34" charset="0"/>
              </a:endParaRPr>
            </a:p>
          </p:txBody>
        </p:sp>
        <p:sp>
          <p:nvSpPr>
            <p:cNvPr id="36" name="Rectangle 46">
              <a:extLst>
                <a:ext uri="{FF2B5EF4-FFF2-40B4-BE49-F238E27FC236}">
                  <a16:creationId xmlns:a16="http://schemas.microsoft.com/office/drawing/2014/main" id="{663AB5E7-44F0-019C-5DE0-75F068DC1867}"/>
                </a:ext>
              </a:extLst>
            </p:cNvPr>
            <p:cNvSpPr>
              <a:spLocks noChangeArrowheads="1"/>
            </p:cNvSpPr>
            <p:nvPr/>
          </p:nvSpPr>
          <p:spPr bwMode="auto">
            <a:xfrm>
              <a:off x="8054904" y="4473687"/>
              <a:ext cx="31098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30%</a:t>
              </a:r>
              <a:endParaRPr lang="en-US" altLang="en-US" sz="1400" dirty="0">
                <a:solidFill>
                  <a:schemeClr val="bg1"/>
                </a:solidFill>
                <a:latin typeface="Calibri" panose="020F0502020204030204" pitchFamily="34" charset="0"/>
              </a:endParaRPr>
            </a:p>
          </p:txBody>
        </p:sp>
        <p:sp>
          <p:nvSpPr>
            <p:cNvPr id="37" name="Rectangle 46">
              <a:extLst>
                <a:ext uri="{FF2B5EF4-FFF2-40B4-BE49-F238E27FC236}">
                  <a16:creationId xmlns:a16="http://schemas.microsoft.com/office/drawing/2014/main" id="{889659DB-4EBA-B40B-F063-983FBA7FBBEC}"/>
                </a:ext>
              </a:extLst>
            </p:cNvPr>
            <p:cNvSpPr>
              <a:spLocks noChangeArrowheads="1"/>
            </p:cNvSpPr>
            <p:nvPr/>
          </p:nvSpPr>
          <p:spPr bwMode="auto">
            <a:xfrm>
              <a:off x="8553646" y="4472139"/>
              <a:ext cx="31098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40%</a:t>
              </a:r>
              <a:endParaRPr lang="en-US" altLang="en-US" sz="1400" dirty="0">
                <a:solidFill>
                  <a:schemeClr val="bg1"/>
                </a:solidFill>
                <a:latin typeface="Calibri" panose="020F0502020204030204" pitchFamily="34" charset="0"/>
              </a:endParaRPr>
            </a:p>
          </p:txBody>
        </p:sp>
        <p:sp>
          <p:nvSpPr>
            <p:cNvPr id="38" name="Rectangle 46">
              <a:extLst>
                <a:ext uri="{FF2B5EF4-FFF2-40B4-BE49-F238E27FC236}">
                  <a16:creationId xmlns:a16="http://schemas.microsoft.com/office/drawing/2014/main" id="{4C293979-4CA5-1DB0-F857-48F02BEBB1C3}"/>
                </a:ext>
              </a:extLst>
            </p:cNvPr>
            <p:cNvSpPr>
              <a:spLocks noChangeArrowheads="1"/>
            </p:cNvSpPr>
            <p:nvPr/>
          </p:nvSpPr>
          <p:spPr bwMode="auto">
            <a:xfrm>
              <a:off x="9052388" y="4471275"/>
              <a:ext cx="31098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50%</a:t>
              </a:r>
              <a:endParaRPr lang="en-US" altLang="en-US" sz="1400" dirty="0">
                <a:solidFill>
                  <a:schemeClr val="bg1"/>
                </a:solidFill>
                <a:latin typeface="Calibri" panose="020F0502020204030204" pitchFamily="34" charset="0"/>
              </a:endParaRPr>
            </a:p>
          </p:txBody>
        </p:sp>
        <p:sp>
          <p:nvSpPr>
            <p:cNvPr id="39" name="Rectangle 46">
              <a:extLst>
                <a:ext uri="{FF2B5EF4-FFF2-40B4-BE49-F238E27FC236}">
                  <a16:creationId xmlns:a16="http://schemas.microsoft.com/office/drawing/2014/main" id="{2E36B1B4-861D-1CE1-7AC8-7AB22815A926}"/>
                </a:ext>
              </a:extLst>
            </p:cNvPr>
            <p:cNvSpPr>
              <a:spLocks noChangeArrowheads="1"/>
            </p:cNvSpPr>
            <p:nvPr/>
          </p:nvSpPr>
          <p:spPr bwMode="auto">
            <a:xfrm>
              <a:off x="9551130" y="4472473"/>
              <a:ext cx="31098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60%</a:t>
              </a:r>
              <a:endParaRPr lang="en-US" altLang="en-US" sz="1400" dirty="0">
                <a:solidFill>
                  <a:schemeClr val="bg1"/>
                </a:solidFill>
                <a:latin typeface="Calibri" panose="020F0502020204030204" pitchFamily="34" charset="0"/>
              </a:endParaRPr>
            </a:p>
          </p:txBody>
        </p:sp>
        <p:sp>
          <p:nvSpPr>
            <p:cNvPr id="40" name="Rectangle 46">
              <a:extLst>
                <a:ext uri="{FF2B5EF4-FFF2-40B4-BE49-F238E27FC236}">
                  <a16:creationId xmlns:a16="http://schemas.microsoft.com/office/drawing/2014/main" id="{E5E7639A-1C44-33C4-53A6-A521F87EE851}"/>
                </a:ext>
              </a:extLst>
            </p:cNvPr>
            <p:cNvSpPr>
              <a:spLocks noChangeArrowheads="1"/>
            </p:cNvSpPr>
            <p:nvPr/>
          </p:nvSpPr>
          <p:spPr bwMode="auto">
            <a:xfrm>
              <a:off x="10049872" y="4470925"/>
              <a:ext cx="31098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70%</a:t>
              </a:r>
              <a:endParaRPr lang="en-US" altLang="en-US" sz="1400" dirty="0">
                <a:solidFill>
                  <a:schemeClr val="bg1"/>
                </a:solidFill>
                <a:latin typeface="Calibri" panose="020F0502020204030204" pitchFamily="34" charset="0"/>
              </a:endParaRPr>
            </a:p>
          </p:txBody>
        </p:sp>
        <p:sp>
          <p:nvSpPr>
            <p:cNvPr id="41" name="Rectangle 46">
              <a:extLst>
                <a:ext uri="{FF2B5EF4-FFF2-40B4-BE49-F238E27FC236}">
                  <a16:creationId xmlns:a16="http://schemas.microsoft.com/office/drawing/2014/main" id="{79D1863E-2043-5E0A-B641-408EE829AC3B}"/>
                </a:ext>
              </a:extLst>
            </p:cNvPr>
            <p:cNvSpPr>
              <a:spLocks noChangeArrowheads="1"/>
            </p:cNvSpPr>
            <p:nvPr/>
          </p:nvSpPr>
          <p:spPr bwMode="auto">
            <a:xfrm>
              <a:off x="10548614" y="4470061"/>
              <a:ext cx="31098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80%</a:t>
              </a:r>
              <a:endParaRPr lang="en-US" altLang="en-US" sz="1400" dirty="0">
                <a:solidFill>
                  <a:schemeClr val="bg1"/>
                </a:solidFill>
                <a:latin typeface="Calibri" panose="020F0502020204030204" pitchFamily="34" charset="0"/>
              </a:endParaRPr>
            </a:p>
          </p:txBody>
        </p:sp>
        <p:sp>
          <p:nvSpPr>
            <p:cNvPr id="43" name="Rectangle 46">
              <a:extLst>
                <a:ext uri="{FF2B5EF4-FFF2-40B4-BE49-F238E27FC236}">
                  <a16:creationId xmlns:a16="http://schemas.microsoft.com/office/drawing/2014/main" id="{0C866D7B-7166-0E12-F26C-95F408B8326B}"/>
                </a:ext>
              </a:extLst>
            </p:cNvPr>
            <p:cNvSpPr>
              <a:spLocks noChangeArrowheads="1"/>
            </p:cNvSpPr>
            <p:nvPr/>
          </p:nvSpPr>
          <p:spPr bwMode="auto">
            <a:xfrm>
              <a:off x="11047356" y="4476562"/>
              <a:ext cx="31098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90%</a:t>
              </a:r>
              <a:endParaRPr lang="en-US" altLang="en-US" sz="1400" dirty="0">
                <a:solidFill>
                  <a:schemeClr val="bg1"/>
                </a:solidFill>
                <a:latin typeface="Calibri" panose="020F0502020204030204" pitchFamily="34" charset="0"/>
              </a:endParaRPr>
            </a:p>
          </p:txBody>
        </p:sp>
        <p:sp>
          <p:nvSpPr>
            <p:cNvPr id="44" name="Rectangle 46">
              <a:extLst>
                <a:ext uri="{FF2B5EF4-FFF2-40B4-BE49-F238E27FC236}">
                  <a16:creationId xmlns:a16="http://schemas.microsoft.com/office/drawing/2014/main" id="{B0E14DAF-98B6-7CDD-1881-18422E45984C}"/>
                </a:ext>
              </a:extLst>
            </p:cNvPr>
            <p:cNvSpPr>
              <a:spLocks noChangeArrowheads="1"/>
            </p:cNvSpPr>
            <p:nvPr/>
          </p:nvSpPr>
          <p:spPr bwMode="auto">
            <a:xfrm>
              <a:off x="11500413" y="4475698"/>
              <a:ext cx="402354"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100%</a:t>
              </a:r>
              <a:endParaRPr lang="en-US" altLang="en-US" sz="1400" dirty="0">
                <a:solidFill>
                  <a:schemeClr val="bg1"/>
                </a:solidFill>
                <a:latin typeface="Calibri" panose="020F0502020204030204" pitchFamily="34" charset="0"/>
              </a:endParaRPr>
            </a:p>
          </p:txBody>
        </p:sp>
        <p:sp>
          <p:nvSpPr>
            <p:cNvPr id="45" name="Rectangle 46">
              <a:extLst>
                <a:ext uri="{FF2B5EF4-FFF2-40B4-BE49-F238E27FC236}">
                  <a16:creationId xmlns:a16="http://schemas.microsoft.com/office/drawing/2014/main" id="{2D34C138-369B-7E5F-5874-ABF4C2AB596F}"/>
                </a:ext>
              </a:extLst>
            </p:cNvPr>
            <p:cNvSpPr>
              <a:spLocks noChangeArrowheads="1"/>
            </p:cNvSpPr>
            <p:nvPr/>
          </p:nvSpPr>
          <p:spPr bwMode="auto">
            <a:xfrm>
              <a:off x="5809114" y="3244598"/>
              <a:ext cx="824585"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Tissue First</a:t>
              </a:r>
            </a:p>
          </p:txBody>
        </p:sp>
        <p:sp>
          <p:nvSpPr>
            <p:cNvPr id="46" name="Rectangle 46">
              <a:extLst>
                <a:ext uri="{FF2B5EF4-FFF2-40B4-BE49-F238E27FC236}">
                  <a16:creationId xmlns:a16="http://schemas.microsoft.com/office/drawing/2014/main" id="{FA2F2D05-83E3-9A34-0D8F-7F99AD70521B}"/>
                </a:ext>
              </a:extLst>
            </p:cNvPr>
            <p:cNvSpPr>
              <a:spLocks noChangeArrowheads="1"/>
            </p:cNvSpPr>
            <p:nvPr/>
          </p:nvSpPr>
          <p:spPr bwMode="auto">
            <a:xfrm>
              <a:off x="5799496" y="3983973"/>
              <a:ext cx="834203"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cfDNA First</a:t>
              </a:r>
            </a:p>
          </p:txBody>
        </p:sp>
      </p:grpSp>
      <p:grpSp>
        <p:nvGrpSpPr>
          <p:cNvPr id="62" name="Group 61">
            <a:extLst>
              <a:ext uri="{FF2B5EF4-FFF2-40B4-BE49-F238E27FC236}">
                <a16:creationId xmlns:a16="http://schemas.microsoft.com/office/drawing/2014/main" id="{F4F8F02B-9D03-2B31-72EF-AB23A72E4900}"/>
              </a:ext>
            </a:extLst>
          </p:cNvPr>
          <p:cNvGrpSpPr/>
          <p:nvPr/>
        </p:nvGrpSpPr>
        <p:grpSpPr>
          <a:xfrm>
            <a:off x="7212911" y="4312707"/>
            <a:ext cx="4501134" cy="95751"/>
            <a:chOff x="7212911" y="4312707"/>
            <a:chExt cx="4501134" cy="95751"/>
          </a:xfrm>
        </p:grpSpPr>
        <p:cxnSp>
          <p:nvCxnSpPr>
            <p:cNvPr id="20" name="Straight Connector 19">
              <a:extLst>
                <a:ext uri="{FF2B5EF4-FFF2-40B4-BE49-F238E27FC236}">
                  <a16:creationId xmlns:a16="http://schemas.microsoft.com/office/drawing/2014/main" id="{A88BC8C2-8BDB-F4C6-B28C-922B17D626F8}"/>
                </a:ext>
              </a:extLst>
            </p:cNvPr>
            <p:cNvCxnSpPr>
              <a:cxnSpLocks/>
            </p:cNvCxnSpPr>
            <p:nvPr/>
          </p:nvCxnSpPr>
          <p:spPr bwMode="auto">
            <a:xfrm rot="5400000" flipH="1">
              <a:off x="8665414" y="4360582"/>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704570F3-9A37-220F-3731-CC8AA7BA6837}"/>
                </a:ext>
              </a:extLst>
            </p:cNvPr>
            <p:cNvCxnSpPr>
              <a:cxnSpLocks/>
            </p:cNvCxnSpPr>
            <p:nvPr/>
          </p:nvCxnSpPr>
          <p:spPr bwMode="auto">
            <a:xfrm rot="5400000" flipH="1">
              <a:off x="8165288" y="4360582"/>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A864A632-5F74-A99C-54C3-91E07195F68D}"/>
                </a:ext>
              </a:extLst>
            </p:cNvPr>
            <p:cNvCxnSpPr>
              <a:cxnSpLocks/>
            </p:cNvCxnSpPr>
            <p:nvPr/>
          </p:nvCxnSpPr>
          <p:spPr bwMode="auto">
            <a:xfrm rot="5400000" flipH="1">
              <a:off x="7665162" y="4360582"/>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21B3A36D-E8C5-624B-0FD1-BD2229D8AFC3}"/>
                </a:ext>
              </a:extLst>
            </p:cNvPr>
            <p:cNvCxnSpPr>
              <a:cxnSpLocks/>
            </p:cNvCxnSpPr>
            <p:nvPr/>
          </p:nvCxnSpPr>
          <p:spPr bwMode="auto">
            <a:xfrm rot="5400000" flipH="1">
              <a:off x="7165036" y="4360582"/>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C2A31683-F10F-710D-0DF4-D01EA3ED69B5}"/>
                </a:ext>
              </a:extLst>
            </p:cNvPr>
            <p:cNvCxnSpPr>
              <a:cxnSpLocks/>
            </p:cNvCxnSpPr>
            <p:nvPr/>
          </p:nvCxnSpPr>
          <p:spPr bwMode="auto">
            <a:xfrm rot="5400000" flipH="1">
              <a:off x="10165792" y="4360583"/>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701C7C90-C6A9-EA7D-6CD8-BAB59D1DE314}"/>
                </a:ext>
              </a:extLst>
            </p:cNvPr>
            <p:cNvCxnSpPr>
              <a:cxnSpLocks/>
            </p:cNvCxnSpPr>
            <p:nvPr/>
          </p:nvCxnSpPr>
          <p:spPr bwMode="auto">
            <a:xfrm rot="5400000" flipH="1">
              <a:off x="9665666" y="4360583"/>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771EFDA3-3C01-8FF3-D623-CC656A4F7201}"/>
                </a:ext>
              </a:extLst>
            </p:cNvPr>
            <p:cNvCxnSpPr>
              <a:cxnSpLocks/>
            </p:cNvCxnSpPr>
            <p:nvPr/>
          </p:nvCxnSpPr>
          <p:spPr bwMode="auto">
            <a:xfrm rot="5400000" flipH="1">
              <a:off x="9165540" y="4360583"/>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FA3B589B-D3BC-3CEA-9824-4E07F8BA04F6}"/>
                </a:ext>
              </a:extLst>
            </p:cNvPr>
            <p:cNvCxnSpPr>
              <a:cxnSpLocks/>
            </p:cNvCxnSpPr>
            <p:nvPr/>
          </p:nvCxnSpPr>
          <p:spPr bwMode="auto">
            <a:xfrm rot="5400000" flipH="1">
              <a:off x="11666170" y="4360584"/>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F7B007CF-A382-5C19-00C8-E68618E6C854}"/>
                </a:ext>
              </a:extLst>
            </p:cNvPr>
            <p:cNvCxnSpPr>
              <a:cxnSpLocks/>
            </p:cNvCxnSpPr>
            <p:nvPr/>
          </p:nvCxnSpPr>
          <p:spPr bwMode="auto">
            <a:xfrm rot="5400000" flipH="1">
              <a:off x="11166044" y="4360584"/>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BD08F5E1-5C12-AC83-8619-240B9CBBB22A}"/>
                </a:ext>
              </a:extLst>
            </p:cNvPr>
            <p:cNvCxnSpPr>
              <a:cxnSpLocks/>
            </p:cNvCxnSpPr>
            <p:nvPr/>
          </p:nvCxnSpPr>
          <p:spPr bwMode="auto">
            <a:xfrm rot="5400000" flipH="1">
              <a:off x="10665918" y="4360584"/>
              <a:ext cx="95749" cy="0"/>
            </a:xfrm>
            <a:prstGeom prst="line">
              <a:avLst/>
            </a:prstGeom>
            <a:noFill/>
            <a:ln w="28575" cap="flat" cmpd="sng" algn="ctr">
              <a:solidFill>
                <a:schemeClr val="bg1"/>
              </a:solidFill>
              <a:prstDash val="solid"/>
              <a:round/>
              <a:headEnd type="none" w="med" len="med"/>
              <a:tailEnd type="none" w="med" len="med"/>
            </a:ln>
            <a:effectLst/>
          </p:spPr>
        </p:cxnSp>
      </p:grpSp>
      <p:cxnSp>
        <p:nvCxnSpPr>
          <p:cNvPr id="59" name="Straight Connector 58">
            <a:extLst>
              <a:ext uri="{FF2B5EF4-FFF2-40B4-BE49-F238E27FC236}">
                <a16:creationId xmlns:a16="http://schemas.microsoft.com/office/drawing/2014/main" id="{CACF6AF2-BAA2-A972-780C-10FC2B7DBC9A}"/>
              </a:ext>
            </a:extLst>
          </p:cNvPr>
          <p:cNvCxnSpPr>
            <a:cxnSpLocks/>
          </p:cNvCxnSpPr>
          <p:nvPr/>
        </p:nvCxnSpPr>
        <p:spPr bwMode="auto">
          <a:xfrm flipH="1">
            <a:off x="6714169" y="4312707"/>
            <a:ext cx="4999875" cy="0"/>
          </a:xfrm>
          <a:prstGeom prst="line">
            <a:avLst/>
          </a:prstGeom>
          <a:noFill/>
          <a:ln w="28575" cap="flat" cmpd="sng" algn="ctr">
            <a:solidFill>
              <a:schemeClr val="bg1"/>
            </a:solidFill>
            <a:prstDash val="solid"/>
            <a:round/>
            <a:headEnd type="none" w="med" len="med"/>
            <a:tailEnd type="none" w="med" len="med"/>
          </a:ln>
          <a:effectLst/>
        </p:spPr>
      </p:cxnSp>
      <p:grpSp>
        <p:nvGrpSpPr>
          <p:cNvPr id="63" name="Group 62">
            <a:extLst>
              <a:ext uri="{FF2B5EF4-FFF2-40B4-BE49-F238E27FC236}">
                <a16:creationId xmlns:a16="http://schemas.microsoft.com/office/drawing/2014/main" id="{41878598-F843-D8D2-3B7D-9A9852FDA579}"/>
              </a:ext>
            </a:extLst>
          </p:cNvPr>
          <p:cNvGrpSpPr/>
          <p:nvPr/>
        </p:nvGrpSpPr>
        <p:grpSpPr>
          <a:xfrm>
            <a:off x="9392911" y="6207927"/>
            <a:ext cx="2488502" cy="454909"/>
            <a:chOff x="9392911" y="6207927"/>
            <a:chExt cx="2488502" cy="454909"/>
          </a:xfrm>
        </p:grpSpPr>
        <p:pic>
          <p:nvPicPr>
            <p:cNvPr id="64" name="Picture 63" descr="A picture containing text, ax, wheel&#10;&#10;Description automatically generated">
              <a:extLst>
                <a:ext uri="{FF2B5EF4-FFF2-40B4-BE49-F238E27FC236}">
                  <a16:creationId xmlns:a16="http://schemas.microsoft.com/office/drawing/2014/main" id="{28334CAE-2042-0A6C-2030-9D38E292E65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65" name="Rectangle 8">
              <a:extLst>
                <a:ext uri="{FF2B5EF4-FFF2-40B4-BE49-F238E27FC236}">
                  <a16:creationId xmlns:a16="http://schemas.microsoft.com/office/drawing/2014/main" id="{1DE094B2-CCF0-C5E3-C969-E544E2CF07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376024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7F35D-E397-4681-ACB1-CA7ECC30433E}"/>
              </a:ext>
            </a:extLst>
          </p:cNvPr>
          <p:cNvSpPr>
            <a:spLocks noGrp="1"/>
          </p:cNvSpPr>
          <p:nvPr>
            <p:ph type="title"/>
          </p:nvPr>
        </p:nvSpPr>
        <p:spPr/>
        <p:txBody>
          <a:bodyPr/>
          <a:lstStyle/>
          <a:p>
            <a:r>
              <a:rPr lang="en-US" dirty="0"/>
              <a:t>PACIFIC: Consolidation Durvalumab After Concurrent CRT for Locally Advanced, Unresectable Stage III NSCLC</a:t>
            </a:r>
          </a:p>
        </p:txBody>
      </p:sp>
      <p:sp>
        <p:nvSpPr>
          <p:cNvPr id="472" name="Content Placeholder 9">
            <a:extLst>
              <a:ext uri="{FF2B5EF4-FFF2-40B4-BE49-F238E27FC236}">
                <a16:creationId xmlns:a16="http://schemas.microsoft.com/office/drawing/2014/main" id="{8DF01D69-3A54-4ABF-BAED-A77664A7EE96}"/>
              </a:ext>
            </a:extLst>
          </p:cNvPr>
          <p:cNvSpPr>
            <a:spLocks noGrp="1"/>
          </p:cNvSpPr>
          <p:nvPr>
            <p:ph idx="1"/>
          </p:nvPr>
        </p:nvSpPr>
        <p:spPr>
          <a:xfrm>
            <a:off x="604675" y="5291869"/>
            <a:ext cx="10877529" cy="871863"/>
          </a:xfrm>
        </p:spPr>
        <p:txBody>
          <a:bodyPr/>
          <a:lstStyle/>
          <a:p>
            <a:r>
              <a:rPr lang="en-US" sz="2400" dirty="0"/>
              <a:t>In February 2018, FDA approved durvalumab for treatment of unresectable </a:t>
            </a:r>
            <a:br>
              <a:rPr lang="en-US" sz="2400" dirty="0"/>
            </a:br>
            <a:r>
              <a:rPr lang="en-US" sz="2400" dirty="0"/>
              <a:t>stage III NSCLC without disease progression following concurrent CRT</a:t>
            </a:r>
          </a:p>
        </p:txBody>
      </p:sp>
      <p:sp>
        <p:nvSpPr>
          <p:cNvPr id="7" name="Text Box 15">
            <a:extLst>
              <a:ext uri="{FF2B5EF4-FFF2-40B4-BE49-F238E27FC236}">
                <a16:creationId xmlns:a16="http://schemas.microsoft.com/office/drawing/2014/main" id="{B4A35084-0F14-4E97-BA8B-706A979D796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sym typeface="Helvetica"/>
              </a:rPr>
              <a:t>Spigel. JCO. 2022;40:1301. Durvalumab PI.</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sym typeface="Helvetica"/>
            </a:endParaRPr>
          </a:p>
        </p:txBody>
      </p:sp>
      <p:sp>
        <p:nvSpPr>
          <p:cNvPr id="10" name="TextBox 9">
            <a:extLst>
              <a:ext uri="{FF2B5EF4-FFF2-40B4-BE49-F238E27FC236}">
                <a16:creationId xmlns:a16="http://schemas.microsoft.com/office/drawing/2014/main" id="{6B9E071C-B635-4E3E-AA58-FB249F168695}"/>
              </a:ext>
            </a:extLst>
          </p:cNvPr>
          <p:cNvSpPr txBox="1"/>
          <p:nvPr/>
        </p:nvSpPr>
        <p:spPr>
          <a:xfrm>
            <a:off x="10224373" y="1737821"/>
            <a:ext cx="1668925" cy="954107"/>
          </a:xfrm>
          <a:prstGeom prst="rect">
            <a:avLst/>
          </a:prstGeom>
          <a:noFill/>
        </p:spPr>
        <p:txBody>
          <a:bodyPr wrap="square" rtlCol="0" anchor="b" anchorCtr="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Median OS, Mo</a:t>
            </a:r>
            <a:b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(95% CI)</a:t>
            </a:r>
            <a:b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it-IT"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47.5 (38.1-52.9)</a:t>
            </a:r>
            <a:br>
              <a:rPr kumimoji="0" lang="it-IT"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it-IT"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29.1 (22.1-35.1)</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endParaRPr>
          </a:p>
        </p:txBody>
      </p:sp>
      <p:cxnSp>
        <p:nvCxnSpPr>
          <p:cNvPr id="11" name="Straight Connector 10">
            <a:extLst>
              <a:ext uri="{FF2B5EF4-FFF2-40B4-BE49-F238E27FC236}">
                <a16:creationId xmlns:a16="http://schemas.microsoft.com/office/drawing/2014/main" id="{80E94006-A324-44A6-9770-FD22790F8A6B}"/>
              </a:ext>
            </a:extLst>
          </p:cNvPr>
          <p:cNvCxnSpPr/>
          <p:nvPr/>
        </p:nvCxnSpPr>
        <p:spPr bwMode="auto">
          <a:xfrm>
            <a:off x="7544089" y="3459765"/>
            <a:ext cx="0" cy="1278038"/>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13" name="Straight Connector 12">
            <a:extLst>
              <a:ext uri="{FF2B5EF4-FFF2-40B4-BE49-F238E27FC236}">
                <a16:creationId xmlns:a16="http://schemas.microsoft.com/office/drawing/2014/main" id="{A332B80D-E616-4118-88D7-F057EF2EB197}"/>
              </a:ext>
            </a:extLst>
          </p:cNvPr>
          <p:cNvCxnSpPr>
            <a:cxnSpLocks/>
          </p:cNvCxnSpPr>
          <p:nvPr/>
        </p:nvCxnSpPr>
        <p:spPr bwMode="auto">
          <a:xfrm>
            <a:off x="8306623" y="3724605"/>
            <a:ext cx="0" cy="1011714"/>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14" name="Straight Connector 13">
            <a:extLst>
              <a:ext uri="{FF2B5EF4-FFF2-40B4-BE49-F238E27FC236}">
                <a16:creationId xmlns:a16="http://schemas.microsoft.com/office/drawing/2014/main" id="{51544E0B-D357-402D-900A-3EEFAD14EAB2}"/>
              </a:ext>
            </a:extLst>
          </p:cNvPr>
          <p:cNvCxnSpPr>
            <a:cxnSpLocks/>
          </p:cNvCxnSpPr>
          <p:nvPr/>
        </p:nvCxnSpPr>
        <p:spPr bwMode="auto">
          <a:xfrm>
            <a:off x="9074801" y="3879435"/>
            <a:ext cx="0" cy="847807"/>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15" name="Straight Connector 14">
            <a:extLst>
              <a:ext uri="{FF2B5EF4-FFF2-40B4-BE49-F238E27FC236}">
                <a16:creationId xmlns:a16="http://schemas.microsoft.com/office/drawing/2014/main" id="{D523C500-7435-493F-9C17-6EB6B71C870D}"/>
              </a:ext>
            </a:extLst>
          </p:cNvPr>
          <p:cNvCxnSpPr>
            <a:cxnSpLocks/>
          </p:cNvCxnSpPr>
          <p:nvPr/>
        </p:nvCxnSpPr>
        <p:spPr bwMode="auto">
          <a:xfrm>
            <a:off x="9844653" y="3998583"/>
            <a:ext cx="0" cy="726528"/>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16" name="Straight Connector 15">
            <a:extLst>
              <a:ext uri="{FF2B5EF4-FFF2-40B4-BE49-F238E27FC236}">
                <a16:creationId xmlns:a16="http://schemas.microsoft.com/office/drawing/2014/main" id="{5C0B8106-E0EE-46D0-80C3-90857BA4913F}"/>
              </a:ext>
            </a:extLst>
          </p:cNvPr>
          <p:cNvCxnSpPr>
            <a:cxnSpLocks/>
          </p:cNvCxnSpPr>
          <p:nvPr/>
        </p:nvCxnSpPr>
        <p:spPr bwMode="auto">
          <a:xfrm>
            <a:off x="10606750" y="4120441"/>
            <a:ext cx="0" cy="601530"/>
          </a:xfrm>
          <a:prstGeom prst="line">
            <a:avLst/>
          </a:prstGeom>
          <a:noFill/>
          <a:ln w="28575" cap="flat" cmpd="sng" algn="ctr">
            <a:solidFill>
              <a:schemeClr val="tx2">
                <a:lumMod val="75000"/>
              </a:schemeClr>
            </a:solidFill>
            <a:prstDash val="sysDash"/>
            <a:round/>
            <a:headEnd type="none" w="med" len="med"/>
            <a:tailEnd type="none" w="med" len="med"/>
          </a:ln>
          <a:effectLst/>
        </p:spPr>
      </p:cxnSp>
      <p:sp>
        <p:nvSpPr>
          <p:cNvPr id="17" name="TextBox 16">
            <a:extLst>
              <a:ext uri="{FF2B5EF4-FFF2-40B4-BE49-F238E27FC236}">
                <a16:creationId xmlns:a16="http://schemas.microsoft.com/office/drawing/2014/main" id="{B59BFD81-B44F-4DA1-9090-939A0E9A14D2}"/>
              </a:ext>
            </a:extLst>
          </p:cNvPr>
          <p:cNvSpPr txBox="1"/>
          <p:nvPr/>
        </p:nvSpPr>
        <p:spPr>
          <a:xfrm>
            <a:off x="8649473" y="2171836"/>
            <a:ext cx="1789849" cy="523220"/>
          </a:xfrm>
          <a:prstGeom prst="rect">
            <a:avLst/>
          </a:prstGeom>
          <a:noFill/>
        </p:spPr>
        <p:txBody>
          <a:bodyPr wrap="non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it-IT" sz="14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Durvalumab (n = 476)</a:t>
            </a:r>
            <a:br>
              <a:rPr kumimoji="0" lang="it-IT" sz="14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br>
            <a:r>
              <a:rPr kumimoji="0" lang="it-IT" sz="14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Placebo (n = 237)</a:t>
            </a:r>
            <a:endParaRPr kumimoji="0" lang="en-US" sz="14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endParaRPr>
          </a:p>
        </p:txBody>
      </p:sp>
      <p:sp>
        <p:nvSpPr>
          <p:cNvPr id="18" name="TextBox 17">
            <a:extLst>
              <a:ext uri="{FF2B5EF4-FFF2-40B4-BE49-F238E27FC236}">
                <a16:creationId xmlns:a16="http://schemas.microsoft.com/office/drawing/2014/main" id="{ADD5E9BB-9674-40CA-B638-6C9D6BD75270}"/>
              </a:ext>
            </a:extLst>
          </p:cNvPr>
          <p:cNvSpPr txBox="1"/>
          <p:nvPr/>
        </p:nvSpPr>
        <p:spPr>
          <a:xfrm>
            <a:off x="7535919" y="2643650"/>
            <a:ext cx="4223142" cy="523220"/>
          </a:xfrm>
          <a:prstGeom prst="rect">
            <a:avLst/>
          </a:prstGeom>
          <a:noFill/>
        </p:spPr>
        <p:txBody>
          <a:bodyPr wrap="square" rtlCol="0" anchor="b" anchorCtr="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5-yr stratified HR: 0.72 (95% CI: 0.59-0.89)</a:t>
            </a:r>
            <a:b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it-IT"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Primary analysis stratified HR: 0.68 (95% CI: 0.53-0.87)</a:t>
            </a:r>
          </a:p>
        </p:txBody>
      </p:sp>
      <p:sp>
        <p:nvSpPr>
          <p:cNvPr id="19" name="TextBox 18">
            <a:extLst>
              <a:ext uri="{FF2B5EF4-FFF2-40B4-BE49-F238E27FC236}">
                <a16:creationId xmlns:a16="http://schemas.microsoft.com/office/drawing/2014/main" id="{09AB1759-F726-4637-BA39-8942BDC543B7}"/>
              </a:ext>
            </a:extLst>
          </p:cNvPr>
          <p:cNvSpPr txBox="1"/>
          <p:nvPr/>
        </p:nvSpPr>
        <p:spPr bwMode="auto">
          <a:xfrm>
            <a:off x="8796508" y="4986498"/>
            <a:ext cx="5517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Mo</a:t>
            </a:r>
          </a:p>
        </p:txBody>
      </p:sp>
      <p:sp>
        <p:nvSpPr>
          <p:cNvPr id="20" name="Freeform: Shape 19">
            <a:extLst>
              <a:ext uri="{FF2B5EF4-FFF2-40B4-BE49-F238E27FC236}">
                <a16:creationId xmlns:a16="http://schemas.microsoft.com/office/drawing/2014/main" id="{ADCEF8CC-F454-45D9-8D7B-10073F4D7F9B}"/>
              </a:ext>
            </a:extLst>
          </p:cNvPr>
          <p:cNvSpPr/>
          <p:nvPr/>
        </p:nvSpPr>
        <p:spPr bwMode="auto">
          <a:xfrm>
            <a:off x="6767112" y="3175387"/>
            <a:ext cx="4803601" cy="1564230"/>
          </a:xfrm>
          <a:custGeom>
            <a:avLst/>
            <a:gdLst>
              <a:gd name="connsiteX0" fmla="*/ 0 w 7223185"/>
              <a:gd name="connsiteY0" fmla="*/ 0 h 2352136"/>
              <a:gd name="connsiteX1" fmla="*/ 0 w 7223185"/>
              <a:gd name="connsiteY1" fmla="*/ 2352136 h 2352136"/>
              <a:gd name="connsiteX2" fmla="*/ 7223185 w 7223185"/>
              <a:gd name="connsiteY2" fmla="*/ 2352136 h 2352136"/>
            </a:gdLst>
            <a:ahLst/>
            <a:cxnLst>
              <a:cxn ang="0">
                <a:pos x="connsiteX0" y="connsiteY0"/>
              </a:cxn>
              <a:cxn ang="0">
                <a:pos x="connsiteX1" y="connsiteY1"/>
              </a:cxn>
              <a:cxn ang="0">
                <a:pos x="connsiteX2" y="connsiteY2"/>
              </a:cxn>
            </a:cxnLst>
            <a:rect l="l" t="t" r="r" b="b"/>
            <a:pathLst>
              <a:path w="7223185" h="2352136">
                <a:moveTo>
                  <a:pt x="0" y="0"/>
                </a:moveTo>
                <a:lnTo>
                  <a:pt x="0" y="2352136"/>
                </a:lnTo>
                <a:lnTo>
                  <a:pt x="7223185" y="2352136"/>
                </a:lnTo>
              </a:path>
            </a:pathLst>
          </a:custGeom>
          <a:noFill/>
          <a:ln w="28575">
            <a:solidFill>
              <a:schemeClr val="bg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Helvetica"/>
            </a:endParaRPr>
          </a:p>
        </p:txBody>
      </p:sp>
      <p:grpSp>
        <p:nvGrpSpPr>
          <p:cNvPr id="21" name="Group 20">
            <a:extLst>
              <a:ext uri="{FF2B5EF4-FFF2-40B4-BE49-F238E27FC236}">
                <a16:creationId xmlns:a16="http://schemas.microsoft.com/office/drawing/2014/main" id="{7759216F-CE86-43C7-B7A2-550F438B59E0}"/>
              </a:ext>
            </a:extLst>
          </p:cNvPr>
          <p:cNvGrpSpPr/>
          <p:nvPr/>
        </p:nvGrpSpPr>
        <p:grpSpPr>
          <a:xfrm>
            <a:off x="6704015" y="3175387"/>
            <a:ext cx="63096" cy="1562318"/>
            <a:chOff x="2124986" y="1938068"/>
            <a:chExt cx="94878" cy="2349261"/>
          </a:xfrm>
        </p:grpSpPr>
        <p:cxnSp>
          <p:nvCxnSpPr>
            <p:cNvPr id="22" name="Straight Connector 21">
              <a:extLst>
                <a:ext uri="{FF2B5EF4-FFF2-40B4-BE49-F238E27FC236}">
                  <a16:creationId xmlns:a16="http://schemas.microsoft.com/office/drawing/2014/main" id="{4042A5B3-D1E7-469E-BABB-461069E0585E}"/>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870BC851-3522-41B8-9DDB-1EB1D4B4B4E4}"/>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A48B58FA-6485-4E7E-B5AD-D445868EC95F}"/>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47195215-6E2A-463D-B62F-6ACF756D1259}"/>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03E21BF-1B84-40FB-80D8-6335B9E817D2}"/>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595FF587-70D7-4708-949E-77754B918798}"/>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8" name="Group 27">
            <a:extLst>
              <a:ext uri="{FF2B5EF4-FFF2-40B4-BE49-F238E27FC236}">
                <a16:creationId xmlns:a16="http://schemas.microsoft.com/office/drawing/2014/main" id="{3CB74969-831F-4E2B-BCDD-6A4364857847}"/>
              </a:ext>
            </a:extLst>
          </p:cNvPr>
          <p:cNvGrpSpPr/>
          <p:nvPr/>
        </p:nvGrpSpPr>
        <p:grpSpPr>
          <a:xfrm>
            <a:off x="6767112" y="4729344"/>
            <a:ext cx="4796610" cy="65016"/>
            <a:chOff x="2219864" y="4274757"/>
            <a:chExt cx="7212672" cy="97764"/>
          </a:xfrm>
        </p:grpSpPr>
        <p:grpSp>
          <p:nvGrpSpPr>
            <p:cNvPr id="29" name="Group 28">
              <a:extLst>
                <a:ext uri="{FF2B5EF4-FFF2-40B4-BE49-F238E27FC236}">
                  <a16:creationId xmlns:a16="http://schemas.microsoft.com/office/drawing/2014/main" id="{0429569F-0D71-4E7E-83B8-D814B0E2D771}"/>
                </a:ext>
              </a:extLst>
            </p:cNvPr>
            <p:cNvGrpSpPr/>
            <p:nvPr/>
          </p:nvGrpSpPr>
          <p:grpSpPr>
            <a:xfrm rot="5400000">
              <a:off x="3200812" y="3602561"/>
              <a:ext cx="85445" cy="1449232"/>
              <a:chOff x="2124986" y="1938068"/>
              <a:chExt cx="94878" cy="2349261"/>
            </a:xfrm>
          </p:grpSpPr>
          <p:cxnSp>
            <p:nvCxnSpPr>
              <p:cNvPr id="55" name="Straight Connector 54">
                <a:extLst>
                  <a:ext uri="{FF2B5EF4-FFF2-40B4-BE49-F238E27FC236}">
                    <a16:creationId xmlns:a16="http://schemas.microsoft.com/office/drawing/2014/main" id="{BCC50B34-3906-406B-82AD-7CF348839D19}"/>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04E3D282-FEA3-46B9-9473-83D82D2E03C8}"/>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7907C9BE-47E9-49DC-93DF-5DC811F4BB1E}"/>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1AA4EC9C-CDB7-4C5A-B955-A192F8D17D71}"/>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2B1EDA41-A401-4457-8A65-68B6C93E86F1}"/>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8144080F-43F7-4B14-ABC6-8D2AE3D242BC}"/>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0" name="Group 29">
              <a:extLst>
                <a:ext uri="{FF2B5EF4-FFF2-40B4-BE49-F238E27FC236}">
                  <a16:creationId xmlns:a16="http://schemas.microsoft.com/office/drawing/2014/main" id="{F23FB0E8-4ADA-426D-B479-994533BD162A}"/>
                </a:ext>
              </a:extLst>
            </p:cNvPr>
            <p:cNvGrpSpPr/>
            <p:nvPr/>
          </p:nvGrpSpPr>
          <p:grpSpPr>
            <a:xfrm rot="5400000">
              <a:off x="2238248" y="4271821"/>
              <a:ext cx="80869" cy="117638"/>
              <a:chOff x="2124986" y="3817476"/>
              <a:chExt cx="94878" cy="469853"/>
            </a:xfrm>
          </p:grpSpPr>
          <p:cxnSp>
            <p:nvCxnSpPr>
              <p:cNvPr id="53" name="Straight Connector 52">
                <a:extLst>
                  <a:ext uri="{FF2B5EF4-FFF2-40B4-BE49-F238E27FC236}">
                    <a16:creationId xmlns:a16="http://schemas.microsoft.com/office/drawing/2014/main" id="{7DDFD360-77C4-4C4F-B0E6-572242E5F1E0}"/>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59749864-07BF-49C3-BE2F-EF7B08EBA6E6}"/>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 name="Group 30">
              <a:extLst>
                <a:ext uri="{FF2B5EF4-FFF2-40B4-BE49-F238E27FC236}">
                  <a16:creationId xmlns:a16="http://schemas.microsoft.com/office/drawing/2014/main" id="{6887A69C-3E6D-41B9-B476-BE7C75360DC4}"/>
                </a:ext>
              </a:extLst>
            </p:cNvPr>
            <p:cNvGrpSpPr/>
            <p:nvPr/>
          </p:nvGrpSpPr>
          <p:grpSpPr>
            <a:xfrm rot="5400000">
              <a:off x="4923800" y="3599539"/>
              <a:ext cx="85445" cy="1449232"/>
              <a:chOff x="2124986" y="1938068"/>
              <a:chExt cx="94878" cy="2349261"/>
            </a:xfrm>
          </p:grpSpPr>
          <p:cxnSp>
            <p:nvCxnSpPr>
              <p:cNvPr id="47" name="Straight Connector 46">
                <a:extLst>
                  <a:ext uri="{FF2B5EF4-FFF2-40B4-BE49-F238E27FC236}">
                    <a16:creationId xmlns:a16="http://schemas.microsoft.com/office/drawing/2014/main" id="{34E9F8A3-7FC6-4686-8013-B882C071A7A0}"/>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DAA53D08-922E-4323-92D3-F7D5042F9F15}"/>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CA4F5618-6EF0-496A-86E6-3518BFCB3C7F}"/>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5DBC84B1-1EEC-402D-B6FF-6EC2EF04BE45}"/>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889AB74A-A09D-41AF-99F8-165BDE7C2FF4}"/>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EBE76E06-ADA1-4C1B-B3A2-7CEB166B20EF}"/>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2" name="Group 31">
              <a:extLst>
                <a:ext uri="{FF2B5EF4-FFF2-40B4-BE49-F238E27FC236}">
                  <a16:creationId xmlns:a16="http://schemas.microsoft.com/office/drawing/2014/main" id="{B74A545E-3F5A-48D3-A7B9-4AAF44F6B9EB}"/>
                </a:ext>
              </a:extLst>
            </p:cNvPr>
            <p:cNvGrpSpPr/>
            <p:nvPr/>
          </p:nvGrpSpPr>
          <p:grpSpPr>
            <a:xfrm rot="5400000">
              <a:off x="6659924" y="3605183"/>
              <a:ext cx="85445" cy="1449232"/>
              <a:chOff x="2124986" y="1938068"/>
              <a:chExt cx="94878" cy="2349261"/>
            </a:xfrm>
          </p:grpSpPr>
          <p:cxnSp>
            <p:nvCxnSpPr>
              <p:cNvPr id="41" name="Straight Connector 40">
                <a:extLst>
                  <a:ext uri="{FF2B5EF4-FFF2-40B4-BE49-F238E27FC236}">
                    <a16:creationId xmlns:a16="http://schemas.microsoft.com/office/drawing/2014/main" id="{75679351-A9B5-4528-A192-04E460B435B5}"/>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44DD727D-68F4-417D-B3A3-2660801E9B0D}"/>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396AC0A8-9755-4FA9-BAEB-846BCEF2A223}"/>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FDEB471-85D9-4AF9-B55B-211B4AEBDD80}"/>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923D9340-A266-46AF-8160-A2A37C0A7866}"/>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318B8F97-EB33-42C5-91B7-A583B7051D50}"/>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3" name="Group 32">
              <a:extLst>
                <a:ext uri="{FF2B5EF4-FFF2-40B4-BE49-F238E27FC236}">
                  <a16:creationId xmlns:a16="http://schemas.microsoft.com/office/drawing/2014/main" id="{B8C9FA79-EB50-4C99-95A3-96B89D6FD020}"/>
                </a:ext>
              </a:extLst>
            </p:cNvPr>
            <p:cNvGrpSpPr/>
            <p:nvPr/>
          </p:nvGrpSpPr>
          <p:grpSpPr>
            <a:xfrm rot="5400000">
              <a:off x="8382912" y="3602161"/>
              <a:ext cx="85445" cy="1449232"/>
              <a:chOff x="2124986" y="1938068"/>
              <a:chExt cx="94878" cy="2349261"/>
            </a:xfrm>
          </p:grpSpPr>
          <p:cxnSp>
            <p:nvCxnSpPr>
              <p:cNvPr id="35" name="Straight Connector 34">
                <a:extLst>
                  <a:ext uri="{FF2B5EF4-FFF2-40B4-BE49-F238E27FC236}">
                    <a16:creationId xmlns:a16="http://schemas.microsoft.com/office/drawing/2014/main" id="{C2CFD460-7C79-4C01-A1E0-059C7D4EE377}"/>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BC3E82EC-A287-4557-8924-1F9D22451E40}"/>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D7D3A796-2A5B-4F05-BB5D-D03A65580D53}"/>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423145A6-36BF-4607-8C08-B5142652A067}"/>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AD581EC9-6F89-4793-B154-F19257637E3A}"/>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5BF5DBB-F135-42D4-A7A3-AFABB07616C8}"/>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cxnSp>
          <p:nvCxnSpPr>
            <p:cNvPr id="34" name="Straight Connector 33">
              <a:extLst>
                <a:ext uri="{FF2B5EF4-FFF2-40B4-BE49-F238E27FC236}">
                  <a16:creationId xmlns:a16="http://schemas.microsoft.com/office/drawing/2014/main" id="{AE82A50F-AE76-4D86-9B73-B443244F7F39}"/>
                </a:ext>
              </a:extLst>
            </p:cNvPr>
            <p:cNvCxnSpPr>
              <a:cxnSpLocks/>
            </p:cNvCxnSpPr>
            <p:nvPr/>
          </p:nvCxnSpPr>
          <p:spPr bwMode="auto">
            <a:xfrm rot="5400000">
              <a:off x="9389813" y="4317480"/>
              <a:ext cx="85445" cy="0"/>
            </a:xfrm>
            <a:prstGeom prst="line">
              <a:avLst/>
            </a:prstGeom>
            <a:noFill/>
            <a:ln w="28575" cap="flat" cmpd="sng" algn="ctr">
              <a:solidFill>
                <a:schemeClr val="bg1"/>
              </a:solidFill>
              <a:prstDash val="solid"/>
              <a:round/>
              <a:headEnd type="none" w="med" len="med"/>
              <a:tailEnd type="none" w="med" len="med"/>
            </a:ln>
            <a:effectLst/>
          </p:spPr>
        </p:cxnSp>
      </p:grpSp>
      <p:sp>
        <p:nvSpPr>
          <p:cNvPr id="61" name="TextBox 60">
            <a:extLst>
              <a:ext uri="{FF2B5EF4-FFF2-40B4-BE49-F238E27FC236}">
                <a16:creationId xmlns:a16="http://schemas.microsoft.com/office/drawing/2014/main" id="{D47F1BD2-643C-4DBD-890A-1E545F16810F}"/>
              </a:ext>
            </a:extLst>
          </p:cNvPr>
          <p:cNvSpPr txBox="1"/>
          <p:nvPr/>
        </p:nvSpPr>
        <p:spPr bwMode="auto">
          <a:xfrm>
            <a:off x="6384630" y="3013575"/>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1.0</a:t>
            </a:r>
          </a:p>
        </p:txBody>
      </p:sp>
      <p:sp>
        <p:nvSpPr>
          <p:cNvPr id="62" name="TextBox 61">
            <a:extLst>
              <a:ext uri="{FF2B5EF4-FFF2-40B4-BE49-F238E27FC236}">
                <a16:creationId xmlns:a16="http://schemas.microsoft.com/office/drawing/2014/main" id="{14700468-6416-4DF1-B183-34B8CFE12D7E}"/>
              </a:ext>
            </a:extLst>
          </p:cNvPr>
          <p:cNvSpPr txBox="1"/>
          <p:nvPr/>
        </p:nvSpPr>
        <p:spPr bwMode="auto">
          <a:xfrm>
            <a:off x="6388797" y="3329804"/>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0.8</a:t>
            </a:r>
          </a:p>
        </p:txBody>
      </p:sp>
      <p:sp>
        <p:nvSpPr>
          <p:cNvPr id="63" name="TextBox 62">
            <a:extLst>
              <a:ext uri="{FF2B5EF4-FFF2-40B4-BE49-F238E27FC236}">
                <a16:creationId xmlns:a16="http://schemas.microsoft.com/office/drawing/2014/main" id="{85CFA2A2-6969-49B9-9548-F8224D66449C}"/>
              </a:ext>
            </a:extLst>
          </p:cNvPr>
          <p:cNvSpPr txBox="1"/>
          <p:nvPr/>
        </p:nvSpPr>
        <p:spPr bwMode="auto">
          <a:xfrm>
            <a:off x="6390194" y="3634738"/>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0.6</a:t>
            </a:r>
          </a:p>
        </p:txBody>
      </p:sp>
      <p:sp>
        <p:nvSpPr>
          <p:cNvPr id="64" name="TextBox 63">
            <a:extLst>
              <a:ext uri="{FF2B5EF4-FFF2-40B4-BE49-F238E27FC236}">
                <a16:creationId xmlns:a16="http://schemas.microsoft.com/office/drawing/2014/main" id="{7A56721C-C7A2-4F5B-B7C7-F77B5B2A043D}"/>
              </a:ext>
            </a:extLst>
          </p:cNvPr>
          <p:cNvSpPr txBox="1"/>
          <p:nvPr/>
        </p:nvSpPr>
        <p:spPr bwMode="auto">
          <a:xfrm>
            <a:off x="6394362" y="3950966"/>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0.4</a:t>
            </a:r>
          </a:p>
        </p:txBody>
      </p:sp>
      <p:sp>
        <p:nvSpPr>
          <p:cNvPr id="65" name="TextBox 64">
            <a:extLst>
              <a:ext uri="{FF2B5EF4-FFF2-40B4-BE49-F238E27FC236}">
                <a16:creationId xmlns:a16="http://schemas.microsoft.com/office/drawing/2014/main" id="{6209C09E-803B-419D-999C-FAB95811DCB9}"/>
              </a:ext>
            </a:extLst>
          </p:cNvPr>
          <p:cNvSpPr txBox="1"/>
          <p:nvPr/>
        </p:nvSpPr>
        <p:spPr bwMode="auto">
          <a:xfrm>
            <a:off x="6388111" y="4263449"/>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0.2</a:t>
            </a:r>
          </a:p>
        </p:txBody>
      </p:sp>
      <p:sp>
        <p:nvSpPr>
          <p:cNvPr id="66" name="TextBox 65">
            <a:extLst>
              <a:ext uri="{FF2B5EF4-FFF2-40B4-BE49-F238E27FC236}">
                <a16:creationId xmlns:a16="http://schemas.microsoft.com/office/drawing/2014/main" id="{7B7A08B0-F2CC-4215-8931-E792C7A82381}"/>
              </a:ext>
            </a:extLst>
          </p:cNvPr>
          <p:cNvSpPr txBox="1"/>
          <p:nvPr/>
        </p:nvSpPr>
        <p:spPr bwMode="auto">
          <a:xfrm>
            <a:off x="6475089" y="457967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a:t>
            </a:r>
          </a:p>
        </p:txBody>
      </p:sp>
      <p:sp>
        <p:nvSpPr>
          <p:cNvPr id="67" name="TextBox 66">
            <a:extLst>
              <a:ext uri="{FF2B5EF4-FFF2-40B4-BE49-F238E27FC236}">
                <a16:creationId xmlns:a16="http://schemas.microsoft.com/office/drawing/2014/main" id="{6AB9801D-2D04-40ED-A458-54F7AC08F927}"/>
              </a:ext>
            </a:extLst>
          </p:cNvPr>
          <p:cNvSpPr txBox="1"/>
          <p:nvPr/>
        </p:nvSpPr>
        <p:spPr bwMode="auto">
          <a:xfrm>
            <a:off x="6670307" y="4745092"/>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a:t>
            </a:r>
          </a:p>
        </p:txBody>
      </p:sp>
      <p:sp>
        <p:nvSpPr>
          <p:cNvPr id="68" name="TextBox 67">
            <a:extLst>
              <a:ext uri="{FF2B5EF4-FFF2-40B4-BE49-F238E27FC236}">
                <a16:creationId xmlns:a16="http://schemas.microsoft.com/office/drawing/2014/main" id="{A2E62207-C191-4934-8762-FE9E3013CF1C}"/>
              </a:ext>
            </a:extLst>
          </p:cNvPr>
          <p:cNvSpPr txBox="1"/>
          <p:nvPr/>
        </p:nvSpPr>
        <p:spPr bwMode="auto">
          <a:xfrm>
            <a:off x="6749043" y="4745092"/>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a:t>
            </a:r>
          </a:p>
        </p:txBody>
      </p:sp>
      <p:sp>
        <p:nvSpPr>
          <p:cNvPr id="69" name="TextBox 68">
            <a:extLst>
              <a:ext uri="{FF2B5EF4-FFF2-40B4-BE49-F238E27FC236}">
                <a16:creationId xmlns:a16="http://schemas.microsoft.com/office/drawing/2014/main" id="{AB1B116D-02EB-4FBE-8F18-0933BBA59A07}"/>
              </a:ext>
            </a:extLst>
          </p:cNvPr>
          <p:cNvSpPr txBox="1"/>
          <p:nvPr/>
        </p:nvSpPr>
        <p:spPr bwMode="auto">
          <a:xfrm>
            <a:off x="6871085" y="4745092"/>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a:t>
            </a:r>
          </a:p>
        </p:txBody>
      </p:sp>
      <p:sp>
        <p:nvSpPr>
          <p:cNvPr id="70" name="TextBox 69">
            <a:extLst>
              <a:ext uri="{FF2B5EF4-FFF2-40B4-BE49-F238E27FC236}">
                <a16:creationId xmlns:a16="http://schemas.microsoft.com/office/drawing/2014/main" id="{FDFD2382-C37B-4D1C-8143-3CBB54B06091}"/>
              </a:ext>
            </a:extLst>
          </p:cNvPr>
          <p:cNvSpPr txBox="1"/>
          <p:nvPr/>
        </p:nvSpPr>
        <p:spPr bwMode="auto">
          <a:xfrm>
            <a:off x="7060208" y="4745092"/>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a:t>
            </a:r>
          </a:p>
        </p:txBody>
      </p:sp>
      <p:sp>
        <p:nvSpPr>
          <p:cNvPr id="71" name="TextBox 70">
            <a:extLst>
              <a:ext uri="{FF2B5EF4-FFF2-40B4-BE49-F238E27FC236}">
                <a16:creationId xmlns:a16="http://schemas.microsoft.com/office/drawing/2014/main" id="{07A2DEA1-CD3C-4D7C-A4F2-02C7418FAFF0}"/>
              </a:ext>
            </a:extLst>
          </p:cNvPr>
          <p:cNvSpPr txBox="1"/>
          <p:nvPr/>
        </p:nvSpPr>
        <p:spPr bwMode="auto">
          <a:xfrm>
            <a:off x="7258934" y="4745092"/>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9</a:t>
            </a:r>
          </a:p>
        </p:txBody>
      </p:sp>
      <p:sp>
        <p:nvSpPr>
          <p:cNvPr id="72" name="TextBox 71">
            <a:extLst>
              <a:ext uri="{FF2B5EF4-FFF2-40B4-BE49-F238E27FC236}">
                <a16:creationId xmlns:a16="http://schemas.microsoft.com/office/drawing/2014/main" id="{4520E925-A6DE-4910-A8C6-0841FC8420A4}"/>
              </a:ext>
            </a:extLst>
          </p:cNvPr>
          <p:cNvSpPr txBox="1"/>
          <p:nvPr/>
        </p:nvSpPr>
        <p:spPr bwMode="auto">
          <a:xfrm>
            <a:off x="7341822"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12</a:t>
            </a:r>
          </a:p>
        </p:txBody>
      </p:sp>
      <p:sp>
        <p:nvSpPr>
          <p:cNvPr id="73" name="TextBox 72">
            <a:extLst>
              <a:ext uri="{FF2B5EF4-FFF2-40B4-BE49-F238E27FC236}">
                <a16:creationId xmlns:a16="http://schemas.microsoft.com/office/drawing/2014/main" id="{A92F3F50-E518-408A-9709-0497997144B0}"/>
              </a:ext>
            </a:extLst>
          </p:cNvPr>
          <p:cNvSpPr txBox="1"/>
          <p:nvPr/>
        </p:nvSpPr>
        <p:spPr bwMode="auto">
          <a:xfrm>
            <a:off x="7538672"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15</a:t>
            </a:r>
          </a:p>
        </p:txBody>
      </p:sp>
      <p:sp>
        <p:nvSpPr>
          <p:cNvPr id="74" name="TextBox 73">
            <a:extLst>
              <a:ext uri="{FF2B5EF4-FFF2-40B4-BE49-F238E27FC236}">
                <a16:creationId xmlns:a16="http://schemas.microsoft.com/office/drawing/2014/main" id="{3051DCF7-4EB0-478F-8BAB-B3F5500656BE}"/>
              </a:ext>
            </a:extLst>
          </p:cNvPr>
          <p:cNvSpPr txBox="1"/>
          <p:nvPr/>
        </p:nvSpPr>
        <p:spPr bwMode="auto">
          <a:xfrm>
            <a:off x="7722260"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18</a:t>
            </a:r>
          </a:p>
        </p:txBody>
      </p:sp>
      <p:sp>
        <p:nvSpPr>
          <p:cNvPr id="75" name="TextBox 74">
            <a:extLst>
              <a:ext uri="{FF2B5EF4-FFF2-40B4-BE49-F238E27FC236}">
                <a16:creationId xmlns:a16="http://schemas.microsoft.com/office/drawing/2014/main" id="{02F5437F-F9DD-4006-A903-450F26F4D100}"/>
              </a:ext>
            </a:extLst>
          </p:cNvPr>
          <p:cNvSpPr txBox="1"/>
          <p:nvPr/>
        </p:nvSpPr>
        <p:spPr bwMode="auto">
          <a:xfrm>
            <a:off x="7919111"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21</a:t>
            </a:r>
          </a:p>
        </p:txBody>
      </p:sp>
      <p:sp>
        <p:nvSpPr>
          <p:cNvPr id="76" name="TextBox 75">
            <a:extLst>
              <a:ext uri="{FF2B5EF4-FFF2-40B4-BE49-F238E27FC236}">
                <a16:creationId xmlns:a16="http://schemas.microsoft.com/office/drawing/2014/main" id="{ADE3B4CB-6602-438F-A7C4-8C28883EC89D}"/>
              </a:ext>
            </a:extLst>
          </p:cNvPr>
          <p:cNvSpPr txBox="1"/>
          <p:nvPr/>
        </p:nvSpPr>
        <p:spPr bwMode="auto">
          <a:xfrm>
            <a:off x="8100671"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24</a:t>
            </a:r>
          </a:p>
        </p:txBody>
      </p:sp>
      <p:sp>
        <p:nvSpPr>
          <p:cNvPr id="77" name="TextBox 76">
            <a:extLst>
              <a:ext uri="{FF2B5EF4-FFF2-40B4-BE49-F238E27FC236}">
                <a16:creationId xmlns:a16="http://schemas.microsoft.com/office/drawing/2014/main" id="{C9E089F9-7886-4BA1-80FF-0C34E44E159E}"/>
              </a:ext>
            </a:extLst>
          </p:cNvPr>
          <p:cNvSpPr txBox="1"/>
          <p:nvPr/>
        </p:nvSpPr>
        <p:spPr bwMode="auto">
          <a:xfrm>
            <a:off x="8297521"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27</a:t>
            </a:r>
          </a:p>
        </p:txBody>
      </p:sp>
      <p:sp>
        <p:nvSpPr>
          <p:cNvPr id="78" name="TextBox 77">
            <a:extLst>
              <a:ext uri="{FF2B5EF4-FFF2-40B4-BE49-F238E27FC236}">
                <a16:creationId xmlns:a16="http://schemas.microsoft.com/office/drawing/2014/main" id="{C0A8B4C0-9C92-4CE2-BC00-9FC3A3A76190}"/>
              </a:ext>
            </a:extLst>
          </p:cNvPr>
          <p:cNvSpPr txBox="1"/>
          <p:nvPr/>
        </p:nvSpPr>
        <p:spPr bwMode="auto">
          <a:xfrm>
            <a:off x="8481108"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30</a:t>
            </a:r>
          </a:p>
        </p:txBody>
      </p:sp>
      <p:sp>
        <p:nvSpPr>
          <p:cNvPr id="79" name="TextBox 78">
            <a:extLst>
              <a:ext uri="{FF2B5EF4-FFF2-40B4-BE49-F238E27FC236}">
                <a16:creationId xmlns:a16="http://schemas.microsoft.com/office/drawing/2014/main" id="{B84251CD-193A-4ECB-8509-572879D84582}"/>
              </a:ext>
            </a:extLst>
          </p:cNvPr>
          <p:cNvSpPr txBox="1"/>
          <p:nvPr/>
        </p:nvSpPr>
        <p:spPr bwMode="auto">
          <a:xfrm>
            <a:off x="8677959"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33</a:t>
            </a:r>
          </a:p>
        </p:txBody>
      </p:sp>
      <p:sp>
        <p:nvSpPr>
          <p:cNvPr id="80" name="TextBox 79">
            <a:extLst>
              <a:ext uri="{FF2B5EF4-FFF2-40B4-BE49-F238E27FC236}">
                <a16:creationId xmlns:a16="http://schemas.microsoft.com/office/drawing/2014/main" id="{313E4F98-93AD-4ADF-BA8D-980DC52EBEDF}"/>
              </a:ext>
            </a:extLst>
          </p:cNvPr>
          <p:cNvSpPr txBox="1"/>
          <p:nvPr/>
        </p:nvSpPr>
        <p:spPr bwMode="auto">
          <a:xfrm>
            <a:off x="8884353"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36</a:t>
            </a:r>
          </a:p>
        </p:txBody>
      </p:sp>
      <p:sp>
        <p:nvSpPr>
          <p:cNvPr id="81" name="TextBox 80">
            <a:extLst>
              <a:ext uri="{FF2B5EF4-FFF2-40B4-BE49-F238E27FC236}">
                <a16:creationId xmlns:a16="http://schemas.microsoft.com/office/drawing/2014/main" id="{7E73276F-2E04-477B-BAB8-A59647FA2099}"/>
              </a:ext>
            </a:extLst>
          </p:cNvPr>
          <p:cNvSpPr txBox="1"/>
          <p:nvPr/>
        </p:nvSpPr>
        <p:spPr bwMode="auto">
          <a:xfrm>
            <a:off x="9081204"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39</a:t>
            </a:r>
          </a:p>
        </p:txBody>
      </p:sp>
      <p:sp>
        <p:nvSpPr>
          <p:cNvPr id="82" name="TextBox 81">
            <a:extLst>
              <a:ext uri="{FF2B5EF4-FFF2-40B4-BE49-F238E27FC236}">
                <a16:creationId xmlns:a16="http://schemas.microsoft.com/office/drawing/2014/main" id="{DC10BE01-1B65-43A7-9CD9-D88BFE5E8D3F}"/>
              </a:ext>
            </a:extLst>
          </p:cNvPr>
          <p:cNvSpPr txBox="1"/>
          <p:nvPr/>
        </p:nvSpPr>
        <p:spPr bwMode="auto">
          <a:xfrm>
            <a:off x="9264791"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42</a:t>
            </a:r>
          </a:p>
        </p:txBody>
      </p:sp>
      <p:sp>
        <p:nvSpPr>
          <p:cNvPr id="83" name="TextBox 82">
            <a:extLst>
              <a:ext uri="{FF2B5EF4-FFF2-40B4-BE49-F238E27FC236}">
                <a16:creationId xmlns:a16="http://schemas.microsoft.com/office/drawing/2014/main" id="{4043233E-B9E4-4824-A956-945035E734ED}"/>
              </a:ext>
            </a:extLst>
          </p:cNvPr>
          <p:cNvSpPr txBox="1"/>
          <p:nvPr/>
        </p:nvSpPr>
        <p:spPr bwMode="auto">
          <a:xfrm>
            <a:off x="9461642"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45</a:t>
            </a:r>
          </a:p>
        </p:txBody>
      </p:sp>
      <p:sp>
        <p:nvSpPr>
          <p:cNvPr id="84" name="TextBox 83">
            <a:extLst>
              <a:ext uri="{FF2B5EF4-FFF2-40B4-BE49-F238E27FC236}">
                <a16:creationId xmlns:a16="http://schemas.microsoft.com/office/drawing/2014/main" id="{13587A06-6EB6-48E3-ACCE-C6242F1DEC9E}"/>
              </a:ext>
            </a:extLst>
          </p:cNvPr>
          <p:cNvSpPr txBox="1"/>
          <p:nvPr/>
        </p:nvSpPr>
        <p:spPr bwMode="auto">
          <a:xfrm>
            <a:off x="9643201"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48</a:t>
            </a:r>
          </a:p>
        </p:txBody>
      </p:sp>
      <p:sp>
        <p:nvSpPr>
          <p:cNvPr id="85" name="TextBox 84">
            <a:extLst>
              <a:ext uri="{FF2B5EF4-FFF2-40B4-BE49-F238E27FC236}">
                <a16:creationId xmlns:a16="http://schemas.microsoft.com/office/drawing/2014/main" id="{D6B210BC-9BEA-48A3-824A-AC50D2C675D8}"/>
              </a:ext>
            </a:extLst>
          </p:cNvPr>
          <p:cNvSpPr txBox="1"/>
          <p:nvPr/>
        </p:nvSpPr>
        <p:spPr bwMode="auto">
          <a:xfrm>
            <a:off x="9840052"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51</a:t>
            </a:r>
          </a:p>
        </p:txBody>
      </p:sp>
      <p:sp>
        <p:nvSpPr>
          <p:cNvPr id="86" name="TextBox 85">
            <a:extLst>
              <a:ext uri="{FF2B5EF4-FFF2-40B4-BE49-F238E27FC236}">
                <a16:creationId xmlns:a16="http://schemas.microsoft.com/office/drawing/2014/main" id="{96EA8BE1-2C01-45CA-93A9-6C9B1B64E8BA}"/>
              </a:ext>
            </a:extLst>
          </p:cNvPr>
          <p:cNvSpPr txBox="1"/>
          <p:nvPr/>
        </p:nvSpPr>
        <p:spPr bwMode="auto">
          <a:xfrm>
            <a:off x="10023639"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54</a:t>
            </a:r>
          </a:p>
        </p:txBody>
      </p:sp>
      <p:sp>
        <p:nvSpPr>
          <p:cNvPr id="87" name="TextBox 86">
            <a:extLst>
              <a:ext uri="{FF2B5EF4-FFF2-40B4-BE49-F238E27FC236}">
                <a16:creationId xmlns:a16="http://schemas.microsoft.com/office/drawing/2014/main" id="{F74BF009-5685-4027-AF96-D3E11D52C057}"/>
              </a:ext>
            </a:extLst>
          </p:cNvPr>
          <p:cNvSpPr txBox="1"/>
          <p:nvPr/>
        </p:nvSpPr>
        <p:spPr bwMode="auto">
          <a:xfrm>
            <a:off x="10220491"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57</a:t>
            </a:r>
          </a:p>
        </p:txBody>
      </p:sp>
      <p:sp>
        <p:nvSpPr>
          <p:cNvPr id="88" name="TextBox 87">
            <a:extLst>
              <a:ext uri="{FF2B5EF4-FFF2-40B4-BE49-F238E27FC236}">
                <a16:creationId xmlns:a16="http://schemas.microsoft.com/office/drawing/2014/main" id="{7B29ABD2-E75A-4A52-A0C3-A4B0957F3B55}"/>
              </a:ext>
            </a:extLst>
          </p:cNvPr>
          <p:cNvSpPr txBox="1"/>
          <p:nvPr/>
        </p:nvSpPr>
        <p:spPr bwMode="auto">
          <a:xfrm>
            <a:off x="10403027"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60</a:t>
            </a:r>
          </a:p>
        </p:txBody>
      </p:sp>
      <p:sp>
        <p:nvSpPr>
          <p:cNvPr id="89" name="TextBox 88">
            <a:extLst>
              <a:ext uri="{FF2B5EF4-FFF2-40B4-BE49-F238E27FC236}">
                <a16:creationId xmlns:a16="http://schemas.microsoft.com/office/drawing/2014/main" id="{1A82D989-0617-4DA3-A2E4-B0A933234D2C}"/>
              </a:ext>
            </a:extLst>
          </p:cNvPr>
          <p:cNvSpPr txBox="1"/>
          <p:nvPr/>
        </p:nvSpPr>
        <p:spPr bwMode="auto">
          <a:xfrm>
            <a:off x="10599878"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63</a:t>
            </a:r>
          </a:p>
        </p:txBody>
      </p:sp>
      <p:sp>
        <p:nvSpPr>
          <p:cNvPr id="90" name="TextBox 89">
            <a:extLst>
              <a:ext uri="{FF2B5EF4-FFF2-40B4-BE49-F238E27FC236}">
                <a16:creationId xmlns:a16="http://schemas.microsoft.com/office/drawing/2014/main" id="{9A08D906-494A-40D4-B220-56FB68156EC7}"/>
              </a:ext>
            </a:extLst>
          </p:cNvPr>
          <p:cNvSpPr txBox="1"/>
          <p:nvPr/>
        </p:nvSpPr>
        <p:spPr bwMode="auto">
          <a:xfrm>
            <a:off x="10781438"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66</a:t>
            </a:r>
          </a:p>
        </p:txBody>
      </p:sp>
      <p:sp>
        <p:nvSpPr>
          <p:cNvPr id="91" name="TextBox 90">
            <a:extLst>
              <a:ext uri="{FF2B5EF4-FFF2-40B4-BE49-F238E27FC236}">
                <a16:creationId xmlns:a16="http://schemas.microsoft.com/office/drawing/2014/main" id="{2CE026D9-133A-434F-A307-97935B82B01B}"/>
              </a:ext>
            </a:extLst>
          </p:cNvPr>
          <p:cNvSpPr txBox="1"/>
          <p:nvPr/>
        </p:nvSpPr>
        <p:spPr bwMode="auto">
          <a:xfrm>
            <a:off x="10978289"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69</a:t>
            </a:r>
          </a:p>
        </p:txBody>
      </p:sp>
      <p:sp>
        <p:nvSpPr>
          <p:cNvPr id="92" name="TextBox 91">
            <a:extLst>
              <a:ext uri="{FF2B5EF4-FFF2-40B4-BE49-F238E27FC236}">
                <a16:creationId xmlns:a16="http://schemas.microsoft.com/office/drawing/2014/main" id="{A320721C-3413-40DE-826C-37533F9FBD34}"/>
              </a:ext>
            </a:extLst>
          </p:cNvPr>
          <p:cNvSpPr txBox="1"/>
          <p:nvPr/>
        </p:nvSpPr>
        <p:spPr bwMode="auto">
          <a:xfrm>
            <a:off x="11161875"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72</a:t>
            </a:r>
          </a:p>
        </p:txBody>
      </p:sp>
      <p:sp>
        <p:nvSpPr>
          <p:cNvPr id="93" name="TextBox 92">
            <a:extLst>
              <a:ext uri="{FF2B5EF4-FFF2-40B4-BE49-F238E27FC236}">
                <a16:creationId xmlns:a16="http://schemas.microsoft.com/office/drawing/2014/main" id="{15992176-4153-4E9D-B099-6A553707A0C9}"/>
              </a:ext>
            </a:extLst>
          </p:cNvPr>
          <p:cNvSpPr txBox="1"/>
          <p:nvPr/>
        </p:nvSpPr>
        <p:spPr bwMode="auto">
          <a:xfrm>
            <a:off x="11358726" y="4745092"/>
            <a:ext cx="407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75</a:t>
            </a:r>
          </a:p>
        </p:txBody>
      </p:sp>
      <p:grpSp>
        <p:nvGrpSpPr>
          <p:cNvPr id="94" name="Group 93">
            <a:extLst>
              <a:ext uri="{FF2B5EF4-FFF2-40B4-BE49-F238E27FC236}">
                <a16:creationId xmlns:a16="http://schemas.microsoft.com/office/drawing/2014/main" id="{F7749427-9AEB-4C83-97A4-09A2E2DA061F}"/>
              </a:ext>
            </a:extLst>
          </p:cNvPr>
          <p:cNvGrpSpPr/>
          <p:nvPr/>
        </p:nvGrpSpPr>
        <p:grpSpPr>
          <a:xfrm>
            <a:off x="6765408" y="3175189"/>
            <a:ext cx="4760817" cy="948383"/>
            <a:chOff x="2217302" y="1937770"/>
            <a:chExt cx="7158851" cy="1426085"/>
          </a:xfrm>
        </p:grpSpPr>
        <p:sp>
          <p:nvSpPr>
            <p:cNvPr id="95" name="Freeform: Shape 94">
              <a:extLst>
                <a:ext uri="{FF2B5EF4-FFF2-40B4-BE49-F238E27FC236}">
                  <a16:creationId xmlns:a16="http://schemas.microsoft.com/office/drawing/2014/main" id="{AC638E02-C650-4608-8141-990B5ADD3473}"/>
                </a:ext>
              </a:extLst>
            </p:cNvPr>
            <p:cNvSpPr/>
            <p:nvPr/>
          </p:nvSpPr>
          <p:spPr bwMode="auto">
            <a:xfrm>
              <a:off x="2217302" y="1937770"/>
              <a:ext cx="3235933" cy="952303"/>
            </a:xfrm>
            <a:custGeom>
              <a:avLst/>
              <a:gdLst>
                <a:gd name="connsiteX0" fmla="*/ 0 w 3235933"/>
                <a:gd name="connsiteY0" fmla="*/ 0 h 952303"/>
                <a:gd name="connsiteX1" fmla="*/ 208464 w 3235933"/>
                <a:gd name="connsiteY1" fmla="*/ 0 h 952303"/>
                <a:gd name="connsiteX2" fmla="*/ 208464 w 3235933"/>
                <a:gd name="connsiteY2" fmla="*/ 23689 h 952303"/>
                <a:gd name="connsiteX3" fmla="*/ 298482 w 3235933"/>
                <a:gd name="connsiteY3" fmla="*/ 23689 h 952303"/>
                <a:gd name="connsiteX4" fmla="*/ 298482 w 3235933"/>
                <a:gd name="connsiteY4" fmla="*/ 42640 h 952303"/>
                <a:gd name="connsiteX5" fmla="*/ 298482 w 3235933"/>
                <a:gd name="connsiteY5" fmla="*/ 42640 h 952303"/>
                <a:gd name="connsiteX6" fmla="*/ 355336 w 3235933"/>
                <a:gd name="connsiteY6" fmla="*/ 42640 h 952303"/>
                <a:gd name="connsiteX7" fmla="*/ 355336 w 3235933"/>
                <a:gd name="connsiteY7" fmla="*/ 90019 h 952303"/>
                <a:gd name="connsiteX8" fmla="*/ 412190 w 3235933"/>
                <a:gd name="connsiteY8" fmla="*/ 90019 h 952303"/>
                <a:gd name="connsiteX9" fmla="*/ 412190 w 3235933"/>
                <a:gd name="connsiteY9" fmla="*/ 113708 h 952303"/>
                <a:gd name="connsiteX10" fmla="*/ 473782 w 3235933"/>
                <a:gd name="connsiteY10" fmla="*/ 113708 h 952303"/>
                <a:gd name="connsiteX11" fmla="*/ 473782 w 3235933"/>
                <a:gd name="connsiteY11" fmla="*/ 142135 h 952303"/>
                <a:gd name="connsiteX12" fmla="*/ 573276 w 3235933"/>
                <a:gd name="connsiteY12" fmla="*/ 142135 h 952303"/>
                <a:gd name="connsiteX13" fmla="*/ 573276 w 3235933"/>
                <a:gd name="connsiteY13" fmla="*/ 170562 h 952303"/>
                <a:gd name="connsiteX14" fmla="*/ 663295 w 3235933"/>
                <a:gd name="connsiteY14" fmla="*/ 170562 h 952303"/>
                <a:gd name="connsiteX15" fmla="*/ 663295 w 3235933"/>
                <a:gd name="connsiteY15" fmla="*/ 213202 h 952303"/>
                <a:gd name="connsiteX16" fmla="*/ 720149 w 3235933"/>
                <a:gd name="connsiteY16" fmla="*/ 213202 h 952303"/>
                <a:gd name="connsiteX17" fmla="*/ 720149 w 3235933"/>
                <a:gd name="connsiteY17" fmla="*/ 241629 h 952303"/>
                <a:gd name="connsiteX18" fmla="*/ 857546 w 3235933"/>
                <a:gd name="connsiteY18" fmla="*/ 241629 h 952303"/>
                <a:gd name="connsiteX19" fmla="*/ 857546 w 3235933"/>
                <a:gd name="connsiteY19" fmla="*/ 270056 h 952303"/>
                <a:gd name="connsiteX20" fmla="*/ 942826 w 3235933"/>
                <a:gd name="connsiteY20" fmla="*/ 270056 h 952303"/>
                <a:gd name="connsiteX21" fmla="*/ 942826 w 3235933"/>
                <a:gd name="connsiteY21" fmla="*/ 303221 h 952303"/>
                <a:gd name="connsiteX22" fmla="*/ 1013894 w 3235933"/>
                <a:gd name="connsiteY22" fmla="*/ 303221 h 952303"/>
                <a:gd name="connsiteX23" fmla="*/ 1013894 w 3235933"/>
                <a:gd name="connsiteY23" fmla="*/ 355337 h 952303"/>
                <a:gd name="connsiteX24" fmla="*/ 1070748 w 3235933"/>
                <a:gd name="connsiteY24" fmla="*/ 355337 h 952303"/>
                <a:gd name="connsiteX25" fmla="*/ 1070748 w 3235933"/>
                <a:gd name="connsiteY25" fmla="*/ 402715 h 952303"/>
                <a:gd name="connsiteX26" fmla="*/ 1222358 w 3235933"/>
                <a:gd name="connsiteY26" fmla="*/ 402715 h 952303"/>
                <a:gd name="connsiteX27" fmla="*/ 1222358 w 3235933"/>
                <a:gd name="connsiteY27" fmla="*/ 431142 h 952303"/>
                <a:gd name="connsiteX28" fmla="*/ 1307639 w 3235933"/>
                <a:gd name="connsiteY28" fmla="*/ 431142 h 952303"/>
                <a:gd name="connsiteX29" fmla="*/ 1307639 w 3235933"/>
                <a:gd name="connsiteY29" fmla="*/ 431142 h 952303"/>
                <a:gd name="connsiteX30" fmla="*/ 1307639 w 3235933"/>
                <a:gd name="connsiteY30" fmla="*/ 454831 h 952303"/>
                <a:gd name="connsiteX31" fmla="*/ 1411871 w 3235933"/>
                <a:gd name="connsiteY31" fmla="*/ 454831 h 952303"/>
                <a:gd name="connsiteX32" fmla="*/ 1411871 w 3235933"/>
                <a:gd name="connsiteY32" fmla="*/ 492734 h 952303"/>
                <a:gd name="connsiteX33" fmla="*/ 1487676 w 3235933"/>
                <a:gd name="connsiteY33" fmla="*/ 492734 h 952303"/>
                <a:gd name="connsiteX34" fmla="*/ 1487676 w 3235933"/>
                <a:gd name="connsiteY34" fmla="*/ 516423 h 952303"/>
                <a:gd name="connsiteX35" fmla="*/ 1558744 w 3235933"/>
                <a:gd name="connsiteY35" fmla="*/ 516423 h 952303"/>
                <a:gd name="connsiteX36" fmla="*/ 1591908 w 3235933"/>
                <a:gd name="connsiteY36" fmla="*/ 549587 h 952303"/>
                <a:gd name="connsiteX37" fmla="*/ 1724567 w 3235933"/>
                <a:gd name="connsiteY37" fmla="*/ 549587 h 952303"/>
                <a:gd name="connsiteX38" fmla="*/ 1724567 w 3235933"/>
                <a:gd name="connsiteY38" fmla="*/ 578014 h 952303"/>
                <a:gd name="connsiteX39" fmla="*/ 1767208 w 3235933"/>
                <a:gd name="connsiteY39" fmla="*/ 578014 h 952303"/>
                <a:gd name="connsiteX40" fmla="*/ 1767208 w 3235933"/>
                <a:gd name="connsiteY40" fmla="*/ 615917 h 952303"/>
                <a:gd name="connsiteX41" fmla="*/ 1833537 w 3235933"/>
                <a:gd name="connsiteY41" fmla="*/ 615917 h 952303"/>
                <a:gd name="connsiteX42" fmla="*/ 1833537 w 3235933"/>
                <a:gd name="connsiteY42" fmla="*/ 615917 h 952303"/>
                <a:gd name="connsiteX43" fmla="*/ 1833537 w 3235933"/>
                <a:gd name="connsiteY43" fmla="*/ 653820 h 952303"/>
                <a:gd name="connsiteX44" fmla="*/ 1947245 w 3235933"/>
                <a:gd name="connsiteY44" fmla="*/ 653820 h 952303"/>
                <a:gd name="connsiteX45" fmla="*/ 1947245 w 3235933"/>
                <a:gd name="connsiteY45" fmla="*/ 682247 h 952303"/>
                <a:gd name="connsiteX46" fmla="*/ 2013575 w 3235933"/>
                <a:gd name="connsiteY46" fmla="*/ 682247 h 952303"/>
                <a:gd name="connsiteX47" fmla="*/ 2013575 w 3235933"/>
                <a:gd name="connsiteY47" fmla="*/ 710674 h 952303"/>
                <a:gd name="connsiteX48" fmla="*/ 2089380 w 3235933"/>
                <a:gd name="connsiteY48" fmla="*/ 710674 h 952303"/>
                <a:gd name="connsiteX49" fmla="*/ 2089380 w 3235933"/>
                <a:gd name="connsiteY49" fmla="*/ 710674 h 952303"/>
                <a:gd name="connsiteX50" fmla="*/ 2089380 w 3235933"/>
                <a:gd name="connsiteY50" fmla="*/ 739100 h 952303"/>
                <a:gd name="connsiteX51" fmla="*/ 2169923 w 3235933"/>
                <a:gd name="connsiteY51" fmla="*/ 739100 h 952303"/>
                <a:gd name="connsiteX52" fmla="*/ 2169923 w 3235933"/>
                <a:gd name="connsiteY52" fmla="*/ 767527 h 952303"/>
                <a:gd name="connsiteX53" fmla="*/ 2250466 w 3235933"/>
                <a:gd name="connsiteY53" fmla="*/ 767527 h 952303"/>
                <a:gd name="connsiteX54" fmla="*/ 2250466 w 3235933"/>
                <a:gd name="connsiteY54" fmla="*/ 791217 h 952303"/>
                <a:gd name="connsiteX55" fmla="*/ 2435241 w 3235933"/>
                <a:gd name="connsiteY55" fmla="*/ 791217 h 952303"/>
                <a:gd name="connsiteX56" fmla="*/ 2435241 w 3235933"/>
                <a:gd name="connsiteY56" fmla="*/ 791217 h 952303"/>
                <a:gd name="connsiteX57" fmla="*/ 2435241 w 3235933"/>
                <a:gd name="connsiteY57" fmla="*/ 819643 h 952303"/>
                <a:gd name="connsiteX58" fmla="*/ 2610540 w 3235933"/>
                <a:gd name="connsiteY58" fmla="*/ 819643 h 952303"/>
                <a:gd name="connsiteX59" fmla="*/ 2610540 w 3235933"/>
                <a:gd name="connsiteY59" fmla="*/ 857546 h 952303"/>
                <a:gd name="connsiteX60" fmla="*/ 2752675 w 3235933"/>
                <a:gd name="connsiteY60" fmla="*/ 857546 h 952303"/>
                <a:gd name="connsiteX61" fmla="*/ 2752675 w 3235933"/>
                <a:gd name="connsiteY61" fmla="*/ 876497 h 952303"/>
                <a:gd name="connsiteX62" fmla="*/ 2852170 w 3235933"/>
                <a:gd name="connsiteY62" fmla="*/ 876497 h 952303"/>
                <a:gd name="connsiteX63" fmla="*/ 2852170 w 3235933"/>
                <a:gd name="connsiteY63" fmla="*/ 904924 h 952303"/>
                <a:gd name="connsiteX64" fmla="*/ 2923237 w 3235933"/>
                <a:gd name="connsiteY64" fmla="*/ 904924 h 952303"/>
                <a:gd name="connsiteX65" fmla="*/ 2923237 w 3235933"/>
                <a:gd name="connsiteY65" fmla="*/ 938089 h 952303"/>
                <a:gd name="connsiteX66" fmla="*/ 3103274 w 3235933"/>
                <a:gd name="connsiteY66" fmla="*/ 938089 h 952303"/>
                <a:gd name="connsiteX67" fmla="*/ 3117488 w 3235933"/>
                <a:gd name="connsiteY67" fmla="*/ 952303 h 952303"/>
                <a:gd name="connsiteX68" fmla="*/ 3235933 w 3235933"/>
                <a:gd name="connsiteY68" fmla="*/ 952303 h 952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3235933" h="952303">
                  <a:moveTo>
                    <a:pt x="0" y="0"/>
                  </a:moveTo>
                  <a:lnTo>
                    <a:pt x="208464" y="0"/>
                  </a:lnTo>
                  <a:lnTo>
                    <a:pt x="208464" y="23689"/>
                  </a:lnTo>
                  <a:lnTo>
                    <a:pt x="298482" y="23689"/>
                  </a:lnTo>
                  <a:lnTo>
                    <a:pt x="298482" y="42640"/>
                  </a:lnTo>
                  <a:lnTo>
                    <a:pt x="298482" y="42640"/>
                  </a:lnTo>
                  <a:lnTo>
                    <a:pt x="355336" y="42640"/>
                  </a:lnTo>
                  <a:lnTo>
                    <a:pt x="355336" y="90019"/>
                  </a:lnTo>
                  <a:lnTo>
                    <a:pt x="412190" y="90019"/>
                  </a:lnTo>
                  <a:lnTo>
                    <a:pt x="412190" y="113708"/>
                  </a:lnTo>
                  <a:lnTo>
                    <a:pt x="473782" y="113708"/>
                  </a:lnTo>
                  <a:lnTo>
                    <a:pt x="473782" y="142135"/>
                  </a:lnTo>
                  <a:lnTo>
                    <a:pt x="573276" y="142135"/>
                  </a:lnTo>
                  <a:lnTo>
                    <a:pt x="573276" y="170562"/>
                  </a:lnTo>
                  <a:lnTo>
                    <a:pt x="663295" y="170562"/>
                  </a:lnTo>
                  <a:lnTo>
                    <a:pt x="663295" y="213202"/>
                  </a:lnTo>
                  <a:lnTo>
                    <a:pt x="720149" y="213202"/>
                  </a:lnTo>
                  <a:lnTo>
                    <a:pt x="720149" y="241629"/>
                  </a:lnTo>
                  <a:lnTo>
                    <a:pt x="857546" y="241629"/>
                  </a:lnTo>
                  <a:lnTo>
                    <a:pt x="857546" y="270056"/>
                  </a:lnTo>
                  <a:lnTo>
                    <a:pt x="942826" y="270056"/>
                  </a:lnTo>
                  <a:lnTo>
                    <a:pt x="942826" y="303221"/>
                  </a:lnTo>
                  <a:lnTo>
                    <a:pt x="1013894" y="303221"/>
                  </a:lnTo>
                  <a:lnTo>
                    <a:pt x="1013894" y="355337"/>
                  </a:lnTo>
                  <a:lnTo>
                    <a:pt x="1070748" y="355337"/>
                  </a:lnTo>
                  <a:lnTo>
                    <a:pt x="1070748" y="402715"/>
                  </a:lnTo>
                  <a:lnTo>
                    <a:pt x="1222358" y="402715"/>
                  </a:lnTo>
                  <a:lnTo>
                    <a:pt x="1222358" y="431142"/>
                  </a:lnTo>
                  <a:lnTo>
                    <a:pt x="1307639" y="431142"/>
                  </a:lnTo>
                  <a:lnTo>
                    <a:pt x="1307639" y="431142"/>
                  </a:lnTo>
                  <a:lnTo>
                    <a:pt x="1307639" y="454831"/>
                  </a:lnTo>
                  <a:lnTo>
                    <a:pt x="1411871" y="454831"/>
                  </a:lnTo>
                  <a:lnTo>
                    <a:pt x="1411871" y="492734"/>
                  </a:lnTo>
                  <a:lnTo>
                    <a:pt x="1487676" y="492734"/>
                  </a:lnTo>
                  <a:lnTo>
                    <a:pt x="1487676" y="516423"/>
                  </a:lnTo>
                  <a:lnTo>
                    <a:pt x="1558744" y="516423"/>
                  </a:lnTo>
                  <a:lnTo>
                    <a:pt x="1591908" y="549587"/>
                  </a:lnTo>
                  <a:lnTo>
                    <a:pt x="1724567" y="549587"/>
                  </a:lnTo>
                  <a:lnTo>
                    <a:pt x="1724567" y="578014"/>
                  </a:lnTo>
                  <a:lnTo>
                    <a:pt x="1767208" y="578014"/>
                  </a:lnTo>
                  <a:lnTo>
                    <a:pt x="1767208" y="615917"/>
                  </a:lnTo>
                  <a:lnTo>
                    <a:pt x="1833537" y="615917"/>
                  </a:lnTo>
                  <a:lnTo>
                    <a:pt x="1833537" y="615917"/>
                  </a:lnTo>
                  <a:lnTo>
                    <a:pt x="1833537" y="653820"/>
                  </a:lnTo>
                  <a:lnTo>
                    <a:pt x="1947245" y="653820"/>
                  </a:lnTo>
                  <a:lnTo>
                    <a:pt x="1947245" y="682247"/>
                  </a:lnTo>
                  <a:lnTo>
                    <a:pt x="2013575" y="682247"/>
                  </a:lnTo>
                  <a:lnTo>
                    <a:pt x="2013575" y="710674"/>
                  </a:lnTo>
                  <a:lnTo>
                    <a:pt x="2089380" y="710674"/>
                  </a:lnTo>
                  <a:lnTo>
                    <a:pt x="2089380" y="710674"/>
                  </a:lnTo>
                  <a:lnTo>
                    <a:pt x="2089380" y="739100"/>
                  </a:lnTo>
                  <a:lnTo>
                    <a:pt x="2169923" y="739100"/>
                  </a:lnTo>
                  <a:lnTo>
                    <a:pt x="2169923" y="767527"/>
                  </a:lnTo>
                  <a:lnTo>
                    <a:pt x="2250466" y="767527"/>
                  </a:lnTo>
                  <a:lnTo>
                    <a:pt x="2250466" y="791217"/>
                  </a:lnTo>
                  <a:lnTo>
                    <a:pt x="2435241" y="791217"/>
                  </a:lnTo>
                  <a:lnTo>
                    <a:pt x="2435241" y="791217"/>
                  </a:lnTo>
                  <a:lnTo>
                    <a:pt x="2435241" y="819643"/>
                  </a:lnTo>
                  <a:lnTo>
                    <a:pt x="2610540" y="819643"/>
                  </a:lnTo>
                  <a:lnTo>
                    <a:pt x="2610540" y="857546"/>
                  </a:lnTo>
                  <a:lnTo>
                    <a:pt x="2752675" y="857546"/>
                  </a:lnTo>
                  <a:lnTo>
                    <a:pt x="2752675" y="876497"/>
                  </a:lnTo>
                  <a:lnTo>
                    <a:pt x="2852170" y="876497"/>
                  </a:lnTo>
                  <a:lnTo>
                    <a:pt x="2852170" y="904924"/>
                  </a:lnTo>
                  <a:lnTo>
                    <a:pt x="2923237" y="904924"/>
                  </a:lnTo>
                  <a:lnTo>
                    <a:pt x="2923237" y="938089"/>
                  </a:lnTo>
                  <a:lnTo>
                    <a:pt x="3103274" y="938089"/>
                  </a:lnTo>
                  <a:lnTo>
                    <a:pt x="3117488" y="952303"/>
                  </a:lnTo>
                  <a:lnTo>
                    <a:pt x="3235933" y="952303"/>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Helvetica"/>
              </a:endParaRPr>
            </a:p>
          </p:txBody>
        </p:sp>
        <p:sp>
          <p:nvSpPr>
            <p:cNvPr id="96" name="Freeform: Shape 95">
              <a:extLst>
                <a:ext uri="{FF2B5EF4-FFF2-40B4-BE49-F238E27FC236}">
                  <a16:creationId xmlns:a16="http://schemas.microsoft.com/office/drawing/2014/main" id="{269DCAA2-CE1C-48D8-A7D0-4DB2252C7C79}"/>
                </a:ext>
              </a:extLst>
            </p:cNvPr>
            <p:cNvSpPr/>
            <p:nvPr/>
          </p:nvSpPr>
          <p:spPr bwMode="auto">
            <a:xfrm>
              <a:off x="5424808" y="2913762"/>
              <a:ext cx="3951345" cy="450093"/>
            </a:xfrm>
            <a:custGeom>
              <a:avLst/>
              <a:gdLst>
                <a:gd name="connsiteX0" fmla="*/ 0 w 3951345"/>
                <a:gd name="connsiteY0" fmla="*/ 0 h 450093"/>
                <a:gd name="connsiteX1" fmla="*/ 99495 w 3951345"/>
                <a:gd name="connsiteY1" fmla="*/ 0 h 450093"/>
                <a:gd name="connsiteX2" fmla="*/ 99495 w 3951345"/>
                <a:gd name="connsiteY2" fmla="*/ 28427 h 450093"/>
                <a:gd name="connsiteX3" fmla="*/ 270056 w 3951345"/>
                <a:gd name="connsiteY3" fmla="*/ 28427 h 450093"/>
                <a:gd name="connsiteX4" fmla="*/ 270056 w 3951345"/>
                <a:gd name="connsiteY4" fmla="*/ 56854 h 450093"/>
                <a:gd name="connsiteX5" fmla="*/ 374288 w 3951345"/>
                <a:gd name="connsiteY5" fmla="*/ 56854 h 450093"/>
                <a:gd name="connsiteX6" fmla="*/ 374288 w 3951345"/>
                <a:gd name="connsiteY6" fmla="*/ 85280 h 450093"/>
                <a:gd name="connsiteX7" fmla="*/ 549588 w 3951345"/>
                <a:gd name="connsiteY7" fmla="*/ 85280 h 450093"/>
                <a:gd name="connsiteX8" fmla="*/ 549588 w 3951345"/>
                <a:gd name="connsiteY8" fmla="*/ 104232 h 450093"/>
                <a:gd name="connsiteX9" fmla="*/ 653820 w 3951345"/>
                <a:gd name="connsiteY9" fmla="*/ 104232 h 450093"/>
                <a:gd name="connsiteX10" fmla="*/ 668033 w 3951345"/>
                <a:gd name="connsiteY10" fmla="*/ 118445 h 450093"/>
                <a:gd name="connsiteX11" fmla="*/ 848071 w 3951345"/>
                <a:gd name="connsiteY11" fmla="*/ 118445 h 450093"/>
                <a:gd name="connsiteX12" fmla="*/ 848071 w 3951345"/>
                <a:gd name="connsiteY12" fmla="*/ 137397 h 450093"/>
                <a:gd name="connsiteX13" fmla="*/ 1018632 w 3951345"/>
                <a:gd name="connsiteY13" fmla="*/ 137397 h 450093"/>
                <a:gd name="connsiteX14" fmla="*/ 1018632 w 3951345"/>
                <a:gd name="connsiteY14" fmla="*/ 180037 h 450093"/>
                <a:gd name="connsiteX15" fmla="*/ 1241310 w 3951345"/>
                <a:gd name="connsiteY15" fmla="*/ 180037 h 450093"/>
                <a:gd name="connsiteX16" fmla="*/ 1283951 w 3951345"/>
                <a:gd name="connsiteY16" fmla="*/ 180037 h 450093"/>
                <a:gd name="connsiteX17" fmla="*/ 1340804 w 3951345"/>
                <a:gd name="connsiteY17" fmla="*/ 180037 h 450093"/>
                <a:gd name="connsiteX18" fmla="*/ 1340804 w 3951345"/>
                <a:gd name="connsiteY18" fmla="*/ 217940 h 450093"/>
                <a:gd name="connsiteX19" fmla="*/ 1454512 w 3951345"/>
                <a:gd name="connsiteY19" fmla="*/ 217940 h 450093"/>
                <a:gd name="connsiteX20" fmla="*/ 1454512 w 3951345"/>
                <a:gd name="connsiteY20" fmla="*/ 241629 h 450093"/>
                <a:gd name="connsiteX21" fmla="*/ 1544531 w 3951345"/>
                <a:gd name="connsiteY21" fmla="*/ 241629 h 450093"/>
                <a:gd name="connsiteX22" fmla="*/ 1544531 w 3951345"/>
                <a:gd name="connsiteY22" fmla="*/ 241629 h 450093"/>
                <a:gd name="connsiteX23" fmla="*/ 1544531 w 3951345"/>
                <a:gd name="connsiteY23" fmla="*/ 265318 h 450093"/>
                <a:gd name="connsiteX24" fmla="*/ 1729306 w 3951345"/>
                <a:gd name="connsiteY24" fmla="*/ 265318 h 450093"/>
                <a:gd name="connsiteX25" fmla="*/ 1809849 w 3951345"/>
                <a:gd name="connsiteY25" fmla="*/ 265318 h 450093"/>
                <a:gd name="connsiteX26" fmla="*/ 1809849 w 3951345"/>
                <a:gd name="connsiteY26" fmla="*/ 298483 h 450093"/>
                <a:gd name="connsiteX27" fmla="*/ 1890392 w 3951345"/>
                <a:gd name="connsiteY27" fmla="*/ 298483 h 450093"/>
                <a:gd name="connsiteX28" fmla="*/ 1890392 w 3951345"/>
                <a:gd name="connsiteY28" fmla="*/ 298483 h 450093"/>
                <a:gd name="connsiteX29" fmla="*/ 2165186 w 3951345"/>
                <a:gd name="connsiteY29" fmla="*/ 298483 h 450093"/>
                <a:gd name="connsiteX30" fmla="*/ 2165186 w 3951345"/>
                <a:gd name="connsiteY30" fmla="*/ 322172 h 450093"/>
                <a:gd name="connsiteX31" fmla="*/ 2274156 w 3951345"/>
                <a:gd name="connsiteY31" fmla="*/ 322172 h 450093"/>
                <a:gd name="connsiteX32" fmla="*/ 2274156 w 3951345"/>
                <a:gd name="connsiteY32" fmla="*/ 322172 h 450093"/>
                <a:gd name="connsiteX33" fmla="*/ 2274156 w 3951345"/>
                <a:gd name="connsiteY33" fmla="*/ 360074 h 450093"/>
                <a:gd name="connsiteX34" fmla="*/ 2392601 w 3951345"/>
                <a:gd name="connsiteY34" fmla="*/ 360074 h 450093"/>
                <a:gd name="connsiteX35" fmla="*/ 2392601 w 3951345"/>
                <a:gd name="connsiteY35" fmla="*/ 369550 h 450093"/>
                <a:gd name="connsiteX36" fmla="*/ 2785841 w 3951345"/>
                <a:gd name="connsiteY36" fmla="*/ 369550 h 450093"/>
                <a:gd name="connsiteX37" fmla="*/ 2785841 w 3951345"/>
                <a:gd name="connsiteY37" fmla="*/ 383763 h 450093"/>
                <a:gd name="connsiteX38" fmla="*/ 2885335 w 3951345"/>
                <a:gd name="connsiteY38" fmla="*/ 383763 h 450093"/>
                <a:gd name="connsiteX39" fmla="*/ 2885335 w 3951345"/>
                <a:gd name="connsiteY39" fmla="*/ 388501 h 450093"/>
                <a:gd name="connsiteX40" fmla="*/ 3008518 w 3951345"/>
                <a:gd name="connsiteY40" fmla="*/ 388501 h 450093"/>
                <a:gd name="connsiteX41" fmla="*/ 3008518 w 3951345"/>
                <a:gd name="connsiteY41" fmla="*/ 412190 h 450093"/>
                <a:gd name="connsiteX42" fmla="*/ 3098537 w 3951345"/>
                <a:gd name="connsiteY42" fmla="*/ 412190 h 450093"/>
                <a:gd name="connsiteX43" fmla="*/ 3098537 w 3951345"/>
                <a:gd name="connsiteY43" fmla="*/ 412190 h 450093"/>
                <a:gd name="connsiteX44" fmla="*/ 3098537 w 3951345"/>
                <a:gd name="connsiteY44" fmla="*/ 450093 h 450093"/>
                <a:gd name="connsiteX45" fmla="*/ 3951345 w 3951345"/>
                <a:gd name="connsiteY45" fmla="*/ 450093 h 450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51345" h="450093">
                  <a:moveTo>
                    <a:pt x="0" y="0"/>
                  </a:moveTo>
                  <a:lnTo>
                    <a:pt x="99495" y="0"/>
                  </a:lnTo>
                  <a:lnTo>
                    <a:pt x="99495" y="28427"/>
                  </a:lnTo>
                  <a:lnTo>
                    <a:pt x="270056" y="28427"/>
                  </a:lnTo>
                  <a:lnTo>
                    <a:pt x="270056" y="56854"/>
                  </a:lnTo>
                  <a:lnTo>
                    <a:pt x="374288" y="56854"/>
                  </a:lnTo>
                  <a:lnTo>
                    <a:pt x="374288" y="85280"/>
                  </a:lnTo>
                  <a:lnTo>
                    <a:pt x="549588" y="85280"/>
                  </a:lnTo>
                  <a:lnTo>
                    <a:pt x="549588" y="104232"/>
                  </a:lnTo>
                  <a:lnTo>
                    <a:pt x="653820" y="104232"/>
                  </a:lnTo>
                  <a:lnTo>
                    <a:pt x="668033" y="118445"/>
                  </a:lnTo>
                  <a:lnTo>
                    <a:pt x="848071" y="118445"/>
                  </a:lnTo>
                  <a:lnTo>
                    <a:pt x="848071" y="137397"/>
                  </a:lnTo>
                  <a:lnTo>
                    <a:pt x="1018632" y="137397"/>
                  </a:lnTo>
                  <a:lnTo>
                    <a:pt x="1018632" y="180037"/>
                  </a:lnTo>
                  <a:lnTo>
                    <a:pt x="1241310" y="180037"/>
                  </a:lnTo>
                  <a:lnTo>
                    <a:pt x="1283951" y="180037"/>
                  </a:lnTo>
                  <a:lnTo>
                    <a:pt x="1340804" y="180037"/>
                  </a:lnTo>
                  <a:lnTo>
                    <a:pt x="1340804" y="217940"/>
                  </a:lnTo>
                  <a:lnTo>
                    <a:pt x="1454512" y="217940"/>
                  </a:lnTo>
                  <a:lnTo>
                    <a:pt x="1454512" y="241629"/>
                  </a:lnTo>
                  <a:lnTo>
                    <a:pt x="1544531" y="241629"/>
                  </a:lnTo>
                  <a:lnTo>
                    <a:pt x="1544531" y="241629"/>
                  </a:lnTo>
                  <a:lnTo>
                    <a:pt x="1544531" y="265318"/>
                  </a:lnTo>
                  <a:lnTo>
                    <a:pt x="1729306" y="265318"/>
                  </a:lnTo>
                  <a:lnTo>
                    <a:pt x="1809849" y="265318"/>
                  </a:lnTo>
                  <a:lnTo>
                    <a:pt x="1809849" y="298483"/>
                  </a:lnTo>
                  <a:lnTo>
                    <a:pt x="1890392" y="298483"/>
                  </a:lnTo>
                  <a:lnTo>
                    <a:pt x="1890392" y="298483"/>
                  </a:lnTo>
                  <a:lnTo>
                    <a:pt x="2165186" y="298483"/>
                  </a:lnTo>
                  <a:lnTo>
                    <a:pt x="2165186" y="322172"/>
                  </a:lnTo>
                  <a:lnTo>
                    <a:pt x="2274156" y="322172"/>
                  </a:lnTo>
                  <a:lnTo>
                    <a:pt x="2274156" y="322172"/>
                  </a:lnTo>
                  <a:lnTo>
                    <a:pt x="2274156" y="360074"/>
                  </a:lnTo>
                  <a:lnTo>
                    <a:pt x="2392601" y="360074"/>
                  </a:lnTo>
                  <a:lnTo>
                    <a:pt x="2392601" y="369550"/>
                  </a:lnTo>
                  <a:lnTo>
                    <a:pt x="2785841" y="369550"/>
                  </a:lnTo>
                  <a:lnTo>
                    <a:pt x="2785841" y="383763"/>
                  </a:lnTo>
                  <a:lnTo>
                    <a:pt x="2885335" y="383763"/>
                  </a:lnTo>
                  <a:lnTo>
                    <a:pt x="2885335" y="388501"/>
                  </a:lnTo>
                  <a:lnTo>
                    <a:pt x="3008518" y="388501"/>
                  </a:lnTo>
                  <a:lnTo>
                    <a:pt x="3008518" y="412190"/>
                  </a:lnTo>
                  <a:lnTo>
                    <a:pt x="3098537" y="412190"/>
                  </a:lnTo>
                  <a:lnTo>
                    <a:pt x="3098537" y="412190"/>
                  </a:lnTo>
                  <a:lnTo>
                    <a:pt x="3098537" y="450093"/>
                  </a:lnTo>
                  <a:lnTo>
                    <a:pt x="3951345" y="450093"/>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Helvetica"/>
              </a:endParaRPr>
            </a:p>
          </p:txBody>
        </p:sp>
      </p:grpSp>
      <p:sp>
        <p:nvSpPr>
          <p:cNvPr id="97" name="Freeform: Shape 96">
            <a:extLst>
              <a:ext uri="{FF2B5EF4-FFF2-40B4-BE49-F238E27FC236}">
                <a16:creationId xmlns:a16="http://schemas.microsoft.com/office/drawing/2014/main" id="{396C4B25-56A7-49EA-AE57-5EE876FBB0D6}"/>
              </a:ext>
            </a:extLst>
          </p:cNvPr>
          <p:cNvSpPr/>
          <p:nvPr/>
        </p:nvSpPr>
        <p:spPr bwMode="auto">
          <a:xfrm>
            <a:off x="6759106" y="3175189"/>
            <a:ext cx="4789175" cy="1162635"/>
          </a:xfrm>
          <a:custGeom>
            <a:avLst/>
            <a:gdLst>
              <a:gd name="connsiteX0" fmla="*/ 0 w 7201492"/>
              <a:gd name="connsiteY0" fmla="*/ 0 h 1748257"/>
              <a:gd name="connsiteX1" fmla="*/ 146872 w 7201492"/>
              <a:gd name="connsiteY1" fmla="*/ 0 h 1748257"/>
              <a:gd name="connsiteX2" fmla="*/ 146872 w 7201492"/>
              <a:gd name="connsiteY2" fmla="*/ 42640 h 1748257"/>
              <a:gd name="connsiteX3" fmla="*/ 180037 w 7201492"/>
              <a:gd name="connsiteY3" fmla="*/ 42640 h 1748257"/>
              <a:gd name="connsiteX4" fmla="*/ 180037 w 7201492"/>
              <a:gd name="connsiteY4" fmla="*/ 75805 h 1748257"/>
              <a:gd name="connsiteX5" fmla="*/ 246367 w 7201492"/>
              <a:gd name="connsiteY5" fmla="*/ 75805 h 1748257"/>
              <a:gd name="connsiteX6" fmla="*/ 246367 w 7201492"/>
              <a:gd name="connsiteY6" fmla="*/ 108970 h 1748257"/>
              <a:gd name="connsiteX7" fmla="*/ 298483 w 7201492"/>
              <a:gd name="connsiteY7" fmla="*/ 108970 h 1748257"/>
              <a:gd name="connsiteX8" fmla="*/ 298483 w 7201492"/>
              <a:gd name="connsiteY8" fmla="*/ 142135 h 1748257"/>
              <a:gd name="connsiteX9" fmla="*/ 331648 w 7201492"/>
              <a:gd name="connsiteY9" fmla="*/ 142135 h 1748257"/>
              <a:gd name="connsiteX10" fmla="*/ 331648 w 7201492"/>
              <a:gd name="connsiteY10" fmla="*/ 165824 h 1748257"/>
              <a:gd name="connsiteX11" fmla="*/ 379026 w 7201492"/>
              <a:gd name="connsiteY11" fmla="*/ 165824 h 1748257"/>
              <a:gd name="connsiteX12" fmla="*/ 379026 w 7201492"/>
              <a:gd name="connsiteY12" fmla="*/ 203726 h 1748257"/>
              <a:gd name="connsiteX13" fmla="*/ 379026 w 7201492"/>
              <a:gd name="connsiteY13" fmla="*/ 203726 h 1748257"/>
              <a:gd name="connsiteX14" fmla="*/ 416928 w 7201492"/>
              <a:gd name="connsiteY14" fmla="*/ 203726 h 1748257"/>
              <a:gd name="connsiteX15" fmla="*/ 416928 w 7201492"/>
              <a:gd name="connsiteY15" fmla="*/ 251105 h 1748257"/>
              <a:gd name="connsiteX16" fmla="*/ 530636 w 7201492"/>
              <a:gd name="connsiteY16" fmla="*/ 251105 h 1748257"/>
              <a:gd name="connsiteX17" fmla="*/ 530636 w 7201492"/>
              <a:gd name="connsiteY17" fmla="*/ 274794 h 1748257"/>
              <a:gd name="connsiteX18" fmla="*/ 559063 w 7201492"/>
              <a:gd name="connsiteY18" fmla="*/ 274794 h 1748257"/>
              <a:gd name="connsiteX19" fmla="*/ 559063 w 7201492"/>
              <a:gd name="connsiteY19" fmla="*/ 326910 h 1748257"/>
              <a:gd name="connsiteX20" fmla="*/ 644344 w 7201492"/>
              <a:gd name="connsiteY20" fmla="*/ 326910 h 1748257"/>
              <a:gd name="connsiteX21" fmla="*/ 644344 w 7201492"/>
              <a:gd name="connsiteY21" fmla="*/ 345861 h 1748257"/>
              <a:gd name="connsiteX22" fmla="*/ 682247 w 7201492"/>
              <a:gd name="connsiteY22" fmla="*/ 345861 h 1748257"/>
              <a:gd name="connsiteX23" fmla="*/ 682247 w 7201492"/>
              <a:gd name="connsiteY23" fmla="*/ 379026 h 1748257"/>
              <a:gd name="connsiteX24" fmla="*/ 739100 w 7201492"/>
              <a:gd name="connsiteY24" fmla="*/ 379026 h 1748257"/>
              <a:gd name="connsiteX25" fmla="*/ 739100 w 7201492"/>
              <a:gd name="connsiteY25" fmla="*/ 379026 h 1748257"/>
              <a:gd name="connsiteX26" fmla="*/ 739100 w 7201492"/>
              <a:gd name="connsiteY26" fmla="*/ 412191 h 1748257"/>
              <a:gd name="connsiteX27" fmla="*/ 795954 w 7201492"/>
              <a:gd name="connsiteY27" fmla="*/ 412191 h 1748257"/>
              <a:gd name="connsiteX28" fmla="*/ 795954 w 7201492"/>
              <a:gd name="connsiteY28" fmla="*/ 469045 h 1748257"/>
              <a:gd name="connsiteX29" fmla="*/ 857546 w 7201492"/>
              <a:gd name="connsiteY29" fmla="*/ 469045 h 1748257"/>
              <a:gd name="connsiteX30" fmla="*/ 857546 w 7201492"/>
              <a:gd name="connsiteY30" fmla="*/ 511685 h 1748257"/>
              <a:gd name="connsiteX31" fmla="*/ 885973 w 7201492"/>
              <a:gd name="connsiteY31" fmla="*/ 511685 h 1748257"/>
              <a:gd name="connsiteX32" fmla="*/ 900186 w 7201492"/>
              <a:gd name="connsiteY32" fmla="*/ 525898 h 1748257"/>
              <a:gd name="connsiteX33" fmla="*/ 961778 w 7201492"/>
              <a:gd name="connsiteY33" fmla="*/ 525898 h 1748257"/>
              <a:gd name="connsiteX34" fmla="*/ 961778 w 7201492"/>
              <a:gd name="connsiteY34" fmla="*/ 525898 h 1748257"/>
              <a:gd name="connsiteX35" fmla="*/ 985467 w 7201492"/>
              <a:gd name="connsiteY35" fmla="*/ 549587 h 1748257"/>
              <a:gd name="connsiteX36" fmla="*/ 985467 w 7201492"/>
              <a:gd name="connsiteY36" fmla="*/ 568539 h 1748257"/>
              <a:gd name="connsiteX37" fmla="*/ 1056535 w 7201492"/>
              <a:gd name="connsiteY37" fmla="*/ 568539 h 1748257"/>
              <a:gd name="connsiteX38" fmla="*/ 1056535 w 7201492"/>
              <a:gd name="connsiteY38" fmla="*/ 568539 h 1748257"/>
              <a:gd name="connsiteX39" fmla="*/ 1084962 w 7201492"/>
              <a:gd name="connsiteY39" fmla="*/ 596966 h 1748257"/>
              <a:gd name="connsiteX40" fmla="*/ 1241310 w 7201492"/>
              <a:gd name="connsiteY40" fmla="*/ 596966 h 1748257"/>
              <a:gd name="connsiteX41" fmla="*/ 1241310 w 7201492"/>
              <a:gd name="connsiteY41" fmla="*/ 634868 h 1748257"/>
              <a:gd name="connsiteX42" fmla="*/ 1355018 w 7201492"/>
              <a:gd name="connsiteY42" fmla="*/ 634868 h 1748257"/>
              <a:gd name="connsiteX43" fmla="*/ 1355018 w 7201492"/>
              <a:gd name="connsiteY43" fmla="*/ 682247 h 1748257"/>
              <a:gd name="connsiteX44" fmla="*/ 1416609 w 7201492"/>
              <a:gd name="connsiteY44" fmla="*/ 682247 h 1748257"/>
              <a:gd name="connsiteX45" fmla="*/ 1416609 w 7201492"/>
              <a:gd name="connsiteY45" fmla="*/ 720149 h 1748257"/>
              <a:gd name="connsiteX46" fmla="*/ 1463987 w 7201492"/>
              <a:gd name="connsiteY46" fmla="*/ 720149 h 1748257"/>
              <a:gd name="connsiteX47" fmla="*/ 1463987 w 7201492"/>
              <a:gd name="connsiteY47" fmla="*/ 767527 h 1748257"/>
              <a:gd name="connsiteX48" fmla="*/ 1544530 w 7201492"/>
              <a:gd name="connsiteY48" fmla="*/ 767527 h 1748257"/>
              <a:gd name="connsiteX49" fmla="*/ 1544530 w 7201492"/>
              <a:gd name="connsiteY49" fmla="*/ 795954 h 1748257"/>
              <a:gd name="connsiteX50" fmla="*/ 1625073 w 7201492"/>
              <a:gd name="connsiteY50" fmla="*/ 795954 h 1748257"/>
              <a:gd name="connsiteX51" fmla="*/ 1625073 w 7201492"/>
              <a:gd name="connsiteY51" fmla="*/ 814906 h 1748257"/>
              <a:gd name="connsiteX52" fmla="*/ 1719830 w 7201492"/>
              <a:gd name="connsiteY52" fmla="*/ 814906 h 1748257"/>
              <a:gd name="connsiteX53" fmla="*/ 1719830 w 7201492"/>
              <a:gd name="connsiteY53" fmla="*/ 857546 h 1748257"/>
              <a:gd name="connsiteX54" fmla="*/ 1762470 w 7201492"/>
              <a:gd name="connsiteY54" fmla="*/ 857546 h 1748257"/>
              <a:gd name="connsiteX55" fmla="*/ 1762470 w 7201492"/>
              <a:gd name="connsiteY55" fmla="*/ 881235 h 1748257"/>
              <a:gd name="connsiteX56" fmla="*/ 1819324 w 7201492"/>
              <a:gd name="connsiteY56" fmla="*/ 881235 h 1748257"/>
              <a:gd name="connsiteX57" fmla="*/ 1819324 w 7201492"/>
              <a:gd name="connsiteY57" fmla="*/ 919138 h 1748257"/>
              <a:gd name="connsiteX58" fmla="*/ 1999362 w 7201492"/>
              <a:gd name="connsiteY58" fmla="*/ 919138 h 1748257"/>
              <a:gd name="connsiteX59" fmla="*/ 2027789 w 7201492"/>
              <a:gd name="connsiteY59" fmla="*/ 947565 h 1748257"/>
              <a:gd name="connsiteX60" fmla="*/ 2084642 w 7201492"/>
              <a:gd name="connsiteY60" fmla="*/ 947565 h 1748257"/>
              <a:gd name="connsiteX61" fmla="*/ 2084642 w 7201492"/>
              <a:gd name="connsiteY61" fmla="*/ 1009156 h 1748257"/>
              <a:gd name="connsiteX62" fmla="*/ 2155710 w 7201492"/>
              <a:gd name="connsiteY62" fmla="*/ 1009156 h 1748257"/>
              <a:gd name="connsiteX63" fmla="*/ 2155710 w 7201492"/>
              <a:gd name="connsiteY63" fmla="*/ 1023370 h 1748257"/>
              <a:gd name="connsiteX64" fmla="*/ 2255204 w 7201492"/>
              <a:gd name="connsiteY64" fmla="*/ 1023370 h 1748257"/>
              <a:gd name="connsiteX65" fmla="*/ 2255204 w 7201492"/>
              <a:gd name="connsiteY65" fmla="*/ 1047059 h 1748257"/>
              <a:gd name="connsiteX66" fmla="*/ 2364174 w 7201492"/>
              <a:gd name="connsiteY66" fmla="*/ 1047059 h 1748257"/>
              <a:gd name="connsiteX67" fmla="*/ 2364174 w 7201492"/>
              <a:gd name="connsiteY67" fmla="*/ 1047059 h 1748257"/>
              <a:gd name="connsiteX68" fmla="*/ 2364174 w 7201492"/>
              <a:gd name="connsiteY68" fmla="*/ 1084962 h 1748257"/>
              <a:gd name="connsiteX69" fmla="*/ 2529998 w 7201492"/>
              <a:gd name="connsiteY69" fmla="*/ 1084962 h 1748257"/>
              <a:gd name="connsiteX70" fmla="*/ 2529998 w 7201492"/>
              <a:gd name="connsiteY70" fmla="*/ 1084962 h 1748257"/>
              <a:gd name="connsiteX71" fmla="*/ 2529998 w 7201492"/>
              <a:gd name="connsiteY71" fmla="*/ 1113389 h 1748257"/>
              <a:gd name="connsiteX72" fmla="*/ 2667395 w 7201492"/>
              <a:gd name="connsiteY72" fmla="*/ 1113389 h 1748257"/>
              <a:gd name="connsiteX73" fmla="*/ 2667395 w 7201492"/>
              <a:gd name="connsiteY73" fmla="*/ 1113389 h 1748257"/>
              <a:gd name="connsiteX74" fmla="*/ 2667395 w 7201492"/>
              <a:gd name="connsiteY74" fmla="*/ 1160767 h 1748257"/>
              <a:gd name="connsiteX75" fmla="*/ 2837956 w 7201492"/>
              <a:gd name="connsiteY75" fmla="*/ 1160767 h 1748257"/>
              <a:gd name="connsiteX76" fmla="*/ 2837956 w 7201492"/>
              <a:gd name="connsiteY76" fmla="*/ 1231834 h 1748257"/>
              <a:gd name="connsiteX77" fmla="*/ 2970615 w 7201492"/>
              <a:gd name="connsiteY77" fmla="*/ 1231834 h 1748257"/>
              <a:gd name="connsiteX78" fmla="*/ 2970615 w 7201492"/>
              <a:gd name="connsiteY78" fmla="*/ 1264999 h 1748257"/>
              <a:gd name="connsiteX79" fmla="*/ 3008518 w 7201492"/>
              <a:gd name="connsiteY79" fmla="*/ 1264999 h 1748257"/>
              <a:gd name="connsiteX80" fmla="*/ 3008518 w 7201492"/>
              <a:gd name="connsiteY80" fmla="*/ 1264999 h 1748257"/>
              <a:gd name="connsiteX81" fmla="*/ 3008518 w 7201492"/>
              <a:gd name="connsiteY81" fmla="*/ 1264999 h 1748257"/>
              <a:gd name="connsiteX82" fmla="*/ 3008518 w 7201492"/>
              <a:gd name="connsiteY82" fmla="*/ 1298164 h 1748257"/>
              <a:gd name="connsiteX83" fmla="*/ 3378068 w 7201492"/>
              <a:gd name="connsiteY83" fmla="*/ 1298164 h 1748257"/>
              <a:gd name="connsiteX84" fmla="*/ 3378068 w 7201492"/>
              <a:gd name="connsiteY84" fmla="*/ 1336066 h 1748257"/>
              <a:gd name="connsiteX85" fmla="*/ 3662338 w 7201492"/>
              <a:gd name="connsiteY85" fmla="*/ 1336066 h 1748257"/>
              <a:gd name="connsiteX86" fmla="*/ 3662338 w 7201492"/>
              <a:gd name="connsiteY86" fmla="*/ 1369231 h 1748257"/>
              <a:gd name="connsiteX87" fmla="*/ 3951345 w 7201492"/>
              <a:gd name="connsiteY87" fmla="*/ 1369231 h 1748257"/>
              <a:gd name="connsiteX88" fmla="*/ 3951345 w 7201492"/>
              <a:gd name="connsiteY88" fmla="*/ 1397658 h 1748257"/>
              <a:gd name="connsiteX89" fmla="*/ 4178761 w 7201492"/>
              <a:gd name="connsiteY89" fmla="*/ 1397658 h 1748257"/>
              <a:gd name="connsiteX90" fmla="*/ 4178761 w 7201492"/>
              <a:gd name="connsiteY90" fmla="*/ 1426085 h 1748257"/>
              <a:gd name="connsiteX91" fmla="*/ 4221401 w 7201492"/>
              <a:gd name="connsiteY91" fmla="*/ 1426085 h 1748257"/>
              <a:gd name="connsiteX92" fmla="*/ 4221401 w 7201492"/>
              <a:gd name="connsiteY92" fmla="*/ 1454512 h 1748257"/>
              <a:gd name="connsiteX93" fmla="*/ 4335109 w 7201492"/>
              <a:gd name="connsiteY93" fmla="*/ 1454512 h 1748257"/>
              <a:gd name="connsiteX94" fmla="*/ 4335109 w 7201492"/>
              <a:gd name="connsiteY94" fmla="*/ 1478201 h 1748257"/>
              <a:gd name="connsiteX95" fmla="*/ 4453554 w 7201492"/>
              <a:gd name="connsiteY95" fmla="*/ 1478201 h 1748257"/>
              <a:gd name="connsiteX96" fmla="*/ 4472505 w 7201492"/>
              <a:gd name="connsiteY96" fmla="*/ 1497152 h 1748257"/>
              <a:gd name="connsiteX97" fmla="*/ 4832580 w 7201492"/>
              <a:gd name="connsiteY97" fmla="*/ 1497152 h 1748257"/>
              <a:gd name="connsiteX98" fmla="*/ 4832580 w 7201492"/>
              <a:gd name="connsiteY98" fmla="*/ 1520841 h 1748257"/>
              <a:gd name="connsiteX99" fmla="*/ 5154752 w 7201492"/>
              <a:gd name="connsiteY99" fmla="*/ 1520841 h 1748257"/>
              <a:gd name="connsiteX100" fmla="*/ 5154752 w 7201492"/>
              <a:gd name="connsiteY100" fmla="*/ 1535055 h 1748257"/>
              <a:gd name="connsiteX101" fmla="*/ 5401119 w 7201492"/>
              <a:gd name="connsiteY101" fmla="*/ 1535055 h 1748257"/>
              <a:gd name="connsiteX102" fmla="*/ 5401119 w 7201492"/>
              <a:gd name="connsiteY102" fmla="*/ 1568220 h 1748257"/>
              <a:gd name="connsiteX103" fmla="*/ 5832261 w 7201492"/>
              <a:gd name="connsiteY103" fmla="*/ 1568220 h 1748257"/>
              <a:gd name="connsiteX104" fmla="*/ 5832261 w 7201492"/>
              <a:gd name="connsiteY104" fmla="*/ 1587171 h 1748257"/>
              <a:gd name="connsiteX105" fmla="*/ 6017036 w 7201492"/>
              <a:gd name="connsiteY105" fmla="*/ 1587171 h 1748257"/>
              <a:gd name="connsiteX106" fmla="*/ 6026512 w 7201492"/>
              <a:gd name="connsiteY106" fmla="*/ 1596647 h 1748257"/>
              <a:gd name="connsiteX107" fmla="*/ 6519246 w 7201492"/>
              <a:gd name="connsiteY107" fmla="*/ 1596647 h 1748257"/>
              <a:gd name="connsiteX108" fmla="*/ 6519246 w 7201492"/>
              <a:gd name="connsiteY108" fmla="*/ 1686665 h 1748257"/>
              <a:gd name="connsiteX109" fmla="*/ 6566624 w 7201492"/>
              <a:gd name="connsiteY109" fmla="*/ 1686665 h 1748257"/>
              <a:gd name="connsiteX110" fmla="*/ 6566624 w 7201492"/>
              <a:gd name="connsiteY110" fmla="*/ 1748257 h 1748257"/>
              <a:gd name="connsiteX111" fmla="*/ 7201492 w 7201492"/>
              <a:gd name="connsiteY111" fmla="*/ 1748257 h 1748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7201492" h="1748257">
                <a:moveTo>
                  <a:pt x="0" y="0"/>
                </a:moveTo>
                <a:lnTo>
                  <a:pt x="146872" y="0"/>
                </a:lnTo>
                <a:lnTo>
                  <a:pt x="146872" y="42640"/>
                </a:lnTo>
                <a:lnTo>
                  <a:pt x="180037" y="42640"/>
                </a:lnTo>
                <a:lnTo>
                  <a:pt x="180037" y="75805"/>
                </a:lnTo>
                <a:lnTo>
                  <a:pt x="246367" y="75805"/>
                </a:lnTo>
                <a:lnTo>
                  <a:pt x="246367" y="108970"/>
                </a:lnTo>
                <a:lnTo>
                  <a:pt x="298483" y="108970"/>
                </a:lnTo>
                <a:lnTo>
                  <a:pt x="298483" y="142135"/>
                </a:lnTo>
                <a:lnTo>
                  <a:pt x="331648" y="142135"/>
                </a:lnTo>
                <a:lnTo>
                  <a:pt x="331648" y="165824"/>
                </a:lnTo>
                <a:lnTo>
                  <a:pt x="379026" y="165824"/>
                </a:lnTo>
                <a:lnTo>
                  <a:pt x="379026" y="203726"/>
                </a:lnTo>
                <a:lnTo>
                  <a:pt x="379026" y="203726"/>
                </a:lnTo>
                <a:lnTo>
                  <a:pt x="416928" y="203726"/>
                </a:lnTo>
                <a:lnTo>
                  <a:pt x="416928" y="251105"/>
                </a:lnTo>
                <a:lnTo>
                  <a:pt x="530636" y="251105"/>
                </a:lnTo>
                <a:lnTo>
                  <a:pt x="530636" y="274794"/>
                </a:lnTo>
                <a:lnTo>
                  <a:pt x="559063" y="274794"/>
                </a:lnTo>
                <a:lnTo>
                  <a:pt x="559063" y="326910"/>
                </a:lnTo>
                <a:lnTo>
                  <a:pt x="644344" y="326910"/>
                </a:lnTo>
                <a:lnTo>
                  <a:pt x="644344" y="345861"/>
                </a:lnTo>
                <a:lnTo>
                  <a:pt x="682247" y="345861"/>
                </a:lnTo>
                <a:lnTo>
                  <a:pt x="682247" y="379026"/>
                </a:lnTo>
                <a:lnTo>
                  <a:pt x="739100" y="379026"/>
                </a:lnTo>
                <a:lnTo>
                  <a:pt x="739100" y="379026"/>
                </a:lnTo>
                <a:lnTo>
                  <a:pt x="739100" y="412191"/>
                </a:lnTo>
                <a:lnTo>
                  <a:pt x="795954" y="412191"/>
                </a:lnTo>
                <a:lnTo>
                  <a:pt x="795954" y="469045"/>
                </a:lnTo>
                <a:lnTo>
                  <a:pt x="857546" y="469045"/>
                </a:lnTo>
                <a:lnTo>
                  <a:pt x="857546" y="511685"/>
                </a:lnTo>
                <a:lnTo>
                  <a:pt x="885973" y="511685"/>
                </a:lnTo>
                <a:lnTo>
                  <a:pt x="900186" y="525898"/>
                </a:lnTo>
                <a:lnTo>
                  <a:pt x="961778" y="525898"/>
                </a:lnTo>
                <a:lnTo>
                  <a:pt x="961778" y="525898"/>
                </a:lnTo>
                <a:lnTo>
                  <a:pt x="985467" y="549587"/>
                </a:lnTo>
                <a:lnTo>
                  <a:pt x="985467" y="568539"/>
                </a:lnTo>
                <a:lnTo>
                  <a:pt x="1056535" y="568539"/>
                </a:lnTo>
                <a:lnTo>
                  <a:pt x="1056535" y="568539"/>
                </a:lnTo>
                <a:lnTo>
                  <a:pt x="1084962" y="596966"/>
                </a:lnTo>
                <a:lnTo>
                  <a:pt x="1241310" y="596966"/>
                </a:lnTo>
                <a:lnTo>
                  <a:pt x="1241310" y="634868"/>
                </a:lnTo>
                <a:lnTo>
                  <a:pt x="1355018" y="634868"/>
                </a:lnTo>
                <a:lnTo>
                  <a:pt x="1355018" y="682247"/>
                </a:lnTo>
                <a:lnTo>
                  <a:pt x="1416609" y="682247"/>
                </a:lnTo>
                <a:lnTo>
                  <a:pt x="1416609" y="720149"/>
                </a:lnTo>
                <a:lnTo>
                  <a:pt x="1463987" y="720149"/>
                </a:lnTo>
                <a:lnTo>
                  <a:pt x="1463987" y="767527"/>
                </a:lnTo>
                <a:lnTo>
                  <a:pt x="1544530" y="767527"/>
                </a:lnTo>
                <a:lnTo>
                  <a:pt x="1544530" y="795954"/>
                </a:lnTo>
                <a:lnTo>
                  <a:pt x="1625073" y="795954"/>
                </a:lnTo>
                <a:lnTo>
                  <a:pt x="1625073" y="814906"/>
                </a:lnTo>
                <a:lnTo>
                  <a:pt x="1719830" y="814906"/>
                </a:lnTo>
                <a:lnTo>
                  <a:pt x="1719830" y="857546"/>
                </a:lnTo>
                <a:lnTo>
                  <a:pt x="1762470" y="857546"/>
                </a:lnTo>
                <a:lnTo>
                  <a:pt x="1762470" y="881235"/>
                </a:lnTo>
                <a:lnTo>
                  <a:pt x="1819324" y="881235"/>
                </a:lnTo>
                <a:lnTo>
                  <a:pt x="1819324" y="919138"/>
                </a:lnTo>
                <a:lnTo>
                  <a:pt x="1999362" y="919138"/>
                </a:lnTo>
                <a:lnTo>
                  <a:pt x="2027789" y="947565"/>
                </a:lnTo>
                <a:lnTo>
                  <a:pt x="2084642" y="947565"/>
                </a:lnTo>
                <a:lnTo>
                  <a:pt x="2084642" y="1009156"/>
                </a:lnTo>
                <a:lnTo>
                  <a:pt x="2155710" y="1009156"/>
                </a:lnTo>
                <a:lnTo>
                  <a:pt x="2155710" y="1023370"/>
                </a:lnTo>
                <a:lnTo>
                  <a:pt x="2255204" y="1023370"/>
                </a:lnTo>
                <a:lnTo>
                  <a:pt x="2255204" y="1047059"/>
                </a:lnTo>
                <a:lnTo>
                  <a:pt x="2364174" y="1047059"/>
                </a:lnTo>
                <a:lnTo>
                  <a:pt x="2364174" y="1047059"/>
                </a:lnTo>
                <a:lnTo>
                  <a:pt x="2364174" y="1084962"/>
                </a:lnTo>
                <a:lnTo>
                  <a:pt x="2529998" y="1084962"/>
                </a:lnTo>
                <a:lnTo>
                  <a:pt x="2529998" y="1084962"/>
                </a:lnTo>
                <a:lnTo>
                  <a:pt x="2529998" y="1113389"/>
                </a:lnTo>
                <a:lnTo>
                  <a:pt x="2667395" y="1113389"/>
                </a:lnTo>
                <a:lnTo>
                  <a:pt x="2667395" y="1113389"/>
                </a:lnTo>
                <a:lnTo>
                  <a:pt x="2667395" y="1160767"/>
                </a:lnTo>
                <a:lnTo>
                  <a:pt x="2837956" y="1160767"/>
                </a:lnTo>
                <a:lnTo>
                  <a:pt x="2837956" y="1231834"/>
                </a:lnTo>
                <a:lnTo>
                  <a:pt x="2970615" y="1231834"/>
                </a:lnTo>
                <a:lnTo>
                  <a:pt x="2970615" y="1264999"/>
                </a:lnTo>
                <a:lnTo>
                  <a:pt x="3008518" y="1264999"/>
                </a:lnTo>
                <a:lnTo>
                  <a:pt x="3008518" y="1264999"/>
                </a:lnTo>
                <a:lnTo>
                  <a:pt x="3008518" y="1264999"/>
                </a:lnTo>
                <a:lnTo>
                  <a:pt x="3008518" y="1298164"/>
                </a:lnTo>
                <a:lnTo>
                  <a:pt x="3378068" y="1298164"/>
                </a:lnTo>
                <a:lnTo>
                  <a:pt x="3378068" y="1336066"/>
                </a:lnTo>
                <a:lnTo>
                  <a:pt x="3662338" y="1336066"/>
                </a:lnTo>
                <a:lnTo>
                  <a:pt x="3662338" y="1369231"/>
                </a:lnTo>
                <a:lnTo>
                  <a:pt x="3951345" y="1369231"/>
                </a:lnTo>
                <a:lnTo>
                  <a:pt x="3951345" y="1397658"/>
                </a:lnTo>
                <a:lnTo>
                  <a:pt x="4178761" y="1397658"/>
                </a:lnTo>
                <a:lnTo>
                  <a:pt x="4178761" y="1426085"/>
                </a:lnTo>
                <a:lnTo>
                  <a:pt x="4221401" y="1426085"/>
                </a:lnTo>
                <a:lnTo>
                  <a:pt x="4221401" y="1454512"/>
                </a:lnTo>
                <a:lnTo>
                  <a:pt x="4335109" y="1454512"/>
                </a:lnTo>
                <a:lnTo>
                  <a:pt x="4335109" y="1478201"/>
                </a:lnTo>
                <a:lnTo>
                  <a:pt x="4453554" y="1478201"/>
                </a:lnTo>
                <a:lnTo>
                  <a:pt x="4472505" y="1497152"/>
                </a:lnTo>
                <a:lnTo>
                  <a:pt x="4832580" y="1497152"/>
                </a:lnTo>
                <a:lnTo>
                  <a:pt x="4832580" y="1520841"/>
                </a:lnTo>
                <a:lnTo>
                  <a:pt x="5154752" y="1520841"/>
                </a:lnTo>
                <a:lnTo>
                  <a:pt x="5154752" y="1535055"/>
                </a:lnTo>
                <a:lnTo>
                  <a:pt x="5401119" y="1535055"/>
                </a:lnTo>
                <a:lnTo>
                  <a:pt x="5401119" y="1568220"/>
                </a:lnTo>
                <a:lnTo>
                  <a:pt x="5832261" y="1568220"/>
                </a:lnTo>
                <a:lnTo>
                  <a:pt x="5832261" y="1587171"/>
                </a:lnTo>
                <a:lnTo>
                  <a:pt x="6017036" y="1587171"/>
                </a:lnTo>
                <a:lnTo>
                  <a:pt x="6026512" y="1596647"/>
                </a:lnTo>
                <a:lnTo>
                  <a:pt x="6519246" y="1596647"/>
                </a:lnTo>
                <a:lnTo>
                  <a:pt x="6519246" y="1686665"/>
                </a:lnTo>
                <a:lnTo>
                  <a:pt x="6566624" y="1686665"/>
                </a:lnTo>
                <a:lnTo>
                  <a:pt x="6566624" y="1748257"/>
                </a:lnTo>
                <a:lnTo>
                  <a:pt x="7201492" y="1748257"/>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Helvetica"/>
            </a:endParaRPr>
          </a:p>
        </p:txBody>
      </p:sp>
      <p:grpSp>
        <p:nvGrpSpPr>
          <p:cNvPr id="98" name="Group 97">
            <a:extLst>
              <a:ext uri="{FF2B5EF4-FFF2-40B4-BE49-F238E27FC236}">
                <a16:creationId xmlns:a16="http://schemas.microsoft.com/office/drawing/2014/main" id="{D58073FF-7E47-4D55-BB1F-F176990D4347}"/>
              </a:ext>
            </a:extLst>
          </p:cNvPr>
          <p:cNvGrpSpPr/>
          <p:nvPr/>
        </p:nvGrpSpPr>
        <p:grpSpPr>
          <a:xfrm>
            <a:off x="6798153" y="3128528"/>
            <a:ext cx="4748578" cy="1250368"/>
            <a:chOff x="2266541" y="1867607"/>
            <a:chExt cx="7140447" cy="1880181"/>
          </a:xfrm>
        </p:grpSpPr>
        <p:cxnSp>
          <p:nvCxnSpPr>
            <p:cNvPr id="99" name="Straight Connector 98">
              <a:extLst>
                <a:ext uri="{FF2B5EF4-FFF2-40B4-BE49-F238E27FC236}">
                  <a16:creationId xmlns:a16="http://schemas.microsoft.com/office/drawing/2014/main" id="{A5871025-0493-4E85-8ECD-A6CC0F240FCB}"/>
                </a:ext>
              </a:extLst>
            </p:cNvPr>
            <p:cNvCxnSpPr/>
            <p:nvPr/>
          </p:nvCxnSpPr>
          <p:spPr bwMode="auto">
            <a:xfrm>
              <a:off x="2266541" y="1867607"/>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026F9741-05A5-419F-A556-8A92D7A02635}"/>
                </a:ext>
              </a:extLst>
            </p:cNvPr>
            <p:cNvCxnSpPr/>
            <p:nvPr/>
          </p:nvCxnSpPr>
          <p:spPr bwMode="auto">
            <a:xfrm>
              <a:off x="2402550" y="195299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A7CD446D-9CC5-4D3A-9981-BB1B0617ED6F}"/>
                </a:ext>
              </a:extLst>
            </p:cNvPr>
            <p:cNvCxnSpPr/>
            <p:nvPr/>
          </p:nvCxnSpPr>
          <p:spPr bwMode="auto">
            <a:xfrm>
              <a:off x="2444638" y="195299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36967E03-A592-4166-B345-C71EED520CDA}"/>
                </a:ext>
              </a:extLst>
            </p:cNvPr>
            <p:cNvCxnSpPr/>
            <p:nvPr/>
          </p:nvCxnSpPr>
          <p:spPr bwMode="auto">
            <a:xfrm>
              <a:off x="2556081" y="204675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53F5FB4D-0771-4B27-9048-6C00F594C7DF}"/>
                </a:ext>
              </a:extLst>
            </p:cNvPr>
            <p:cNvCxnSpPr/>
            <p:nvPr/>
          </p:nvCxnSpPr>
          <p:spPr bwMode="auto">
            <a:xfrm>
              <a:off x="2908428" y="2249042"/>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9493648F-B47D-43DF-AFCE-F23CCE223DC1}"/>
                </a:ext>
              </a:extLst>
            </p:cNvPr>
            <p:cNvCxnSpPr/>
            <p:nvPr/>
          </p:nvCxnSpPr>
          <p:spPr bwMode="auto">
            <a:xfrm>
              <a:off x="3199893" y="2433943"/>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2824C7A0-BB86-4C2D-B96B-C956CEDE7AEC}"/>
                </a:ext>
              </a:extLst>
            </p:cNvPr>
            <p:cNvCxnSpPr/>
            <p:nvPr/>
          </p:nvCxnSpPr>
          <p:spPr bwMode="auto">
            <a:xfrm>
              <a:off x="4106133" y="2798207"/>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04499C44-126A-41CD-B8D5-370F6F2561B7}"/>
                </a:ext>
              </a:extLst>
            </p:cNvPr>
            <p:cNvCxnSpPr/>
            <p:nvPr/>
          </p:nvCxnSpPr>
          <p:spPr bwMode="auto">
            <a:xfrm>
              <a:off x="4144825" y="2802945"/>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CB0B3A7A-000A-4164-9BE6-B29C57495CCF}"/>
                </a:ext>
              </a:extLst>
            </p:cNvPr>
            <p:cNvCxnSpPr/>
            <p:nvPr/>
          </p:nvCxnSpPr>
          <p:spPr bwMode="auto">
            <a:xfrm>
              <a:off x="4241906" y="2830873"/>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A38E09D5-7157-4C95-B9E7-06F08923933A}"/>
                </a:ext>
              </a:extLst>
            </p:cNvPr>
            <p:cNvCxnSpPr/>
            <p:nvPr/>
          </p:nvCxnSpPr>
          <p:spPr bwMode="auto">
            <a:xfrm>
              <a:off x="6339633" y="326962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1DD94565-6716-4237-A82C-891BD667671D}"/>
                </a:ext>
              </a:extLst>
            </p:cNvPr>
            <p:cNvCxnSpPr/>
            <p:nvPr/>
          </p:nvCxnSpPr>
          <p:spPr bwMode="auto">
            <a:xfrm>
              <a:off x="6572644" y="334424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E7E37373-ED26-467B-8D7A-DA765FABE5BE}"/>
                </a:ext>
              </a:extLst>
            </p:cNvPr>
            <p:cNvCxnSpPr/>
            <p:nvPr/>
          </p:nvCxnSpPr>
          <p:spPr bwMode="auto">
            <a:xfrm>
              <a:off x="6738735" y="3377722"/>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C31312BC-81DB-4F4F-AA47-729A2CD0FAF7}"/>
                </a:ext>
              </a:extLst>
            </p:cNvPr>
            <p:cNvCxnSpPr/>
            <p:nvPr/>
          </p:nvCxnSpPr>
          <p:spPr bwMode="auto">
            <a:xfrm>
              <a:off x="7681790" y="3445158"/>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C48CD944-E6E8-4BC6-8248-00F3A1F1C373}"/>
                </a:ext>
              </a:extLst>
            </p:cNvPr>
            <p:cNvCxnSpPr/>
            <p:nvPr/>
          </p:nvCxnSpPr>
          <p:spPr bwMode="auto">
            <a:xfrm>
              <a:off x="7730915" y="344460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2F89B74E-253C-4041-8D58-6BDB2F360D98}"/>
                </a:ext>
              </a:extLst>
            </p:cNvPr>
            <p:cNvCxnSpPr/>
            <p:nvPr/>
          </p:nvCxnSpPr>
          <p:spPr bwMode="auto">
            <a:xfrm>
              <a:off x="7806552" y="3443554"/>
              <a:ext cx="0" cy="122188"/>
            </a:xfrm>
            <a:prstGeom prst="line">
              <a:avLst/>
            </a:prstGeom>
            <a:noFill/>
            <a:ln w="76200" cap="flat" cmpd="sng" algn="ctr">
              <a:solidFill>
                <a:schemeClr val="accent3"/>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E149B0E5-7524-4A6C-BEE8-2F2F6119C0D0}"/>
                </a:ext>
              </a:extLst>
            </p:cNvPr>
            <p:cNvCxnSpPr/>
            <p:nvPr/>
          </p:nvCxnSpPr>
          <p:spPr bwMode="auto">
            <a:xfrm>
              <a:off x="8026639" y="346169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2AFF6953-9F12-4347-9FB9-A4A0256276C4}"/>
                </a:ext>
              </a:extLst>
            </p:cNvPr>
            <p:cNvCxnSpPr/>
            <p:nvPr/>
          </p:nvCxnSpPr>
          <p:spPr bwMode="auto">
            <a:xfrm>
              <a:off x="8076668" y="3473572"/>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54F220F7-4FBB-40AC-80BD-2370DEEFE839}"/>
                </a:ext>
              </a:extLst>
            </p:cNvPr>
            <p:cNvCxnSpPr/>
            <p:nvPr/>
          </p:nvCxnSpPr>
          <p:spPr bwMode="auto">
            <a:xfrm>
              <a:off x="7890169" y="3443554"/>
              <a:ext cx="0" cy="122188"/>
            </a:xfrm>
            <a:prstGeom prst="line">
              <a:avLst/>
            </a:prstGeom>
            <a:noFill/>
            <a:ln w="76200" cap="flat" cmpd="sng" algn="ctr">
              <a:solidFill>
                <a:schemeClr val="accent3"/>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7ED10DE1-8A08-4197-8DFE-83226BDA5131}"/>
                </a:ext>
              </a:extLst>
            </p:cNvPr>
            <p:cNvCxnSpPr/>
            <p:nvPr/>
          </p:nvCxnSpPr>
          <p:spPr bwMode="auto">
            <a:xfrm>
              <a:off x="7967175" y="3443554"/>
              <a:ext cx="0" cy="122188"/>
            </a:xfrm>
            <a:prstGeom prst="line">
              <a:avLst/>
            </a:prstGeom>
            <a:noFill/>
            <a:ln w="76200" cap="flat" cmpd="sng" algn="ctr">
              <a:solidFill>
                <a:schemeClr val="accent3"/>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5622D918-4FC2-45FB-94FF-A9E5445EF068}"/>
                </a:ext>
              </a:extLst>
            </p:cNvPr>
            <p:cNvCxnSpPr/>
            <p:nvPr/>
          </p:nvCxnSpPr>
          <p:spPr bwMode="auto">
            <a:xfrm>
              <a:off x="8153243" y="3474206"/>
              <a:ext cx="0" cy="122188"/>
            </a:xfrm>
            <a:prstGeom prst="line">
              <a:avLst/>
            </a:prstGeom>
            <a:noFill/>
            <a:ln w="76200" cap="flat" cmpd="sng" algn="ctr">
              <a:solidFill>
                <a:schemeClr val="accent3"/>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7C066941-76AE-4342-9759-5766CFA87211}"/>
                </a:ext>
              </a:extLst>
            </p:cNvPr>
            <p:cNvCxnSpPr/>
            <p:nvPr/>
          </p:nvCxnSpPr>
          <p:spPr bwMode="auto">
            <a:xfrm>
              <a:off x="8209776" y="3471167"/>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C7DF2F68-E2B3-4DAB-B0F9-1FAD8B4C1E7A}"/>
                </a:ext>
              </a:extLst>
            </p:cNvPr>
            <p:cNvCxnSpPr/>
            <p:nvPr/>
          </p:nvCxnSpPr>
          <p:spPr bwMode="auto">
            <a:xfrm>
              <a:off x="8341475" y="3486724"/>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39AE571D-A6F7-4C57-84F8-86FCFFF8AC12}"/>
                </a:ext>
              </a:extLst>
            </p:cNvPr>
            <p:cNvCxnSpPr/>
            <p:nvPr/>
          </p:nvCxnSpPr>
          <p:spPr bwMode="auto">
            <a:xfrm>
              <a:off x="8501933" y="3487514"/>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7BB088F3-FBB0-46D7-B818-8C45C052D90D}"/>
                </a:ext>
              </a:extLst>
            </p:cNvPr>
            <p:cNvCxnSpPr/>
            <p:nvPr/>
          </p:nvCxnSpPr>
          <p:spPr bwMode="auto">
            <a:xfrm>
              <a:off x="8528523" y="3487514"/>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1CD05D6E-5C89-4C92-BDDB-12222FDDD5B8}"/>
                </a:ext>
              </a:extLst>
            </p:cNvPr>
            <p:cNvCxnSpPr/>
            <p:nvPr/>
          </p:nvCxnSpPr>
          <p:spPr bwMode="auto">
            <a:xfrm>
              <a:off x="8570557" y="3484853"/>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5AD57E78-9238-4091-A5E6-4A8959190AEE}"/>
                </a:ext>
              </a:extLst>
            </p:cNvPr>
            <p:cNvCxnSpPr/>
            <p:nvPr/>
          </p:nvCxnSpPr>
          <p:spPr bwMode="auto">
            <a:xfrm>
              <a:off x="8287590" y="3480643"/>
              <a:ext cx="0" cy="122188"/>
            </a:xfrm>
            <a:prstGeom prst="line">
              <a:avLst/>
            </a:prstGeom>
            <a:noFill/>
            <a:ln w="76200" cap="flat" cmpd="sng" algn="ctr">
              <a:solidFill>
                <a:schemeClr val="accent3"/>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14AF1973-2E02-4D4B-90B3-4A51BEFC6F85}"/>
                </a:ext>
              </a:extLst>
            </p:cNvPr>
            <p:cNvCxnSpPr/>
            <p:nvPr/>
          </p:nvCxnSpPr>
          <p:spPr bwMode="auto">
            <a:xfrm>
              <a:off x="8434314" y="3485696"/>
              <a:ext cx="0" cy="122188"/>
            </a:xfrm>
            <a:prstGeom prst="line">
              <a:avLst/>
            </a:prstGeom>
            <a:noFill/>
            <a:ln w="76200" cap="flat" cmpd="sng" algn="ctr">
              <a:solidFill>
                <a:schemeClr val="accent3"/>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C10C9A3B-8F19-415B-BD07-02B3F84D0A28}"/>
                </a:ext>
              </a:extLst>
            </p:cNvPr>
            <p:cNvCxnSpPr/>
            <p:nvPr/>
          </p:nvCxnSpPr>
          <p:spPr bwMode="auto">
            <a:xfrm>
              <a:off x="8628627" y="3480643"/>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5158C96A-FFD8-489D-9663-EA711B23BCDE}"/>
                </a:ext>
              </a:extLst>
            </p:cNvPr>
            <p:cNvCxnSpPr/>
            <p:nvPr/>
          </p:nvCxnSpPr>
          <p:spPr bwMode="auto">
            <a:xfrm>
              <a:off x="8671631" y="3480643"/>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84CFCDF9-DB7C-4EA2-8B31-DE366882E433}"/>
                </a:ext>
              </a:extLst>
            </p:cNvPr>
            <p:cNvCxnSpPr/>
            <p:nvPr/>
          </p:nvCxnSpPr>
          <p:spPr bwMode="auto">
            <a:xfrm>
              <a:off x="8712149" y="348277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E3E8C4A3-A966-4D19-BAE2-DDB63B6028AB}"/>
                </a:ext>
              </a:extLst>
            </p:cNvPr>
            <p:cNvCxnSpPr/>
            <p:nvPr/>
          </p:nvCxnSpPr>
          <p:spPr bwMode="auto">
            <a:xfrm>
              <a:off x="8738831" y="352604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C180DDA9-9ABE-407B-8166-CC3281A48D23}"/>
                </a:ext>
              </a:extLst>
            </p:cNvPr>
            <p:cNvCxnSpPr/>
            <p:nvPr/>
          </p:nvCxnSpPr>
          <p:spPr bwMode="auto">
            <a:xfrm>
              <a:off x="8805415" y="362391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F8981E98-6049-4C33-A95E-570DB6324BDB}"/>
                </a:ext>
              </a:extLst>
            </p:cNvPr>
            <p:cNvCxnSpPr/>
            <p:nvPr/>
          </p:nvCxnSpPr>
          <p:spPr bwMode="auto">
            <a:xfrm>
              <a:off x="8842155" y="3624539"/>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21594934-4009-4C84-ACA2-0BFF3649B0A3}"/>
                </a:ext>
              </a:extLst>
            </p:cNvPr>
            <p:cNvCxnSpPr/>
            <p:nvPr/>
          </p:nvCxnSpPr>
          <p:spPr bwMode="auto">
            <a:xfrm>
              <a:off x="8863112" y="362391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D88E4EF3-B032-4E3F-BFC4-F7B2AE0418B6}"/>
                </a:ext>
              </a:extLst>
            </p:cNvPr>
            <p:cNvCxnSpPr/>
            <p:nvPr/>
          </p:nvCxnSpPr>
          <p:spPr bwMode="auto">
            <a:xfrm>
              <a:off x="8895687" y="362391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C3E73859-0FE8-4857-8439-E69EB0D8DB14}"/>
                </a:ext>
              </a:extLst>
            </p:cNvPr>
            <p:cNvCxnSpPr/>
            <p:nvPr/>
          </p:nvCxnSpPr>
          <p:spPr bwMode="auto">
            <a:xfrm>
              <a:off x="8959448" y="3625600"/>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9D261CB6-7A00-4CF9-B6A6-0FF89007DE3E}"/>
                </a:ext>
              </a:extLst>
            </p:cNvPr>
            <p:cNvCxnSpPr/>
            <p:nvPr/>
          </p:nvCxnSpPr>
          <p:spPr bwMode="auto">
            <a:xfrm>
              <a:off x="9100276" y="362391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94F67258-AB85-442A-954C-863CBB6C78B4}"/>
                </a:ext>
              </a:extLst>
            </p:cNvPr>
            <p:cNvCxnSpPr/>
            <p:nvPr/>
          </p:nvCxnSpPr>
          <p:spPr bwMode="auto">
            <a:xfrm>
              <a:off x="9137839" y="362391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78F3D295-8910-416B-A4EB-3FF9B4E06FF3}"/>
                </a:ext>
              </a:extLst>
            </p:cNvPr>
            <p:cNvCxnSpPr/>
            <p:nvPr/>
          </p:nvCxnSpPr>
          <p:spPr bwMode="auto">
            <a:xfrm>
              <a:off x="9271354" y="362391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DC652234-A621-41B5-A419-DC68D5910B10}"/>
                </a:ext>
              </a:extLst>
            </p:cNvPr>
            <p:cNvCxnSpPr/>
            <p:nvPr/>
          </p:nvCxnSpPr>
          <p:spPr bwMode="auto">
            <a:xfrm>
              <a:off x="9406988" y="3623916"/>
              <a:ext cx="0" cy="12218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9" name="Group 138">
            <a:extLst>
              <a:ext uri="{FF2B5EF4-FFF2-40B4-BE49-F238E27FC236}">
                <a16:creationId xmlns:a16="http://schemas.microsoft.com/office/drawing/2014/main" id="{5E0C8614-B3B1-485F-A107-F77B533331A0}"/>
              </a:ext>
            </a:extLst>
          </p:cNvPr>
          <p:cNvGrpSpPr/>
          <p:nvPr/>
        </p:nvGrpSpPr>
        <p:grpSpPr>
          <a:xfrm>
            <a:off x="6806091" y="3128997"/>
            <a:ext cx="4718437" cy="1038947"/>
            <a:chOff x="2278477" y="1868311"/>
            <a:chExt cx="7095123" cy="1562267"/>
          </a:xfrm>
        </p:grpSpPr>
        <p:cxnSp>
          <p:nvCxnSpPr>
            <p:cNvPr id="140" name="Straight Connector 139">
              <a:extLst>
                <a:ext uri="{FF2B5EF4-FFF2-40B4-BE49-F238E27FC236}">
                  <a16:creationId xmlns:a16="http://schemas.microsoft.com/office/drawing/2014/main" id="{C598DF69-F9E7-44A8-BBE6-8A4E8C91C248}"/>
                </a:ext>
              </a:extLst>
            </p:cNvPr>
            <p:cNvCxnSpPr/>
            <p:nvPr/>
          </p:nvCxnSpPr>
          <p:spPr bwMode="auto">
            <a:xfrm>
              <a:off x="2278477" y="186831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BADE413C-433D-4185-B219-1E309821B0DD}"/>
                </a:ext>
              </a:extLst>
            </p:cNvPr>
            <p:cNvCxnSpPr/>
            <p:nvPr/>
          </p:nvCxnSpPr>
          <p:spPr bwMode="auto">
            <a:xfrm>
              <a:off x="2547507" y="192870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E0A88CEE-E449-4F2D-BAA9-E6404D013B10}"/>
                </a:ext>
              </a:extLst>
            </p:cNvPr>
            <p:cNvCxnSpPr/>
            <p:nvPr/>
          </p:nvCxnSpPr>
          <p:spPr bwMode="auto">
            <a:xfrm>
              <a:off x="2363160" y="188164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3FE0FBC6-B926-41E2-B31C-2CA28CC42E5A}"/>
                </a:ext>
              </a:extLst>
            </p:cNvPr>
            <p:cNvCxnSpPr/>
            <p:nvPr/>
          </p:nvCxnSpPr>
          <p:spPr bwMode="auto">
            <a:xfrm>
              <a:off x="2609496" y="1971448"/>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30BB884C-6B63-4431-992B-5B4D93711885}"/>
                </a:ext>
              </a:extLst>
            </p:cNvPr>
            <p:cNvCxnSpPr/>
            <p:nvPr/>
          </p:nvCxnSpPr>
          <p:spPr bwMode="auto">
            <a:xfrm>
              <a:off x="2656473" y="199992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682743C4-745B-46B7-A534-8ECF3CB9691A}"/>
                </a:ext>
              </a:extLst>
            </p:cNvPr>
            <p:cNvCxnSpPr/>
            <p:nvPr/>
          </p:nvCxnSpPr>
          <p:spPr bwMode="auto">
            <a:xfrm>
              <a:off x="2811197" y="203377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E7286061-A7EA-4A5F-A872-B6A91CF074EE}"/>
                </a:ext>
              </a:extLst>
            </p:cNvPr>
            <p:cNvCxnSpPr/>
            <p:nvPr/>
          </p:nvCxnSpPr>
          <p:spPr bwMode="auto">
            <a:xfrm>
              <a:off x="3123599" y="214834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CA5087BF-B6E4-43EF-818C-93EF2C895F1B}"/>
                </a:ext>
              </a:extLst>
            </p:cNvPr>
            <p:cNvCxnSpPr/>
            <p:nvPr/>
          </p:nvCxnSpPr>
          <p:spPr bwMode="auto">
            <a:xfrm>
              <a:off x="3021545" y="212211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DDDEB3F4-3116-42DC-BB71-5420FFCF3B56}"/>
                </a:ext>
              </a:extLst>
            </p:cNvPr>
            <p:cNvCxnSpPr/>
            <p:nvPr/>
          </p:nvCxnSpPr>
          <p:spPr bwMode="auto">
            <a:xfrm>
              <a:off x="3309580" y="226641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7B3F8AC4-F2CF-428D-86EF-F42449F4D56E}"/>
                </a:ext>
              </a:extLst>
            </p:cNvPr>
            <p:cNvCxnSpPr/>
            <p:nvPr/>
          </p:nvCxnSpPr>
          <p:spPr bwMode="auto">
            <a:xfrm>
              <a:off x="3446222" y="229397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3981749F-9B44-42CE-9114-B78BA62B17F7}"/>
                </a:ext>
              </a:extLst>
            </p:cNvPr>
            <p:cNvCxnSpPr/>
            <p:nvPr/>
          </p:nvCxnSpPr>
          <p:spPr bwMode="auto">
            <a:xfrm>
              <a:off x="3754985" y="238859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E9D61D2C-CF40-4B41-BC18-29F27F0369D4}"/>
                </a:ext>
              </a:extLst>
            </p:cNvPr>
            <p:cNvCxnSpPr/>
            <p:nvPr/>
          </p:nvCxnSpPr>
          <p:spPr bwMode="auto">
            <a:xfrm>
              <a:off x="3865933" y="242851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00C9554F-65C1-4AD4-91BF-F580C7563745}"/>
                </a:ext>
              </a:extLst>
            </p:cNvPr>
            <p:cNvCxnSpPr/>
            <p:nvPr/>
          </p:nvCxnSpPr>
          <p:spPr bwMode="auto">
            <a:xfrm>
              <a:off x="4147006" y="253000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5E37ED7D-7394-421C-B734-A906BA672906}"/>
                </a:ext>
              </a:extLst>
            </p:cNvPr>
            <p:cNvCxnSpPr/>
            <p:nvPr/>
          </p:nvCxnSpPr>
          <p:spPr bwMode="auto">
            <a:xfrm>
              <a:off x="4250144" y="258064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042F32E6-04C8-4F7D-B66E-3AE561B66EB7}"/>
                </a:ext>
              </a:extLst>
            </p:cNvPr>
            <p:cNvCxnSpPr/>
            <p:nvPr/>
          </p:nvCxnSpPr>
          <p:spPr bwMode="auto">
            <a:xfrm>
              <a:off x="8076668" y="3224416"/>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08A6F58C-3C85-41AA-8881-7458E832E21E}"/>
                </a:ext>
              </a:extLst>
            </p:cNvPr>
            <p:cNvCxnSpPr/>
            <p:nvPr/>
          </p:nvCxnSpPr>
          <p:spPr bwMode="auto">
            <a:xfrm>
              <a:off x="7662032" y="317648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7EC8D794-5BF8-4CED-AEEA-14E8E62B7AAA}"/>
                </a:ext>
              </a:extLst>
            </p:cNvPr>
            <p:cNvCxnSpPr/>
            <p:nvPr/>
          </p:nvCxnSpPr>
          <p:spPr bwMode="auto">
            <a:xfrm>
              <a:off x="7687940" y="318144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3C967AB2-CF3D-4E56-B555-73FF5F448EDC}"/>
                </a:ext>
              </a:extLst>
            </p:cNvPr>
            <p:cNvCxnSpPr/>
            <p:nvPr/>
          </p:nvCxnSpPr>
          <p:spPr bwMode="auto">
            <a:xfrm>
              <a:off x="8010163" y="3224113"/>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60363C57-0DEB-4702-95B1-47CF93401264}"/>
                </a:ext>
              </a:extLst>
            </p:cNvPr>
            <p:cNvCxnSpPr/>
            <p:nvPr/>
          </p:nvCxnSpPr>
          <p:spPr bwMode="auto">
            <a:xfrm>
              <a:off x="7848953" y="3225842"/>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78E1A9F3-87EB-4E72-936B-156C5B4DEBD6}"/>
                </a:ext>
              </a:extLst>
            </p:cNvPr>
            <p:cNvCxnSpPr/>
            <p:nvPr/>
          </p:nvCxnSpPr>
          <p:spPr bwMode="auto">
            <a:xfrm>
              <a:off x="8156836" y="3224056"/>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FA44127E-E691-4D07-9634-EF98654239F0}"/>
                </a:ext>
              </a:extLst>
            </p:cNvPr>
            <p:cNvCxnSpPr/>
            <p:nvPr/>
          </p:nvCxnSpPr>
          <p:spPr bwMode="auto">
            <a:xfrm>
              <a:off x="7714485" y="319315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5A5FCE9D-45B7-4E3D-BFFD-9393924ACE5A}"/>
                </a:ext>
              </a:extLst>
            </p:cNvPr>
            <p:cNvCxnSpPr/>
            <p:nvPr/>
          </p:nvCxnSpPr>
          <p:spPr bwMode="auto">
            <a:xfrm>
              <a:off x="7744846" y="319553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DD92D07F-CB2A-40A6-8F09-76166755F3DE}"/>
                </a:ext>
              </a:extLst>
            </p:cNvPr>
            <p:cNvCxnSpPr/>
            <p:nvPr/>
          </p:nvCxnSpPr>
          <p:spPr bwMode="auto">
            <a:xfrm>
              <a:off x="8666869" y="329805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574BD25D-55E1-43AC-89E4-400F2FAFB7EF}"/>
                </a:ext>
              </a:extLst>
            </p:cNvPr>
            <p:cNvCxnSpPr/>
            <p:nvPr/>
          </p:nvCxnSpPr>
          <p:spPr bwMode="auto">
            <a:xfrm>
              <a:off x="8219461" y="322643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B33B9296-C32C-42DA-AC77-7F13A88FEBE6}"/>
                </a:ext>
              </a:extLst>
            </p:cNvPr>
            <p:cNvCxnSpPr/>
            <p:nvPr/>
          </p:nvCxnSpPr>
          <p:spPr bwMode="auto">
            <a:xfrm>
              <a:off x="7775799" y="319361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92B3EC49-4C61-4B74-8330-825AD50DEA49}"/>
                </a:ext>
              </a:extLst>
            </p:cNvPr>
            <p:cNvCxnSpPr/>
            <p:nvPr/>
          </p:nvCxnSpPr>
          <p:spPr bwMode="auto">
            <a:xfrm>
              <a:off x="7931451" y="3224056"/>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F523878C-CF37-48AB-A16A-FE646EE8270E}"/>
                </a:ext>
              </a:extLst>
            </p:cNvPr>
            <p:cNvCxnSpPr/>
            <p:nvPr/>
          </p:nvCxnSpPr>
          <p:spPr bwMode="auto">
            <a:xfrm>
              <a:off x="8269685" y="3237004"/>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2C35760E-7BDC-4871-99ED-E7445C24D63A}"/>
                </a:ext>
              </a:extLst>
            </p:cNvPr>
            <p:cNvCxnSpPr/>
            <p:nvPr/>
          </p:nvCxnSpPr>
          <p:spPr bwMode="auto">
            <a:xfrm>
              <a:off x="8745974" y="330629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465AD1DE-A812-470A-8ED8-43A84E95AB2B}"/>
                </a:ext>
              </a:extLst>
            </p:cNvPr>
            <p:cNvCxnSpPr/>
            <p:nvPr/>
          </p:nvCxnSpPr>
          <p:spPr bwMode="auto">
            <a:xfrm>
              <a:off x="8700042" y="330019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BD7EF362-B663-4D47-96CD-A62F6B6E7907}"/>
                </a:ext>
              </a:extLst>
            </p:cNvPr>
            <p:cNvCxnSpPr/>
            <p:nvPr/>
          </p:nvCxnSpPr>
          <p:spPr bwMode="auto">
            <a:xfrm>
              <a:off x="8816872" y="330629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BC700BA5-5A2A-41CF-8F7C-752F55395662}"/>
                </a:ext>
              </a:extLst>
            </p:cNvPr>
            <p:cNvCxnSpPr/>
            <p:nvPr/>
          </p:nvCxnSpPr>
          <p:spPr bwMode="auto">
            <a:xfrm>
              <a:off x="8782488" y="330839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424B7466-A31C-4C24-BB7D-3F19A6D96EF5}"/>
                </a:ext>
              </a:extLst>
            </p:cNvPr>
            <p:cNvCxnSpPr/>
            <p:nvPr/>
          </p:nvCxnSpPr>
          <p:spPr bwMode="auto">
            <a:xfrm>
              <a:off x="8868960" y="330788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42F84442-5EF1-4FEF-A20B-755135E4F860}"/>
                </a:ext>
              </a:extLst>
            </p:cNvPr>
            <p:cNvCxnSpPr/>
            <p:nvPr/>
          </p:nvCxnSpPr>
          <p:spPr bwMode="auto">
            <a:xfrm>
              <a:off x="9039297" y="330217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DBE9BA90-6C30-4F3E-A5EC-F61F01EA9978}"/>
                </a:ext>
              </a:extLst>
            </p:cNvPr>
            <p:cNvCxnSpPr/>
            <p:nvPr/>
          </p:nvCxnSpPr>
          <p:spPr bwMode="auto">
            <a:xfrm>
              <a:off x="9006518" y="330217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BFCF8DDF-FB99-4847-8C45-DA376D2EB149}"/>
                </a:ext>
              </a:extLst>
            </p:cNvPr>
            <p:cNvCxnSpPr/>
            <p:nvPr/>
          </p:nvCxnSpPr>
          <p:spPr bwMode="auto">
            <a:xfrm>
              <a:off x="8900449" y="330629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88CAFB5B-AE9F-4480-BB8F-303109C86B28}"/>
                </a:ext>
              </a:extLst>
            </p:cNvPr>
            <p:cNvCxnSpPr/>
            <p:nvPr/>
          </p:nvCxnSpPr>
          <p:spPr bwMode="auto">
            <a:xfrm>
              <a:off x="9076945" y="330544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4D43BB1A-32C9-4861-9846-C05820C945B8}"/>
                </a:ext>
              </a:extLst>
            </p:cNvPr>
            <p:cNvCxnSpPr/>
            <p:nvPr/>
          </p:nvCxnSpPr>
          <p:spPr bwMode="auto">
            <a:xfrm>
              <a:off x="9132429" y="330544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92E2F698-B564-46BD-87A7-A04344417487}"/>
                </a:ext>
              </a:extLst>
            </p:cNvPr>
            <p:cNvCxnSpPr/>
            <p:nvPr/>
          </p:nvCxnSpPr>
          <p:spPr bwMode="auto">
            <a:xfrm>
              <a:off x="9373600" y="330217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5B35BA9C-D896-4F70-A0E7-51BFED581545}"/>
                </a:ext>
              </a:extLst>
            </p:cNvPr>
            <p:cNvCxnSpPr/>
            <p:nvPr/>
          </p:nvCxnSpPr>
          <p:spPr bwMode="auto">
            <a:xfrm>
              <a:off x="4380041" y="262526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97F6EDB6-97C2-4C6D-9F85-F1B40C295ED5}"/>
                </a:ext>
              </a:extLst>
            </p:cNvPr>
            <p:cNvCxnSpPr/>
            <p:nvPr/>
          </p:nvCxnSpPr>
          <p:spPr bwMode="auto">
            <a:xfrm>
              <a:off x="4428085" y="264174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DD999C9F-148C-46B3-B253-219AAD5082F4}"/>
                </a:ext>
              </a:extLst>
            </p:cNvPr>
            <p:cNvCxnSpPr/>
            <p:nvPr/>
          </p:nvCxnSpPr>
          <p:spPr bwMode="auto">
            <a:xfrm>
              <a:off x="4894075" y="273711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2C5CF071-F3BA-4C82-B040-EA0673D242D3}"/>
                </a:ext>
              </a:extLst>
            </p:cNvPr>
            <p:cNvCxnSpPr/>
            <p:nvPr/>
          </p:nvCxnSpPr>
          <p:spPr bwMode="auto">
            <a:xfrm>
              <a:off x="5156189" y="281101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EC31F14C-75FD-4856-8E29-65555B884EBC}"/>
                </a:ext>
              </a:extLst>
            </p:cNvPr>
            <p:cNvCxnSpPr/>
            <p:nvPr/>
          </p:nvCxnSpPr>
          <p:spPr bwMode="auto">
            <a:xfrm>
              <a:off x="5198722" y="281101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E4E02590-423A-4698-ADE0-4A1DFF5A9022}"/>
                </a:ext>
              </a:extLst>
            </p:cNvPr>
            <p:cNvCxnSpPr/>
            <p:nvPr/>
          </p:nvCxnSpPr>
          <p:spPr bwMode="auto">
            <a:xfrm>
              <a:off x="6073080" y="296614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5299DDC1-4297-4D2C-8A51-55C3CC362879}"/>
                </a:ext>
              </a:extLst>
            </p:cNvPr>
            <p:cNvCxnSpPr/>
            <p:nvPr/>
          </p:nvCxnSpPr>
          <p:spPr bwMode="auto">
            <a:xfrm>
              <a:off x="6338036" y="299674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BC8DE23B-5D5E-42BE-9668-723F104E8A1B}"/>
                </a:ext>
              </a:extLst>
            </p:cNvPr>
            <p:cNvCxnSpPr/>
            <p:nvPr/>
          </p:nvCxnSpPr>
          <p:spPr bwMode="auto">
            <a:xfrm>
              <a:off x="6588422" y="303122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C6590532-9E49-49E9-AF84-4A8A963EAE1E}"/>
                </a:ext>
              </a:extLst>
            </p:cNvPr>
            <p:cNvCxnSpPr/>
            <p:nvPr/>
          </p:nvCxnSpPr>
          <p:spPr bwMode="auto">
            <a:xfrm>
              <a:off x="6980871" y="311481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0570DF5B-3620-4440-9AFC-328C73963E42}"/>
                </a:ext>
              </a:extLst>
            </p:cNvPr>
            <p:cNvCxnSpPr/>
            <p:nvPr/>
          </p:nvCxnSpPr>
          <p:spPr bwMode="auto">
            <a:xfrm>
              <a:off x="7409238" y="315341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BCE16009-90FC-4D54-B328-7AC7EA3DA063}"/>
                </a:ext>
              </a:extLst>
            </p:cNvPr>
            <p:cNvCxnSpPr/>
            <p:nvPr/>
          </p:nvCxnSpPr>
          <p:spPr bwMode="auto">
            <a:xfrm>
              <a:off x="7489572" y="315478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6EA3AFC6-3BE2-4CBD-971C-E61FCA2ABABF}"/>
                </a:ext>
              </a:extLst>
            </p:cNvPr>
            <p:cNvCxnSpPr/>
            <p:nvPr/>
          </p:nvCxnSpPr>
          <p:spPr bwMode="auto">
            <a:xfrm>
              <a:off x="7609917" y="317648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67C58E81-283C-4D5C-B25E-32F2B011BC7F}"/>
                </a:ext>
              </a:extLst>
            </p:cNvPr>
            <p:cNvCxnSpPr/>
            <p:nvPr/>
          </p:nvCxnSpPr>
          <p:spPr bwMode="auto">
            <a:xfrm>
              <a:off x="8344490" y="3236960"/>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FBD01A0C-8752-4177-A2BE-E3BBB426DECD}"/>
                </a:ext>
              </a:extLst>
            </p:cNvPr>
            <p:cNvCxnSpPr/>
            <p:nvPr/>
          </p:nvCxnSpPr>
          <p:spPr bwMode="auto">
            <a:xfrm>
              <a:off x="8416734" y="3238996"/>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FFC5D198-D0C0-4601-8B51-3A44C68A7B58}"/>
                </a:ext>
              </a:extLst>
            </p:cNvPr>
            <p:cNvCxnSpPr/>
            <p:nvPr/>
          </p:nvCxnSpPr>
          <p:spPr bwMode="auto">
            <a:xfrm>
              <a:off x="8490028" y="3241079"/>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60C702D9-B7AA-4404-AD9C-4D197B90CA57}"/>
                </a:ext>
              </a:extLst>
            </p:cNvPr>
            <p:cNvCxnSpPr/>
            <p:nvPr/>
          </p:nvCxnSpPr>
          <p:spPr bwMode="auto">
            <a:xfrm>
              <a:off x="8560364" y="3302173"/>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13515CE7-347F-4E4D-85A9-3CAC291D78A3}"/>
                </a:ext>
              </a:extLst>
            </p:cNvPr>
            <p:cNvCxnSpPr/>
            <p:nvPr/>
          </p:nvCxnSpPr>
          <p:spPr bwMode="auto">
            <a:xfrm>
              <a:off x="8612779" y="3302173"/>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D7937DDE-F51D-439F-A680-26A7B213793A}"/>
                </a:ext>
              </a:extLst>
            </p:cNvPr>
            <p:cNvCxnSpPr/>
            <p:nvPr/>
          </p:nvCxnSpPr>
          <p:spPr bwMode="auto">
            <a:xfrm>
              <a:off x="8944223" y="3306292"/>
              <a:ext cx="0" cy="122188"/>
            </a:xfrm>
            <a:prstGeom prst="line">
              <a:avLst/>
            </a:prstGeom>
            <a:noFill/>
            <a:ln w="76200" cap="flat" cmpd="sng" algn="ctr">
              <a:solidFill>
                <a:schemeClr val="accent1"/>
              </a:solidFill>
              <a:prstDash val="solid"/>
              <a:round/>
              <a:headEnd type="none" w="med" len="med"/>
              <a:tailEnd type="none" w="med" len="med"/>
            </a:ln>
            <a:effectLst/>
          </p:spPr>
        </p:cxnSp>
      </p:grpSp>
      <p:sp>
        <p:nvSpPr>
          <p:cNvPr id="196" name="TextBox 195">
            <a:extLst>
              <a:ext uri="{FF2B5EF4-FFF2-40B4-BE49-F238E27FC236}">
                <a16:creationId xmlns:a16="http://schemas.microsoft.com/office/drawing/2014/main" id="{55F9CE5F-FC3B-408B-B090-A467D35C2501}"/>
              </a:ext>
            </a:extLst>
          </p:cNvPr>
          <p:cNvSpPr txBox="1"/>
          <p:nvPr/>
        </p:nvSpPr>
        <p:spPr bwMode="auto">
          <a:xfrm>
            <a:off x="7324002" y="3113560"/>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83.1%</a:t>
            </a:r>
          </a:p>
        </p:txBody>
      </p:sp>
      <p:sp>
        <p:nvSpPr>
          <p:cNvPr id="197" name="TextBox 196">
            <a:extLst>
              <a:ext uri="{FF2B5EF4-FFF2-40B4-BE49-F238E27FC236}">
                <a16:creationId xmlns:a16="http://schemas.microsoft.com/office/drawing/2014/main" id="{FF4D3600-3B8D-4F43-8CC4-F6D400999635}"/>
              </a:ext>
            </a:extLst>
          </p:cNvPr>
          <p:cNvSpPr txBox="1"/>
          <p:nvPr/>
        </p:nvSpPr>
        <p:spPr bwMode="auto">
          <a:xfrm>
            <a:off x="8078342" y="3354624"/>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66.3%</a:t>
            </a:r>
          </a:p>
        </p:txBody>
      </p:sp>
      <p:sp>
        <p:nvSpPr>
          <p:cNvPr id="198" name="TextBox 197">
            <a:extLst>
              <a:ext uri="{FF2B5EF4-FFF2-40B4-BE49-F238E27FC236}">
                <a16:creationId xmlns:a16="http://schemas.microsoft.com/office/drawing/2014/main" id="{1C5FE59E-87E5-420B-8007-41A83CA3C2EB}"/>
              </a:ext>
            </a:extLst>
          </p:cNvPr>
          <p:cNvSpPr txBox="1"/>
          <p:nvPr/>
        </p:nvSpPr>
        <p:spPr bwMode="auto">
          <a:xfrm>
            <a:off x="9609881" y="3677789"/>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49.7%</a:t>
            </a:r>
          </a:p>
        </p:txBody>
      </p:sp>
      <p:sp>
        <p:nvSpPr>
          <p:cNvPr id="199" name="TextBox 198">
            <a:extLst>
              <a:ext uri="{FF2B5EF4-FFF2-40B4-BE49-F238E27FC236}">
                <a16:creationId xmlns:a16="http://schemas.microsoft.com/office/drawing/2014/main" id="{62A457BE-C919-4EA8-B60D-D243EC69C9AC}"/>
              </a:ext>
            </a:extLst>
          </p:cNvPr>
          <p:cNvSpPr txBox="1"/>
          <p:nvPr/>
        </p:nvSpPr>
        <p:spPr bwMode="auto">
          <a:xfrm>
            <a:off x="10356664" y="3742156"/>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42.9%</a:t>
            </a:r>
          </a:p>
        </p:txBody>
      </p:sp>
      <p:sp>
        <p:nvSpPr>
          <p:cNvPr id="200" name="TextBox 199">
            <a:extLst>
              <a:ext uri="{FF2B5EF4-FFF2-40B4-BE49-F238E27FC236}">
                <a16:creationId xmlns:a16="http://schemas.microsoft.com/office/drawing/2014/main" id="{E53908B8-DD92-492E-8EBC-07D37C590A5F}"/>
              </a:ext>
            </a:extLst>
          </p:cNvPr>
          <p:cNvSpPr txBox="1"/>
          <p:nvPr/>
        </p:nvSpPr>
        <p:spPr bwMode="auto">
          <a:xfrm>
            <a:off x="7299984" y="3690716"/>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74.6%</a:t>
            </a:r>
          </a:p>
        </p:txBody>
      </p:sp>
      <p:sp>
        <p:nvSpPr>
          <p:cNvPr id="201" name="TextBox 200">
            <a:extLst>
              <a:ext uri="{FF2B5EF4-FFF2-40B4-BE49-F238E27FC236}">
                <a16:creationId xmlns:a16="http://schemas.microsoft.com/office/drawing/2014/main" id="{2524E60E-E087-4A80-8D12-4E6CBD739B45}"/>
              </a:ext>
            </a:extLst>
          </p:cNvPr>
          <p:cNvSpPr txBox="1"/>
          <p:nvPr/>
        </p:nvSpPr>
        <p:spPr bwMode="auto">
          <a:xfrm>
            <a:off x="8051087" y="3931551"/>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55.3%</a:t>
            </a:r>
          </a:p>
        </p:txBody>
      </p:sp>
      <p:sp>
        <p:nvSpPr>
          <p:cNvPr id="202" name="TextBox 201">
            <a:extLst>
              <a:ext uri="{FF2B5EF4-FFF2-40B4-BE49-F238E27FC236}">
                <a16:creationId xmlns:a16="http://schemas.microsoft.com/office/drawing/2014/main" id="{5A3672A9-91FE-4C72-A73A-09CC9F7C0830}"/>
              </a:ext>
            </a:extLst>
          </p:cNvPr>
          <p:cNvSpPr txBox="1"/>
          <p:nvPr/>
        </p:nvSpPr>
        <p:spPr bwMode="auto">
          <a:xfrm>
            <a:off x="9630439" y="4253048"/>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36.3%</a:t>
            </a:r>
          </a:p>
        </p:txBody>
      </p:sp>
      <p:sp>
        <p:nvSpPr>
          <p:cNvPr id="203" name="TextBox 202">
            <a:extLst>
              <a:ext uri="{FF2B5EF4-FFF2-40B4-BE49-F238E27FC236}">
                <a16:creationId xmlns:a16="http://schemas.microsoft.com/office/drawing/2014/main" id="{140E7C30-0307-402A-B719-C8DDAC406EEA}"/>
              </a:ext>
            </a:extLst>
          </p:cNvPr>
          <p:cNvSpPr txBox="1"/>
          <p:nvPr/>
        </p:nvSpPr>
        <p:spPr bwMode="auto">
          <a:xfrm>
            <a:off x="10371811" y="4303838"/>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33.4%</a:t>
            </a:r>
          </a:p>
        </p:txBody>
      </p:sp>
      <p:sp>
        <p:nvSpPr>
          <p:cNvPr id="204" name="TextBox 203">
            <a:extLst>
              <a:ext uri="{FF2B5EF4-FFF2-40B4-BE49-F238E27FC236}">
                <a16:creationId xmlns:a16="http://schemas.microsoft.com/office/drawing/2014/main" id="{4ACAFADA-D129-4988-925A-AEC8384C90A1}"/>
              </a:ext>
            </a:extLst>
          </p:cNvPr>
          <p:cNvSpPr txBox="1"/>
          <p:nvPr/>
        </p:nvSpPr>
        <p:spPr bwMode="auto">
          <a:xfrm>
            <a:off x="8841439" y="4106066"/>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43.6%</a:t>
            </a:r>
          </a:p>
        </p:txBody>
      </p:sp>
      <p:sp>
        <p:nvSpPr>
          <p:cNvPr id="205" name="TextBox 204">
            <a:extLst>
              <a:ext uri="{FF2B5EF4-FFF2-40B4-BE49-F238E27FC236}">
                <a16:creationId xmlns:a16="http://schemas.microsoft.com/office/drawing/2014/main" id="{CE2AFC57-2A5D-4F85-912C-DEF117487DCF}"/>
              </a:ext>
            </a:extLst>
          </p:cNvPr>
          <p:cNvSpPr txBox="1"/>
          <p:nvPr/>
        </p:nvSpPr>
        <p:spPr bwMode="auto">
          <a:xfrm rot="16200000">
            <a:off x="5440166" y="3838090"/>
            <a:ext cx="1649589"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Probability of OS</a:t>
            </a:r>
          </a:p>
        </p:txBody>
      </p:sp>
      <p:sp>
        <p:nvSpPr>
          <p:cNvPr id="206" name="TextBox 205">
            <a:extLst>
              <a:ext uri="{FF2B5EF4-FFF2-40B4-BE49-F238E27FC236}">
                <a16:creationId xmlns:a16="http://schemas.microsoft.com/office/drawing/2014/main" id="{DA8283AE-CD79-4AA6-BE06-92DDE0AD4C75}"/>
              </a:ext>
            </a:extLst>
          </p:cNvPr>
          <p:cNvSpPr txBox="1"/>
          <p:nvPr/>
        </p:nvSpPr>
        <p:spPr bwMode="auto">
          <a:xfrm>
            <a:off x="8840597" y="3520823"/>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56.7%</a:t>
            </a:r>
          </a:p>
        </p:txBody>
      </p:sp>
      <p:cxnSp>
        <p:nvCxnSpPr>
          <p:cNvPr id="207" name="Straight Connector 206">
            <a:extLst>
              <a:ext uri="{FF2B5EF4-FFF2-40B4-BE49-F238E27FC236}">
                <a16:creationId xmlns:a16="http://schemas.microsoft.com/office/drawing/2014/main" id="{C4F22233-7547-436C-808D-12D29E93E186}"/>
              </a:ext>
            </a:extLst>
          </p:cNvPr>
          <p:cNvCxnSpPr/>
          <p:nvPr/>
        </p:nvCxnSpPr>
        <p:spPr bwMode="auto">
          <a:xfrm>
            <a:off x="10485059" y="4012566"/>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CF0377F3-E175-45E5-BF52-6BAE4822460B}"/>
              </a:ext>
            </a:extLst>
          </p:cNvPr>
          <p:cNvCxnSpPr/>
          <p:nvPr/>
        </p:nvCxnSpPr>
        <p:spPr bwMode="auto">
          <a:xfrm>
            <a:off x="11330411" y="4081395"/>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4DE6E461-D3A5-450B-AB40-E877B612FA00}"/>
              </a:ext>
            </a:extLst>
          </p:cNvPr>
          <p:cNvCxnSpPr/>
          <p:nvPr/>
        </p:nvCxnSpPr>
        <p:spPr bwMode="auto">
          <a:xfrm>
            <a:off x="11305374" y="4086154"/>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1300F9C6-E1B8-462B-9E85-56B6180F2F6F}"/>
              </a:ext>
            </a:extLst>
          </p:cNvPr>
          <p:cNvCxnSpPr/>
          <p:nvPr/>
        </p:nvCxnSpPr>
        <p:spPr bwMode="auto">
          <a:xfrm>
            <a:off x="11145011" y="4084963"/>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B1D63229-AF6E-4598-AFB2-8B5B8DA12A43}"/>
              </a:ext>
            </a:extLst>
          </p:cNvPr>
          <p:cNvCxnSpPr/>
          <p:nvPr/>
        </p:nvCxnSpPr>
        <p:spPr bwMode="auto">
          <a:xfrm>
            <a:off x="11087812" y="4081395"/>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624824A1-122D-41EE-8189-E06B8ABAA6AE}"/>
              </a:ext>
            </a:extLst>
          </p:cNvPr>
          <p:cNvCxnSpPr/>
          <p:nvPr/>
        </p:nvCxnSpPr>
        <p:spPr bwMode="auto">
          <a:xfrm>
            <a:off x="10746980" y="4029269"/>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F23D5CF1-F2A4-4BFC-ABF8-17375C278E5C}"/>
              </a:ext>
            </a:extLst>
          </p:cNvPr>
          <p:cNvCxnSpPr/>
          <p:nvPr/>
        </p:nvCxnSpPr>
        <p:spPr bwMode="auto">
          <a:xfrm>
            <a:off x="10691554" y="4030577"/>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A0D56B35-1FD5-47C1-A878-52211B0F1532}"/>
              </a:ext>
            </a:extLst>
          </p:cNvPr>
          <p:cNvCxnSpPr/>
          <p:nvPr/>
        </p:nvCxnSpPr>
        <p:spPr bwMode="auto">
          <a:xfrm>
            <a:off x="10589219" y="4031060"/>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136A697E-877F-43B7-BBE9-48E79EE53C48}"/>
              </a:ext>
            </a:extLst>
          </p:cNvPr>
          <p:cNvCxnSpPr/>
          <p:nvPr/>
        </p:nvCxnSpPr>
        <p:spPr bwMode="auto">
          <a:xfrm>
            <a:off x="10534927" y="4030577"/>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494DC837-A6E3-4870-B842-0CF12C636D52}"/>
              </a:ext>
            </a:extLst>
          </p:cNvPr>
          <p:cNvCxnSpPr/>
          <p:nvPr/>
        </p:nvCxnSpPr>
        <p:spPr bwMode="auto">
          <a:xfrm>
            <a:off x="7018873" y="3271888"/>
            <a:ext cx="0" cy="81258"/>
          </a:xfrm>
          <a:prstGeom prst="line">
            <a:avLst/>
          </a:prstGeom>
          <a:noFill/>
          <a:ln w="28575" cap="flat" cmpd="sng" algn="ctr">
            <a:solidFill>
              <a:schemeClr val="accent3"/>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93B71D12-AA43-464C-8F8D-034AE7B393DF}"/>
              </a:ext>
            </a:extLst>
          </p:cNvPr>
          <p:cNvCxnSpPr/>
          <p:nvPr/>
        </p:nvCxnSpPr>
        <p:spPr bwMode="auto">
          <a:xfrm>
            <a:off x="8145699" y="3783278"/>
            <a:ext cx="0" cy="81258"/>
          </a:xfrm>
          <a:prstGeom prst="line">
            <a:avLst/>
          </a:prstGeom>
          <a:noFill/>
          <a:ln w="28575" cap="flat" cmpd="sng" algn="ctr">
            <a:solidFill>
              <a:schemeClr val="accent3"/>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62D63B38-5E7C-4E4C-96DD-7AE925BB40D1}"/>
              </a:ext>
            </a:extLst>
          </p:cNvPr>
          <p:cNvCxnSpPr/>
          <p:nvPr/>
        </p:nvCxnSpPr>
        <p:spPr bwMode="auto">
          <a:xfrm>
            <a:off x="10510598" y="4176573"/>
            <a:ext cx="0" cy="81258"/>
          </a:xfrm>
          <a:prstGeom prst="line">
            <a:avLst/>
          </a:prstGeom>
          <a:noFill/>
          <a:ln w="76200" cap="flat" cmpd="sng" algn="ctr">
            <a:solidFill>
              <a:schemeClr val="accent3"/>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613E999D-0067-480D-8AA6-F10D5E52AFD2}"/>
              </a:ext>
            </a:extLst>
          </p:cNvPr>
          <p:cNvCxnSpPr/>
          <p:nvPr/>
        </p:nvCxnSpPr>
        <p:spPr bwMode="auto">
          <a:xfrm>
            <a:off x="10639808" y="4193982"/>
            <a:ext cx="0" cy="81258"/>
          </a:xfrm>
          <a:prstGeom prst="line">
            <a:avLst/>
          </a:prstGeom>
          <a:noFill/>
          <a:ln w="28575" cap="flat" cmpd="sng" algn="ctr">
            <a:solidFill>
              <a:schemeClr val="accent3"/>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DA675463-B28D-419A-9A03-67BC0ABDDCF6}"/>
              </a:ext>
            </a:extLst>
          </p:cNvPr>
          <p:cNvCxnSpPr/>
          <p:nvPr/>
        </p:nvCxnSpPr>
        <p:spPr bwMode="auto">
          <a:xfrm>
            <a:off x="10746980" y="4194936"/>
            <a:ext cx="0" cy="81258"/>
          </a:xfrm>
          <a:prstGeom prst="line">
            <a:avLst/>
          </a:prstGeom>
          <a:noFill/>
          <a:ln w="28575" cap="flat" cmpd="sng" algn="ctr">
            <a:solidFill>
              <a:schemeClr val="accent3"/>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FE705C0B-BC61-426D-A72F-719271DBDF13}"/>
              </a:ext>
            </a:extLst>
          </p:cNvPr>
          <p:cNvCxnSpPr/>
          <p:nvPr/>
        </p:nvCxnSpPr>
        <p:spPr bwMode="auto">
          <a:xfrm>
            <a:off x="10907329" y="4205194"/>
            <a:ext cx="0" cy="81258"/>
          </a:xfrm>
          <a:prstGeom prst="line">
            <a:avLst/>
          </a:prstGeom>
          <a:noFill/>
          <a:ln w="76200" cap="flat" cmpd="sng" algn="ctr">
            <a:solidFill>
              <a:schemeClr val="accent3"/>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B7F6273A-363D-4DB1-BB73-2F33952D8320}"/>
              </a:ext>
            </a:extLst>
          </p:cNvPr>
          <p:cNvCxnSpPr>
            <a:cxnSpLocks/>
          </p:cNvCxnSpPr>
          <p:nvPr/>
        </p:nvCxnSpPr>
        <p:spPr bwMode="auto">
          <a:xfrm>
            <a:off x="1758415" y="3883567"/>
            <a:ext cx="0" cy="863035"/>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223" name="Straight Connector 222">
            <a:extLst>
              <a:ext uri="{FF2B5EF4-FFF2-40B4-BE49-F238E27FC236}">
                <a16:creationId xmlns:a16="http://schemas.microsoft.com/office/drawing/2014/main" id="{2056BA64-60FD-4FFC-B3C5-23CEF7E7419D}"/>
              </a:ext>
            </a:extLst>
          </p:cNvPr>
          <p:cNvCxnSpPr>
            <a:cxnSpLocks/>
          </p:cNvCxnSpPr>
          <p:nvPr/>
        </p:nvCxnSpPr>
        <p:spPr bwMode="auto">
          <a:xfrm>
            <a:off x="2550857" y="4036118"/>
            <a:ext cx="0" cy="708998"/>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224" name="Straight Connector 223">
            <a:extLst>
              <a:ext uri="{FF2B5EF4-FFF2-40B4-BE49-F238E27FC236}">
                <a16:creationId xmlns:a16="http://schemas.microsoft.com/office/drawing/2014/main" id="{2B20C3BB-9284-4CD1-A4B4-FFCC04B7A90B}"/>
              </a:ext>
            </a:extLst>
          </p:cNvPr>
          <p:cNvCxnSpPr>
            <a:cxnSpLocks/>
          </p:cNvCxnSpPr>
          <p:nvPr/>
        </p:nvCxnSpPr>
        <p:spPr bwMode="auto">
          <a:xfrm>
            <a:off x="3351178" y="4135653"/>
            <a:ext cx="0" cy="600387"/>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225" name="Straight Connector 224">
            <a:extLst>
              <a:ext uri="{FF2B5EF4-FFF2-40B4-BE49-F238E27FC236}">
                <a16:creationId xmlns:a16="http://schemas.microsoft.com/office/drawing/2014/main" id="{4BDEE974-F24D-4752-90E2-3487A5D112EF}"/>
              </a:ext>
            </a:extLst>
          </p:cNvPr>
          <p:cNvCxnSpPr>
            <a:cxnSpLocks/>
          </p:cNvCxnSpPr>
          <p:nvPr/>
        </p:nvCxnSpPr>
        <p:spPr bwMode="auto">
          <a:xfrm>
            <a:off x="4156000" y="4208668"/>
            <a:ext cx="0" cy="525242"/>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226" name="Straight Connector 225">
            <a:extLst>
              <a:ext uri="{FF2B5EF4-FFF2-40B4-BE49-F238E27FC236}">
                <a16:creationId xmlns:a16="http://schemas.microsoft.com/office/drawing/2014/main" id="{47905C77-B891-4F5E-A29C-EEB8B00B1009}"/>
              </a:ext>
            </a:extLst>
          </p:cNvPr>
          <p:cNvCxnSpPr>
            <a:cxnSpLocks/>
          </p:cNvCxnSpPr>
          <p:nvPr/>
        </p:nvCxnSpPr>
        <p:spPr bwMode="auto">
          <a:xfrm>
            <a:off x="4963452" y="4234149"/>
            <a:ext cx="0" cy="510968"/>
          </a:xfrm>
          <a:prstGeom prst="line">
            <a:avLst/>
          </a:prstGeom>
          <a:noFill/>
          <a:ln w="28575" cap="flat" cmpd="sng" algn="ctr">
            <a:solidFill>
              <a:schemeClr val="tx2">
                <a:lumMod val="75000"/>
              </a:schemeClr>
            </a:solidFill>
            <a:prstDash val="sysDash"/>
            <a:round/>
            <a:headEnd type="none" w="med" len="med"/>
            <a:tailEnd type="none" w="med" len="med"/>
          </a:ln>
          <a:effectLst/>
        </p:spPr>
      </p:cxnSp>
      <p:sp>
        <p:nvSpPr>
          <p:cNvPr id="227" name="Freeform: Shape 226">
            <a:extLst>
              <a:ext uri="{FF2B5EF4-FFF2-40B4-BE49-F238E27FC236}">
                <a16:creationId xmlns:a16="http://schemas.microsoft.com/office/drawing/2014/main" id="{07BDF974-1C7C-4081-B3AE-EC4F5B45A138}"/>
              </a:ext>
            </a:extLst>
          </p:cNvPr>
          <p:cNvSpPr/>
          <p:nvPr/>
        </p:nvSpPr>
        <p:spPr bwMode="auto">
          <a:xfrm>
            <a:off x="934130" y="3183918"/>
            <a:ext cx="4792325" cy="1304420"/>
          </a:xfrm>
          <a:custGeom>
            <a:avLst/>
            <a:gdLst>
              <a:gd name="connsiteX0" fmla="*/ 0 w 7206230"/>
              <a:gd name="connsiteY0" fmla="*/ 0 h 1961459"/>
              <a:gd name="connsiteX1" fmla="*/ 108970 w 7206230"/>
              <a:gd name="connsiteY1" fmla="*/ 0 h 1961459"/>
              <a:gd name="connsiteX2" fmla="*/ 108970 w 7206230"/>
              <a:gd name="connsiteY2" fmla="*/ 0 h 1961459"/>
              <a:gd name="connsiteX3" fmla="*/ 142135 w 7206230"/>
              <a:gd name="connsiteY3" fmla="*/ 33165 h 1961459"/>
              <a:gd name="connsiteX4" fmla="*/ 142135 w 7206230"/>
              <a:gd name="connsiteY4" fmla="*/ 94757 h 1961459"/>
              <a:gd name="connsiteX5" fmla="*/ 213202 w 7206230"/>
              <a:gd name="connsiteY5" fmla="*/ 94757 h 1961459"/>
              <a:gd name="connsiteX6" fmla="*/ 213202 w 7206230"/>
              <a:gd name="connsiteY6" fmla="*/ 312697 h 1961459"/>
              <a:gd name="connsiteX7" fmla="*/ 213202 w 7206230"/>
              <a:gd name="connsiteY7" fmla="*/ 312697 h 1961459"/>
              <a:gd name="connsiteX8" fmla="*/ 213202 w 7206230"/>
              <a:gd name="connsiteY8" fmla="*/ 549588 h 1961459"/>
              <a:gd name="connsiteX9" fmla="*/ 232154 w 7206230"/>
              <a:gd name="connsiteY9" fmla="*/ 549588 h 1961459"/>
              <a:gd name="connsiteX10" fmla="*/ 232154 w 7206230"/>
              <a:gd name="connsiteY10" fmla="*/ 587490 h 1961459"/>
              <a:gd name="connsiteX11" fmla="*/ 255843 w 7206230"/>
              <a:gd name="connsiteY11" fmla="*/ 587490 h 1961459"/>
              <a:gd name="connsiteX12" fmla="*/ 255843 w 7206230"/>
              <a:gd name="connsiteY12" fmla="*/ 668033 h 1961459"/>
              <a:gd name="connsiteX13" fmla="*/ 307959 w 7206230"/>
              <a:gd name="connsiteY13" fmla="*/ 668033 h 1961459"/>
              <a:gd name="connsiteX14" fmla="*/ 307959 w 7206230"/>
              <a:gd name="connsiteY14" fmla="*/ 696460 h 1961459"/>
              <a:gd name="connsiteX15" fmla="*/ 379026 w 7206230"/>
              <a:gd name="connsiteY15" fmla="*/ 696460 h 1961459"/>
              <a:gd name="connsiteX16" fmla="*/ 379026 w 7206230"/>
              <a:gd name="connsiteY16" fmla="*/ 781741 h 1961459"/>
              <a:gd name="connsiteX17" fmla="*/ 393240 w 7206230"/>
              <a:gd name="connsiteY17" fmla="*/ 781741 h 1961459"/>
              <a:gd name="connsiteX18" fmla="*/ 393240 w 7206230"/>
              <a:gd name="connsiteY18" fmla="*/ 952303 h 1961459"/>
              <a:gd name="connsiteX19" fmla="*/ 426404 w 7206230"/>
              <a:gd name="connsiteY19" fmla="*/ 952303 h 1961459"/>
              <a:gd name="connsiteX20" fmla="*/ 426404 w 7206230"/>
              <a:gd name="connsiteY20" fmla="*/ 994943 h 1961459"/>
              <a:gd name="connsiteX21" fmla="*/ 483258 w 7206230"/>
              <a:gd name="connsiteY21" fmla="*/ 994943 h 1961459"/>
              <a:gd name="connsiteX22" fmla="*/ 483258 w 7206230"/>
              <a:gd name="connsiteY22" fmla="*/ 1018632 h 1961459"/>
              <a:gd name="connsiteX23" fmla="*/ 530637 w 7206230"/>
              <a:gd name="connsiteY23" fmla="*/ 1018632 h 1961459"/>
              <a:gd name="connsiteX24" fmla="*/ 530637 w 7206230"/>
              <a:gd name="connsiteY24" fmla="*/ 1018632 h 1961459"/>
              <a:gd name="connsiteX25" fmla="*/ 559064 w 7206230"/>
              <a:gd name="connsiteY25" fmla="*/ 1047059 h 1961459"/>
              <a:gd name="connsiteX26" fmla="*/ 559064 w 7206230"/>
              <a:gd name="connsiteY26" fmla="*/ 1170243 h 1961459"/>
              <a:gd name="connsiteX27" fmla="*/ 596966 w 7206230"/>
              <a:gd name="connsiteY27" fmla="*/ 1170243 h 1961459"/>
              <a:gd name="connsiteX28" fmla="*/ 596966 w 7206230"/>
              <a:gd name="connsiteY28" fmla="*/ 1227097 h 1961459"/>
              <a:gd name="connsiteX29" fmla="*/ 720149 w 7206230"/>
              <a:gd name="connsiteY29" fmla="*/ 1227097 h 1961459"/>
              <a:gd name="connsiteX30" fmla="*/ 720149 w 7206230"/>
              <a:gd name="connsiteY30" fmla="*/ 1283950 h 1961459"/>
              <a:gd name="connsiteX31" fmla="*/ 810168 w 7206230"/>
              <a:gd name="connsiteY31" fmla="*/ 1283950 h 1961459"/>
              <a:gd name="connsiteX32" fmla="*/ 810168 w 7206230"/>
              <a:gd name="connsiteY32" fmla="*/ 1359756 h 1961459"/>
              <a:gd name="connsiteX33" fmla="*/ 862284 w 7206230"/>
              <a:gd name="connsiteY33" fmla="*/ 1359756 h 1961459"/>
              <a:gd name="connsiteX34" fmla="*/ 862284 w 7206230"/>
              <a:gd name="connsiteY34" fmla="*/ 1388183 h 1961459"/>
              <a:gd name="connsiteX35" fmla="*/ 923876 w 7206230"/>
              <a:gd name="connsiteY35" fmla="*/ 1388183 h 1961459"/>
              <a:gd name="connsiteX36" fmla="*/ 947565 w 7206230"/>
              <a:gd name="connsiteY36" fmla="*/ 1411872 h 1961459"/>
              <a:gd name="connsiteX37" fmla="*/ 1070748 w 7206230"/>
              <a:gd name="connsiteY37" fmla="*/ 1411872 h 1961459"/>
              <a:gd name="connsiteX38" fmla="*/ 1070748 w 7206230"/>
              <a:gd name="connsiteY38" fmla="*/ 1449774 h 1961459"/>
              <a:gd name="connsiteX39" fmla="*/ 1146554 w 7206230"/>
              <a:gd name="connsiteY39" fmla="*/ 1449774 h 1961459"/>
              <a:gd name="connsiteX40" fmla="*/ 1146554 w 7206230"/>
              <a:gd name="connsiteY40" fmla="*/ 1520842 h 1961459"/>
              <a:gd name="connsiteX41" fmla="*/ 1203408 w 7206230"/>
              <a:gd name="connsiteY41" fmla="*/ 1520842 h 1961459"/>
              <a:gd name="connsiteX42" fmla="*/ 1203408 w 7206230"/>
              <a:gd name="connsiteY42" fmla="*/ 1535055 h 1961459"/>
              <a:gd name="connsiteX43" fmla="*/ 1298164 w 7206230"/>
              <a:gd name="connsiteY43" fmla="*/ 1535055 h 1961459"/>
              <a:gd name="connsiteX44" fmla="*/ 1298164 w 7206230"/>
              <a:gd name="connsiteY44" fmla="*/ 1554006 h 1961459"/>
              <a:gd name="connsiteX45" fmla="*/ 1364494 w 7206230"/>
              <a:gd name="connsiteY45" fmla="*/ 1554006 h 1961459"/>
              <a:gd name="connsiteX46" fmla="*/ 1364494 w 7206230"/>
              <a:gd name="connsiteY46" fmla="*/ 1554006 h 1961459"/>
              <a:gd name="connsiteX47" fmla="*/ 1364494 w 7206230"/>
              <a:gd name="connsiteY47" fmla="*/ 1601385 h 1961459"/>
              <a:gd name="connsiteX48" fmla="*/ 1445037 w 7206230"/>
              <a:gd name="connsiteY48" fmla="*/ 1601385 h 1961459"/>
              <a:gd name="connsiteX49" fmla="*/ 1445037 w 7206230"/>
              <a:gd name="connsiteY49" fmla="*/ 1620336 h 1961459"/>
              <a:gd name="connsiteX50" fmla="*/ 1610860 w 7206230"/>
              <a:gd name="connsiteY50" fmla="*/ 1620336 h 1961459"/>
              <a:gd name="connsiteX51" fmla="*/ 1610860 w 7206230"/>
              <a:gd name="connsiteY51" fmla="*/ 1648763 h 1961459"/>
              <a:gd name="connsiteX52" fmla="*/ 1696141 w 7206230"/>
              <a:gd name="connsiteY52" fmla="*/ 1648763 h 1961459"/>
              <a:gd name="connsiteX53" fmla="*/ 1696141 w 7206230"/>
              <a:gd name="connsiteY53" fmla="*/ 1686665 h 1961459"/>
              <a:gd name="connsiteX54" fmla="*/ 1748257 w 7206230"/>
              <a:gd name="connsiteY54" fmla="*/ 1686665 h 1961459"/>
              <a:gd name="connsiteX55" fmla="*/ 1748257 w 7206230"/>
              <a:gd name="connsiteY55" fmla="*/ 1686665 h 1961459"/>
              <a:gd name="connsiteX56" fmla="*/ 1729305 w 7206230"/>
              <a:gd name="connsiteY56" fmla="*/ 1705617 h 1961459"/>
              <a:gd name="connsiteX57" fmla="*/ 1956722 w 7206230"/>
              <a:gd name="connsiteY57" fmla="*/ 1705617 h 1961459"/>
              <a:gd name="connsiteX58" fmla="*/ 1956722 w 7206230"/>
              <a:gd name="connsiteY58" fmla="*/ 1743519 h 1961459"/>
              <a:gd name="connsiteX59" fmla="*/ 2127283 w 7206230"/>
              <a:gd name="connsiteY59" fmla="*/ 1743519 h 1961459"/>
              <a:gd name="connsiteX60" fmla="*/ 2127283 w 7206230"/>
              <a:gd name="connsiteY60" fmla="*/ 1743519 h 1961459"/>
              <a:gd name="connsiteX61" fmla="*/ 2127283 w 7206230"/>
              <a:gd name="connsiteY61" fmla="*/ 1771946 h 1961459"/>
              <a:gd name="connsiteX62" fmla="*/ 2776365 w 7206230"/>
              <a:gd name="connsiteY62" fmla="*/ 1771946 h 1961459"/>
              <a:gd name="connsiteX63" fmla="*/ 2776365 w 7206230"/>
              <a:gd name="connsiteY63" fmla="*/ 1809849 h 1961459"/>
              <a:gd name="connsiteX64" fmla="*/ 2809530 w 7206230"/>
              <a:gd name="connsiteY64" fmla="*/ 1809849 h 1961459"/>
              <a:gd name="connsiteX65" fmla="*/ 2809530 w 7206230"/>
              <a:gd name="connsiteY65" fmla="*/ 1809849 h 1961459"/>
              <a:gd name="connsiteX66" fmla="*/ 2809530 w 7206230"/>
              <a:gd name="connsiteY66" fmla="*/ 1838276 h 1961459"/>
              <a:gd name="connsiteX67" fmla="*/ 3359117 w 7206230"/>
              <a:gd name="connsiteY67" fmla="*/ 1838276 h 1961459"/>
              <a:gd name="connsiteX68" fmla="*/ 3359117 w 7206230"/>
              <a:gd name="connsiteY68" fmla="*/ 1838276 h 1961459"/>
              <a:gd name="connsiteX69" fmla="*/ 3359117 w 7206230"/>
              <a:gd name="connsiteY69" fmla="*/ 1861965 h 1961459"/>
              <a:gd name="connsiteX70" fmla="*/ 4572000 w 7206230"/>
              <a:gd name="connsiteY70" fmla="*/ 1861965 h 1961459"/>
              <a:gd name="connsiteX71" fmla="*/ 4572000 w 7206230"/>
              <a:gd name="connsiteY71" fmla="*/ 1895130 h 1961459"/>
              <a:gd name="connsiteX72" fmla="*/ 5031569 w 7206230"/>
              <a:gd name="connsiteY72" fmla="*/ 1895130 h 1961459"/>
              <a:gd name="connsiteX73" fmla="*/ 5031569 w 7206230"/>
              <a:gd name="connsiteY73" fmla="*/ 1923557 h 1961459"/>
              <a:gd name="connsiteX74" fmla="*/ 6130744 w 7206230"/>
              <a:gd name="connsiteY74" fmla="*/ 1923557 h 1961459"/>
              <a:gd name="connsiteX75" fmla="*/ 6130744 w 7206230"/>
              <a:gd name="connsiteY75" fmla="*/ 1961459 h 1961459"/>
              <a:gd name="connsiteX76" fmla="*/ 7206230 w 7206230"/>
              <a:gd name="connsiteY76" fmla="*/ 1961459 h 1961459"/>
              <a:gd name="connsiteX0" fmla="*/ 0 w 7206230"/>
              <a:gd name="connsiteY0" fmla="*/ 0 h 1961459"/>
              <a:gd name="connsiteX1" fmla="*/ 108970 w 7206230"/>
              <a:gd name="connsiteY1" fmla="*/ 0 h 1961459"/>
              <a:gd name="connsiteX2" fmla="*/ 108970 w 7206230"/>
              <a:gd name="connsiteY2" fmla="*/ 0 h 1961459"/>
              <a:gd name="connsiteX3" fmla="*/ 142135 w 7206230"/>
              <a:gd name="connsiteY3" fmla="*/ 33165 h 1961459"/>
              <a:gd name="connsiteX4" fmla="*/ 142135 w 7206230"/>
              <a:gd name="connsiteY4" fmla="*/ 94757 h 1961459"/>
              <a:gd name="connsiteX5" fmla="*/ 213202 w 7206230"/>
              <a:gd name="connsiteY5" fmla="*/ 94757 h 1961459"/>
              <a:gd name="connsiteX6" fmla="*/ 213202 w 7206230"/>
              <a:gd name="connsiteY6" fmla="*/ 312697 h 1961459"/>
              <a:gd name="connsiteX7" fmla="*/ 213202 w 7206230"/>
              <a:gd name="connsiteY7" fmla="*/ 312697 h 1961459"/>
              <a:gd name="connsiteX8" fmla="*/ 213202 w 7206230"/>
              <a:gd name="connsiteY8" fmla="*/ 549588 h 1961459"/>
              <a:gd name="connsiteX9" fmla="*/ 232154 w 7206230"/>
              <a:gd name="connsiteY9" fmla="*/ 549588 h 1961459"/>
              <a:gd name="connsiteX10" fmla="*/ 232154 w 7206230"/>
              <a:gd name="connsiteY10" fmla="*/ 587490 h 1961459"/>
              <a:gd name="connsiteX11" fmla="*/ 255843 w 7206230"/>
              <a:gd name="connsiteY11" fmla="*/ 587490 h 1961459"/>
              <a:gd name="connsiteX12" fmla="*/ 255843 w 7206230"/>
              <a:gd name="connsiteY12" fmla="*/ 668033 h 1961459"/>
              <a:gd name="connsiteX13" fmla="*/ 307959 w 7206230"/>
              <a:gd name="connsiteY13" fmla="*/ 668033 h 1961459"/>
              <a:gd name="connsiteX14" fmla="*/ 307959 w 7206230"/>
              <a:gd name="connsiteY14" fmla="*/ 696460 h 1961459"/>
              <a:gd name="connsiteX15" fmla="*/ 379026 w 7206230"/>
              <a:gd name="connsiteY15" fmla="*/ 696460 h 1961459"/>
              <a:gd name="connsiteX16" fmla="*/ 379026 w 7206230"/>
              <a:gd name="connsiteY16" fmla="*/ 781741 h 1961459"/>
              <a:gd name="connsiteX17" fmla="*/ 393240 w 7206230"/>
              <a:gd name="connsiteY17" fmla="*/ 781741 h 1961459"/>
              <a:gd name="connsiteX18" fmla="*/ 393240 w 7206230"/>
              <a:gd name="connsiteY18" fmla="*/ 952303 h 1961459"/>
              <a:gd name="connsiteX19" fmla="*/ 426404 w 7206230"/>
              <a:gd name="connsiteY19" fmla="*/ 952303 h 1961459"/>
              <a:gd name="connsiteX20" fmla="*/ 426404 w 7206230"/>
              <a:gd name="connsiteY20" fmla="*/ 994943 h 1961459"/>
              <a:gd name="connsiteX21" fmla="*/ 483258 w 7206230"/>
              <a:gd name="connsiteY21" fmla="*/ 994943 h 1961459"/>
              <a:gd name="connsiteX22" fmla="*/ 483258 w 7206230"/>
              <a:gd name="connsiteY22" fmla="*/ 1018632 h 1961459"/>
              <a:gd name="connsiteX23" fmla="*/ 530637 w 7206230"/>
              <a:gd name="connsiteY23" fmla="*/ 1018632 h 1961459"/>
              <a:gd name="connsiteX24" fmla="*/ 530637 w 7206230"/>
              <a:gd name="connsiteY24" fmla="*/ 1018632 h 1961459"/>
              <a:gd name="connsiteX25" fmla="*/ 559064 w 7206230"/>
              <a:gd name="connsiteY25" fmla="*/ 1047059 h 1961459"/>
              <a:gd name="connsiteX26" fmla="*/ 559064 w 7206230"/>
              <a:gd name="connsiteY26" fmla="*/ 1170243 h 1961459"/>
              <a:gd name="connsiteX27" fmla="*/ 596966 w 7206230"/>
              <a:gd name="connsiteY27" fmla="*/ 1170243 h 1961459"/>
              <a:gd name="connsiteX28" fmla="*/ 596966 w 7206230"/>
              <a:gd name="connsiteY28" fmla="*/ 1227097 h 1961459"/>
              <a:gd name="connsiteX29" fmla="*/ 720149 w 7206230"/>
              <a:gd name="connsiteY29" fmla="*/ 1227097 h 1961459"/>
              <a:gd name="connsiteX30" fmla="*/ 720149 w 7206230"/>
              <a:gd name="connsiteY30" fmla="*/ 1283950 h 1961459"/>
              <a:gd name="connsiteX31" fmla="*/ 810168 w 7206230"/>
              <a:gd name="connsiteY31" fmla="*/ 1283950 h 1961459"/>
              <a:gd name="connsiteX32" fmla="*/ 810168 w 7206230"/>
              <a:gd name="connsiteY32" fmla="*/ 1359756 h 1961459"/>
              <a:gd name="connsiteX33" fmla="*/ 862284 w 7206230"/>
              <a:gd name="connsiteY33" fmla="*/ 1359756 h 1961459"/>
              <a:gd name="connsiteX34" fmla="*/ 862284 w 7206230"/>
              <a:gd name="connsiteY34" fmla="*/ 1388183 h 1961459"/>
              <a:gd name="connsiteX35" fmla="*/ 923876 w 7206230"/>
              <a:gd name="connsiteY35" fmla="*/ 1388183 h 1961459"/>
              <a:gd name="connsiteX36" fmla="*/ 947565 w 7206230"/>
              <a:gd name="connsiteY36" fmla="*/ 1411872 h 1961459"/>
              <a:gd name="connsiteX37" fmla="*/ 1070748 w 7206230"/>
              <a:gd name="connsiteY37" fmla="*/ 1411872 h 1961459"/>
              <a:gd name="connsiteX38" fmla="*/ 1070748 w 7206230"/>
              <a:gd name="connsiteY38" fmla="*/ 1449774 h 1961459"/>
              <a:gd name="connsiteX39" fmla="*/ 1146554 w 7206230"/>
              <a:gd name="connsiteY39" fmla="*/ 1449774 h 1961459"/>
              <a:gd name="connsiteX40" fmla="*/ 1146554 w 7206230"/>
              <a:gd name="connsiteY40" fmla="*/ 1520842 h 1961459"/>
              <a:gd name="connsiteX41" fmla="*/ 1203408 w 7206230"/>
              <a:gd name="connsiteY41" fmla="*/ 1520842 h 1961459"/>
              <a:gd name="connsiteX42" fmla="*/ 1203408 w 7206230"/>
              <a:gd name="connsiteY42" fmla="*/ 1535055 h 1961459"/>
              <a:gd name="connsiteX43" fmla="*/ 1298164 w 7206230"/>
              <a:gd name="connsiteY43" fmla="*/ 1535055 h 1961459"/>
              <a:gd name="connsiteX44" fmla="*/ 1298164 w 7206230"/>
              <a:gd name="connsiteY44" fmla="*/ 1554006 h 1961459"/>
              <a:gd name="connsiteX45" fmla="*/ 1364494 w 7206230"/>
              <a:gd name="connsiteY45" fmla="*/ 1554006 h 1961459"/>
              <a:gd name="connsiteX46" fmla="*/ 1364494 w 7206230"/>
              <a:gd name="connsiteY46" fmla="*/ 1554006 h 1961459"/>
              <a:gd name="connsiteX47" fmla="*/ 1364494 w 7206230"/>
              <a:gd name="connsiteY47" fmla="*/ 1601385 h 1961459"/>
              <a:gd name="connsiteX48" fmla="*/ 1445037 w 7206230"/>
              <a:gd name="connsiteY48" fmla="*/ 1601385 h 1961459"/>
              <a:gd name="connsiteX49" fmla="*/ 1445037 w 7206230"/>
              <a:gd name="connsiteY49" fmla="*/ 1620336 h 1961459"/>
              <a:gd name="connsiteX50" fmla="*/ 1610860 w 7206230"/>
              <a:gd name="connsiteY50" fmla="*/ 1620336 h 1961459"/>
              <a:gd name="connsiteX51" fmla="*/ 1610860 w 7206230"/>
              <a:gd name="connsiteY51" fmla="*/ 1648763 h 1961459"/>
              <a:gd name="connsiteX52" fmla="*/ 1696141 w 7206230"/>
              <a:gd name="connsiteY52" fmla="*/ 1648763 h 1961459"/>
              <a:gd name="connsiteX53" fmla="*/ 1696141 w 7206230"/>
              <a:gd name="connsiteY53" fmla="*/ 1686665 h 1961459"/>
              <a:gd name="connsiteX54" fmla="*/ 1748257 w 7206230"/>
              <a:gd name="connsiteY54" fmla="*/ 1686665 h 1961459"/>
              <a:gd name="connsiteX55" fmla="*/ 1748257 w 7206230"/>
              <a:gd name="connsiteY55" fmla="*/ 1686665 h 1961459"/>
              <a:gd name="connsiteX56" fmla="*/ 1729305 w 7206230"/>
              <a:gd name="connsiteY56" fmla="*/ 1705617 h 1961459"/>
              <a:gd name="connsiteX57" fmla="*/ 1956722 w 7206230"/>
              <a:gd name="connsiteY57" fmla="*/ 1705617 h 1961459"/>
              <a:gd name="connsiteX58" fmla="*/ 1956722 w 7206230"/>
              <a:gd name="connsiteY58" fmla="*/ 1743519 h 1961459"/>
              <a:gd name="connsiteX59" fmla="*/ 2127283 w 7206230"/>
              <a:gd name="connsiteY59" fmla="*/ 1743519 h 1961459"/>
              <a:gd name="connsiteX60" fmla="*/ 2127283 w 7206230"/>
              <a:gd name="connsiteY60" fmla="*/ 1743519 h 1961459"/>
              <a:gd name="connsiteX61" fmla="*/ 2127283 w 7206230"/>
              <a:gd name="connsiteY61" fmla="*/ 1771946 h 1961459"/>
              <a:gd name="connsiteX62" fmla="*/ 2776365 w 7206230"/>
              <a:gd name="connsiteY62" fmla="*/ 1771946 h 1961459"/>
              <a:gd name="connsiteX63" fmla="*/ 2776365 w 7206230"/>
              <a:gd name="connsiteY63" fmla="*/ 1809849 h 1961459"/>
              <a:gd name="connsiteX64" fmla="*/ 2809530 w 7206230"/>
              <a:gd name="connsiteY64" fmla="*/ 1809849 h 1961459"/>
              <a:gd name="connsiteX65" fmla="*/ 2809530 w 7206230"/>
              <a:gd name="connsiteY65" fmla="*/ 1809849 h 1961459"/>
              <a:gd name="connsiteX66" fmla="*/ 2809530 w 7206230"/>
              <a:gd name="connsiteY66" fmla="*/ 1838276 h 1961459"/>
              <a:gd name="connsiteX67" fmla="*/ 3359117 w 7206230"/>
              <a:gd name="connsiteY67" fmla="*/ 1838276 h 1961459"/>
              <a:gd name="connsiteX68" fmla="*/ 3359117 w 7206230"/>
              <a:gd name="connsiteY68" fmla="*/ 1838276 h 1961459"/>
              <a:gd name="connsiteX69" fmla="*/ 3359117 w 7206230"/>
              <a:gd name="connsiteY69" fmla="*/ 1861965 h 1961459"/>
              <a:gd name="connsiteX70" fmla="*/ 4572000 w 7206230"/>
              <a:gd name="connsiteY70" fmla="*/ 1861965 h 1961459"/>
              <a:gd name="connsiteX71" fmla="*/ 4572000 w 7206230"/>
              <a:gd name="connsiteY71" fmla="*/ 1895130 h 1961459"/>
              <a:gd name="connsiteX72" fmla="*/ 5031569 w 7206230"/>
              <a:gd name="connsiteY72" fmla="*/ 1895130 h 1961459"/>
              <a:gd name="connsiteX73" fmla="*/ 5031569 w 7206230"/>
              <a:gd name="connsiteY73" fmla="*/ 1923557 h 1961459"/>
              <a:gd name="connsiteX74" fmla="*/ 6130744 w 7206230"/>
              <a:gd name="connsiteY74" fmla="*/ 1923557 h 1961459"/>
              <a:gd name="connsiteX75" fmla="*/ 6130744 w 7206230"/>
              <a:gd name="connsiteY75" fmla="*/ 1961459 h 1961459"/>
              <a:gd name="connsiteX76" fmla="*/ 7206230 w 7206230"/>
              <a:gd name="connsiteY76" fmla="*/ 1961459 h 1961459"/>
              <a:gd name="connsiteX0" fmla="*/ 0 w 7206230"/>
              <a:gd name="connsiteY0" fmla="*/ 0 h 1961459"/>
              <a:gd name="connsiteX1" fmla="*/ 108970 w 7206230"/>
              <a:gd name="connsiteY1" fmla="*/ 0 h 1961459"/>
              <a:gd name="connsiteX2" fmla="*/ 108970 w 7206230"/>
              <a:gd name="connsiteY2" fmla="*/ 38100 h 1961459"/>
              <a:gd name="connsiteX3" fmla="*/ 142135 w 7206230"/>
              <a:gd name="connsiteY3" fmla="*/ 33165 h 1961459"/>
              <a:gd name="connsiteX4" fmla="*/ 142135 w 7206230"/>
              <a:gd name="connsiteY4" fmla="*/ 94757 h 1961459"/>
              <a:gd name="connsiteX5" fmla="*/ 213202 w 7206230"/>
              <a:gd name="connsiteY5" fmla="*/ 94757 h 1961459"/>
              <a:gd name="connsiteX6" fmla="*/ 213202 w 7206230"/>
              <a:gd name="connsiteY6" fmla="*/ 312697 h 1961459"/>
              <a:gd name="connsiteX7" fmla="*/ 213202 w 7206230"/>
              <a:gd name="connsiteY7" fmla="*/ 312697 h 1961459"/>
              <a:gd name="connsiteX8" fmla="*/ 213202 w 7206230"/>
              <a:gd name="connsiteY8" fmla="*/ 549588 h 1961459"/>
              <a:gd name="connsiteX9" fmla="*/ 232154 w 7206230"/>
              <a:gd name="connsiteY9" fmla="*/ 549588 h 1961459"/>
              <a:gd name="connsiteX10" fmla="*/ 232154 w 7206230"/>
              <a:gd name="connsiteY10" fmla="*/ 587490 h 1961459"/>
              <a:gd name="connsiteX11" fmla="*/ 255843 w 7206230"/>
              <a:gd name="connsiteY11" fmla="*/ 587490 h 1961459"/>
              <a:gd name="connsiteX12" fmla="*/ 255843 w 7206230"/>
              <a:gd name="connsiteY12" fmla="*/ 668033 h 1961459"/>
              <a:gd name="connsiteX13" fmla="*/ 307959 w 7206230"/>
              <a:gd name="connsiteY13" fmla="*/ 668033 h 1961459"/>
              <a:gd name="connsiteX14" fmla="*/ 307959 w 7206230"/>
              <a:gd name="connsiteY14" fmla="*/ 696460 h 1961459"/>
              <a:gd name="connsiteX15" fmla="*/ 379026 w 7206230"/>
              <a:gd name="connsiteY15" fmla="*/ 696460 h 1961459"/>
              <a:gd name="connsiteX16" fmla="*/ 379026 w 7206230"/>
              <a:gd name="connsiteY16" fmla="*/ 781741 h 1961459"/>
              <a:gd name="connsiteX17" fmla="*/ 393240 w 7206230"/>
              <a:gd name="connsiteY17" fmla="*/ 781741 h 1961459"/>
              <a:gd name="connsiteX18" fmla="*/ 393240 w 7206230"/>
              <a:gd name="connsiteY18" fmla="*/ 952303 h 1961459"/>
              <a:gd name="connsiteX19" fmla="*/ 426404 w 7206230"/>
              <a:gd name="connsiteY19" fmla="*/ 952303 h 1961459"/>
              <a:gd name="connsiteX20" fmla="*/ 426404 w 7206230"/>
              <a:gd name="connsiteY20" fmla="*/ 994943 h 1961459"/>
              <a:gd name="connsiteX21" fmla="*/ 483258 w 7206230"/>
              <a:gd name="connsiteY21" fmla="*/ 994943 h 1961459"/>
              <a:gd name="connsiteX22" fmla="*/ 483258 w 7206230"/>
              <a:gd name="connsiteY22" fmla="*/ 1018632 h 1961459"/>
              <a:gd name="connsiteX23" fmla="*/ 530637 w 7206230"/>
              <a:gd name="connsiteY23" fmla="*/ 1018632 h 1961459"/>
              <a:gd name="connsiteX24" fmla="*/ 530637 w 7206230"/>
              <a:gd name="connsiteY24" fmla="*/ 1018632 h 1961459"/>
              <a:gd name="connsiteX25" fmla="*/ 559064 w 7206230"/>
              <a:gd name="connsiteY25" fmla="*/ 1047059 h 1961459"/>
              <a:gd name="connsiteX26" fmla="*/ 559064 w 7206230"/>
              <a:gd name="connsiteY26" fmla="*/ 1170243 h 1961459"/>
              <a:gd name="connsiteX27" fmla="*/ 596966 w 7206230"/>
              <a:gd name="connsiteY27" fmla="*/ 1170243 h 1961459"/>
              <a:gd name="connsiteX28" fmla="*/ 596966 w 7206230"/>
              <a:gd name="connsiteY28" fmla="*/ 1227097 h 1961459"/>
              <a:gd name="connsiteX29" fmla="*/ 720149 w 7206230"/>
              <a:gd name="connsiteY29" fmla="*/ 1227097 h 1961459"/>
              <a:gd name="connsiteX30" fmla="*/ 720149 w 7206230"/>
              <a:gd name="connsiteY30" fmla="*/ 1283950 h 1961459"/>
              <a:gd name="connsiteX31" fmla="*/ 810168 w 7206230"/>
              <a:gd name="connsiteY31" fmla="*/ 1283950 h 1961459"/>
              <a:gd name="connsiteX32" fmla="*/ 810168 w 7206230"/>
              <a:gd name="connsiteY32" fmla="*/ 1359756 h 1961459"/>
              <a:gd name="connsiteX33" fmla="*/ 862284 w 7206230"/>
              <a:gd name="connsiteY33" fmla="*/ 1359756 h 1961459"/>
              <a:gd name="connsiteX34" fmla="*/ 862284 w 7206230"/>
              <a:gd name="connsiteY34" fmla="*/ 1388183 h 1961459"/>
              <a:gd name="connsiteX35" fmla="*/ 923876 w 7206230"/>
              <a:gd name="connsiteY35" fmla="*/ 1388183 h 1961459"/>
              <a:gd name="connsiteX36" fmla="*/ 947565 w 7206230"/>
              <a:gd name="connsiteY36" fmla="*/ 1411872 h 1961459"/>
              <a:gd name="connsiteX37" fmla="*/ 1070748 w 7206230"/>
              <a:gd name="connsiteY37" fmla="*/ 1411872 h 1961459"/>
              <a:gd name="connsiteX38" fmla="*/ 1070748 w 7206230"/>
              <a:gd name="connsiteY38" fmla="*/ 1449774 h 1961459"/>
              <a:gd name="connsiteX39" fmla="*/ 1146554 w 7206230"/>
              <a:gd name="connsiteY39" fmla="*/ 1449774 h 1961459"/>
              <a:gd name="connsiteX40" fmla="*/ 1146554 w 7206230"/>
              <a:gd name="connsiteY40" fmla="*/ 1520842 h 1961459"/>
              <a:gd name="connsiteX41" fmla="*/ 1203408 w 7206230"/>
              <a:gd name="connsiteY41" fmla="*/ 1520842 h 1961459"/>
              <a:gd name="connsiteX42" fmla="*/ 1203408 w 7206230"/>
              <a:gd name="connsiteY42" fmla="*/ 1535055 h 1961459"/>
              <a:gd name="connsiteX43" fmla="*/ 1298164 w 7206230"/>
              <a:gd name="connsiteY43" fmla="*/ 1535055 h 1961459"/>
              <a:gd name="connsiteX44" fmla="*/ 1298164 w 7206230"/>
              <a:gd name="connsiteY44" fmla="*/ 1554006 h 1961459"/>
              <a:gd name="connsiteX45" fmla="*/ 1364494 w 7206230"/>
              <a:gd name="connsiteY45" fmla="*/ 1554006 h 1961459"/>
              <a:gd name="connsiteX46" fmla="*/ 1364494 w 7206230"/>
              <a:gd name="connsiteY46" fmla="*/ 1554006 h 1961459"/>
              <a:gd name="connsiteX47" fmla="*/ 1364494 w 7206230"/>
              <a:gd name="connsiteY47" fmla="*/ 1601385 h 1961459"/>
              <a:gd name="connsiteX48" fmla="*/ 1445037 w 7206230"/>
              <a:gd name="connsiteY48" fmla="*/ 1601385 h 1961459"/>
              <a:gd name="connsiteX49" fmla="*/ 1445037 w 7206230"/>
              <a:gd name="connsiteY49" fmla="*/ 1620336 h 1961459"/>
              <a:gd name="connsiteX50" fmla="*/ 1610860 w 7206230"/>
              <a:gd name="connsiteY50" fmla="*/ 1620336 h 1961459"/>
              <a:gd name="connsiteX51" fmla="*/ 1610860 w 7206230"/>
              <a:gd name="connsiteY51" fmla="*/ 1648763 h 1961459"/>
              <a:gd name="connsiteX52" fmla="*/ 1696141 w 7206230"/>
              <a:gd name="connsiteY52" fmla="*/ 1648763 h 1961459"/>
              <a:gd name="connsiteX53" fmla="*/ 1696141 w 7206230"/>
              <a:gd name="connsiteY53" fmla="*/ 1686665 h 1961459"/>
              <a:gd name="connsiteX54" fmla="*/ 1748257 w 7206230"/>
              <a:gd name="connsiteY54" fmla="*/ 1686665 h 1961459"/>
              <a:gd name="connsiteX55" fmla="*/ 1748257 w 7206230"/>
              <a:gd name="connsiteY55" fmla="*/ 1686665 h 1961459"/>
              <a:gd name="connsiteX56" fmla="*/ 1729305 w 7206230"/>
              <a:gd name="connsiteY56" fmla="*/ 1705617 h 1961459"/>
              <a:gd name="connsiteX57" fmla="*/ 1956722 w 7206230"/>
              <a:gd name="connsiteY57" fmla="*/ 1705617 h 1961459"/>
              <a:gd name="connsiteX58" fmla="*/ 1956722 w 7206230"/>
              <a:gd name="connsiteY58" fmla="*/ 1743519 h 1961459"/>
              <a:gd name="connsiteX59" fmla="*/ 2127283 w 7206230"/>
              <a:gd name="connsiteY59" fmla="*/ 1743519 h 1961459"/>
              <a:gd name="connsiteX60" fmla="*/ 2127283 w 7206230"/>
              <a:gd name="connsiteY60" fmla="*/ 1743519 h 1961459"/>
              <a:gd name="connsiteX61" fmla="*/ 2127283 w 7206230"/>
              <a:gd name="connsiteY61" fmla="*/ 1771946 h 1961459"/>
              <a:gd name="connsiteX62" fmla="*/ 2776365 w 7206230"/>
              <a:gd name="connsiteY62" fmla="*/ 1771946 h 1961459"/>
              <a:gd name="connsiteX63" fmla="*/ 2776365 w 7206230"/>
              <a:gd name="connsiteY63" fmla="*/ 1809849 h 1961459"/>
              <a:gd name="connsiteX64" fmla="*/ 2809530 w 7206230"/>
              <a:gd name="connsiteY64" fmla="*/ 1809849 h 1961459"/>
              <a:gd name="connsiteX65" fmla="*/ 2809530 w 7206230"/>
              <a:gd name="connsiteY65" fmla="*/ 1809849 h 1961459"/>
              <a:gd name="connsiteX66" fmla="*/ 2809530 w 7206230"/>
              <a:gd name="connsiteY66" fmla="*/ 1838276 h 1961459"/>
              <a:gd name="connsiteX67" fmla="*/ 3359117 w 7206230"/>
              <a:gd name="connsiteY67" fmla="*/ 1838276 h 1961459"/>
              <a:gd name="connsiteX68" fmla="*/ 3359117 w 7206230"/>
              <a:gd name="connsiteY68" fmla="*/ 1838276 h 1961459"/>
              <a:gd name="connsiteX69" fmla="*/ 3359117 w 7206230"/>
              <a:gd name="connsiteY69" fmla="*/ 1861965 h 1961459"/>
              <a:gd name="connsiteX70" fmla="*/ 4572000 w 7206230"/>
              <a:gd name="connsiteY70" fmla="*/ 1861965 h 1961459"/>
              <a:gd name="connsiteX71" fmla="*/ 4572000 w 7206230"/>
              <a:gd name="connsiteY71" fmla="*/ 1895130 h 1961459"/>
              <a:gd name="connsiteX72" fmla="*/ 5031569 w 7206230"/>
              <a:gd name="connsiteY72" fmla="*/ 1895130 h 1961459"/>
              <a:gd name="connsiteX73" fmla="*/ 5031569 w 7206230"/>
              <a:gd name="connsiteY73" fmla="*/ 1923557 h 1961459"/>
              <a:gd name="connsiteX74" fmla="*/ 6130744 w 7206230"/>
              <a:gd name="connsiteY74" fmla="*/ 1923557 h 1961459"/>
              <a:gd name="connsiteX75" fmla="*/ 6130744 w 7206230"/>
              <a:gd name="connsiteY75" fmla="*/ 1961459 h 1961459"/>
              <a:gd name="connsiteX76" fmla="*/ 7206230 w 7206230"/>
              <a:gd name="connsiteY76" fmla="*/ 1961459 h 1961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7206230" h="1961459">
                <a:moveTo>
                  <a:pt x="0" y="0"/>
                </a:moveTo>
                <a:lnTo>
                  <a:pt x="108970" y="0"/>
                </a:lnTo>
                <a:lnTo>
                  <a:pt x="108970" y="38100"/>
                </a:lnTo>
                <a:lnTo>
                  <a:pt x="142135" y="33165"/>
                </a:lnTo>
                <a:lnTo>
                  <a:pt x="142135" y="94757"/>
                </a:lnTo>
                <a:lnTo>
                  <a:pt x="213202" y="94757"/>
                </a:lnTo>
                <a:lnTo>
                  <a:pt x="213202" y="312697"/>
                </a:lnTo>
                <a:lnTo>
                  <a:pt x="213202" y="312697"/>
                </a:lnTo>
                <a:lnTo>
                  <a:pt x="213202" y="549588"/>
                </a:lnTo>
                <a:lnTo>
                  <a:pt x="232154" y="549588"/>
                </a:lnTo>
                <a:lnTo>
                  <a:pt x="232154" y="587490"/>
                </a:lnTo>
                <a:lnTo>
                  <a:pt x="255843" y="587490"/>
                </a:lnTo>
                <a:lnTo>
                  <a:pt x="255843" y="668033"/>
                </a:lnTo>
                <a:lnTo>
                  <a:pt x="307959" y="668033"/>
                </a:lnTo>
                <a:lnTo>
                  <a:pt x="307959" y="696460"/>
                </a:lnTo>
                <a:lnTo>
                  <a:pt x="379026" y="696460"/>
                </a:lnTo>
                <a:lnTo>
                  <a:pt x="379026" y="781741"/>
                </a:lnTo>
                <a:lnTo>
                  <a:pt x="393240" y="781741"/>
                </a:lnTo>
                <a:lnTo>
                  <a:pt x="393240" y="952303"/>
                </a:lnTo>
                <a:lnTo>
                  <a:pt x="426404" y="952303"/>
                </a:lnTo>
                <a:lnTo>
                  <a:pt x="426404" y="994943"/>
                </a:lnTo>
                <a:lnTo>
                  <a:pt x="483258" y="994943"/>
                </a:lnTo>
                <a:lnTo>
                  <a:pt x="483258" y="1018632"/>
                </a:lnTo>
                <a:lnTo>
                  <a:pt x="530637" y="1018632"/>
                </a:lnTo>
                <a:lnTo>
                  <a:pt x="530637" y="1018632"/>
                </a:lnTo>
                <a:lnTo>
                  <a:pt x="559064" y="1047059"/>
                </a:lnTo>
                <a:lnTo>
                  <a:pt x="559064" y="1170243"/>
                </a:lnTo>
                <a:lnTo>
                  <a:pt x="596966" y="1170243"/>
                </a:lnTo>
                <a:lnTo>
                  <a:pt x="596966" y="1227097"/>
                </a:lnTo>
                <a:lnTo>
                  <a:pt x="720149" y="1227097"/>
                </a:lnTo>
                <a:lnTo>
                  <a:pt x="720149" y="1283950"/>
                </a:lnTo>
                <a:lnTo>
                  <a:pt x="810168" y="1283950"/>
                </a:lnTo>
                <a:lnTo>
                  <a:pt x="810168" y="1359756"/>
                </a:lnTo>
                <a:lnTo>
                  <a:pt x="862284" y="1359756"/>
                </a:lnTo>
                <a:lnTo>
                  <a:pt x="862284" y="1388183"/>
                </a:lnTo>
                <a:lnTo>
                  <a:pt x="923876" y="1388183"/>
                </a:lnTo>
                <a:lnTo>
                  <a:pt x="947565" y="1411872"/>
                </a:lnTo>
                <a:lnTo>
                  <a:pt x="1070748" y="1411872"/>
                </a:lnTo>
                <a:lnTo>
                  <a:pt x="1070748" y="1449774"/>
                </a:lnTo>
                <a:lnTo>
                  <a:pt x="1146554" y="1449774"/>
                </a:lnTo>
                <a:lnTo>
                  <a:pt x="1146554" y="1520842"/>
                </a:lnTo>
                <a:lnTo>
                  <a:pt x="1203408" y="1520842"/>
                </a:lnTo>
                <a:lnTo>
                  <a:pt x="1203408" y="1535055"/>
                </a:lnTo>
                <a:lnTo>
                  <a:pt x="1298164" y="1535055"/>
                </a:lnTo>
                <a:lnTo>
                  <a:pt x="1298164" y="1554006"/>
                </a:lnTo>
                <a:lnTo>
                  <a:pt x="1364494" y="1554006"/>
                </a:lnTo>
                <a:lnTo>
                  <a:pt x="1364494" y="1554006"/>
                </a:lnTo>
                <a:lnTo>
                  <a:pt x="1364494" y="1601385"/>
                </a:lnTo>
                <a:lnTo>
                  <a:pt x="1445037" y="1601385"/>
                </a:lnTo>
                <a:lnTo>
                  <a:pt x="1445037" y="1620336"/>
                </a:lnTo>
                <a:lnTo>
                  <a:pt x="1610860" y="1620336"/>
                </a:lnTo>
                <a:lnTo>
                  <a:pt x="1610860" y="1648763"/>
                </a:lnTo>
                <a:lnTo>
                  <a:pt x="1696141" y="1648763"/>
                </a:lnTo>
                <a:lnTo>
                  <a:pt x="1696141" y="1686665"/>
                </a:lnTo>
                <a:lnTo>
                  <a:pt x="1748257" y="1686665"/>
                </a:lnTo>
                <a:lnTo>
                  <a:pt x="1748257" y="1686665"/>
                </a:lnTo>
                <a:lnTo>
                  <a:pt x="1729305" y="1705617"/>
                </a:lnTo>
                <a:lnTo>
                  <a:pt x="1956722" y="1705617"/>
                </a:lnTo>
                <a:lnTo>
                  <a:pt x="1956722" y="1743519"/>
                </a:lnTo>
                <a:lnTo>
                  <a:pt x="2127283" y="1743519"/>
                </a:lnTo>
                <a:lnTo>
                  <a:pt x="2127283" y="1743519"/>
                </a:lnTo>
                <a:lnTo>
                  <a:pt x="2127283" y="1771946"/>
                </a:lnTo>
                <a:lnTo>
                  <a:pt x="2776365" y="1771946"/>
                </a:lnTo>
                <a:lnTo>
                  <a:pt x="2776365" y="1809849"/>
                </a:lnTo>
                <a:lnTo>
                  <a:pt x="2809530" y="1809849"/>
                </a:lnTo>
                <a:lnTo>
                  <a:pt x="2809530" y="1809849"/>
                </a:lnTo>
                <a:lnTo>
                  <a:pt x="2809530" y="1838276"/>
                </a:lnTo>
                <a:lnTo>
                  <a:pt x="3359117" y="1838276"/>
                </a:lnTo>
                <a:lnTo>
                  <a:pt x="3359117" y="1838276"/>
                </a:lnTo>
                <a:lnTo>
                  <a:pt x="3359117" y="1861965"/>
                </a:lnTo>
                <a:lnTo>
                  <a:pt x="4572000" y="1861965"/>
                </a:lnTo>
                <a:lnTo>
                  <a:pt x="4572000" y="1895130"/>
                </a:lnTo>
                <a:lnTo>
                  <a:pt x="5031569" y="1895130"/>
                </a:lnTo>
                <a:lnTo>
                  <a:pt x="5031569" y="1923557"/>
                </a:lnTo>
                <a:lnTo>
                  <a:pt x="6130744" y="1923557"/>
                </a:lnTo>
                <a:lnTo>
                  <a:pt x="6130744" y="1961459"/>
                </a:lnTo>
                <a:lnTo>
                  <a:pt x="7206230" y="1961459"/>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Helvetica"/>
            </a:endParaRPr>
          </a:p>
        </p:txBody>
      </p:sp>
      <p:sp>
        <p:nvSpPr>
          <p:cNvPr id="228" name="TextBox 227">
            <a:extLst>
              <a:ext uri="{FF2B5EF4-FFF2-40B4-BE49-F238E27FC236}">
                <a16:creationId xmlns:a16="http://schemas.microsoft.com/office/drawing/2014/main" id="{DD5A466E-F2F1-44A7-A137-98D9B758C5B9}"/>
              </a:ext>
            </a:extLst>
          </p:cNvPr>
          <p:cNvSpPr txBox="1"/>
          <p:nvPr/>
        </p:nvSpPr>
        <p:spPr>
          <a:xfrm>
            <a:off x="2439406" y="2174461"/>
            <a:ext cx="1841378"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it-IT" sz="14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Durvalumab (n = 476)</a:t>
            </a:r>
            <a:br>
              <a:rPr kumimoji="0" lang="it-IT" sz="14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br>
            <a:r>
              <a:rPr kumimoji="0" lang="it-IT" sz="14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Placebo (n = 237)</a:t>
            </a:r>
            <a:endParaRPr kumimoji="0" lang="en-US" sz="14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endParaRPr>
          </a:p>
        </p:txBody>
      </p:sp>
      <p:sp>
        <p:nvSpPr>
          <p:cNvPr id="229" name="TextBox 228">
            <a:extLst>
              <a:ext uri="{FF2B5EF4-FFF2-40B4-BE49-F238E27FC236}">
                <a16:creationId xmlns:a16="http://schemas.microsoft.com/office/drawing/2014/main" id="{A2D8A253-FC2C-4ACF-AFC9-05364C28D92E}"/>
              </a:ext>
            </a:extLst>
          </p:cNvPr>
          <p:cNvSpPr txBox="1"/>
          <p:nvPr/>
        </p:nvSpPr>
        <p:spPr>
          <a:xfrm>
            <a:off x="4095544" y="1861260"/>
            <a:ext cx="1591745" cy="830429"/>
          </a:xfrm>
          <a:prstGeom prst="rect">
            <a:avLst/>
          </a:prstGeom>
          <a:noFill/>
        </p:spPr>
        <p:txBody>
          <a:bodyPr wrap="square" rtlCol="0" anchor="b" anchorCtr="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Median PFS, Mo</a:t>
            </a:r>
            <a:b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(95% CI)</a:t>
            </a:r>
            <a:b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it-IT"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16.9 (13.0-23.9)</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5.6 (4.8-7.7)</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endParaRPr>
          </a:p>
        </p:txBody>
      </p:sp>
      <p:sp>
        <p:nvSpPr>
          <p:cNvPr id="230" name="TextBox 229">
            <a:extLst>
              <a:ext uri="{FF2B5EF4-FFF2-40B4-BE49-F238E27FC236}">
                <a16:creationId xmlns:a16="http://schemas.microsoft.com/office/drawing/2014/main" id="{35B7F6FA-E632-4903-BE89-2AA4BA7CAA43}"/>
              </a:ext>
            </a:extLst>
          </p:cNvPr>
          <p:cNvSpPr txBox="1"/>
          <p:nvPr/>
        </p:nvSpPr>
        <p:spPr>
          <a:xfrm>
            <a:off x="1429872" y="2608668"/>
            <a:ext cx="4264396" cy="523220"/>
          </a:xfrm>
          <a:prstGeom prst="rect">
            <a:avLst/>
          </a:prstGeom>
          <a:noFill/>
        </p:spPr>
        <p:txBody>
          <a:bodyPr wrap="square" rtlCol="0" anchor="b" anchorCtr="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5-yr stratified HR: 0.55 (95% CI: 0.45-0.68)</a:t>
            </a:r>
            <a:br>
              <a:rPr kumimoji="0" lang="it-IT"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it-IT"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Primary analysis stratified HR: 0.52 (95% CI: 0.42-0.65)</a:t>
            </a:r>
          </a:p>
        </p:txBody>
      </p:sp>
      <p:sp>
        <p:nvSpPr>
          <p:cNvPr id="231" name="TextBox 230">
            <a:extLst>
              <a:ext uri="{FF2B5EF4-FFF2-40B4-BE49-F238E27FC236}">
                <a16:creationId xmlns:a16="http://schemas.microsoft.com/office/drawing/2014/main" id="{1A676FBC-FFE7-4F29-9A30-BC17A4A995E8}"/>
              </a:ext>
            </a:extLst>
          </p:cNvPr>
          <p:cNvSpPr txBox="1"/>
          <p:nvPr/>
        </p:nvSpPr>
        <p:spPr bwMode="auto">
          <a:xfrm>
            <a:off x="3046888" y="4997636"/>
            <a:ext cx="5668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Mo</a:t>
            </a:r>
          </a:p>
        </p:txBody>
      </p:sp>
      <p:sp>
        <p:nvSpPr>
          <p:cNvPr id="232" name="Freeform: Shape 231">
            <a:extLst>
              <a:ext uri="{FF2B5EF4-FFF2-40B4-BE49-F238E27FC236}">
                <a16:creationId xmlns:a16="http://schemas.microsoft.com/office/drawing/2014/main" id="{D4DF8A6D-FF35-4D8E-9090-10F9A66C0335}"/>
              </a:ext>
            </a:extLst>
          </p:cNvPr>
          <p:cNvSpPr/>
          <p:nvPr/>
        </p:nvSpPr>
        <p:spPr bwMode="auto">
          <a:xfrm>
            <a:off x="948437" y="3187871"/>
            <a:ext cx="4803601" cy="1564230"/>
          </a:xfrm>
          <a:custGeom>
            <a:avLst/>
            <a:gdLst>
              <a:gd name="connsiteX0" fmla="*/ 0 w 7223185"/>
              <a:gd name="connsiteY0" fmla="*/ 0 h 2352136"/>
              <a:gd name="connsiteX1" fmla="*/ 0 w 7223185"/>
              <a:gd name="connsiteY1" fmla="*/ 2352136 h 2352136"/>
              <a:gd name="connsiteX2" fmla="*/ 7223185 w 7223185"/>
              <a:gd name="connsiteY2" fmla="*/ 2352136 h 2352136"/>
            </a:gdLst>
            <a:ahLst/>
            <a:cxnLst>
              <a:cxn ang="0">
                <a:pos x="connsiteX0" y="connsiteY0"/>
              </a:cxn>
              <a:cxn ang="0">
                <a:pos x="connsiteX1" y="connsiteY1"/>
              </a:cxn>
              <a:cxn ang="0">
                <a:pos x="connsiteX2" y="connsiteY2"/>
              </a:cxn>
            </a:cxnLst>
            <a:rect l="l" t="t" r="r" b="b"/>
            <a:pathLst>
              <a:path w="7223185" h="2352136">
                <a:moveTo>
                  <a:pt x="0" y="0"/>
                </a:moveTo>
                <a:lnTo>
                  <a:pt x="0" y="2352136"/>
                </a:lnTo>
                <a:lnTo>
                  <a:pt x="7223185" y="2352136"/>
                </a:lnTo>
              </a:path>
            </a:pathLst>
          </a:custGeom>
          <a:noFill/>
          <a:ln w="28575">
            <a:solidFill>
              <a:schemeClr val="bg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Helvetica"/>
            </a:endParaRPr>
          </a:p>
        </p:txBody>
      </p:sp>
      <p:grpSp>
        <p:nvGrpSpPr>
          <p:cNvPr id="233" name="Group 232">
            <a:extLst>
              <a:ext uri="{FF2B5EF4-FFF2-40B4-BE49-F238E27FC236}">
                <a16:creationId xmlns:a16="http://schemas.microsoft.com/office/drawing/2014/main" id="{85C37272-C153-4D37-8317-4E89D1B1F500}"/>
              </a:ext>
            </a:extLst>
          </p:cNvPr>
          <p:cNvGrpSpPr/>
          <p:nvPr/>
        </p:nvGrpSpPr>
        <p:grpSpPr>
          <a:xfrm>
            <a:off x="885341" y="3184185"/>
            <a:ext cx="63096" cy="1562318"/>
            <a:chOff x="2124986" y="1938068"/>
            <a:chExt cx="94878" cy="2349261"/>
          </a:xfrm>
        </p:grpSpPr>
        <p:cxnSp>
          <p:nvCxnSpPr>
            <p:cNvPr id="234" name="Straight Connector 233">
              <a:extLst>
                <a:ext uri="{FF2B5EF4-FFF2-40B4-BE49-F238E27FC236}">
                  <a16:creationId xmlns:a16="http://schemas.microsoft.com/office/drawing/2014/main" id="{6A5E0E97-D0A2-436B-8E2C-5F78FB7F097E}"/>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230F665F-9B8C-4ED5-8980-54691BCD4FD4}"/>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76D6ACA6-C71C-421F-AF3E-4DF96C04BEAD}"/>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75C4AFEB-6EA7-432B-91E6-82F2034CDDF7}"/>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E567A969-2B23-4B55-B153-B53D3398C336}"/>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0835B82B-452F-4DA0-BA0C-5D952F5D2A8A}"/>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0" name="Group 239">
            <a:extLst>
              <a:ext uri="{FF2B5EF4-FFF2-40B4-BE49-F238E27FC236}">
                <a16:creationId xmlns:a16="http://schemas.microsoft.com/office/drawing/2014/main" id="{D5EEB05C-18EA-4F62-AE1B-D43EAD0BDFBC}"/>
              </a:ext>
            </a:extLst>
          </p:cNvPr>
          <p:cNvGrpSpPr/>
          <p:nvPr/>
        </p:nvGrpSpPr>
        <p:grpSpPr>
          <a:xfrm>
            <a:off x="948437" y="4753338"/>
            <a:ext cx="4803601" cy="55034"/>
            <a:chOff x="2219864" y="4281432"/>
            <a:chExt cx="6930387" cy="91089"/>
          </a:xfrm>
        </p:grpSpPr>
        <p:grpSp>
          <p:nvGrpSpPr>
            <p:cNvPr id="241" name="Group 240">
              <a:extLst>
                <a:ext uri="{FF2B5EF4-FFF2-40B4-BE49-F238E27FC236}">
                  <a16:creationId xmlns:a16="http://schemas.microsoft.com/office/drawing/2014/main" id="{DB4B92F9-DEE0-4B7B-96A1-4DCC24FAB4D3}"/>
                </a:ext>
              </a:extLst>
            </p:cNvPr>
            <p:cNvGrpSpPr/>
            <p:nvPr/>
          </p:nvGrpSpPr>
          <p:grpSpPr>
            <a:xfrm rot="5400000">
              <a:off x="3200812" y="3602561"/>
              <a:ext cx="85445" cy="1449232"/>
              <a:chOff x="2124986" y="1938068"/>
              <a:chExt cx="94878" cy="2349261"/>
            </a:xfrm>
          </p:grpSpPr>
          <p:cxnSp>
            <p:nvCxnSpPr>
              <p:cNvPr id="266" name="Straight Connector 265">
                <a:extLst>
                  <a:ext uri="{FF2B5EF4-FFF2-40B4-BE49-F238E27FC236}">
                    <a16:creationId xmlns:a16="http://schemas.microsoft.com/office/drawing/2014/main" id="{5AE9A902-A7CB-4A3E-ABA8-E0A46A7D00F8}"/>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EB90E4CF-AB1C-456D-97E9-8E5108BA0ABA}"/>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70D09CEA-03BE-4365-B5A6-D46C0D2F3E41}"/>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AFD7857E-D59C-47DC-A272-4A892648CF62}"/>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BC995E32-1EC1-4D8D-97E8-CFF17E5C306D}"/>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771D6785-13D5-4FF5-977A-83BC9630DBBC}"/>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2" name="Group 241">
              <a:extLst>
                <a:ext uri="{FF2B5EF4-FFF2-40B4-BE49-F238E27FC236}">
                  <a16:creationId xmlns:a16="http://schemas.microsoft.com/office/drawing/2014/main" id="{A6A0082F-F283-45EF-8834-C7D75C3216F8}"/>
                </a:ext>
              </a:extLst>
            </p:cNvPr>
            <p:cNvGrpSpPr/>
            <p:nvPr/>
          </p:nvGrpSpPr>
          <p:grpSpPr>
            <a:xfrm rot="5400000">
              <a:off x="2238248" y="4271821"/>
              <a:ext cx="80869" cy="117638"/>
              <a:chOff x="2124986" y="3817476"/>
              <a:chExt cx="94878" cy="469853"/>
            </a:xfrm>
          </p:grpSpPr>
          <p:cxnSp>
            <p:nvCxnSpPr>
              <p:cNvPr id="264" name="Straight Connector 263">
                <a:extLst>
                  <a:ext uri="{FF2B5EF4-FFF2-40B4-BE49-F238E27FC236}">
                    <a16:creationId xmlns:a16="http://schemas.microsoft.com/office/drawing/2014/main" id="{7772FCA7-D92B-4B46-8D8E-C0D5EDE74602}"/>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F3DCC029-CA4B-4096-B990-BEBF8C9C9F0E}"/>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3" name="Group 242">
              <a:extLst>
                <a:ext uri="{FF2B5EF4-FFF2-40B4-BE49-F238E27FC236}">
                  <a16:creationId xmlns:a16="http://schemas.microsoft.com/office/drawing/2014/main" id="{C0B20A74-A7EA-4DC8-A078-E4E237E4A265}"/>
                </a:ext>
              </a:extLst>
            </p:cNvPr>
            <p:cNvGrpSpPr/>
            <p:nvPr/>
          </p:nvGrpSpPr>
          <p:grpSpPr>
            <a:xfrm rot="5400000">
              <a:off x="4923800" y="3599539"/>
              <a:ext cx="85445" cy="1449232"/>
              <a:chOff x="2124986" y="1938068"/>
              <a:chExt cx="94878" cy="2349261"/>
            </a:xfrm>
          </p:grpSpPr>
          <p:cxnSp>
            <p:nvCxnSpPr>
              <p:cNvPr id="258" name="Straight Connector 257">
                <a:extLst>
                  <a:ext uri="{FF2B5EF4-FFF2-40B4-BE49-F238E27FC236}">
                    <a16:creationId xmlns:a16="http://schemas.microsoft.com/office/drawing/2014/main" id="{5167ACA7-6100-41DE-9A4A-09ED5747A00E}"/>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2BE52EB0-AFEA-4DE3-9802-BCA2A24D22E2}"/>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AC1C1E07-00B7-41B9-BFCA-430BC345035B}"/>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7FCB2E89-3550-44E9-8191-12DC802C6414}"/>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A094647B-80F2-449C-9838-CCD705DED595}"/>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E140A410-926C-4E5C-A660-3EF8CEF96F0D}"/>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4" name="Group 243">
              <a:extLst>
                <a:ext uri="{FF2B5EF4-FFF2-40B4-BE49-F238E27FC236}">
                  <a16:creationId xmlns:a16="http://schemas.microsoft.com/office/drawing/2014/main" id="{03A2BA0B-054F-483E-94C1-8771EC3CC326}"/>
                </a:ext>
              </a:extLst>
            </p:cNvPr>
            <p:cNvGrpSpPr/>
            <p:nvPr/>
          </p:nvGrpSpPr>
          <p:grpSpPr>
            <a:xfrm rot="5400000">
              <a:off x="6659924" y="3605183"/>
              <a:ext cx="85445" cy="1449232"/>
              <a:chOff x="2124986" y="1938068"/>
              <a:chExt cx="94878" cy="2349261"/>
            </a:xfrm>
          </p:grpSpPr>
          <p:cxnSp>
            <p:nvCxnSpPr>
              <p:cNvPr id="252" name="Straight Connector 251">
                <a:extLst>
                  <a:ext uri="{FF2B5EF4-FFF2-40B4-BE49-F238E27FC236}">
                    <a16:creationId xmlns:a16="http://schemas.microsoft.com/office/drawing/2014/main" id="{963F9065-3322-4589-BAF7-85F3FCB55D70}"/>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C5A14238-91D1-4D25-A693-64660814EF68}"/>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45BB6452-F207-4F70-90A9-F2A10898066E}"/>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B4E98D14-9019-4BF6-9524-B1B69EAA480E}"/>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05600D0E-52CD-4337-BDDA-C32C228A8441}"/>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49444D50-6E1A-4395-ADCF-C5205883BF29}"/>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5" name="Group 244">
              <a:extLst>
                <a:ext uri="{FF2B5EF4-FFF2-40B4-BE49-F238E27FC236}">
                  <a16:creationId xmlns:a16="http://schemas.microsoft.com/office/drawing/2014/main" id="{C0149438-396C-46BB-A557-8A2EDF40EAEF}"/>
                </a:ext>
              </a:extLst>
            </p:cNvPr>
            <p:cNvGrpSpPr/>
            <p:nvPr/>
          </p:nvGrpSpPr>
          <p:grpSpPr>
            <a:xfrm rot="5400000">
              <a:off x="8382912" y="3602161"/>
              <a:ext cx="85445" cy="1449232"/>
              <a:chOff x="2124986" y="1938068"/>
              <a:chExt cx="94878" cy="2349261"/>
            </a:xfrm>
          </p:grpSpPr>
          <p:cxnSp>
            <p:nvCxnSpPr>
              <p:cNvPr id="246" name="Straight Connector 245">
                <a:extLst>
                  <a:ext uri="{FF2B5EF4-FFF2-40B4-BE49-F238E27FC236}">
                    <a16:creationId xmlns:a16="http://schemas.microsoft.com/office/drawing/2014/main" id="{C48A9E92-CB11-407A-975F-483FC1745D0D}"/>
                  </a:ext>
                </a:extLst>
              </p:cNvPr>
              <p:cNvCxnSpPr>
                <a:cxnSpLocks/>
              </p:cNvCxnSpPr>
              <p:nvPr/>
            </p:nvCxnSpPr>
            <p:spPr bwMode="auto">
              <a:xfrm>
                <a:off x="2124986" y="1938068"/>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98660394-93BB-4C37-B3D4-1680DDC7CE8C}"/>
                  </a:ext>
                </a:extLst>
              </p:cNvPr>
              <p:cNvCxnSpPr>
                <a:cxnSpLocks/>
              </p:cNvCxnSpPr>
              <p:nvPr/>
            </p:nvCxnSpPr>
            <p:spPr bwMode="auto">
              <a:xfrm>
                <a:off x="2124986" y="2407920"/>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01027784-94F1-4D53-8778-1CBE4AF5A3A9}"/>
                  </a:ext>
                </a:extLst>
              </p:cNvPr>
              <p:cNvCxnSpPr>
                <a:cxnSpLocks/>
              </p:cNvCxnSpPr>
              <p:nvPr/>
            </p:nvCxnSpPr>
            <p:spPr bwMode="auto">
              <a:xfrm>
                <a:off x="2124986" y="2877772"/>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6EA24E5C-6B11-4CFB-8220-12CBD88E0DE0}"/>
                  </a:ext>
                </a:extLst>
              </p:cNvPr>
              <p:cNvCxnSpPr>
                <a:cxnSpLocks/>
              </p:cNvCxnSpPr>
              <p:nvPr/>
            </p:nvCxnSpPr>
            <p:spPr bwMode="auto">
              <a:xfrm>
                <a:off x="2124986" y="3347624"/>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0247A62E-3900-4548-A7A0-AD4A4F249CA4}"/>
                  </a:ext>
                </a:extLst>
              </p:cNvPr>
              <p:cNvCxnSpPr>
                <a:cxnSpLocks/>
              </p:cNvCxnSpPr>
              <p:nvPr/>
            </p:nvCxnSpPr>
            <p:spPr bwMode="auto">
              <a:xfrm>
                <a:off x="2124986" y="3817476"/>
                <a:ext cx="94878" cy="0"/>
              </a:xfrm>
              <a:prstGeom prst="line">
                <a:avLst/>
              </a:prstGeom>
              <a:noFill/>
              <a:ln w="28575" cap="flat" cmpd="sng" algn="ctr">
                <a:solidFill>
                  <a:schemeClr val="bg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5918BF57-115F-4643-8ACE-EBB10D47CCEB}"/>
                  </a:ext>
                </a:extLst>
              </p:cNvPr>
              <p:cNvCxnSpPr>
                <a:cxnSpLocks/>
              </p:cNvCxnSpPr>
              <p:nvPr/>
            </p:nvCxnSpPr>
            <p:spPr bwMode="auto">
              <a:xfrm>
                <a:off x="2124986" y="4287329"/>
                <a:ext cx="94878" cy="0"/>
              </a:xfrm>
              <a:prstGeom prst="line">
                <a:avLst/>
              </a:prstGeom>
              <a:noFill/>
              <a:ln w="28575" cap="flat" cmpd="sng" algn="ctr">
                <a:solidFill>
                  <a:schemeClr val="bg1"/>
                </a:solidFill>
                <a:prstDash val="solid"/>
                <a:round/>
                <a:headEnd type="none" w="med" len="med"/>
                <a:tailEnd type="none" w="med" len="med"/>
              </a:ln>
              <a:effectLst/>
            </p:spPr>
          </p:cxnSp>
        </p:grpSp>
      </p:grpSp>
      <p:sp>
        <p:nvSpPr>
          <p:cNvPr id="272" name="TextBox 271">
            <a:extLst>
              <a:ext uri="{FF2B5EF4-FFF2-40B4-BE49-F238E27FC236}">
                <a16:creationId xmlns:a16="http://schemas.microsoft.com/office/drawing/2014/main" id="{0A78F4CD-0A49-4A7F-8540-839AB16488C5}"/>
              </a:ext>
            </a:extLst>
          </p:cNvPr>
          <p:cNvSpPr txBox="1"/>
          <p:nvPr/>
        </p:nvSpPr>
        <p:spPr bwMode="auto">
          <a:xfrm>
            <a:off x="565955" y="3029408"/>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1.0</a:t>
            </a:r>
          </a:p>
        </p:txBody>
      </p:sp>
      <p:sp>
        <p:nvSpPr>
          <p:cNvPr id="273" name="TextBox 272">
            <a:extLst>
              <a:ext uri="{FF2B5EF4-FFF2-40B4-BE49-F238E27FC236}">
                <a16:creationId xmlns:a16="http://schemas.microsoft.com/office/drawing/2014/main" id="{0CF9461D-CFD5-487C-A72C-CC59A8EB5146}"/>
              </a:ext>
            </a:extLst>
          </p:cNvPr>
          <p:cNvSpPr txBox="1"/>
          <p:nvPr/>
        </p:nvSpPr>
        <p:spPr bwMode="auto">
          <a:xfrm>
            <a:off x="570122" y="3345636"/>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0.8</a:t>
            </a:r>
          </a:p>
        </p:txBody>
      </p:sp>
      <p:sp>
        <p:nvSpPr>
          <p:cNvPr id="274" name="TextBox 273">
            <a:extLst>
              <a:ext uri="{FF2B5EF4-FFF2-40B4-BE49-F238E27FC236}">
                <a16:creationId xmlns:a16="http://schemas.microsoft.com/office/drawing/2014/main" id="{D0CA738E-784D-4831-8A9D-6C10BE21320A}"/>
              </a:ext>
            </a:extLst>
          </p:cNvPr>
          <p:cNvSpPr txBox="1"/>
          <p:nvPr/>
        </p:nvSpPr>
        <p:spPr bwMode="auto">
          <a:xfrm>
            <a:off x="571520" y="3650570"/>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0.6</a:t>
            </a:r>
          </a:p>
        </p:txBody>
      </p:sp>
      <p:sp>
        <p:nvSpPr>
          <p:cNvPr id="275" name="TextBox 274">
            <a:extLst>
              <a:ext uri="{FF2B5EF4-FFF2-40B4-BE49-F238E27FC236}">
                <a16:creationId xmlns:a16="http://schemas.microsoft.com/office/drawing/2014/main" id="{C03B0CF8-723F-4B1F-A266-4BA10930221F}"/>
              </a:ext>
            </a:extLst>
          </p:cNvPr>
          <p:cNvSpPr txBox="1"/>
          <p:nvPr/>
        </p:nvSpPr>
        <p:spPr bwMode="auto">
          <a:xfrm>
            <a:off x="575688" y="3966798"/>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0.4</a:t>
            </a:r>
          </a:p>
        </p:txBody>
      </p:sp>
      <p:sp>
        <p:nvSpPr>
          <p:cNvPr id="276" name="TextBox 275">
            <a:extLst>
              <a:ext uri="{FF2B5EF4-FFF2-40B4-BE49-F238E27FC236}">
                <a16:creationId xmlns:a16="http://schemas.microsoft.com/office/drawing/2014/main" id="{53A65649-103E-4910-972E-3825F5624FCC}"/>
              </a:ext>
            </a:extLst>
          </p:cNvPr>
          <p:cNvSpPr txBox="1"/>
          <p:nvPr/>
        </p:nvSpPr>
        <p:spPr bwMode="auto">
          <a:xfrm>
            <a:off x="569437" y="4279281"/>
            <a:ext cx="358848"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0.2</a:t>
            </a:r>
          </a:p>
        </p:txBody>
      </p:sp>
      <p:sp>
        <p:nvSpPr>
          <p:cNvPr id="277" name="TextBox 276">
            <a:extLst>
              <a:ext uri="{FF2B5EF4-FFF2-40B4-BE49-F238E27FC236}">
                <a16:creationId xmlns:a16="http://schemas.microsoft.com/office/drawing/2014/main" id="{C82AB1DB-B3D0-4108-AEFA-28D245339E43}"/>
              </a:ext>
            </a:extLst>
          </p:cNvPr>
          <p:cNvSpPr txBox="1"/>
          <p:nvPr/>
        </p:nvSpPr>
        <p:spPr bwMode="auto">
          <a:xfrm>
            <a:off x="656415" y="4595509"/>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a:t>
            </a:r>
          </a:p>
        </p:txBody>
      </p:sp>
      <p:sp>
        <p:nvSpPr>
          <p:cNvPr id="278" name="TextBox 277">
            <a:extLst>
              <a:ext uri="{FF2B5EF4-FFF2-40B4-BE49-F238E27FC236}">
                <a16:creationId xmlns:a16="http://schemas.microsoft.com/office/drawing/2014/main" id="{FF7DDC4E-6A2E-4995-90F3-672F928ED5E1}"/>
              </a:ext>
            </a:extLst>
          </p:cNvPr>
          <p:cNvSpPr txBox="1"/>
          <p:nvPr/>
        </p:nvSpPr>
        <p:spPr bwMode="auto">
          <a:xfrm>
            <a:off x="851633" y="4753890"/>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0</a:t>
            </a:r>
          </a:p>
        </p:txBody>
      </p:sp>
      <p:sp>
        <p:nvSpPr>
          <p:cNvPr id="279" name="TextBox 278">
            <a:extLst>
              <a:ext uri="{FF2B5EF4-FFF2-40B4-BE49-F238E27FC236}">
                <a16:creationId xmlns:a16="http://schemas.microsoft.com/office/drawing/2014/main" id="{B59FA977-A7AA-48A8-B0BE-6038C7675E44}"/>
              </a:ext>
            </a:extLst>
          </p:cNvPr>
          <p:cNvSpPr txBox="1"/>
          <p:nvPr/>
        </p:nvSpPr>
        <p:spPr bwMode="auto">
          <a:xfrm>
            <a:off x="930368" y="4753890"/>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a:t>
            </a:r>
          </a:p>
        </p:txBody>
      </p:sp>
      <p:sp>
        <p:nvSpPr>
          <p:cNvPr id="280" name="TextBox 279">
            <a:extLst>
              <a:ext uri="{FF2B5EF4-FFF2-40B4-BE49-F238E27FC236}">
                <a16:creationId xmlns:a16="http://schemas.microsoft.com/office/drawing/2014/main" id="{5DA8F62E-7B85-4323-8919-25271F62AD8F}"/>
              </a:ext>
            </a:extLst>
          </p:cNvPr>
          <p:cNvSpPr txBox="1"/>
          <p:nvPr/>
        </p:nvSpPr>
        <p:spPr bwMode="auto">
          <a:xfrm>
            <a:off x="1052411" y="4753890"/>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a:t>
            </a:r>
          </a:p>
        </p:txBody>
      </p:sp>
      <p:sp>
        <p:nvSpPr>
          <p:cNvPr id="281" name="TextBox 280">
            <a:extLst>
              <a:ext uri="{FF2B5EF4-FFF2-40B4-BE49-F238E27FC236}">
                <a16:creationId xmlns:a16="http://schemas.microsoft.com/office/drawing/2014/main" id="{B7DAAE2D-1A1B-4846-995D-5EF7F5006D8E}"/>
              </a:ext>
            </a:extLst>
          </p:cNvPr>
          <p:cNvSpPr txBox="1"/>
          <p:nvPr/>
        </p:nvSpPr>
        <p:spPr bwMode="auto">
          <a:xfrm>
            <a:off x="1241533" y="4753890"/>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a:t>
            </a:r>
          </a:p>
        </p:txBody>
      </p:sp>
      <p:sp>
        <p:nvSpPr>
          <p:cNvPr id="282" name="TextBox 281">
            <a:extLst>
              <a:ext uri="{FF2B5EF4-FFF2-40B4-BE49-F238E27FC236}">
                <a16:creationId xmlns:a16="http://schemas.microsoft.com/office/drawing/2014/main" id="{4A6A03F6-D8EA-477F-A724-5ED8ED1B855F}"/>
              </a:ext>
            </a:extLst>
          </p:cNvPr>
          <p:cNvSpPr txBox="1"/>
          <p:nvPr/>
        </p:nvSpPr>
        <p:spPr bwMode="auto">
          <a:xfrm>
            <a:off x="1459536" y="4753890"/>
            <a:ext cx="192100"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9</a:t>
            </a:r>
          </a:p>
        </p:txBody>
      </p:sp>
      <p:sp>
        <p:nvSpPr>
          <p:cNvPr id="283" name="TextBox 282">
            <a:extLst>
              <a:ext uri="{FF2B5EF4-FFF2-40B4-BE49-F238E27FC236}">
                <a16:creationId xmlns:a16="http://schemas.microsoft.com/office/drawing/2014/main" id="{FADB74BB-0024-4F91-99B8-ED42F1F9785B}"/>
              </a:ext>
            </a:extLst>
          </p:cNvPr>
          <p:cNvSpPr txBox="1"/>
          <p:nvPr/>
        </p:nvSpPr>
        <p:spPr bwMode="auto">
          <a:xfrm>
            <a:off x="1563514" y="4753890"/>
            <a:ext cx="3784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12</a:t>
            </a:r>
          </a:p>
        </p:txBody>
      </p:sp>
      <p:sp>
        <p:nvSpPr>
          <p:cNvPr id="284" name="TextBox 283">
            <a:extLst>
              <a:ext uri="{FF2B5EF4-FFF2-40B4-BE49-F238E27FC236}">
                <a16:creationId xmlns:a16="http://schemas.microsoft.com/office/drawing/2014/main" id="{572D6AA4-41CF-464F-B3E1-F0C96F60CA4E}"/>
              </a:ext>
            </a:extLst>
          </p:cNvPr>
          <p:cNvSpPr txBox="1"/>
          <p:nvPr/>
        </p:nvSpPr>
        <p:spPr bwMode="auto">
          <a:xfrm>
            <a:off x="1760944"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15</a:t>
            </a:r>
          </a:p>
        </p:txBody>
      </p:sp>
      <p:sp>
        <p:nvSpPr>
          <p:cNvPr id="285" name="TextBox 284">
            <a:extLst>
              <a:ext uri="{FF2B5EF4-FFF2-40B4-BE49-F238E27FC236}">
                <a16:creationId xmlns:a16="http://schemas.microsoft.com/office/drawing/2014/main" id="{7E94DC10-9187-41E0-A9DF-D7EBC786B11D}"/>
              </a:ext>
            </a:extLst>
          </p:cNvPr>
          <p:cNvSpPr txBox="1"/>
          <p:nvPr/>
        </p:nvSpPr>
        <p:spPr bwMode="auto">
          <a:xfrm>
            <a:off x="1954339"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18</a:t>
            </a:r>
          </a:p>
        </p:txBody>
      </p:sp>
      <p:sp>
        <p:nvSpPr>
          <p:cNvPr id="286" name="TextBox 285">
            <a:extLst>
              <a:ext uri="{FF2B5EF4-FFF2-40B4-BE49-F238E27FC236}">
                <a16:creationId xmlns:a16="http://schemas.microsoft.com/office/drawing/2014/main" id="{FAB512C7-A8BA-4D0C-86F4-4E2334A20614}"/>
              </a:ext>
            </a:extLst>
          </p:cNvPr>
          <p:cNvSpPr txBox="1"/>
          <p:nvPr/>
        </p:nvSpPr>
        <p:spPr bwMode="auto">
          <a:xfrm>
            <a:off x="2146285"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21</a:t>
            </a:r>
          </a:p>
        </p:txBody>
      </p:sp>
      <p:sp>
        <p:nvSpPr>
          <p:cNvPr id="287" name="TextBox 286">
            <a:extLst>
              <a:ext uri="{FF2B5EF4-FFF2-40B4-BE49-F238E27FC236}">
                <a16:creationId xmlns:a16="http://schemas.microsoft.com/office/drawing/2014/main" id="{5FD4D75A-796F-44BE-B3AE-94F106859B8B}"/>
              </a:ext>
            </a:extLst>
          </p:cNvPr>
          <p:cNvSpPr txBox="1"/>
          <p:nvPr/>
        </p:nvSpPr>
        <p:spPr bwMode="auto">
          <a:xfrm>
            <a:off x="2347463"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24</a:t>
            </a:r>
          </a:p>
        </p:txBody>
      </p:sp>
      <p:sp>
        <p:nvSpPr>
          <p:cNvPr id="288" name="TextBox 287">
            <a:extLst>
              <a:ext uri="{FF2B5EF4-FFF2-40B4-BE49-F238E27FC236}">
                <a16:creationId xmlns:a16="http://schemas.microsoft.com/office/drawing/2014/main" id="{3EF1DAA3-CEDD-4EB7-9F65-C3F6F91983F5}"/>
              </a:ext>
            </a:extLst>
          </p:cNvPr>
          <p:cNvSpPr txBox="1"/>
          <p:nvPr/>
        </p:nvSpPr>
        <p:spPr bwMode="auto">
          <a:xfrm>
            <a:off x="2544314"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27</a:t>
            </a:r>
          </a:p>
        </p:txBody>
      </p:sp>
      <p:sp>
        <p:nvSpPr>
          <p:cNvPr id="289" name="TextBox 288">
            <a:extLst>
              <a:ext uri="{FF2B5EF4-FFF2-40B4-BE49-F238E27FC236}">
                <a16:creationId xmlns:a16="http://schemas.microsoft.com/office/drawing/2014/main" id="{C05CC86A-E749-4988-A451-9F20E4D5C6E7}"/>
              </a:ext>
            </a:extLst>
          </p:cNvPr>
          <p:cNvSpPr txBox="1"/>
          <p:nvPr/>
        </p:nvSpPr>
        <p:spPr bwMode="auto">
          <a:xfrm>
            <a:off x="2752479"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30</a:t>
            </a:r>
          </a:p>
        </p:txBody>
      </p:sp>
      <p:sp>
        <p:nvSpPr>
          <p:cNvPr id="290" name="TextBox 289">
            <a:extLst>
              <a:ext uri="{FF2B5EF4-FFF2-40B4-BE49-F238E27FC236}">
                <a16:creationId xmlns:a16="http://schemas.microsoft.com/office/drawing/2014/main" id="{4A31DD87-6655-48FC-A10B-51DD5EB543AE}"/>
              </a:ext>
            </a:extLst>
          </p:cNvPr>
          <p:cNvSpPr txBox="1"/>
          <p:nvPr/>
        </p:nvSpPr>
        <p:spPr bwMode="auto">
          <a:xfrm>
            <a:off x="2953456"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33</a:t>
            </a:r>
          </a:p>
        </p:txBody>
      </p:sp>
      <p:sp>
        <p:nvSpPr>
          <p:cNvPr id="291" name="TextBox 290">
            <a:extLst>
              <a:ext uri="{FF2B5EF4-FFF2-40B4-BE49-F238E27FC236}">
                <a16:creationId xmlns:a16="http://schemas.microsoft.com/office/drawing/2014/main" id="{B01A0F6F-C2BC-48A7-BE9B-92B499CFCF3C}"/>
              </a:ext>
            </a:extLst>
          </p:cNvPr>
          <p:cNvSpPr txBox="1"/>
          <p:nvPr/>
        </p:nvSpPr>
        <p:spPr bwMode="auto">
          <a:xfrm>
            <a:off x="3150651"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36</a:t>
            </a:r>
          </a:p>
        </p:txBody>
      </p:sp>
      <p:sp>
        <p:nvSpPr>
          <p:cNvPr id="292" name="TextBox 291">
            <a:extLst>
              <a:ext uri="{FF2B5EF4-FFF2-40B4-BE49-F238E27FC236}">
                <a16:creationId xmlns:a16="http://schemas.microsoft.com/office/drawing/2014/main" id="{2B87FA7C-770C-4659-90AA-3BA3B1D48488}"/>
              </a:ext>
            </a:extLst>
          </p:cNvPr>
          <p:cNvSpPr txBox="1"/>
          <p:nvPr/>
        </p:nvSpPr>
        <p:spPr bwMode="auto">
          <a:xfrm>
            <a:off x="3352626"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39</a:t>
            </a:r>
          </a:p>
        </p:txBody>
      </p:sp>
      <p:sp>
        <p:nvSpPr>
          <p:cNvPr id="293" name="TextBox 292">
            <a:extLst>
              <a:ext uri="{FF2B5EF4-FFF2-40B4-BE49-F238E27FC236}">
                <a16:creationId xmlns:a16="http://schemas.microsoft.com/office/drawing/2014/main" id="{B433DE72-27B2-44B2-B299-19A9709C62B5}"/>
              </a:ext>
            </a:extLst>
          </p:cNvPr>
          <p:cNvSpPr txBox="1"/>
          <p:nvPr/>
        </p:nvSpPr>
        <p:spPr bwMode="auto">
          <a:xfrm>
            <a:off x="3545943"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42</a:t>
            </a:r>
          </a:p>
        </p:txBody>
      </p:sp>
      <p:sp>
        <p:nvSpPr>
          <p:cNvPr id="294" name="TextBox 293">
            <a:extLst>
              <a:ext uri="{FF2B5EF4-FFF2-40B4-BE49-F238E27FC236}">
                <a16:creationId xmlns:a16="http://schemas.microsoft.com/office/drawing/2014/main" id="{6A7D027F-0F11-4C3A-B1A4-6CF2437A7454}"/>
              </a:ext>
            </a:extLst>
          </p:cNvPr>
          <p:cNvSpPr txBox="1"/>
          <p:nvPr/>
        </p:nvSpPr>
        <p:spPr bwMode="auto">
          <a:xfrm>
            <a:off x="3747724" y="4754074"/>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45</a:t>
            </a:r>
          </a:p>
        </p:txBody>
      </p:sp>
      <p:sp>
        <p:nvSpPr>
          <p:cNvPr id="295" name="TextBox 294">
            <a:extLst>
              <a:ext uri="{FF2B5EF4-FFF2-40B4-BE49-F238E27FC236}">
                <a16:creationId xmlns:a16="http://schemas.microsoft.com/office/drawing/2014/main" id="{D69162D3-9445-4918-8C93-F33823430D7E}"/>
              </a:ext>
            </a:extLst>
          </p:cNvPr>
          <p:cNvSpPr txBox="1"/>
          <p:nvPr/>
        </p:nvSpPr>
        <p:spPr bwMode="auto">
          <a:xfrm>
            <a:off x="3948214"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48</a:t>
            </a:r>
          </a:p>
        </p:txBody>
      </p:sp>
      <p:sp>
        <p:nvSpPr>
          <p:cNvPr id="296" name="TextBox 295">
            <a:extLst>
              <a:ext uri="{FF2B5EF4-FFF2-40B4-BE49-F238E27FC236}">
                <a16:creationId xmlns:a16="http://schemas.microsoft.com/office/drawing/2014/main" id="{352187CD-B92C-419A-8533-15BB2969B3C6}"/>
              </a:ext>
            </a:extLst>
          </p:cNvPr>
          <p:cNvSpPr txBox="1"/>
          <p:nvPr/>
        </p:nvSpPr>
        <p:spPr bwMode="auto">
          <a:xfrm>
            <a:off x="4146037"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51</a:t>
            </a:r>
          </a:p>
        </p:txBody>
      </p:sp>
      <p:sp>
        <p:nvSpPr>
          <p:cNvPr id="297" name="TextBox 296">
            <a:extLst>
              <a:ext uri="{FF2B5EF4-FFF2-40B4-BE49-F238E27FC236}">
                <a16:creationId xmlns:a16="http://schemas.microsoft.com/office/drawing/2014/main" id="{AF7039D5-04D2-4D92-AF64-86122D8C36D4}"/>
              </a:ext>
            </a:extLst>
          </p:cNvPr>
          <p:cNvSpPr txBox="1"/>
          <p:nvPr/>
        </p:nvSpPr>
        <p:spPr bwMode="auto">
          <a:xfrm>
            <a:off x="4358680"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54</a:t>
            </a:r>
          </a:p>
        </p:txBody>
      </p:sp>
      <p:sp>
        <p:nvSpPr>
          <p:cNvPr id="298" name="TextBox 297">
            <a:extLst>
              <a:ext uri="{FF2B5EF4-FFF2-40B4-BE49-F238E27FC236}">
                <a16:creationId xmlns:a16="http://schemas.microsoft.com/office/drawing/2014/main" id="{30670226-AAD5-4AD2-B9D4-0405C8CCC196}"/>
              </a:ext>
            </a:extLst>
          </p:cNvPr>
          <p:cNvSpPr txBox="1"/>
          <p:nvPr/>
        </p:nvSpPr>
        <p:spPr bwMode="auto">
          <a:xfrm>
            <a:off x="4541328"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57</a:t>
            </a:r>
          </a:p>
        </p:txBody>
      </p:sp>
      <p:sp>
        <p:nvSpPr>
          <p:cNvPr id="299" name="TextBox 298">
            <a:extLst>
              <a:ext uri="{FF2B5EF4-FFF2-40B4-BE49-F238E27FC236}">
                <a16:creationId xmlns:a16="http://schemas.microsoft.com/office/drawing/2014/main" id="{BCF0BA02-A4AA-4546-AEDD-9317479ED279}"/>
              </a:ext>
            </a:extLst>
          </p:cNvPr>
          <p:cNvSpPr txBox="1"/>
          <p:nvPr/>
        </p:nvSpPr>
        <p:spPr bwMode="auto">
          <a:xfrm>
            <a:off x="4742798"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60</a:t>
            </a:r>
          </a:p>
        </p:txBody>
      </p:sp>
      <p:sp>
        <p:nvSpPr>
          <p:cNvPr id="300" name="TextBox 299">
            <a:extLst>
              <a:ext uri="{FF2B5EF4-FFF2-40B4-BE49-F238E27FC236}">
                <a16:creationId xmlns:a16="http://schemas.microsoft.com/office/drawing/2014/main" id="{4742F5F5-51A9-42E1-A508-E68FC20E10A1}"/>
              </a:ext>
            </a:extLst>
          </p:cNvPr>
          <p:cNvSpPr txBox="1"/>
          <p:nvPr/>
        </p:nvSpPr>
        <p:spPr bwMode="auto">
          <a:xfrm>
            <a:off x="4943882"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63</a:t>
            </a:r>
          </a:p>
        </p:txBody>
      </p:sp>
      <p:sp>
        <p:nvSpPr>
          <p:cNvPr id="301" name="TextBox 300">
            <a:extLst>
              <a:ext uri="{FF2B5EF4-FFF2-40B4-BE49-F238E27FC236}">
                <a16:creationId xmlns:a16="http://schemas.microsoft.com/office/drawing/2014/main" id="{8B9FFFB4-7F73-47C3-B8AA-98BA73A7C16C}"/>
              </a:ext>
            </a:extLst>
          </p:cNvPr>
          <p:cNvSpPr txBox="1"/>
          <p:nvPr/>
        </p:nvSpPr>
        <p:spPr bwMode="auto">
          <a:xfrm>
            <a:off x="5136388"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66</a:t>
            </a:r>
          </a:p>
        </p:txBody>
      </p:sp>
      <p:sp>
        <p:nvSpPr>
          <p:cNvPr id="302" name="TextBox 301">
            <a:extLst>
              <a:ext uri="{FF2B5EF4-FFF2-40B4-BE49-F238E27FC236}">
                <a16:creationId xmlns:a16="http://schemas.microsoft.com/office/drawing/2014/main" id="{2E69E2DD-7D14-4090-85D3-98629497E8B3}"/>
              </a:ext>
            </a:extLst>
          </p:cNvPr>
          <p:cNvSpPr txBox="1"/>
          <p:nvPr/>
        </p:nvSpPr>
        <p:spPr bwMode="auto">
          <a:xfrm>
            <a:off x="5338942"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69</a:t>
            </a:r>
          </a:p>
        </p:txBody>
      </p:sp>
      <p:sp>
        <p:nvSpPr>
          <p:cNvPr id="303" name="TextBox 302">
            <a:extLst>
              <a:ext uri="{FF2B5EF4-FFF2-40B4-BE49-F238E27FC236}">
                <a16:creationId xmlns:a16="http://schemas.microsoft.com/office/drawing/2014/main" id="{6B94B792-CBE5-46D1-B54A-70D1F510BEC3}"/>
              </a:ext>
            </a:extLst>
          </p:cNvPr>
          <p:cNvSpPr txBox="1"/>
          <p:nvPr/>
        </p:nvSpPr>
        <p:spPr bwMode="auto">
          <a:xfrm>
            <a:off x="5566552" y="4753890"/>
            <a:ext cx="4188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72</a:t>
            </a:r>
          </a:p>
        </p:txBody>
      </p:sp>
      <p:sp>
        <p:nvSpPr>
          <p:cNvPr id="304" name="TextBox 303">
            <a:extLst>
              <a:ext uri="{FF2B5EF4-FFF2-40B4-BE49-F238E27FC236}">
                <a16:creationId xmlns:a16="http://schemas.microsoft.com/office/drawing/2014/main" id="{B664AF69-127A-400B-8962-8548771A7997}"/>
              </a:ext>
            </a:extLst>
          </p:cNvPr>
          <p:cNvSpPr txBox="1"/>
          <p:nvPr/>
        </p:nvSpPr>
        <p:spPr bwMode="auto">
          <a:xfrm>
            <a:off x="1566951" y="3509528"/>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55.7%</a:t>
            </a:r>
          </a:p>
        </p:txBody>
      </p:sp>
      <p:sp>
        <p:nvSpPr>
          <p:cNvPr id="305" name="TextBox 304">
            <a:extLst>
              <a:ext uri="{FF2B5EF4-FFF2-40B4-BE49-F238E27FC236}">
                <a16:creationId xmlns:a16="http://schemas.microsoft.com/office/drawing/2014/main" id="{F284312E-DC7F-4393-897A-2A77CC67BD69}"/>
              </a:ext>
            </a:extLst>
          </p:cNvPr>
          <p:cNvSpPr txBox="1"/>
          <p:nvPr/>
        </p:nvSpPr>
        <p:spPr bwMode="auto">
          <a:xfrm>
            <a:off x="2313497" y="3731115"/>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45.0%</a:t>
            </a:r>
          </a:p>
        </p:txBody>
      </p:sp>
      <p:sp>
        <p:nvSpPr>
          <p:cNvPr id="306" name="TextBox 305">
            <a:extLst>
              <a:ext uri="{FF2B5EF4-FFF2-40B4-BE49-F238E27FC236}">
                <a16:creationId xmlns:a16="http://schemas.microsoft.com/office/drawing/2014/main" id="{28A2ABA8-A580-482F-8BDD-E2DE4D2FDF9B}"/>
              </a:ext>
            </a:extLst>
          </p:cNvPr>
          <p:cNvSpPr txBox="1"/>
          <p:nvPr/>
        </p:nvSpPr>
        <p:spPr bwMode="auto">
          <a:xfrm>
            <a:off x="3904377" y="3905053"/>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35.0%</a:t>
            </a:r>
          </a:p>
        </p:txBody>
      </p:sp>
      <p:sp>
        <p:nvSpPr>
          <p:cNvPr id="307" name="TextBox 306">
            <a:extLst>
              <a:ext uri="{FF2B5EF4-FFF2-40B4-BE49-F238E27FC236}">
                <a16:creationId xmlns:a16="http://schemas.microsoft.com/office/drawing/2014/main" id="{04D87D3C-AE01-498F-940A-F8503572E470}"/>
              </a:ext>
            </a:extLst>
          </p:cNvPr>
          <p:cNvSpPr txBox="1"/>
          <p:nvPr/>
        </p:nvSpPr>
        <p:spPr bwMode="auto">
          <a:xfrm>
            <a:off x="4743592" y="3893761"/>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33.1%</a:t>
            </a:r>
          </a:p>
        </p:txBody>
      </p:sp>
      <p:sp>
        <p:nvSpPr>
          <p:cNvPr id="308" name="TextBox 307">
            <a:extLst>
              <a:ext uri="{FF2B5EF4-FFF2-40B4-BE49-F238E27FC236}">
                <a16:creationId xmlns:a16="http://schemas.microsoft.com/office/drawing/2014/main" id="{147895F7-503A-4030-A86A-CDB41A02FB13}"/>
              </a:ext>
            </a:extLst>
          </p:cNvPr>
          <p:cNvSpPr txBox="1"/>
          <p:nvPr/>
        </p:nvSpPr>
        <p:spPr bwMode="auto">
          <a:xfrm>
            <a:off x="1538673" y="4315560"/>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34.5%</a:t>
            </a:r>
          </a:p>
        </p:txBody>
      </p:sp>
      <p:sp>
        <p:nvSpPr>
          <p:cNvPr id="309" name="TextBox 308">
            <a:extLst>
              <a:ext uri="{FF2B5EF4-FFF2-40B4-BE49-F238E27FC236}">
                <a16:creationId xmlns:a16="http://schemas.microsoft.com/office/drawing/2014/main" id="{3E862A67-623F-40B1-803E-C896DE73CD07}"/>
              </a:ext>
            </a:extLst>
          </p:cNvPr>
          <p:cNvSpPr txBox="1"/>
          <p:nvPr/>
        </p:nvSpPr>
        <p:spPr bwMode="auto">
          <a:xfrm>
            <a:off x="2268260" y="4462828"/>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25.1%</a:t>
            </a:r>
          </a:p>
        </p:txBody>
      </p:sp>
      <p:sp>
        <p:nvSpPr>
          <p:cNvPr id="310" name="TextBox 309">
            <a:extLst>
              <a:ext uri="{FF2B5EF4-FFF2-40B4-BE49-F238E27FC236}">
                <a16:creationId xmlns:a16="http://schemas.microsoft.com/office/drawing/2014/main" id="{0DB8FFFF-23B0-48F1-ADAD-788F298B97B8}"/>
              </a:ext>
            </a:extLst>
          </p:cNvPr>
          <p:cNvSpPr txBox="1"/>
          <p:nvPr/>
        </p:nvSpPr>
        <p:spPr bwMode="auto">
          <a:xfrm>
            <a:off x="3917466" y="4493976"/>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19.9%</a:t>
            </a:r>
          </a:p>
        </p:txBody>
      </p:sp>
      <p:sp>
        <p:nvSpPr>
          <p:cNvPr id="311" name="TextBox 310">
            <a:extLst>
              <a:ext uri="{FF2B5EF4-FFF2-40B4-BE49-F238E27FC236}">
                <a16:creationId xmlns:a16="http://schemas.microsoft.com/office/drawing/2014/main" id="{E9244E76-C4C3-4268-8595-2EC3106A9A69}"/>
              </a:ext>
            </a:extLst>
          </p:cNvPr>
          <p:cNvSpPr txBox="1"/>
          <p:nvPr/>
        </p:nvSpPr>
        <p:spPr bwMode="auto">
          <a:xfrm>
            <a:off x="4719464" y="4494187"/>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19.0%</a:t>
            </a:r>
          </a:p>
        </p:txBody>
      </p:sp>
      <p:sp>
        <p:nvSpPr>
          <p:cNvPr id="312" name="TextBox 311">
            <a:extLst>
              <a:ext uri="{FF2B5EF4-FFF2-40B4-BE49-F238E27FC236}">
                <a16:creationId xmlns:a16="http://schemas.microsoft.com/office/drawing/2014/main" id="{1661406F-42FB-460C-8BD4-DA65E8AAF584}"/>
              </a:ext>
            </a:extLst>
          </p:cNvPr>
          <p:cNvSpPr txBox="1"/>
          <p:nvPr/>
        </p:nvSpPr>
        <p:spPr bwMode="auto">
          <a:xfrm>
            <a:off x="3105198" y="4487640"/>
            <a:ext cx="499765" cy="241092"/>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20.8%</a:t>
            </a:r>
          </a:p>
        </p:txBody>
      </p:sp>
      <p:sp>
        <p:nvSpPr>
          <p:cNvPr id="313" name="TextBox 312">
            <a:extLst>
              <a:ext uri="{FF2B5EF4-FFF2-40B4-BE49-F238E27FC236}">
                <a16:creationId xmlns:a16="http://schemas.microsoft.com/office/drawing/2014/main" id="{43E84DD5-4379-42D2-949F-A2545E5AB5BA}"/>
              </a:ext>
            </a:extLst>
          </p:cNvPr>
          <p:cNvSpPr txBox="1"/>
          <p:nvPr/>
        </p:nvSpPr>
        <p:spPr bwMode="auto">
          <a:xfrm rot="16200000">
            <a:off x="-398051" y="3846888"/>
            <a:ext cx="1649589" cy="26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Probability of PFS</a:t>
            </a:r>
          </a:p>
        </p:txBody>
      </p:sp>
      <p:grpSp>
        <p:nvGrpSpPr>
          <p:cNvPr id="314" name="Group 313">
            <a:extLst>
              <a:ext uri="{FF2B5EF4-FFF2-40B4-BE49-F238E27FC236}">
                <a16:creationId xmlns:a16="http://schemas.microsoft.com/office/drawing/2014/main" id="{FCF85E37-2619-46BF-AB16-856E5A351A19}"/>
              </a:ext>
            </a:extLst>
          </p:cNvPr>
          <p:cNvGrpSpPr/>
          <p:nvPr/>
        </p:nvGrpSpPr>
        <p:grpSpPr>
          <a:xfrm>
            <a:off x="930979" y="3180767"/>
            <a:ext cx="4738762" cy="1105922"/>
            <a:chOff x="2193612" y="2302582"/>
            <a:chExt cx="7125687" cy="1662977"/>
          </a:xfrm>
        </p:grpSpPr>
        <p:sp>
          <p:nvSpPr>
            <p:cNvPr id="315" name="Freeform: Shape 314">
              <a:extLst>
                <a:ext uri="{FF2B5EF4-FFF2-40B4-BE49-F238E27FC236}">
                  <a16:creationId xmlns:a16="http://schemas.microsoft.com/office/drawing/2014/main" id="{8603F263-1989-47E4-81F8-A52C9DC914D0}"/>
                </a:ext>
              </a:extLst>
            </p:cNvPr>
            <p:cNvSpPr/>
            <p:nvPr/>
          </p:nvSpPr>
          <p:spPr bwMode="auto">
            <a:xfrm>
              <a:off x="2193612" y="2302582"/>
              <a:ext cx="2302583" cy="1279213"/>
            </a:xfrm>
            <a:custGeom>
              <a:avLst/>
              <a:gdLst>
                <a:gd name="connsiteX0" fmla="*/ 0 w 2302583"/>
                <a:gd name="connsiteY0" fmla="*/ 0 h 1279213"/>
                <a:gd name="connsiteX1" fmla="*/ 137397 w 2302583"/>
                <a:gd name="connsiteY1" fmla="*/ 0 h 1279213"/>
                <a:gd name="connsiteX2" fmla="*/ 137397 w 2302583"/>
                <a:gd name="connsiteY2" fmla="*/ 28427 h 1279213"/>
                <a:gd name="connsiteX3" fmla="*/ 180038 w 2302583"/>
                <a:gd name="connsiteY3" fmla="*/ 28427 h 1279213"/>
                <a:gd name="connsiteX4" fmla="*/ 180038 w 2302583"/>
                <a:gd name="connsiteY4" fmla="*/ 66330 h 1279213"/>
                <a:gd name="connsiteX5" fmla="*/ 217940 w 2302583"/>
                <a:gd name="connsiteY5" fmla="*/ 66330 h 1279213"/>
                <a:gd name="connsiteX6" fmla="*/ 217940 w 2302583"/>
                <a:gd name="connsiteY6" fmla="*/ 284270 h 1279213"/>
                <a:gd name="connsiteX7" fmla="*/ 236892 w 2302583"/>
                <a:gd name="connsiteY7" fmla="*/ 284270 h 1279213"/>
                <a:gd name="connsiteX8" fmla="*/ 236892 w 2302583"/>
                <a:gd name="connsiteY8" fmla="*/ 355337 h 1279213"/>
                <a:gd name="connsiteX9" fmla="*/ 274794 w 2302583"/>
                <a:gd name="connsiteY9" fmla="*/ 355337 h 1279213"/>
                <a:gd name="connsiteX10" fmla="*/ 274794 w 2302583"/>
                <a:gd name="connsiteY10" fmla="*/ 383764 h 1279213"/>
                <a:gd name="connsiteX11" fmla="*/ 307959 w 2302583"/>
                <a:gd name="connsiteY11" fmla="*/ 383764 h 1279213"/>
                <a:gd name="connsiteX12" fmla="*/ 307959 w 2302583"/>
                <a:gd name="connsiteY12" fmla="*/ 416929 h 1279213"/>
                <a:gd name="connsiteX13" fmla="*/ 393240 w 2302583"/>
                <a:gd name="connsiteY13" fmla="*/ 416929 h 1279213"/>
                <a:gd name="connsiteX14" fmla="*/ 393240 w 2302583"/>
                <a:gd name="connsiteY14" fmla="*/ 535374 h 1279213"/>
                <a:gd name="connsiteX15" fmla="*/ 435880 w 2302583"/>
                <a:gd name="connsiteY15" fmla="*/ 535374 h 1279213"/>
                <a:gd name="connsiteX16" fmla="*/ 435880 w 2302583"/>
                <a:gd name="connsiteY16" fmla="*/ 578015 h 1279213"/>
                <a:gd name="connsiteX17" fmla="*/ 473783 w 2302583"/>
                <a:gd name="connsiteY17" fmla="*/ 578015 h 1279213"/>
                <a:gd name="connsiteX18" fmla="*/ 473783 w 2302583"/>
                <a:gd name="connsiteY18" fmla="*/ 578015 h 1279213"/>
                <a:gd name="connsiteX19" fmla="*/ 502210 w 2302583"/>
                <a:gd name="connsiteY19" fmla="*/ 606442 h 1279213"/>
                <a:gd name="connsiteX20" fmla="*/ 502210 w 2302583"/>
                <a:gd name="connsiteY20" fmla="*/ 644344 h 1279213"/>
                <a:gd name="connsiteX21" fmla="*/ 568539 w 2302583"/>
                <a:gd name="connsiteY21" fmla="*/ 644344 h 1279213"/>
                <a:gd name="connsiteX22" fmla="*/ 568539 w 2302583"/>
                <a:gd name="connsiteY22" fmla="*/ 734363 h 1279213"/>
                <a:gd name="connsiteX23" fmla="*/ 677509 w 2302583"/>
                <a:gd name="connsiteY23" fmla="*/ 734363 h 1279213"/>
                <a:gd name="connsiteX24" fmla="*/ 677509 w 2302583"/>
                <a:gd name="connsiteY24" fmla="*/ 762790 h 1279213"/>
                <a:gd name="connsiteX25" fmla="*/ 767528 w 2302583"/>
                <a:gd name="connsiteY25" fmla="*/ 762790 h 1279213"/>
                <a:gd name="connsiteX26" fmla="*/ 767528 w 2302583"/>
                <a:gd name="connsiteY26" fmla="*/ 857546 h 1279213"/>
                <a:gd name="connsiteX27" fmla="*/ 814906 w 2302583"/>
                <a:gd name="connsiteY27" fmla="*/ 857546 h 1279213"/>
                <a:gd name="connsiteX28" fmla="*/ 805430 w 2302583"/>
                <a:gd name="connsiteY28" fmla="*/ 867022 h 1279213"/>
                <a:gd name="connsiteX29" fmla="*/ 942827 w 2302583"/>
                <a:gd name="connsiteY29" fmla="*/ 867022 h 1279213"/>
                <a:gd name="connsiteX30" fmla="*/ 942827 w 2302583"/>
                <a:gd name="connsiteY30" fmla="*/ 914400 h 1279213"/>
                <a:gd name="connsiteX31" fmla="*/ 942827 w 2302583"/>
                <a:gd name="connsiteY31" fmla="*/ 914400 h 1279213"/>
                <a:gd name="connsiteX32" fmla="*/ 966516 w 2302583"/>
                <a:gd name="connsiteY32" fmla="*/ 938089 h 1279213"/>
                <a:gd name="connsiteX33" fmla="*/ 1037584 w 2302583"/>
                <a:gd name="connsiteY33" fmla="*/ 938089 h 1279213"/>
                <a:gd name="connsiteX34" fmla="*/ 1037584 w 2302583"/>
                <a:gd name="connsiteY34" fmla="*/ 971254 h 1279213"/>
                <a:gd name="connsiteX35" fmla="*/ 1113389 w 2302583"/>
                <a:gd name="connsiteY35" fmla="*/ 971254 h 1279213"/>
                <a:gd name="connsiteX36" fmla="*/ 1113389 w 2302583"/>
                <a:gd name="connsiteY36" fmla="*/ 1004419 h 1279213"/>
                <a:gd name="connsiteX37" fmla="*/ 1146554 w 2302583"/>
                <a:gd name="connsiteY37" fmla="*/ 1004419 h 1279213"/>
                <a:gd name="connsiteX38" fmla="*/ 1146554 w 2302583"/>
                <a:gd name="connsiteY38" fmla="*/ 1004419 h 1279213"/>
                <a:gd name="connsiteX39" fmla="*/ 1146554 w 2302583"/>
                <a:gd name="connsiteY39" fmla="*/ 1004419 h 1279213"/>
                <a:gd name="connsiteX40" fmla="*/ 1146554 w 2302583"/>
                <a:gd name="connsiteY40" fmla="*/ 1037584 h 1279213"/>
                <a:gd name="connsiteX41" fmla="*/ 1264999 w 2302583"/>
                <a:gd name="connsiteY41" fmla="*/ 1037584 h 1279213"/>
                <a:gd name="connsiteX42" fmla="*/ 1264999 w 2302583"/>
                <a:gd name="connsiteY42" fmla="*/ 1066011 h 1279213"/>
                <a:gd name="connsiteX43" fmla="*/ 1378707 w 2302583"/>
                <a:gd name="connsiteY43" fmla="*/ 1066011 h 1279213"/>
                <a:gd name="connsiteX44" fmla="*/ 1378707 w 2302583"/>
                <a:gd name="connsiteY44" fmla="*/ 1094438 h 1279213"/>
                <a:gd name="connsiteX45" fmla="*/ 1445037 w 2302583"/>
                <a:gd name="connsiteY45" fmla="*/ 1094438 h 1279213"/>
                <a:gd name="connsiteX46" fmla="*/ 1445037 w 2302583"/>
                <a:gd name="connsiteY46" fmla="*/ 1118127 h 1279213"/>
                <a:gd name="connsiteX47" fmla="*/ 1615598 w 2302583"/>
                <a:gd name="connsiteY47" fmla="*/ 1118127 h 1279213"/>
                <a:gd name="connsiteX48" fmla="*/ 1615598 w 2302583"/>
                <a:gd name="connsiteY48" fmla="*/ 1141816 h 1279213"/>
                <a:gd name="connsiteX49" fmla="*/ 1705617 w 2302583"/>
                <a:gd name="connsiteY49" fmla="*/ 1141816 h 1279213"/>
                <a:gd name="connsiteX50" fmla="*/ 1705617 w 2302583"/>
                <a:gd name="connsiteY50" fmla="*/ 1179719 h 1279213"/>
                <a:gd name="connsiteX51" fmla="*/ 1752995 w 2302583"/>
                <a:gd name="connsiteY51" fmla="*/ 1179719 h 1279213"/>
                <a:gd name="connsiteX52" fmla="*/ 1752995 w 2302583"/>
                <a:gd name="connsiteY52" fmla="*/ 1198670 h 1279213"/>
                <a:gd name="connsiteX53" fmla="*/ 1824063 w 2302583"/>
                <a:gd name="connsiteY53" fmla="*/ 1198670 h 1279213"/>
                <a:gd name="connsiteX54" fmla="*/ 1861965 w 2302583"/>
                <a:gd name="connsiteY54" fmla="*/ 1198670 h 1279213"/>
                <a:gd name="connsiteX55" fmla="*/ 1861965 w 2302583"/>
                <a:gd name="connsiteY55" fmla="*/ 1217621 h 1279213"/>
                <a:gd name="connsiteX56" fmla="*/ 1961460 w 2302583"/>
                <a:gd name="connsiteY56" fmla="*/ 1217621 h 1279213"/>
                <a:gd name="connsiteX57" fmla="*/ 1961460 w 2302583"/>
                <a:gd name="connsiteY57" fmla="*/ 1241310 h 1279213"/>
                <a:gd name="connsiteX58" fmla="*/ 2098856 w 2302583"/>
                <a:gd name="connsiteY58" fmla="*/ 1241310 h 1279213"/>
                <a:gd name="connsiteX59" fmla="*/ 2098856 w 2302583"/>
                <a:gd name="connsiteY59" fmla="*/ 1260262 h 1279213"/>
                <a:gd name="connsiteX60" fmla="*/ 2231515 w 2302583"/>
                <a:gd name="connsiteY60" fmla="*/ 1260262 h 1279213"/>
                <a:gd name="connsiteX61" fmla="*/ 2231515 w 2302583"/>
                <a:gd name="connsiteY61" fmla="*/ 1279213 h 1279213"/>
                <a:gd name="connsiteX62" fmla="*/ 2302583 w 2302583"/>
                <a:gd name="connsiteY62" fmla="*/ 1279213 h 127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302583" h="1279213">
                  <a:moveTo>
                    <a:pt x="0" y="0"/>
                  </a:moveTo>
                  <a:lnTo>
                    <a:pt x="137397" y="0"/>
                  </a:lnTo>
                  <a:lnTo>
                    <a:pt x="137397" y="28427"/>
                  </a:lnTo>
                  <a:lnTo>
                    <a:pt x="180038" y="28427"/>
                  </a:lnTo>
                  <a:lnTo>
                    <a:pt x="180038" y="66330"/>
                  </a:lnTo>
                  <a:lnTo>
                    <a:pt x="217940" y="66330"/>
                  </a:lnTo>
                  <a:lnTo>
                    <a:pt x="217940" y="284270"/>
                  </a:lnTo>
                  <a:lnTo>
                    <a:pt x="236892" y="284270"/>
                  </a:lnTo>
                  <a:lnTo>
                    <a:pt x="236892" y="355337"/>
                  </a:lnTo>
                  <a:lnTo>
                    <a:pt x="274794" y="355337"/>
                  </a:lnTo>
                  <a:lnTo>
                    <a:pt x="274794" y="383764"/>
                  </a:lnTo>
                  <a:lnTo>
                    <a:pt x="307959" y="383764"/>
                  </a:lnTo>
                  <a:lnTo>
                    <a:pt x="307959" y="416929"/>
                  </a:lnTo>
                  <a:lnTo>
                    <a:pt x="393240" y="416929"/>
                  </a:lnTo>
                  <a:lnTo>
                    <a:pt x="393240" y="535374"/>
                  </a:lnTo>
                  <a:lnTo>
                    <a:pt x="435880" y="535374"/>
                  </a:lnTo>
                  <a:lnTo>
                    <a:pt x="435880" y="578015"/>
                  </a:lnTo>
                  <a:lnTo>
                    <a:pt x="473783" y="578015"/>
                  </a:lnTo>
                  <a:lnTo>
                    <a:pt x="473783" y="578015"/>
                  </a:lnTo>
                  <a:lnTo>
                    <a:pt x="502210" y="606442"/>
                  </a:lnTo>
                  <a:lnTo>
                    <a:pt x="502210" y="644344"/>
                  </a:lnTo>
                  <a:lnTo>
                    <a:pt x="568539" y="644344"/>
                  </a:lnTo>
                  <a:lnTo>
                    <a:pt x="568539" y="734363"/>
                  </a:lnTo>
                  <a:lnTo>
                    <a:pt x="677509" y="734363"/>
                  </a:lnTo>
                  <a:lnTo>
                    <a:pt x="677509" y="762790"/>
                  </a:lnTo>
                  <a:lnTo>
                    <a:pt x="767528" y="762790"/>
                  </a:lnTo>
                  <a:lnTo>
                    <a:pt x="767528" y="857546"/>
                  </a:lnTo>
                  <a:lnTo>
                    <a:pt x="814906" y="857546"/>
                  </a:lnTo>
                  <a:lnTo>
                    <a:pt x="805430" y="867022"/>
                  </a:lnTo>
                  <a:lnTo>
                    <a:pt x="942827" y="867022"/>
                  </a:lnTo>
                  <a:lnTo>
                    <a:pt x="942827" y="914400"/>
                  </a:lnTo>
                  <a:lnTo>
                    <a:pt x="942827" y="914400"/>
                  </a:lnTo>
                  <a:lnTo>
                    <a:pt x="966516" y="938089"/>
                  </a:lnTo>
                  <a:lnTo>
                    <a:pt x="1037584" y="938089"/>
                  </a:lnTo>
                  <a:lnTo>
                    <a:pt x="1037584" y="971254"/>
                  </a:lnTo>
                  <a:lnTo>
                    <a:pt x="1113389" y="971254"/>
                  </a:lnTo>
                  <a:lnTo>
                    <a:pt x="1113389" y="1004419"/>
                  </a:lnTo>
                  <a:lnTo>
                    <a:pt x="1146554" y="1004419"/>
                  </a:lnTo>
                  <a:lnTo>
                    <a:pt x="1146554" y="1004419"/>
                  </a:lnTo>
                  <a:lnTo>
                    <a:pt x="1146554" y="1004419"/>
                  </a:lnTo>
                  <a:lnTo>
                    <a:pt x="1146554" y="1037584"/>
                  </a:lnTo>
                  <a:lnTo>
                    <a:pt x="1264999" y="1037584"/>
                  </a:lnTo>
                  <a:lnTo>
                    <a:pt x="1264999" y="1066011"/>
                  </a:lnTo>
                  <a:lnTo>
                    <a:pt x="1378707" y="1066011"/>
                  </a:lnTo>
                  <a:lnTo>
                    <a:pt x="1378707" y="1094438"/>
                  </a:lnTo>
                  <a:lnTo>
                    <a:pt x="1445037" y="1094438"/>
                  </a:lnTo>
                  <a:lnTo>
                    <a:pt x="1445037" y="1118127"/>
                  </a:lnTo>
                  <a:lnTo>
                    <a:pt x="1615598" y="1118127"/>
                  </a:lnTo>
                  <a:lnTo>
                    <a:pt x="1615598" y="1141816"/>
                  </a:lnTo>
                  <a:lnTo>
                    <a:pt x="1705617" y="1141816"/>
                  </a:lnTo>
                  <a:lnTo>
                    <a:pt x="1705617" y="1179719"/>
                  </a:lnTo>
                  <a:lnTo>
                    <a:pt x="1752995" y="1179719"/>
                  </a:lnTo>
                  <a:lnTo>
                    <a:pt x="1752995" y="1198670"/>
                  </a:lnTo>
                  <a:lnTo>
                    <a:pt x="1824063" y="1198670"/>
                  </a:lnTo>
                  <a:lnTo>
                    <a:pt x="1861965" y="1198670"/>
                  </a:lnTo>
                  <a:lnTo>
                    <a:pt x="1861965" y="1217621"/>
                  </a:lnTo>
                  <a:lnTo>
                    <a:pt x="1961460" y="1217621"/>
                  </a:lnTo>
                  <a:lnTo>
                    <a:pt x="1961460" y="1241310"/>
                  </a:lnTo>
                  <a:lnTo>
                    <a:pt x="2098856" y="1241310"/>
                  </a:lnTo>
                  <a:lnTo>
                    <a:pt x="2098856" y="1260262"/>
                  </a:lnTo>
                  <a:lnTo>
                    <a:pt x="2231515" y="1260262"/>
                  </a:lnTo>
                  <a:lnTo>
                    <a:pt x="2231515" y="1279213"/>
                  </a:lnTo>
                  <a:lnTo>
                    <a:pt x="2302583" y="1279213"/>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Helvetica"/>
              </a:endParaRPr>
            </a:p>
          </p:txBody>
        </p:sp>
        <p:sp>
          <p:nvSpPr>
            <p:cNvPr id="316" name="Freeform: Shape 315">
              <a:extLst>
                <a:ext uri="{FF2B5EF4-FFF2-40B4-BE49-F238E27FC236}">
                  <a16:creationId xmlns:a16="http://schemas.microsoft.com/office/drawing/2014/main" id="{0B96C761-3A12-4868-8A37-EB06844B5898}"/>
                </a:ext>
              </a:extLst>
            </p:cNvPr>
            <p:cNvSpPr/>
            <p:nvPr/>
          </p:nvSpPr>
          <p:spPr bwMode="auto">
            <a:xfrm>
              <a:off x="4458292" y="3586533"/>
              <a:ext cx="4861007" cy="379026"/>
            </a:xfrm>
            <a:custGeom>
              <a:avLst/>
              <a:gdLst>
                <a:gd name="connsiteX0" fmla="*/ 0 w 4861007"/>
                <a:gd name="connsiteY0" fmla="*/ 0 h 379026"/>
                <a:gd name="connsiteX1" fmla="*/ 156348 w 4861007"/>
                <a:gd name="connsiteY1" fmla="*/ 0 h 379026"/>
                <a:gd name="connsiteX2" fmla="*/ 156348 w 4861007"/>
                <a:gd name="connsiteY2" fmla="*/ 33164 h 379026"/>
                <a:gd name="connsiteX3" fmla="*/ 303221 w 4861007"/>
                <a:gd name="connsiteY3" fmla="*/ 33164 h 379026"/>
                <a:gd name="connsiteX4" fmla="*/ 393240 w 4861007"/>
                <a:gd name="connsiteY4" fmla="*/ 33164 h 379026"/>
                <a:gd name="connsiteX5" fmla="*/ 393240 w 4861007"/>
                <a:gd name="connsiteY5" fmla="*/ 56854 h 379026"/>
                <a:gd name="connsiteX6" fmla="*/ 540112 w 4861007"/>
                <a:gd name="connsiteY6" fmla="*/ 56854 h 379026"/>
                <a:gd name="connsiteX7" fmla="*/ 540112 w 4861007"/>
                <a:gd name="connsiteY7" fmla="*/ 80543 h 379026"/>
                <a:gd name="connsiteX8" fmla="*/ 975992 w 4861007"/>
                <a:gd name="connsiteY8" fmla="*/ 80543 h 379026"/>
                <a:gd name="connsiteX9" fmla="*/ 975992 w 4861007"/>
                <a:gd name="connsiteY9" fmla="*/ 99494 h 379026"/>
                <a:gd name="connsiteX10" fmla="*/ 1108651 w 4861007"/>
                <a:gd name="connsiteY10" fmla="*/ 99494 h 379026"/>
                <a:gd name="connsiteX11" fmla="*/ 1108651 w 4861007"/>
                <a:gd name="connsiteY11" fmla="*/ 118445 h 379026"/>
                <a:gd name="connsiteX12" fmla="*/ 1369231 w 4861007"/>
                <a:gd name="connsiteY12" fmla="*/ 118445 h 379026"/>
                <a:gd name="connsiteX13" fmla="*/ 1369231 w 4861007"/>
                <a:gd name="connsiteY13" fmla="*/ 118445 h 379026"/>
                <a:gd name="connsiteX14" fmla="*/ 1369231 w 4861007"/>
                <a:gd name="connsiteY14" fmla="*/ 118445 h 379026"/>
                <a:gd name="connsiteX15" fmla="*/ 1345542 w 4861007"/>
                <a:gd name="connsiteY15" fmla="*/ 142134 h 379026"/>
                <a:gd name="connsiteX16" fmla="*/ 1644025 w 4861007"/>
                <a:gd name="connsiteY16" fmla="*/ 142134 h 379026"/>
                <a:gd name="connsiteX17" fmla="*/ 1644025 w 4861007"/>
                <a:gd name="connsiteY17" fmla="*/ 142134 h 379026"/>
                <a:gd name="connsiteX18" fmla="*/ 1644025 w 4861007"/>
                <a:gd name="connsiteY18" fmla="*/ 198988 h 379026"/>
                <a:gd name="connsiteX19" fmla="*/ 1918819 w 4861007"/>
                <a:gd name="connsiteY19" fmla="*/ 198988 h 379026"/>
                <a:gd name="connsiteX20" fmla="*/ 1918819 w 4861007"/>
                <a:gd name="connsiteY20" fmla="*/ 213202 h 379026"/>
                <a:gd name="connsiteX21" fmla="*/ 2141497 w 4861007"/>
                <a:gd name="connsiteY21" fmla="*/ 213202 h 379026"/>
                <a:gd name="connsiteX22" fmla="*/ 2141497 w 4861007"/>
                <a:gd name="connsiteY22" fmla="*/ 222677 h 379026"/>
                <a:gd name="connsiteX23" fmla="*/ 2203088 w 4861007"/>
                <a:gd name="connsiteY23" fmla="*/ 222677 h 379026"/>
                <a:gd name="connsiteX24" fmla="*/ 2203088 w 4861007"/>
                <a:gd name="connsiteY24" fmla="*/ 236891 h 379026"/>
                <a:gd name="connsiteX25" fmla="*/ 2468406 w 4861007"/>
                <a:gd name="connsiteY25" fmla="*/ 236891 h 379026"/>
                <a:gd name="connsiteX26" fmla="*/ 2468406 w 4861007"/>
                <a:gd name="connsiteY26" fmla="*/ 260580 h 379026"/>
                <a:gd name="connsiteX27" fmla="*/ 2951664 w 4861007"/>
                <a:gd name="connsiteY27" fmla="*/ 260580 h 379026"/>
                <a:gd name="connsiteX28" fmla="*/ 2951664 w 4861007"/>
                <a:gd name="connsiteY28" fmla="*/ 270056 h 379026"/>
                <a:gd name="connsiteX29" fmla="*/ 3065372 w 4861007"/>
                <a:gd name="connsiteY29" fmla="*/ 270056 h 379026"/>
                <a:gd name="connsiteX30" fmla="*/ 3065372 w 4861007"/>
                <a:gd name="connsiteY30" fmla="*/ 279531 h 379026"/>
                <a:gd name="connsiteX31" fmla="*/ 3354380 w 4861007"/>
                <a:gd name="connsiteY31" fmla="*/ 279531 h 379026"/>
                <a:gd name="connsiteX32" fmla="*/ 3354380 w 4861007"/>
                <a:gd name="connsiteY32" fmla="*/ 303220 h 379026"/>
                <a:gd name="connsiteX33" fmla="*/ 4150334 w 4861007"/>
                <a:gd name="connsiteY33" fmla="*/ 303220 h 379026"/>
                <a:gd name="connsiteX34" fmla="*/ 4150334 w 4861007"/>
                <a:gd name="connsiteY34" fmla="*/ 322172 h 379026"/>
                <a:gd name="connsiteX35" fmla="*/ 4330371 w 4861007"/>
                <a:gd name="connsiteY35" fmla="*/ 322172 h 379026"/>
                <a:gd name="connsiteX36" fmla="*/ 4330371 w 4861007"/>
                <a:gd name="connsiteY36" fmla="*/ 379026 h 379026"/>
                <a:gd name="connsiteX37" fmla="*/ 4861007 w 4861007"/>
                <a:gd name="connsiteY37" fmla="*/ 379026 h 379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861007" h="379026">
                  <a:moveTo>
                    <a:pt x="0" y="0"/>
                  </a:moveTo>
                  <a:lnTo>
                    <a:pt x="156348" y="0"/>
                  </a:lnTo>
                  <a:lnTo>
                    <a:pt x="156348" y="33164"/>
                  </a:lnTo>
                  <a:lnTo>
                    <a:pt x="303221" y="33164"/>
                  </a:lnTo>
                  <a:lnTo>
                    <a:pt x="393240" y="33164"/>
                  </a:lnTo>
                  <a:lnTo>
                    <a:pt x="393240" y="56854"/>
                  </a:lnTo>
                  <a:lnTo>
                    <a:pt x="540112" y="56854"/>
                  </a:lnTo>
                  <a:lnTo>
                    <a:pt x="540112" y="80543"/>
                  </a:lnTo>
                  <a:lnTo>
                    <a:pt x="975992" y="80543"/>
                  </a:lnTo>
                  <a:lnTo>
                    <a:pt x="975992" y="99494"/>
                  </a:lnTo>
                  <a:lnTo>
                    <a:pt x="1108651" y="99494"/>
                  </a:lnTo>
                  <a:lnTo>
                    <a:pt x="1108651" y="118445"/>
                  </a:lnTo>
                  <a:lnTo>
                    <a:pt x="1369231" y="118445"/>
                  </a:lnTo>
                  <a:lnTo>
                    <a:pt x="1369231" y="118445"/>
                  </a:lnTo>
                  <a:lnTo>
                    <a:pt x="1369231" y="118445"/>
                  </a:lnTo>
                  <a:lnTo>
                    <a:pt x="1345542" y="142134"/>
                  </a:lnTo>
                  <a:lnTo>
                    <a:pt x="1644025" y="142134"/>
                  </a:lnTo>
                  <a:lnTo>
                    <a:pt x="1644025" y="142134"/>
                  </a:lnTo>
                  <a:lnTo>
                    <a:pt x="1644025" y="198988"/>
                  </a:lnTo>
                  <a:lnTo>
                    <a:pt x="1918819" y="198988"/>
                  </a:lnTo>
                  <a:lnTo>
                    <a:pt x="1918819" y="213202"/>
                  </a:lnTo>
                  <a:lnTo>
                    <a:pt x="2141497" y="213202"/>
                  </a:lnTo>
                  <a:lnTo>
                    <a:pt x="2141497" y="222677"/>
                  </a:lnTo>
                  <a:lnTo>
                    <a:pt x="2203088" y="222677"/>
                  </a:lnTo>
                  <a:lnTo>
                    <a:pt x="2203088" y="236891"/>
                  </a:lnTo>
                  <a:lnTo>
                    <a:pt x="2468406" y="236891"/>
                  </a:lnTo>
                  <a:lnTo>
                    <a:pt x="2468406" y="260580"/>
                  </a:lnTo>
                  <a:lnTo>
                    <a:pt x="2951664" y="260580"/>
                  </a:lnTo>
                  <a:lnTo>
                    <a:pt x="2951664" y="270056"/>
                  </a:lnTo>
                  <a:lnTo>
                    <a:pt x="3065372" y="270056"/>
                  </a:lnTo>
                  <a:lnTo>
                    <a:pt x="3065372" y="279531"/>
                  </a:lnTo>
                  <a:lnTo>
                    <a:pt x="3354380" y="279531"/>
                  </a:lnTo>
                  <a:lnTo>
                    <a:pt x="3354380" y="303220"/>
                  </a:lnTo>
                  <a:lnTo>
                    <a:pt x="4150334" y="303220"/>
                  </a:lnTo>
                  <a:lnTo>
                    <a:pt x="4150334" y="322172"/>
                  </a:lnTo>
                  <a:lnTo>
                    <a:pt x="4330371" y="322172"/>
                  </a:lnTo>
                  <a:lnTo>
                    <a:pt x="4330371" y="379026"/>
                  </a:lnTo>
                  <a:lnTo>
                    <a:pt x="4861007" y="379026"/>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Helvetica"/>
              </a:endParaRPr>
            </a:p>
          </p:txBody>
        </p:sp>
      </p:grpSp>
      <p:grpSp>
        <p:nvGrpSpPr>
          <p:cNvPr id="317" name="Group 316">
            <a:extLst>
              <a:ext uri="{FF2B5EF4-FFF2-40B4-BE49-F238E27FC236}">
                <a16:creationId xmlns:a16="http://schemas.microsoft.com/office/drawing/2014/main" id="{70091C35-5524-4FA4-8C66-CC3085C8E7AD}"/>
              </a:ext>
            </a:extLst>
          </p:cNvPr>
          <p:cNvGrpSpPr/>
          <p:nvPr/>
        </p:nvGrpSpPr>
        <p:grpSpPr>
          <a:xfrm>
            <a:off x="959618" y="3143289"/>
            <a:ext cx="4715037" cy="1190331"/>
            <a:chOff x="2236676" y="2246226"/>
            <a:chExt cx="7090011" cy="1789903"/>
          </a:xfrm>
        </p:grpSpPr>
        <p:cxnSp>
          <p:nvCxnSpPr>
            <p:cNvPr id="318" name="Straight Connector 317">
              <a:extLst>
                <a:ext uri="{FF2B5EF4-FFF2-40B4-BE49-F238E27FC236}">
                  <a16:creationId xmlns:a16="http://schemas.microsoft.com/office/drawing/2014/main" id="{0FAF973F-2B98-4890-93C3-EB33065E6289}"/>
                </a:ext>
              </a:extLst>
            </p:cNvPr>
            <p:cNvCxnSpPr/>
            <p:nvPr/>
          </p:nvCxnSpPr>
          <p:spPr bwMode="auto">
            <a:xfrm>
              <a:off x="2236676" y="224622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CB2500ED-AF96-41DD-ADAB-1A91034DC6A7}"/>
                </a:ext>
              </a:extLst>
            </p:cNvPr>
            <p:cNvCxnSpPr/>
            <p:nvPr/>
          </p:nvCxnSpPr>
          <p:spPr bwMode="auto">
            <a:xfrm>
              <a:off x="2520639" y="265268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4D3CF845-1D26-460D-8DA8-87871031D63F}"/>
                </a:ext>
              </a:extLst>
            </p:cNvPr>
            <p:cNvCxnSpPr/>
            <p:nvPr/>
          </p:nvCxnSpPr>
          <p:spPr bwMode="auto">
            <a:xfrm>
              <a:off x="2385685" y="230703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B8AB572D-DE4C-49AA-9910-1A2803FE3F6B}"/>
                </a:ext>
              </a:extLst>
            </p:cNvPr>
            <p:cNvCxnSpPr/>
            <p:nvPr/>
          </p:nvCxnSpPr>
          <p:spPr bwMode="auto">
            <a:xfrm>
              <a:off x="2736772" y="288064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9A17DFA3-AFBB-4891-90C4-7E64F4806AC2}"/>
                </a:ext>
              </a:extLst>
            </p:cNvPr>
            <p:cNvCxnSpPr/>
            <p:nvPr/>
          </p:nvCxnSpPr>
          <p:spPr bwMode="auto">
            <a:xfrm>
              <a:off x="2604582" y="277413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EC6C2067-5E95-4BFE-BFF0-BEDA63575B5C}"/>
                </a:ext>
              </a:extLst>
            </p:cNvPr>
            <p:cNvCxnSpPr/>
            <p:nvPr/>
          </p:nvCxnSpPr>
          <p:spPr bwMode="auto">
            <a:xfrm>
              <a:off x="2790416" y="2967178"/>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F4D279D4-45F0-438A-99D1-91F34CAA2B4F}"/>
                </a:ext>
              </a:extLst>
            </p:cNvPr>
            <p:cNvCxnSpPr/>
            <p:nvPr/>
          </p:nvCxnSpPr>
          <p:spPr bwMode="auto">
            <a:xfrm>
              <a:off x="2861386" y="298568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15B5417C-A69F-437A-973D-6A6C81C5E9DA}"/>
                </a:ext>
              </a:extLst>
            </p:cNvPr>
            <p:cNvCxnSpPr/>
            <p:nvPr/>
          </p:nvCxnSpPr>
          <p:spPr bwMode="auto">
            <a:xfrm>
              <a:off x="2805022" y="297862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6" name="Straight Connector 325">
              <a:extLst>
                <a:ext uri="{FF2B5EF4-FFF2-40B4-BE49-F238E27FC236}">
                  <a16:creationId xmlns:a16="http://schemas.microsoft.com/office/drawing/2014/main" id="{D8B5A68D-E608-4E75-A95A-116085D495B3}"/>
                </a:ext>
              </a:extLst>
            </p:cNvPr>
            <p:cNvCxnSpPr/>
            <p:nvPr/>
          </p:nvCxnSpPr>
          <p:spPr bwMode="auto">
            <a:xfrm>
              <a:off x="2903408" y="298568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7" name="Straight Connector 326">
              <a:extLst>
                <a:ext uri="{FF2B5EF4-FFF2-40B4-BE49-F238E27FC236}">
                  <a16:creationId xmlns:a16="http://schemas.microsoft.com/office/drawing/2014/main" id="{507FFAB0-C16C-4DF8-BE26-C53ED9FEA7E1}"/>
                </a:ext>
              </a:extLst>
            </p:cNvPr>
            <p:cNvCxnSpPr/>
            <p:nvPr/>
          </p:nvCxnSpPr>
          <p:spPr bwMode="auto">
            <a:xfrm>
              <a:off x="2939741" y="298704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8" name="Straight Connector 327">
              <a:extLst>
                <a:ext uri="{FF2B5EF4-FFF2-40B4-BE49-F238E27FC236}">
                  <a16:creationId xmlns:a16="http://schemas.microsoft.com/office/drawing/2014/main" id="{7856F50D-9C6E-45E2-880D-1FD8E7CD4141}"/>
                </a:ext>
              </a:extLst>
            </p:cNvPr>
            <p:cNvCxnSpPr/>
            <p:nvPr/>
          </p:nvCxnSpPr>
          <p:spPr bwMode="auto">
            <a:xfrm>
              <a:off x="3003161" y="310079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29" name="Straight Connector 328">
              <a:extLst>
                <a:ext uri="{FF2B5EF4-FFF2-40B4-BE49-F238E27FC236}">
                  <a16:creationId xmlns:a16="http://schemas.microsoft.com/office/drawing/2014/main" id="{BEA26683-1E24-4CB8-A744-D8E856A83BFC}"/>
                </a:ext>
              </a:extLst>
            </p:cNvPr>
            <p:cNvCxnSpPr/>
            <p:nvPr/>
          </p:nvCxnSpPr>
          <p:spPr bwMode="auto">
            <a:xfrm>
              <a:off x="3039458" y="311130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30" name="Straight Connector 329">
              <a:extLst>
                <a:ext uri="{FF2B5EF4-FFF2-40B4-BE49-F238E27FC236}">
                  <a16:creationId xmlns:a16="http://schemas.microsoft.com/office/drawing/2014/main" id="{58587576-A0C8-4739-8B09-57E0C4D59299}"/>
                </a:ext>
              </a:extLst>
            </p:cNvPr>
            <p:cNvCxnSpPr/>
            <p:nvPr/>
          </p:nvCxnSpPr>
          <p:spPr bwMode="auto">
            <a:xfrm>
              <a:off x="3097944" y="311483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E1EDFAC1-5DE9-45CE-A91E-1F1C45A997E0}"/>
                </a:ext>
              </a:extLst>
            </p:cNvPr>
            <p:cNvCxnSpPr/>
            <p:nvPr/>
          </p:nvCxnSpPr>
          <p:spPr bwMode="auto">
            <a:xfrm>
              <a:off x="3128578" y="311483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32" name="Straight Connector 331">
              <a:extLst>
                <a:ext uri="{FF2B5EF4-FFF2-40B4-BE49-F238E27FC236}">
                  <a16:creationId xmlns:a16="http://schemas.microsoft.com/office/drawing/2014/main" id="{C215E44B-CE5D-47C2-BCCB-B55FB46127A0}"/>
                </a:ext>
              </a:extLst>
            </p:cNvPr>
            <p:cNvCxnSpPr/>
            <p:nvPr/>
          </p:nvCxnSpPr>
          <p:spPr bwMode="auto">
            <a:xfrm>
              <a:off x="8272207" y="3815251"/>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333" name="Straight Connector 332">
              <a:extLst>
                <a:ext uri="{FF2B5EF4-FFF2-40B4-BE49-F238E27FC236}">
                  <a16:creationId xmlns:a16="http://schemas.microsoft.com/office/drawing/2014/main" id="{487B1F1C-9034-4232-9659-9992ED908B16}"/>
                </a:ext>
              </a:extLst>
            </p:cNvPr>
            <p:cNvCxnSpPr/>
            <p:nvPr/>
          </p:nvCxnSpPr>
          <p:spPr bwMode="auto">
            <a:xfrm>
              <a:off x="3728859" y="335490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B9D0A188-6E40-4524-8ECE-A7F638849C42}"/>
                </a:ext>
              </a:extLst>
            </p:cNvPr>
            <p:cNvCxnSpPr/>
            <p:nvPr/>
          </p:nvCxnSpPr>
          <p:spPr bwMode="auto">
            <a:xfrm>
              <a:off x="3680041" y="334899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35" name="Straight Connector 334">
              <a:extLst>
                <a:ext uri="{FF2B5EF4-FFF2-40B4-BE49-F238E27FC236}">
                  <a16:creationId xmlns:a16="http://schemas.microsoft.com/office/drawing/2014/main" id="{3468775B-6306-4EFF-AD3B-0AB084B3E416}"/>
                </a:ext>
              </a:extLst>
            </p:cNvPr>
            <p:cNvCxnSpPr/>
            <p:nvPr/>
          </p:nvCxnSpPr>
          <p:spPr bwMode="auto">
            <a:xfrm>
              <a:off x="8194298" y="3814851"/>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C29521BB-495C-40D7-BB1B-3182117CD050}"/>
                </a:ext>
              </a:extLst>
            </p:cNvPr>
            <p:cNvCxnSpPr/>
            <p:nvPr/>
          </p:nvCxnSpPr>
          <p:spPr bwMode="auto">
            <a:xfrm>
              <a:off x="7649200" y="3800450"/>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23334670-4A7A-4418-B6CB-FA74292CD592}"/>
                </a:ext>
              </a:extLst>
            </p:cNvPr>
            <p:cNvCxnSpPr/>
            <p:nvPr/>
          </p:nvCxnSpPr>
          <p:spPr bwMode="auto">
            <a:xfrm>
              <a:off x="8336737" y="3815353"/>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338" name="Straight Connector 337">
              <a:extLst>
                <a:ext uri="{FF2B5EF4-FFF2-40B4-BE49-F238E27FC236}">
                  <a16:creationId xmlns:a16="http://schemas.microsoft.com/office/drawing/2014/main" id="{42977906-1C81-4472-B288-90B280054F3D}"/>
                </a:ext>
              </a:extLst>
            </p:cNvPr>
            <p:cNvCxnSpPr/>
            <p:nvPr/>
          </p:nvCxnSpPr>
          <p:spPr bwMode="auto">
            <a:xfrm>
              <a:off x="3657979" y="334899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740F2125-CB7F-4F5A-B217-AF55BC6910F8}"/>
                </a:ext>
              </a:extLst>
            </p:cNvPr>
            <p:cNvCxnSpPr/>
            <p:nvPr/>
          </p:nvCxnSpPr>
          <p:spPr bwMode="auto">
            <a:xfrm>
              <a:off x="3790741" y="335373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0D5A004B-E951-4D7E-B520-C640D3F2EE62}"/>
                </a:ext>
              </a:extLst>
            </p:cNvPr>
            <p:cNvCxnSpPr/>
            <p:nvPr/>
          </p:nvCxnSpPr>
          <p:spPr bwMode="auto">
            <a:xfrm>
              <a:off x="3879756" y="336344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28ACE4F4-EE90-4627-828E-D6667764356D}"/>
                </a:ext>
              </a:extLst>
            </p:cNvPr>
            <p:cNvCxnSpPr/>
            <p:nvPr/>
          </p:nvCxnSpPr>
          <p:spPr bwMode="auto">
            <a:xfrm>
              <a:off x="7556501" y="379696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1C085D26-537E-4AEC-9899-39228E4F02DF}"/>
                </a:ext>
              </a:extLst>
            </p:cNvPr>
            <p:cNvCxnSpPr/>
            <p:nvPr/>
          </p:nvCxnSpPr>
          <p:spPr bwMode="auto">
            <a:xfrm>
              <a:off x="3812285" y="335490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899D3728-2C44-44A6-8484-153828683096}"/>
                </a:ext>
              </a:extLst>
            </p:cNvPr>
            <p:cNvCxnSpPr/>
            <p:nvPr/>
          </p:nvCxnSpPr>
          <p:spPr bwMode="auto">
            <a:xfrm>
              <a:off x="8111495" y="3812516"/>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4544DF0E-2361-4EF6-85E1-77CB463AD84D}"/>
                </a:ext>
              </a:extLst>
            </p:cNvPr>
            <p:cNvCxnSpPr/>
            <p:nvPr/>
          </p:nvCxnSpPr>
          <p:spPr bwMode="auto">
            <a:xfrm>
              <a:off x="8012181" y="3817254"/>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BB88539E-E4AA-47EF-AED4-5F1CCDBD7CCF}"/>
                </a:ext>
              </a:extLst>
            </p:cNvPr>
            <p:cNvCxnSpPr/>
            <p:nvPr/>
          </p:nvCxnSpPr>
          <p:spPr bwMode="auto">
            <a:xfrm>
              <a:off x="7813415" y="381998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10DFEB19-F434-47B0-B91E-5026B52AEAED}"/>
                </a:ext>
              </a:extLst>
            </p:cNvPr>
            <p:cNvCxnSpPr/>
            <p:nvPr/>
          </p:nvCxnSpPr>
          <p:spPr bwMode="auto">
            <a:xfrm>
              <a:off x="7778265" y="380453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47" name="Straight Connector 346">
              <a:extLst>
                <a:ext uri="{FF2B5EF4-FFF2-40B4-BE49-F238E27FC236}">
                  <a16:creationId xmlns:a16="http://schemas.microsoft.com/office/drawing/2014/main" id="{7C5F04A0-3CE9-4F79-8AE8-A051524D5AFB}"/>
                </a:ext>
              </a:extLst>
            </p:cNvPr>
            <p:cNvCxnSpPr/>
            <p:nvPr/>
          </p:nvCxnSpPr>
          <p:spPr bwMode="auto">
            <a:xfrm>
              <a:off x="7847427" y="381998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0DE9FACE-FF75-4270-BF4C-EF9CA29D3C17}"/>
                </a:ext>
              </a:extLst>
            </p:cNvPr>
            <p:cNvCxnSpPr/>
            <p:nvPr/>
          </p:nvCxnSpPr>
          <p:spPr bwMode="auto">
            <a:xfrm>
              <a:off x="7735171" y="380013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49" name="Straight Connector 348">
              <a:extLst>
                <a:ext uri="{FF2B5EF4-FFF2-40B4-BE49-F238E27FC236}">
                  <a16:creationId xmlns:a16="http://schemas.microsoft.com/office/drawing/2014/main" id="{2ED4FFA2-0AFE-4811-8E37-99B24C036EDB}"/>
                </a:ext>
              </a:extLst>
            </p:cNvPr>
            <p:cNvCxnSpPr/>
            <p:nvPr/>
          </p:nvCxnSpPr>
          <p:spPr bwMode="auto">
            <a:xfrm>
              <a:off x="7906038" y="382037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6FDA48C8-9E59-4027-A970-E48FD6FC4027}"/>
                </a:ext>
              </a:extLst>
            </p:cNvPr>
            <p:cNvCxnSpPr/>
            <p:nvPr/>
          </p:nvCxnSpPr>
          <p:spPr bwMode="auto">
            <a:xfrm>
              <a:off x="7936139" y="381998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1" name="Straight Connector 350">
              <a:extLst>
                <a:ext uri="{FF2B5EF4-FFF2-40B4-BE49-F238E27FC236}">
                  <a16:creationId xmlns:a16="http://schemas.microsoft.com/office/drawing/2014/main" id="{070D842A-EEF2-48D7-AD2B-CB945EA3FCAE}"/>
                </a:ext>
              </a:extLst>
            </p:cNvPr>
            <p:cNvCxnSpPr/>
            <p:nvPr/>
          </p:nvCxnSpPr>
          <p:spPr bwMode="auto">
            <a:xfrm>
              <a:off x="3847238" y="336060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6D81E997-C6AC-4A64-BA78-37BA1FEF8436}"/>
                </a:ext>
              </a:extLst>
            </p:cNvPr>
            <p:cNvCxnSpPr/>
            <p:nvPr/>
          </p:nvCxnSpPr>
          <p:spPr bwMode="auto">
            <a:xfrm>
              <a:off x="3164534" y="318084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D0E7B954-2188-40E7-9C04-6AC6F220549D}"/>
                </a:ext>
              </a:extLst>
            </p:cNvPr>
            <p:cNvCxnSpPr/>
            <p:nvPr/>
          </p:nvCxnSpPr>
          <p:spPr bwMode="auto">
            <a:xfrm>
              <a:off x="3208073" y="318040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4" name="Straight Connector 353">
              <a:extLst>
                <a:ext uri="{FF2B5EF4-FFF2-40B4-BE49-F238E27FC236}">
                  <a16:creationId xmlns:a16="http://schemas.microsoft.com/office/drawing/2014/main" id="{7E80F029-904C-4E00-8A76-A9DABC9E4F29}"/>
                </a:ext>
              </a:extLst>
            </p:cNvPr>
            <p:cNvCxnSpPr/>
            <p:nvPr/>
          </p:nvCxnSpPr>
          <p:spPr bwMode="auto">
            <a:xfrm>
              <a:off x="3234343" y="320798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5" name="Straight Connector 354">
              <a:extLst>
                <a:ext uri="{FF2B5EF4-FFF2-40B4-BE49-F238E27FC236}">
                  <a16:creationId xmlns:a16="http://schemas.microsoft.com/office/drawing/2014/main" id="{6EAF08D6-0FAE-4ED0-A99B-E47117DF1B29}"/>
                </a:ext>
              </a:extLst>
            </p:cNvPr>
            <p:cNvCxnSpPr/>
            <p:nvPr/>
          </p:nvCxnSpPr>
          <p:spPr bwMode="auto">
            <a:xfrm>
              <a:off x="3317013" y="319952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6" name="Straight Connector 355">
              <a:extLst>
                <a:ext uri="{FF2B5EF4-FFF2-40B4-BE49-F238E27FC236}">
                  <a16:creationId xmlns:a16="http://schemas.microsoft.com/office/drawing/2014/main" id="{82F93283-26F5-4418-A0FD-B9F9CC6A7C39}"/>
                </a:ext>
              </a:extLst>
            </p:cNvPr>
            <p:cNvCxnSpPr/>
            <p:nvPr/>
          </p:nvCxnSpPr>
          <p:spPr bwMode="auto">
            <a:xfrm>
              <a:off x="3290748" y="319952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7" name="Straight Connector 356">
              <a:extLst>
                <a:ext uri="{FF2B5EF4-FFF2-40B4-BE49-F238E27FC236}">
                  <a16:creationId xmlns:a16="http://schemas.microsoft.com/office/drawing/2014/main" id="{3F4F06AE-D493-4C7B-A374-65507054AC8D}"/>
                </a:ext>
              </a:extLst>
            </p:cNvPr>
            <p:cNvCxnSpPr/>
            <p:nvPr/>
          </p:nvCxnSpPr>
          <p:spPr bwMode="auto">
            <a:xfrm>
              <a:off x="3356784" y="327842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E5DC192E-26B0-49E1-A398-C7C0FB964797}"/>
                </a:ext>
              </a:extLst>
            </p:cNvPr>
            <p:cNvCxnSpPr/>
            <p:nvPr/>
          </p:nvCxnSpPr>
          <p:spPr bwMode="auto">
            <a:xfrm>
              <a:off x="3420383" y="328642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59" name="Straight Connector 358">
              <a:extLst>
                <a:ext uri="{FF2B5EF4-FFF2-40B4-BE49-F238E27FC236}">
                  <a16:creationId xmlns:a16="http://schemas.microsoft.com/office/drawing/2014/main" id="{5E93D3FF-7AF2-4C23-B284-29CF046A2731}"/>
                </a:ext>
              </a:extLst>
            </p:cNvPr>
            <p:cNvCxnSpPr/>
            <p:nvPr/>
          </p:nvCxnSpPr>
          <p:spPr bwMode="auto">
            <a:xfrm>
              <a:off x="3463656" y="329737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60" name="Straight Connector 359">
              <a:extLst>
                <a:ext uri="{FF2B5EF4-FFF2-40B4-BE49-F238E27FC236}">
                  <a16:creationId xmlns:a16="http://schemas.microsoft.com/office/drawing/2014/main" id="{8586B5C4-9EE8-4AD0-B320-33C78D3E1ED1}"/>
                </a:ext>
              </a:extLst>
            </p:cNvPr>
            <p:cNvCxnSpPr/>
            <p:nvPr/>
          </p:nvCxnSpPr>
          <p:spPr bwMode="auto">
            <a:xfrm>
              <a:off x="3523622" y="330685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394EFBFC-304D-4493-93DA-75DC1A30E82B}"/>
                </a:ext>
              </a:extLst>
            </p:cNvPr>
            <p:cNvCxnSpPr/>
            <p:nvPr/>
          </p:nvCxnSpPr>
          <p:spPr bwMode="auto">
            <a:xfrm>
              <a:off x="3564803" y="3316328"/>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4B408FE4-56A7-4B5A-AB35-3AE062825203}"/>
                </a:ext>
              </a:extLst>
            </p:cNvPr>
            <p:cNvCxnSpPr/>
            <p:nvPr/>
          </p:nvCxnSpPr>
          <p:spPr bwMode="auto">
            <a:xfrm>
              <a:off x="3593231" y="332095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66C9E901-B873-4A88-8A57-B6CB6E4D7AF7}"/>
                </a:ext>
              </a:extLst>
            </p:cNvPr>
            <p:cNvCxnSpPr/>
            <p:nvPr/>
          </p:nvCxnSpPr>
          <p:spPr bwMode="auto">
            <a:xfrm>
              <a:off x="3616921" y="3339518"/>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64" name="Straight Connector 363">
              <a:extLst>
                <a:ext uri="{FF2B5EF4-FFF2-40B4-BE49-F238E27FC236}">
                  <a16:creationId xmlns:a16="http://schemas.microsoft.com/office/drawing/2014/main" id="{C5E056EC-2E45-47D7-8AC0-88C7CD6F1F36}"/>
                </a:ext>
              </a:extLst>
            </p:cNvPr>
            <p:cNvCxnSpPr/>
            <p:nvPr/>
          </p:nvCxnSpPr>
          <p:spPr bwMode="auto">
            <a:xfrm>
              <a:off x="8656438" y="3845500"/>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365" name="Straight Connector 364">
              <a:extLst>
                <a:ext uri="{FF2B5EF4-FFF2-40B4-BE49-F238E27FC236}">
                  <a16:creationId xmlns:a16="http://schemas.microsoft.com/office/drawing/2014/main" id="{4C5A7F10-1690-443A-87D9-E2990CDC0190}"/>
                </a:ext>
              </a:extLst>
            </p:cNvPr>
            <p:cNvCxnSpPr/>
            <p:nvPr/>
          </p:nvCxnSpPr>
          <p:spPr bwMode="auto">
            <a:xfrm>
              <a:off x="6900033" y="3769815"/>
              <a:ext cx="0" cy="122188"/>
            </a:xfrm>
            <a:prstGeom prst="line">
              <a:avLst/>
            </a:prstGeom>
            <a:noFill/>
            <a:ln w="76200" cap="flat" cmpd="sng" algn="ctr">
              <a:solidFill>
                <a:schemeClr val="accent1"/>
              </a:solidFill>
              <a:prstDash val="solid"/>
              <a:round/>
              <a:headEnd type="none" w="med" len="med"/>
              <a:tailEnd type="none" w="med" len="med"/>
            </a:ln>
            <a:effectLst/>
          </p:spPr>
        </p:cxnSp>
        <p:cxnSp>
          <p:nvCxnSpPr>
            <p:cNvPr id="366" name="Straight Connector 365">
              <a:extLst>
                <a:ext uri="{FF2B5EF4-FFF2-40B4-BE49-F238E27FC236}">
                  <a16:creationId xmlns:a16="http://schemas.microsoft.com/office/drawing/2014/main" id="{A61B100B-6B7E-48C6-9624-3D5CB98B6202}"/>
                </a:ext>
              </a:extLst>
            </p:cNvPr>
            <p:cNvCxnSpPr/>
            <p:nvPr/>
          </p:nvCxnSpPr>
          <p:spPr bwMode="auto">
            <a:xfrm>
              <a:off x="3918447" y="341968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67" name="Straight Connector 366">
              <a:extLst>
                <a:ext uri="{FF2B5EF4-FFF2-40B4-BE49-F238E27FC236}">
                  <a16:creationId xmlns:a16="http://schemas.microsoft.com/office/drawing/2014/main" id="{FEA1C53D-305A-49E4-9821-5CD76723BEF2}"/>
                </a:ext>
              </a:extLst>
            </p:cNvPr>
            <p:cNvCxnSpPr/>
            <p:nvPr/>
          </p:nvCxnSpPr>
          <p:spPr bwMode="auto">
            <a:xfrm>
              <a:off x="3963321" y="343401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68" name="Straight Connector 367">
              <a:extLst>
                <a:ext uri="{FF2B5EF4-FFF2-40B4-BE49-F238E27FC236}">
                  <a16:creationId xmlns:a16="http://schemas.microsoft.com/office/drawing/2014/main" id="{46B714A1-9B21-4CAE-84D2-05CC666EF3A0}"/>
                </a:ext>
              </a:extLst>
            </p:cNvPr>
            <p:cNvCxnSpPr/>
            <p:nvPr/>
          </p:nvCxnSpPr>
          <p:spPr bwMode="auto">
            <a:xfrm>
              <a:off x="3998334" y="343591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D09C9686-000D-4D66-8909-7754B98BDF85}"/>
                </a:ext>
              </a:extLst>
            </p:cNvPr>
            <p:cNvCxnSpPr/>
            <p:nvPr/>
          </p:nvCxnSpPr>
          <p:spPr bwMode="auto">
            <a:xfrm>
              <a:off x="4012959" y="343816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0" name="Straight Connector 369">
              <a:extLst>
                <a:ext uri="{FF2B5EF4-FFF2-40B4-BE49-F238E27FC236}">
                  <a16:creationId xmlns:a16="http://schemas.microsoft.com/office/drawing/2014/main" id="{38E70EF3-5E39-46AA-86C8-11EEBB63B06A}"/>
                </a:ext>
              </a:extLst>
            </p:cNvPr>
            <p:cNvCxnSpPr/>
            <p:nvPr/>
          </p:nvCxnSpPr>
          <p:spPr bwMode="auto">
            <a:xfrm>
              <a:off x="4107799" y="345998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1" name="Straight Connector 370">
              <a:extLst>
                <a:ext uri="{FF2B5EF4-FFF2-40B4-BE49-F238E27FC236}">
                  <a16:creationId xmlns:a16="http://schemas.microsoft.com/office/drawing/2014/main" id="{704062FC-C780-4E8F-844F-0974E4D73142}"/>
                </a:ext>
              </a:extLst>
            </p:cNvPr>
            <p:cNvCxnSpPr/>
            <p:nvPr/>
          </p:nvCxnSpPr>
          <p:spPr bwMode="auto">
            <a:xfrm>
              <a:off x="4069293" y="345694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AE9A4FCC-8CDD-4A7D-85E8-AFD9CCE8FBF7}"/>
                </a:ext>
              </a:extLst>
            </p:cNvPr>
            <p:cNvCxnSpPr/>
            <p:nvPr/>
          </p:nvCxnSpPr>
          <p:spPr bwMode="auto">
            <a:xfrm>
              <a:off x="4140965" y="346160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3" name="Straight Connector 372">
              <a:extLst>
                <a:ext uri="{FF2B5EF4-FFF2-40B4-BE49-F238E27FC236}">
                  <a16:creationId xmlns:a16="http://schemas.microsoft.com/office/drawing/2014/main" id="{6FA7A8A5-486A-4127-A25B-A5348A2570F7}"/>
                </a:ext>
              </a:extLst>
            </p:cNvPr>
            <p:cNvCxnSpPr/>
            <p:nvPr/>
          </p:nvCxnSpPr>
          <p:spPr bwMode="auto">
            <a:xfrm>
              <a:off x="4175708" y="348407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FDCB35ED-AFA2-4D3A-A73E-5E5DB391EB69}"/>
                </a:ext>
              </a:extLst>
            </p:cNvPr>
            <p:cNvCxnSpPr/>
            <p:nvPr/>
          </p:nvCxnSpPr>
          <p:spPr bwMode="auto">
            <a:xfrm>
              <a:off x="4204924" y="348130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5" name="Straight Connector 374">
              <a:extLst>
                <a:ext uri="{FF2B5EF4-FFF2-40B4-BE49-F238E27FC236}">
                  <a16:creationId xmlns:a16="http://schemas.microsoft.com/office/drawing/2014/main" id="{FE8C052B-67A6-4F41-96BB-2E07C1BB2BC5}"/>
                </a:ext>
              </a:extLst>
            </p:cNvPr>
            <p:cNvCxnSpPr/>
            <p:nvPr/>
          </p:nvCxnSpPr>
          <p:spPr bwMode="auto">
            <a:xfrm>
              <a:off x="4228614" y="3480658"/>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6" name="Straight Connector 375">
              <a:extLst>
                <a:ext uri="{FF2B5EF4-FFF2-40B4-BE49-F238E27FC236}">
                  <a16:creationId xmlns:a16="http://schemas.microsoft.com/office/drawing/2014/main" id="{0377169F-CAD2-479B-9C03-DE580465E86A}"/>
                </a:ext>
              </a:extLst>
            </p:cNvPr>
            <p:cNvCxnSpPr/>
            <p:nvPr/>
          </p:nvCxnSpPr>
          <p:spPr bwMode="auto">
            <a:xfrm>
              <a:off x="4362438" y="350174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936ECE4F-05BC-41E5-8B49-F18347EE63C4}"/>
                </a:ext>
              </a:extLst>
            </p:cNvPr>
            <p:cNvCxnSpPr/>
            <p:nvPr/>
          </p:nvCxnSpPr>
          <p:spPr bwMode="auto">
            <a:xfrm>
              <a:off x="4463136" y="3521318"/>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8" name="Straight Connector 377">
              <a:extLst>
                <a:ext uri="{FF2B5EF4-FFF2-40B4-BE49-F238E27FC236}">
                  <a16:creationId xmlns:a16="http://schemas.microsoft.com/office/drawing/2014/main" id="{C6EBB0DC-263E-498B-B99F-D34F2D651958}"/>
                </a:ext>
              </a:extLst>
            </p:cNvPr>
            <p:cNvCxnSpPr/>
            <p:nvPr/>
          </p:nvCxnSpPr>
          <p:spPr bwMode="auto">
            <a:xfrm>
              <a:off x="4500933" y="3522578"/>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79" name="Straight Connector 378">
              <a:extLst>
                <a:ext uri="{FF2B5EF4-FFF2-40B4-BE49-F238E27FC236}">
                  <a16:creationId xmlns:a16="http://schemas.microsoft.com/office/drawing/2014/main" id="{AE0D0D09-E4C2-474C-BFCA-20795FAC9DF2}"/>
                </a:ext>
              </a:extLst>
            </p:cNvPr>
            <p:cNvCxnSpPr/>
            <p:nvPr/>
          </p:nvCxnSpPr>
          <p:spPr bwMode="auto">
            <a:xfrm>
              <a:off x="4625569" y="354175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0" name="Straight Connector 379">
              <a:extLst>
                <a:ext uri="{FF2B5EF4-FFF2-40B4-BE49-F238E27FC236}">
                  <a16:creationId xmlns:a16="http://schemas.microsoft.com/office/drawing/2014/main" id="{AD5DE3D0-2C18-4848-AD13-8224FA32FB67}"/>
                </a:ext>
              </a:extLst>
            </p:cNvPr>
            <p:cNvCxnSpPr/>
            <p:nvPr/>
          </p:nvCxnSpPr>
          <p:spPr bwMode="auto">
            <a:xfrm>
              <a:off x="4718977" y="354175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1" name="Straight Connector 380">
              <a:extLst>
                <a:ext uri="{FF2B5EF4-FFF2-40B4-BE49-F238E27FC236}">
                  <a16:creationId xmlns:a16="http://schemas.microsoft.com/office/drawing/2014/main" id="{C35B1FF6-2CA9-43EA-845D-A144E80F86A1}"/>
                </a:ext>
              </a:extLst>
            </p:cNvPr>
            <p:cNvCxnSpPr/>
            <p:nvPr/>
          </p:nvCxnSpPr>
          <p:spPr bwMode="auto">
            <a:xfrm>
              <a:off x="4829669" y="357065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2" name="Straight Connector 381">
              <a:extLst>
                <a:ext uri="{FF2B5EF4-FFF2-40B4-BE49-F238E27FC236}">
                  <a16:creationId xmlns:a16="http://schemas.microsoft.com/office/drawing/2014/main" id="{0361472A-BA29-4138-9E8D-2D1F6544BCE4}"/>
                </a:ext>
              </a:extLst>
            </p:cNvPr>
            <p:cNvCxnSpPr/>
            <p:nvPr/>
          </p:nvCxnSpPr>
          <p:spPr bwMode="auto">
            <a:xfrm>
              <a:off x="4938009" y="358653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3" name="Straight Connector 382">
              <a:extLst>
                <a:ext uri="{FF2B5EF4-FFF2-40B4-BE49-F238E27FC236}">
                  <a16:creationId xmlns:a16="http://schemas.microsoft.com/office/drawing/2014/main" id="{F131EA66-0CAD-43C4-A4A9-BEF78A68DAB4}"/>
                </a:ext>
              </a:extLst>
            </p:cNvPr>
            <p:cNvCxnSpPr/>
            <p:nvPr/>
          </p:nvCxnSpPr>
          <p:spPr bwMode="auto">
            <a:xfrm>
              <a:off x="4999592" y="359688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4" name="Straight Connector 383">
              <a:extLst>
                <a:ext uri="{FF2B5EF4-FFF2-40B4-BE49-F238E27FC236}">
                  <a16:creationId xmlns:a16="http://schemas.microsoft.com/office/drawing/2014/main" id="{F0A9032E-92BA-4924-AC2C-3F7523D4FA61}"/>
                </a:ext>
              </a:extLst>
            </p:cNvPr>
            <p:cNvCxnSpPr/>
            <p:nvPr/>
          </p:nvCxnSpPr>
          <p:spPr bwMode="auto">
            <a:xfrm>
              <a:off x="5046972" y="360349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5" name="Straight Connector 384">
              <a:extLst>
                <a:ext uri="{FF2B5EF4-FFF2-40B4-BE49-F238E27FC236}">
                  <a16:creationId xmlns:a16="http://schemas.microsoft.com/office/drawing/2014/main" id="{F47058E2-CA57-4CFF-97C1-FA308235F094}"/>
                </a:ext>
              </a:extLst>
            </p:cNvPr>
            <p:cNvCxnSpPr/>
            <p:nvPr/>
          </p:nvCxnSpPr>
          <p:spPr bwMode="auto">
            <a:xfrm>
              <a:off x="5176270" y="361113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6" name="Straight Connector 385">
              <a:extLst>
                <a:ext uri="{FF2B5EF4-FFF2-40B4-BE49-F238E27FC236}">
                  <a16:creationId xmlns:a16="http://schemas.microsoft.com/office/drawing/2014/main" id="{C747F522-6C34-43A7-AF8B-2AB9BA22DA64}"/>
                </a:ext>
              </a:extLst>
            </p:cNvPr>
            <p:cNvCxnSpPr/>
            <p:nvPr/>
          </p:nvCxnSpPr>
          <p:spPr bwMode="auto">
            <a:xfrm>
              <a:off x="5241553" y="3608228"/>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7" name="Straight Connector 386">
              <a:extLst>
                <a:ext uri="{FF2B5EF4-FFF2-40B4-BE49-F238E27FC236}">
                  <a16:creationId xmlns:a16="http://schemas.microsoft.com/office/drawing/2014/main" id="{8F98D35F-11D1-409B-B16A-E7345852D707}"/>
                </a:ext>
              </a:extLst>
            </p:cNvPr>
            <p:cNvCxnSpPr/>
            <p:nvPr/>
          </p:nvCxnSpPr>
          <p:spPr bwMode="auto">
            <a:xfrm>
              <a:off x="5265243" y="3609890"/>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8" name="Straight Connector 387">
              <a:extLst>
                <a:ext uri="{FF2B5EF4-FFF2-40B4-BE49-F238E27FC236}">
                  <a16:creationId xmlns:a16="http://schemas.microsoft.com/office/drawing/2014/main" id="{A82CF46D-CCD0-4EA9-808B-9D31E6BECCDB}"/>
                </a:ext>
              </a:extLst>
            </p:cNvPr>
            <p:cNvCxnSpPr/>
            <p:nvPr/>
          </p:nvCxnSpPr>
          <p:spPr bwMode="auto">
            <a:xfrm>
              <a:off x="5330339" y="361692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89" name="Straight Connector 388">
              <a:extLst>
                <a:ext uri="{FF2B5EF4-FFF2-40B4-BE49-F238E27FC236}">
                  <a16:creationId xmlns:a16="http://schemas.microsoft.com/office/drawing/2014/main" id="{D6035E28-ADD8-48D0-9E5F-DF902838123F}"/>
                </a:ext>
              </a:extLst>
            </p:cNvPr>
            <p:cNvCxnSpPr/>
            <p:nvPr/>
          </p:nvCxnSpPr>
          <p:spPr bwMode="auto">
            <a:xfrm>
              <a:off x="5382567" y="361625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0" name="Straight Connector 389">
              <a:extLst>
                <a:ext uri="{FF2B5EF4-FFF2-40B4-BE49-F238E27FC236}">
                  <a16:creationId xmlns:a16="http://schemas.microsoft.com/office/drawing/2014/main" id="{7B3C7FEE-0BFB-476A-84E9-64F870092BF6}"/>
                </a:ext>
              </a:extLst>
            </p:cNvPr>
            <p:cNvCxnSpPr/>
            <p:nvPr/>
          </p:nvCxnSpPr>
          <p:spPr bwMode="auto">
            <a:xfrm>
              <a:off x="5521555" y="362573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1" name="Straight Connector 390">
              <a:extLst>
                <a:ext uri="{FF2B5EF4-FFF2-40B4-BE49-F238E27FC236}">
                  <a16:creationId xmlns:a16="http://schemas.microsoft.com/office/drawing/2014/main" id="{6DFBAF1D-132F-452A-8133-6C52FF94B705}"/>
                </a:ext>
              </a:extLst>
            </p:cNvPr>
            <p:cNvCxnSpPr/>
            <p:nvPr/>
          </p:nvCxnSpPr>
          <p:spPr bwMode="auto">
            <a:xfrm>
              <a:off x="5749899" y="364089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2" name="Straight Connector 391">
              <a:extLst>
                <a:ext uri="{FF2B5EF4-FFF2-40B4-BE49-F238E27FC236}">
                  <a16:creationId xmlns:a16="http://schemas.microsoft.com/office/drawing/2014/main" id="{0D7A86D5-E207-4DC7-805F-6B6F6E0CEA1D}"/>
                </a:ext>
              </a:extLst>
            </p:cNvPr>
            <p:cNvCxnSpPr/>
            <p:nvPr/>
          </p:nvCxnSpPr>
          <p:spPr bwMode="auto">
            <a:xfrm>
              <a:off x="5801465" y="363670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3" name="Straight Connector 392">
              <a:extLst>
                <a:ext uri="{FF2B5EF4-FFF2-40B4-BE49-F238E27FC236}">
                  <a16:creationId xmlns:a16="http://schemas.microsoft.com/office/drawing/2014/main" id="{E15DC93D-E632-44B9-A5F0-F287B29D514C}"/>
                </a:ext>
              </a:extLst>
            </p:cNvPr>
            <p:cNvCxnSpPr/>
            <p:nvPr/>
          </p:nvCxnSpPr>
          <p:spPr bwMode="auto">
            <a:xfrm>
              <a:off x="6143995" y="371345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4" name="Straight Connector 393">
              <a:extLst>
                <a:ext uri="{FF2B5EF4-FFF2-40B4-BE49-F238E27FC236}">
                  <a16:creationId xmlns:a16="http://schemas.microsoft.com/office/drawing/2014/main" id="{09A860CF-B238-44C3-9F20-06D357C97B23}"/>
                </a:ext>
              </a:extLst>
            </p:cNvPr>
            <p:cNvCxnSpPr/>
            <p:nvPr/>
          </p:nvCxnSpPr>
          <p:spPr bwMode="auto">
            <a:xfrm>
              <a:off x="6097025" y="3684254"/>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5" name="Straight Connector 394">
              <a:extLst>
                <a:ext uri="{FF2B5EF4-FFF2-40B4-BE49-F238E27FC236}">
                  <a16:creationId xmlns:a16="http://schemas.microsoft.com/office/drawing/2014/main" id="{790019A9-F2DE-46DB-A588-F0237B42AB72}"/>
                </a:ext>
              </a:extLst>
            </p:cNvPr>
            <p:cNvCxnSpPr/>
            <p:nvPr/>
          </p:nvCxnSpPr>
          <p:spPr bwMode="auto">
            <a:xfrm>
              <a:off x="6333239" y="372384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6" name="Straight Connector 395">
              <a:extLst>
                <a:ext uri="{FF2B5EF4-FFF2-40B4-BE49-F238E27FC236}">
                  <a16:creationId xmlns:a16="http://schemas.microsoft.com/office/drawing/2014/main" id="{FA5ED082-EE4D-4D50-AFB3-0562A9899907}"/>
                </a:ext>
              </a:extLst>
            </p:cNvPr>
            <p:cNvCxnSpPr/>
            <p:nvPr/>
          </p:nvCxnSpPr>
          <p:spPr bwMode="auto">
            <a:xfrm>
              <a:off x="6650485" y="375889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7" name="Straight Connector 396">
              <a:extLst>
                <a:ext uri="{FF2B5EF4-FFF2-40B4-BE49-F238E27FC236}">
                  <a16:creationId xmlns:a16="http://schemas.microsoft.com/office/drawing/2014/main" id="{1E510C63-C5D0-49F9-8EBA-46C8BB6A7AB8}"/>
                </a:ext>
              </a:extLst>
            </p:cNvPr>
            <p:cNvCxnSpPr/>
            <p:nvPr/>
          </p:nvCxnSpPr>
          <p:spPr bwMode="auto">
            <a:xfrm>
              <a:off x="6687758" y="3763633"/>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8" name="Straight Connector 397">
              <a:extLst>
                <a:ext uri="{FF2B5EF4-FFF2-40B4-BE49-F238E27FC236}">
                  <a16:creationId xmlns:a16="http://schemas.microsoft.com/office/drawing/2014/main" id="{4A4E58D2-02DB-4679-AB50-9ED55174A237}"/>
                </a:ext>
              </a:extLst>
            </p:cNvPr>
            <p:cNvCxnSpPr/>
            <p:nvPr/>
          </p:nvCxnSpPr>
          <p:spPr bwMode="auto">
            <a:xfrm>
              <a:off x="6954134" y="378402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399" name="Straight Connector 398">
              <a:extLst>
                <a:ext uri="{FF2B5EF4-FFF2-40B4-BE49-F238E27FC236}">
                  <a16:creationId xmlns:a16="http://schemas.microsoft.com/office/drawing/2014/main" id="{470BF336-C1B8-45A0-9330-1405F7FDF3E7}"/>
                </a:ext>
              </a:extLst>
            </p:cNvPr>
            <p:cNvCxnSpPr/>
            <p:nvPr/>
          </p:nvCxnSpPr>
          <p:spPr bwMode="auto">
            <a:xfrm>
              <a:off x="7285491" y="377929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0" name="Straight Connector 399">
              <a:extLst>
                <a:ext uri="{FF2B5EF4-FFF2-40B4-BE49-F238E27FC236}">
                  <a16:creationId xmlns:a16="http://schemas.microsoft.com/office/drawing/2014/main" id="{167FC722-03CE-4467-81A3-D8145A81C4F7}"/>
                </a:ext>
              </a:extLst>
            </p:cNvPr>
            <p:cNvCxnSpPr/>
            <p:nvPr/>
          </p:nvCxnSpPr>
          <p:spPr bwMode="auto">
            <a:xfrm>
              <a:off x="7354563" y="3787145"/>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1" name="Straight Connector 400">
              <a:extLst>
                <a:ext uri="{FF2B5EF4-FFF2-40B4-BE49-F238E27FC236}">
                  <a16:creationId xmlns:a16="http://schemas.microsoft.com/office/drawing/2014/main" id="{2C871FC3-7E12-4977-A8FB-D8DED45D43E2}"/>
                </a:ext>
              </a:extLst>
            </p:cNvPr>
            <p:cNvCxnSpPr/>
            <p:nvPr/>
          </p:nvCxnSpPr>
          <p:spPr bwMode="auto">
            <a:xfrm>
              <a:off x="7397831" y="378240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2" name="Straight Connector 401">
              <a:extLst>
                <a:ext uri="{FF2B5EF4-FFF2-40B4-BE49-F238E27FC236}">
                  <a16:creationId xmlns:a16="http://schemas.microsoft.com/office/drawing/2014/main" id="{BAB10599-7349-41B1-86A7-46A755223B56}"/>
                </a:ext>
              </a:extLst>
            </p:cNvPr>
            <p:cNvCxnSpPr/>
            <p:nvPr/>
          </p:nvCxnSpPr>
          <p:spPr bwMode="auto">
            <a:xfrm>
              <a:off x="7471413" y="3795712"/>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3" name="Straight Connector 402">
              <a:extLst>
                <a:ext uri="{FF2B5EF4-FFF2-40B4-BE49-F238E27FC236}">
                  <a16:creationId xmlns:a16="http://schemas.microsoft.com/office/drawing/2014/main" id="{E3F44342-8182-4E4C-BBCA-4CB252972A5C}"/>
                </a:ext>
              </a:extLst>
            </p:cNvPr>
            <p:cNvCxnSpPr/>
            <p:nvPr/>
          </p:nvCxnSpPr>
          <p:spPr bwMode="auto">
            <a:xfrm>
              <a:off x="7512350" y="379505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4" name="Straight Connector 403">
              <a:extLst>
                <a:ext uri="{FF2B5EF4-FFF2-40B4-BE49-F238E27FC236}">
                  <a16:creationId xmlns:a16="http://schemas.microsoft.com/office/drawing/2014/main" id="{D62E1259-BD39-499A-82C3-70F4E20D4D12}"/>
                </a:ext>
              </a:extLst>
            </p:cNvPr>
            <p:cNvCxnSpPr/>
            <p:nvPr/>
          </p:nvCxnSpPr>
          <p:spPr bwMode="auto">
            <a:xfrm>
              <a:off x="7533897" y="379566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5" name="Straight Connector 404">
              <a:extLst>
                <a:ext uri="{FF2B5EF4-FFF2-40B4-BE49-F238E27FC236}">
                  <a16:creationId xmlns:a16="http://schemas.microsoft.com/office/drawing/2014/main" id="{2336A582-9FC4-498F-AA2A-E06C998878BE}"/>
                </a:ext>
              </a:extLst>
            </p:cNvPr>
            <p:cNvCxnSpPr/>
            <p:nvPr/>
          </p:nvCxnSpPr>
          <p:spPr bwMode="auto">
            <a:xfrm>
              <a:off x="8401506" y="3812516"/>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6" name="Straight Connector 405">
              <a:extLst>
                <a:ext uri="{FF2B5EF4-FFF2-40B4-BE49-F238E27FC236}">
                  <a16:creationId xmlns:a16="http://schemas.microsoft.com/office/drawing/2014/main" id="{9F3A68CF-08FC-4A20-B15A-A869D6A2770C}"/>
                </a:ext>
              </a:extLst>
            </p:cNvPr>
            <p:cNvCxnSpPr/>
            <p:nvPr/>
          </p:nvCxnSpPr>
          <p:spPr bwMode="auto">
            <a:xfrm>
              <a:off x="8770586" y="385284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7" name="Straight Connector 406">
              <a:extLst>
                <a:ext uri="{FF2B5EF4-FFF2-40B4-BE49-F238E27FC236}">
                  <a16:creationId xmlns:a16="http://schemas.microsoft.com/office/drawing/2014/main" id="{F7B273C1-F010-4A0C-B848-89319CEC6F93}"/>
                </a:ext>
              </a:extLst>
            </p:cNvPr>
            <p:cNvCxnSpPr/>
            <p:nvPr/>
          </p:nvCxnSpPr>
          <p:spPr bwMode="auto">
            <a:xfrm>
              <a:off x="8831047" y="390147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8" name="Straight Connector 407">
              <a:extLst>
                <a:ext uri="{FF2B5EF4-FFF2-40B4-BE49-F238E27FC236}">
                  <a16:creationId xmlns:a16="http://schemas.microsoft.com/office/drawing/2014/main" id="{6377868E-CC8D-4589-9A8F-19318768A79E}"/>
                </a:ext>
              </a:extLst>
            </p:cNvPr>
            <p:cNvCxnSpPr/>
            <p:nvPr/>
          </p:nvCxnSpPr>
          <p:spPr bwMode="auto">
            <a:xfrm>
              <a:off x="8865002" y="390147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09" name="Straight Connector 408">
              <a:extLst>
                <a:ext uri="{FF2B5EF4-FFF2-40B4-BE49-F238E27FC236}">
                  <a16:creationId xmlns:a16="http://schemas.microsoft.com/office/drawing/2014/main" id="{CAFCC6F9-B64D-46A1-B3FC-6B299352A5BF}"/>
                </a:ext>
              </a:extLst>
            </p:cNvPr>
            <p:cNvCxnSpPr/>
            <p:nvPr/>
          </p:nvCxnSpPr>
          <p:spPr bwMode="auto">
            <a:xfrm>
              <a:off x="8901016" y="390147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10" name="Straight Connector 409">
              <a:extLst>
                <a:ext uri="{FF2B5EF4-FFF2-40B4-BE49-F238E27FC236}">
                  <a16:creationId xmlns:a16="http://schemas.microsoft.com/office/drawing/2014/main" id="{2E9D8E98-A5C8-4993-B161-07ED730232D8}"/>
                </a:ext>
              </a:extLst>
            </p:cNvPr>
            <p:cNvCxnSpPr/>
            <p:nvPr/>
          </p:nvCxnSpPr>
          <p:spPr bwMode="auto">
            <a:xfrm>
              <a:off x="8984123" y="390147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11" name="Straight Connector 410">
              <a:extLst>
                <a:ext uri="{FF2B5EF4-FFF2-40B4-BE49-F238E27FC236}">
                  <a16:creationId xmlns:a16="http://schemas.microsoft.com/office/drawing/2014/main" id="{7A0956D4-8379-4CC8-852E-4B41B9122850}"/>
                </a:ext>
              </a:extLst>
            </p:cNvPr>
            <p:cNvCxnSpPr/>
            <p:nvPr/>
          </p:nvCxnSpPr>
          <p:spPr bwMode="auto">
            <a:xfrm>
              <a:off x="9047049" y="3901479"/>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12" name="Straight Connector 411">
              <a:extLst>
                <a:ext uri="{FF2B5EF4-FFF2-40B4-BE49-F238E27FC236}">
                  <a16:creationId xmlns:a16="http://schemas.microsoft.com/office/drawing/2014/main" id="{3D1BA844-CF84-42D3-95A0-55A72DA54024}"/>
                </a:ext>
              </a:extLst>
            </p:cNvPr>
            <p:cNvCxnSpPr/>
            <p:nvPr/>
          </p:nvCxnSpPr>
          <p:spPr bwMode="auto">
            <a:xfrm>
              <a:off x="9140139" y="3896741"/>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13" name="Straight Connector 412">
              <a:extLst>
                <a:ext uri="{FF2B5EF4-FFF2-40B4-BE49-F238E27FC236}">
                  <a16:creationId xmlns:a16="http://schemas.microsoft.com/office/drawing/2014/main" id="{86E11445-FE2A-4CE5-8D8C-E253D4F926EE}"/>
                </a:ext>
              </a:extLst>
            </p:cNvPr>
            <p:cNvCxnSpPr/>
            <p:nvPr/>
          </p:nvCxnSpPr>
          <p:spPr bwMode="auto">
            <a:xfrm>
              <a:off x="9222434" y="3899857"/>
              <a:ext cx="0" cy="122188"/>
            </a:xfrm>
            <a:prstGeom prst="line">
              <a:avLst/>
            </a:prstGeom>
            <a:noFill/>
            <a:ln w="28575" cap="flat" cmpd="sng" algn="ctr">
              <a:solidFill>
                <a:schemeClr val="accent1"/>
              </a:solidFill>
              <a:prstDash val="solid"/>
              <a:round/>
              <a:headEnd type="none" w="med" len="med"/>
              <a:tailEnd type="none" w="med" len="med"/>
            </a:ln>
            <a:effectLst/>
          </p:spPr>
        </p:cxnSp>
        <p:cxnSp>
          <p:nvCxnSpPr>
            <p:cNvPr id="414" name="Straight Connector 413">
              <a:extLst>
                <a:ext uri="{FF2B5EF4-FFF2-40B4-BE49-F238E27FC236}">
                  <a16:creationId xmlns:a16="http://schemas.microsoft.com/office/drawing/2014/main" id="{C82F3471-834E-4FA1-9B0F-4ED88A8ECB6F}"/>
                </a:ext>
              </a:extLst>
            </p:cNvPr>
            <p:cNvCxnSpPr/>
            <p:nvPr/>
          </p:nvCxnSpPr>
          <p:spPr bwMode="auto">
            <a:xfrm>
              <a:off x="9326687" y="3913941"/>
              <a:ext cx="0" cy="122188"/>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5" name="Group 414">
            <a:extLst>
              <a:ext uri="{FF2B5EF4-FFF2-40B4-BE49-F238E27FC236}">
                <a16:creationId xmlns:a16="http://schemas.microsoft.com/office/drawing/2014/main" id="{087BEDAC-A7D6-4C4A-B65B-27D567486563}"/>
              </a:ext>
            </a:extLst>
          </p:cNvPr>
          <p:cNvGrpSpPr/>
          <p:nvPr/>
        </p:nvGrpSpPr>
        <p:grpSpPr>
          <a:xfrm>
            <a:off x="1120885" y="3564857"/>
            <a:ext cx="4602983" cy="966911"/>
            <a:chOff x="2479174" y="2880140"/>
            <a:chExt cx="6921516" cy="1453947"/>
          </a:xfrm>
        </p:grpSpPr>
        <p:cxnSp>
          <p:nvCxnSpPr>
            <p:cNvPr id="416" name="Straight Connector 415">
              <a:extLst>
                <a:ext uri="{FF2B5EF4-FFF2-40B4-BE49-F238E27FC236}">
                  <a16:creationId xmlns:a16="http://schemas.microsoft.com/office/drawing/2014/main" id="{9CADB778-41AA-4B40-9861-67D0392CC597}"/>
                </a:ext>
              </a:extLst>
            </p:cNvPr>
            <p:cNvCxnSpPr/>
            <p:nvPr/>
          </p:nvCxnSpPr>
          <p:spPr bwMode="auto">
            <a:xfrm>
              <a:off x="2693028" y="325393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17" name="Straight Connector 416">
              <a:extLst>
                <a:ext uri="{FF2B5EF4-FFF2-40B4-BE49-F238E27FC236}">
                  <a16:creationId xmlns:a16="http://schemas.microsoft.com/office/drawing/2014/main" id="{AD8E8CFB-0715-4BB3-ABE8-2264F1D50097}"/>
                </a:ext>
              </a:extLst>
            </p:cNvPr>
            <p:cNvCxnSpPr/>
            <p:nvPr/>
          </p:nvCxnSpPr>
          <p:spPr bwMode="auto">
            <a:xfrm>
              <a:off x="2616534" y="3207982"/>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18" name="Straight Connector 417">
              <a:extLst>
                <a:ext uri="{FF2B5EF4-FFF2-40B4-BE49-F238E27FC236}">
                  <a16:creationId xmlns:a16="http://schemas.microsoft.com/office/drawing/2014/main" id="{C5858CC6-8F93-457D-913D-F996B6211B35}"/>
                </a:ext>
              </a:extLst>
            </p:cNvPr>
            <p:cNvCxnSpPr/>
            <p:nvPr/>
          </p:nvCxnSpPr>
          <p:spPr bwMode="auto">
            <a:xfrm>
              <a:off x="2479174" y="2880140"/>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19" name="Straight Connector 418">
              <a:extLst>
                <a:ext uri="{FF2B5EF4-FFF2-40B4-BE49-F238E27FC236}">
                  <a16:creationId xmlns:a16="http://schemas.microsoft.com/office/drawing/2014/main" id="{602FA8C9-D371-4472-B395-7AF0B069A177}"/>
                </a:ext>
              </a:extLst>
            </p:cNvPr>
            <p:cNvCxnSpPr/>
            <p:nvPr/>
          </p:nvCxnSpPr>
          <p:spPr bwMode="auto">
            <a:xfrm>
              <a:off x="2652057" y="3230065"/>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0" name="Straight Connector 419">
              <a:extLst>
                <a:ext uri="{FF2B5EF4-FFF2-40B4-BE49-F238E27FC236}">
                  <a16:creationId xmlns:a16="http://schemas.microsoft.com/office/drawing/2014/main" id="{751F5E02-8C4B-4E55-9BAA-BC93E3BAA0F2}"/>
                </a:ext>
              </a:extLst>
            </p:cNvPr>
            <p:cNvCxnSpPr/>
            <p:nvPr/>
          </p:nvCxnSpPr>
          <p:spPr bwMode="auto">
            <a:xfrm>
              <a:off x="2807806" y="347182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1" name="Straight Connector 420">
              <a:extLst>
                <a:ext uri="{FF2B5EF4-FFF2-40B4-BE49-F238E27FC236}">
                  <a16:creationId xmlns:a16="http://schemas.microsoft.com/office/drawing/2014/main" id="{33E5D15A-1D5F-47B5-821A-4FC6DF677CB2}"/>
                </a:ext>
              </a:extLst>
            </p:cNvPr>
            <p:cNvCxnSpPr/>
            <p:nvPr/>
          </p:nvCxnSpPr>
          <p:spPr bwMode="auto">
            <a:xfrm>
              <a:off x="2957001" y="3525439"/>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2" name="Straight Connector 421">
              <a:extLst>
                <a:ext uri="{FF2B5EF4-FFF2-40B4-BE49-F238E27FC236}">
                  <a16:creationId xmlns:a16="http://schemas.microsoft.com/office/drawing/2014/main" id="{F122C822-8935-4F28-8100-D5BE68E5FF91}"/>
                </a:ext>
              </a:extLst>
            </p:cNvPr>
            <p:cNvCxnSpPr/>
            <p:nvPr/>
          </p:nvCxnSpPr>
          <p:spPr bwMode="auto">
            <a:xfrm>
              <a:off x="3138578" y="3660219"/>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3" name="Straight Connector 422">
              <a:extLst>
                <a:ext uri="{FF2B5EF4-FFF2-40B4-BE49-F238E27FC236}">
                  <a16:creationId xmlns:a16="http://schemas.microsoft.com/office/drawing/2014/main" id="{69FD1D96-F789-4A53-9B2E-BAD6D958D527}"/>
                </a:ext>
              </a:extLst>
            </p:cNvPr>
            <p:cNvCxnSpPr/>
            <p:nvPr/>
          </p:nvCxnSpPr>
          <p:spPr bwMode="auto">
            <a:xfrm>
              <a:off x="3064380" y="3623160"/>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4" name="Straight Connector 423">
              <a:extLst>
                <a:ext uri="{FF2B5EF4-FFF2-40B4-BE49-F238E27FC236}">
                  <a16:creationId xmlns:a16="http://schemas.microsoft.com/office/drawing/2014/main" id="{EB139D90-7A7C-4076-B947-3D3FB1AA226B}"/>
                </a:ext>
              </a:extLst>
            </p:cNvPr>
            <p:cNvCxnSpPr/>
            <p:nvPr/>
          </p:nvCxnSpPr>
          <p:spPr bwMode="auto">
            <a:xfrm>
              <a:off x="3168091" y="3663393"/>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5" name="Straight Connector 424">
              <a:extLst>
                <a:ext uri="{FF2B5EF4-FFF2-40B4-BE49-F238E27FC236}">
                  <a16:creationId xmlns:a16="http://schemas.microsoft.com/office/drawing/2014/main" id="{B7DC067D-FF90-4B99-9028-1779860C0959}"/>
                </a:ext>
              </a:extLst>
            </p:cNvPr>
            <p:cNvCxnSpPr/>
            <p:nvPr/>
          </p:nvCxnSpPr>
          <p:spPr bwMode="auto">
            <a:xfrm>
              <a:off x="3208073" y="3672869"/>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6" name="Straight Connector 425">
              <a:extLst>
                <a:ext uri="{FF2B5EF4-FFF2-40B4-BE49-F238E27FC236}">
                  <a16:creationId xmlns:a16="http://schemas.microsoft.com/office/drawing/2014/main" id="{4F3D2725-F0E6-4449-8C05-39D90497C9E2}"/>
                </a:ext>
              </a:extLst>
            </p:cNvPr>
            <p:cNvCxnSpPr/>
            <p:nvPr/>
          </p:nvCxnSpPr>
          <p:spPr bwMode="auto">
            <a:xfrm>
              <a:off x="3344903" y="3767505"/>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7" name="Straight Connector 426">
              <a:extLst>
                <a:ext uri="{FF2B5EF4-FFF2-40B4-BE49-F238E27FC236}">
                  <a16:creationId xmlns:a16="http://schemas.microsoft.com/office/drawing/2014/main" id="{00A401E4-E3C8-440A-98DF-E54BD8AB62FE}"/>
                </a:ext>
              </a:extLst>
            </p:cNvPr>
            <p:cNvCxnSpPr/>
            <p:nvPr/>
          </p:nvCxnSpPr>
          <p:spPr bwMode="auto">
            <a:xfrm>
              <a:off x="3458132" y="3791380"/>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8" name="Straight Connector 427">
              <a:extLst>
                <a:ext uri="{FF2B5EF4-FFF2-40B4-BE49-F238E27FC236}">
                  <a16:creationId xmlns:a16="http://schemas.microsoft.com/office/drawing/2014/main" id="{E69F52C8-F0F8-4E39-A4F4-B4D9FCD24513}"/>
                </a:ext>
              </a:extLst>
            </p:cNvPr>
            <p:cNvCxnSpPr/>
            <p:nvPr/>
          </p:nvCxnSpPr>
          <p:spPr bwMode="auto">
            <a:xfrm>
              <a:off x="3616921" y="386122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29" name="Straight Connector 428">
              <a:extLst>
                <a:ext uri="{FF2B5EF4-FFF2-40B4-BE49-F238E27FC236}">
                  <a16:creationId xmlns:a16="http://schemas.microsoft.com/office/drawing/2014/main" id="{E28164CE-FA61-4A18-97C7-B71D7B18D45A}"/>
                </a:ext>
              </a:extLst>
            </p:cNvPr>
            <p:cNvCxnSpPr/>
            <p:nvPr/>
          </p:nvCxnSpPr>
          <p:spPr bwMode="auto">
            <a:xfrm>
              <a:off x="3675303" y="3868872"/>
              <a:ext cx="0" cy="122188"/>
            </a:xfrm>
            <a:prstGeom prst="line">
              <a:avLst/>
            </a:prstGeom>
            <a:noFill/>
            <a:ln w="76200" cap="flat" cmpd="sng" algn="ctr">
              <a:solidFill>
                <a:schemeClr val="accent3"/>
              </a:solidFill>
              <a:prstDash val="solid"/>
              <a:round/>
              <a:headEnd type="none" w="med" len="med"/>
              <a:tailEnd type="none" w="med" len="med"/>
            </a:ln>
            <a:effectLst/>
          </p:spPr>
        </p:cxnSp>
        <p:cxnSp>
          <p:nvCxnSpPr>
            <p:cNvPr id="430" name="Straight Connector 429">
              <a:extLst>
                <a:ext uri="{FF2B5EF4-FFF2-40B4-BE49-F238E27FC236}">
                  <a16:creationId xmlns:a16="http://schemas.microsoft.com/office/drawing/2014/main" id="{70B455C3-D485-4F8F-9031-8BE7E24CC233}"/>
                </a:ext>
              </a:extLst>
            </p:cNvPr>
            <p:cNvCxnSpPr/>
            <p:nvPr/>
          </p:nvCxnSpPr>
          <p:spPr bwMode="auto">
            <a:xfrm>
              <a:off x="4096354" y="3956639"/>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31" name="Straight Connector 430">
              <a:extLst>
                <a:ext uri="{FF2B5EF4-FFF2-40B4-BE49-F238E27FC236}">
                  <a16:creationId xmlns:a16="http://schemas.microsoft.com/office/drawing/2014/main" id="{A6DFBAEC-4F3F-4460-A1C2-4AB29BBD4C1B}"/>
                </a:ext>
              </a:extLst>
            </p:cNvPr>
            <p:cNvCxnSpPr/>
            <p:nvPr/>
          </p:nvCxnSpPr>
          <p:spPr bwMode="auto">
            <a:xfrm>
              <a:off x="4036649" y="3956639"/>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32" name="Straight Connector 431">
              <a:extLst>
                <a:ext uri="{FF2B5EF4-FFF2-40B4-BE49-F238E27FC236}">
                  <a16:creationId xmlns:a16="http://schemas.microsoft.com/office/drawing/2014/main" id="{A02249B7-D5AC-4308-B644-5F7A78865C8A}"/>
                </a:ext>
              </a:extLst>
            </p:cNvPr>
            <p:cNvCxnSpPr/>
            <p:nvPr/>
          </p:nvCxnSpPr>
          <p:spPr bwMode="auto">
            <a:xfrm>
              <a:off x="8087397" y="4167834"/>
              <a:ext cx="0" cy="122188"/>
            </a:xfrm>
            <a:prstGeom prst="line">
              <a:avLst/>
            </a:prstGeom>
            <a:noFill/>
            <a:ln w="76200" cap="flat" cmpd="sng" algn="ctr">
              <a:solidFill>
                <a:schemeClr val="accent3"/>
              </a:solidFill>
              <a:prstDash val="solid"/>
              <a:round/>
              <a:headEnd type="none" w="med" len="med"/>
              <a:tailEnd type="none" w="med" len="med"/>
            </a:ln>
            <a:effectLst/>
          </p:spPr>
        </p:cxnSp>
        <p:cxnSp>
          <p:nvCxnSpPr>
            <p:cNvPr id="433" name="Straight Connector 432">
              <a:extLst>
                <a:ext uri="{FF2B5EF4-FFF2-40B4-BE49-F238E27FC236}">
                  <a16:creationId xmlns:a16="http://schemas.microsoft.com/office/drawing/2014/main" id="{215F9F4C-7F7D-42B1-AB8A-E81748F42DD6}"/>
                </a:ext>
              </a:extLst>
            </p:cNvPr>
            <p:cNvCxnSpPr/>
            <p:nvPr/>
          </p:nvCxnSpPr>
          <p:spPr bwMode="auto">
            <a:xfrm>
              <a:off x="4157887" y="397335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BEEB8AAE-3E22-43E5-A943-C080033CB4BD}"/>
                </a:ext>
              </a:extLst>
            </p:cNvPr>
            <p:cNvCxnSpPr/>
            <p:nvPr/>
          </p:nvCxnSpPr>
          <p:spPr bwMode="auto">
            <a:xfrm>
              <a:off x="4363100" y="401860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35" name="Straight Connector 434">
              <a:extLst>
                <a:ext uri="{FF2B5EF4-FFF2-40B4-BE49-F238E27FC236}">
                  <a16:creationId xmlns:a16="http://schemas.microsoft.com/office/drawing/2014/main" id="{7994A238-2099-4E54-9A3A-935FED08B0CC}"/>
                </a:ext>
              </a:extLst>
            </p:cNvPr>
            <p:cNvCxnSpPr/>
            <p:nvPr/>
          </p:nvCxnSpPr>
          <p:spPr bwMode="auto">
            <a:xfrm>
              <a:off x="4441839" y="402457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36" name="Straight Connector 435">
              <a:extLst>
                <a:ext uri="{FF2B5EF4-FFF2-40B4-BE49-F238E27FC236}">
                  <a16:creationId xmlns:a16="http://schemas.microsoft.com/office/drawing/2014/main" id="{4618979F-434B-487D-9CED-A26DA2854922}"/>
                </a:ext>
              </a:extLst>
            </p:cNvPr>
            <p:cNvCxnSpPr/>
            <p:nvPr/>
          </p:nvCxnSpPr>
          <p:spPr bwMode="auto">
            <a:xfrm>
              <a:off x="4407332" y="402023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D019654C-D475-4F05-BAA6-77FFB6F3ECD7}"/>
                </a:ext>
              </a:extLst>
            </p:cNvPr>
            <p:cNvCxnSpPr/>
            <p:nvPr/>
          </p:nvCxnSpPr>
          <p:spPr bwMode="auto">
            <a:xfrm>
              <a:off x="5165945" y="4085670"/>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38" name="Straight Connector 437">
              <a:extLst>
                <a:ext uri="{FF2B5EF4-FFF2-40B4-BE49-F238E27FC236}">
                  <a16:creationId xmlns:a16="http://schemas.microsoft.com/office/drawing/2014/main" id="{010254B7-71F1-4A9E-8F0C-69FCE20E53B7}"/>
                </a:ext>
              </a:extLst>
            </p:cNvPr>
            <p:cNvCxnSpPr/>
            <p:nvPr/>
          </p:nvCxnSpPr>
          <p:spPr bwMode="auto">
            <a:xfrm>
              <a:off x="4571188" y="4022892"/>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39" name="Straight Connector 438">
              <a:extLst>
                <a:ext uri="{FF2B5EF4-FFF2-40B4-BE49-F238E27FC236}">
                  <a16:creationId xmlns:a16="http://schemas.microsoft.com/office/drawing/2014/main" id="{64AB8FF5-A770-44AA-A1A1-B932024851A3}"/>
                </a:ext>
              </a:extLst>
            </p:cNvPr>
            <p:cNvCxnSpPr/>
            <p:nvPr/>
          </p:nvCxnSpPr>
          <p:spPr bwMode="auto">
            <a:xfrm>
              <a:off x="5357445" y="408522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AB7E53AD-1CE5-4BCA-B4AF-A5D84DDD2448}"/>
                </a:ext>
              </a:extLst>
            </p:cNvPr>
            <p:cNvCxnSpPr/>
            <p:nvPr/>
          </p:nvCxnSpPr>
          <p:spPr bwMode="auto">
            <a:xfrm>
              <a:off x="5412289" y="4085670"/>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1" name="Straight Connector 440">
              <a:extLst>
                <a:ext uri="{FF2B5EF4-FFF2-40B4-BE49-F238E27FC236}">
                  <a16:creationId xmlns:a16="http://schemas.microsoft.com/office/drawing/2014/main" id="{24868C95-7090-4198-89F9-C67CE43FC6C9}"/>
                </a:ext>
              </a:extLst>
            </p:cNvPr>
            <p:cNvCxnSpPr/>
            <p:nvPr/>
          </p:nvCxnSpPr>
          <p:spPr bwMode="auto">
            <a:xfrm>
              <a:off x="5279627" y="4085670"/>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2" name="Straight Connector 441">
              <a:extLst>
                <a:ext uri="{FF2B5EF4-FFF2-40B4-BE49-F238E27FC236}">
                  <a16:creationId xmlns:a16="http://schemas.microsoft.com/office/drawing/2014/main" id="{80C7794F-05DE-4A78-8B71-4FCBA321C484}"/>
                </a:ext>
              </a:extLst>
            </p:cNvPr>
            <p:cNvCxnSpPr/>
            <p:nvPr/>
          </p:nvCxnSpPr>
          <p:spPr bwMode="auto">
            <a:xfrm>
              <a:off x="6328501" y="411449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3" name="Straight Connector 442">
              <a:extLst>
                <a:ext uri="{FF2B5EF4-FFF2-40B4-BE49-F238E27FC236}">
                  <a16:creationId xmlns:a16="http://schemas.microsoft.com/office/drawing/2014/main" id="{6BAA3E86-F316-4775-8AFB-412679EDD1D9}"/>
                </a:ext>
              </a:extLst>
            </p:cNvPr>
            <p:cNvCxnSpPr/>
            <p:nvPr/>
          </p:nvCxnSpPr>
          <p:spPr bwMode="auto">
            <a:xfrm>
              <a:off x="5872738" y="4102002"/>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4" name="Straight Connector 443">
              <a:extLst>
                <a:ext uri="{FF2B5EF4-FFF2-40B4-BE49-F238E27FC236}">
                  <a16:creationId xmlns:a16="http://schemas.microsoft.com/office/drawing/2014/main" id="{55374420-B5BF-4159-AF21-2C58374A628B}"/>
                </a:ext>
              </a:extLst>
            </p:cNvPr>
            <p:cNvCxnSpPr/>
            <p:nvPr/>
          </p:nvCxnSpPr>
          <p:spPr bwMode="auto">
            <a:xfrm>
              <a:off x="7543249" y="4167834"/>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5" name="Straight Connector 444">
              <a:extLst>
                <a:ext uri="{FF2B5EF4-FFF2-40B4-BE49-F238E27FC236}">
                  <a16:creationId xmlns:a16="http://schemas.microsoft.com/office/drawing/2014/main" id="{6D0B6F01-043C-4BC2-A896-7F19AB9E30EE}"/>
                </a:ext>
              </a:extLst>
            </p:cNvPr>
            <p:cNvCxnSpPr/>
            <p:nvPr/>
          </p:nvCxnSpPr>
          <p:spPr bwMode="auto">
            <a:xfrm>
              <a:off x="6948733" y="4138862"/>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6" name="Straight Connector 445">
              <a:extLst>
                <a:ext uri="{FF2B5EF4-FFF2-40B4-BE49-F238E27FC236}">
                  <a16:creationId xmlns:a16="http://schemas.microsoft.com/office/drawing/2014/main" id="{22CFF607-8BA9-4D72-B657-3D2C5278C360}"/>
                </a:ext>
              </a:extLst>
            </p:cNvPr>
            <p:cNvCxnSpPr/>
            <p:nvPr/>
          </p:nvCxnSpPr>
          <p:spPr bwMode="auto">
            <a:xfrm>
              <a:off x="7615935" y="4170847"/>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7" name="Straight Connector 446">
              <a:extLst>
                <a:ext uri="{FF2B5EF4-FFF2-40B4-BE49-F238E27FC236}">
                  <a16:creationId xmlns:a16="http://schemas.microsoft.com/office/drawing/2014/main" id="{62372A27-7A28-4FFE-826C-9F5BF5CDFF90}"/>
                </a:ext>
              </a:extLst>
            </p:cNvPr>
            <p:cNvCxnSpPr/>
            <p:nvPr/>
          </p:nvCxnSpPr>
          <p:spPr bwMode="auto">
            <a:xfrm>
              <a:off x="8300339" y="417148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8" name="Straight Connector 447">
              <a:extLst>
                <a:ext uri="{FF2B5EF4-FFF2-40B4-BE49-F238E27FC236}">
                  <a16:creationId xmlns:a16="http://schemas.microsoft.com/office/drawing/2014/main" id="{92073E47-0E93-4780-8982-20049C22B50E}"/>
                </a:ext>
              </a:extLst>
            </p:cNvPr>
            <p:cNvCxnSpPr/>
            <p:nvPr/>
          </p:nvCxnSpPr>
          <p:spPr bwMode="auto">
            <a:xfrm>
              <a:off x="7931450" y="4167858"/>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49" name="Straight Connector 448">
              <a:extLst>
                <a:ext uri="{FF2B5EF4-FFF2-40B4-BE49-F238E27FC236}">
                  <a16:creationId xmlns:a16="http://schemas.microsoft.com/office/drawing/2014/main" id="{7F21C5C7-6601-43AD-A15E-7FC08B10868F}"/>
                </a:ext>
              </a:extLst>
            </p:cNvPr>
            <p:cNvCxnSpPr/>
            <p:nvPr/>
          </p:nvCxnSpPr>
          <p:spPr bwMode="auto">
            <a:xfrm>
              <a:off x="8148931" y="417030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50" name="Straight Connector 449">
              <a:extLst>
                <a:ext uri="{FF2B5EF4-FFF2-40B4-BE49-F238E27FC236}">
                  <a16:creationId xmlns:a16="http://schemas.microsoft.com/office/drawing/2014/main" id="{18142AE7-B7B7-4892-B9CC-AFAFEC007058}"/>
                </a:ext>
              </a:extLst>
            </p:cNvPr>
            <p:cNvCxnSpPr/>
            <p:nvPr/>
          </p:nvCxnSpPr>
          <p:spPr bwMode="auto">
            <a:xfrm>
              <a:off x="8465768" y="420716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51" name="Straight Connector 450">
              <a:extLst>
                <a:ext uri="{FF2B5EF4-FFF2-40B4-BE49-F238E27FC236}">
                  <a16:creationId xmlns:a16="http://schemas.microsoft.com/office/drawing/2014/main" id="{A99745A4-C655-4911-854A-36F38E15A609}"/>
                </a:ext>
              </a:extLst>
            </p:cNvPr>
            <p:cNvCxnSpPr/>
            <p:nvPr/>
          </p:nvCxnSpPr>
          <p:spPr bwMode="auto">
            <a:xfrm>
              <a:off x="8712925" y="4207161"/>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ABA93E99-6200-4DB1-B660-B9C7C5E27DF1}"/>
                </a:ext>
              </a:extLst>
            </p:cNvPr>
            <p:cNvCxnSpPr/>
            <p:nvPr/>
          </p:nvCxnSpPr>
          <p:spPr bwMode="auto">
            <a:xfrm>
              <a:off x="8909611" y="4208216"/>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53" name="Straight Connector 452">
              <a:extLst>
                <a:ext uri="{FF2B5EF4-FFF2-40B4-BE49-F238E27FC236}">
                  <a16:creationId xmlns:a16="http://schemas.microsoft.com/office/drawing/2014/main" id="{323640DD-9B65-4D2F-92B5-327100AD3165}"/>
                </a:ext>
              </a:extLst>
            </p:cNvPr>
            <p:cNvCxnSpPr/>
            <p:nvPr/>
          </p:nvCxnSpPr>
          <p:spPr bwMode="auto">
            <a:xfrm>
              <a:off x="9400690" y="4211899"/>
              <a:ext cx="0" cy="122188"/>
            </a:xfrm>
            <a:prstGeom prst="line">
              <a:avLst/>
            </a:prstGeom>
            <a:noFill/>
            <a:ln w="28575" cap="flat" cmpd="sng" algn="ctr">
              <a:solidFill>
                <a:schemeClr val="accent3"/>
              </a:solidFill>
              <a:prstDash val="solid"/>
              <a:round/>
              <a:headEnd type="none" w="med" len="med"/>
              <a:tailEnd type="none" w="med" len="med"/>
            </a:ln>
            <a:effectLst/>
          </p:spPr>
        </p:cxnSp>
        <p:cxnSp>
          <p:nvCxnSpPr>
            <p:cNvPr id="454" name="Straight Connector 453">
              <a:extLst>
                <a:ext uri="{FF2B5EF4-FFF2-40B4-BE49-F238E27FC236}">
                  <a16:creationId xmlns:a16="http://schemas.microsoft.com/office/drawing/2014/main" id="{48533D23-A14F-4907-A542-137243E5D34B}"/>
                </a:ext>
              </a:extLst>
            </p:cNvPr>
            <p:cNvCxnSpPr/>
            <p:nvPr/>
          </p:nvCxnSpPr>
          <p:spPr bwMode="auto">
            <a:xfrm>
              <a:off x="8865069" y="4207161"/>
              <a:ext cx="0" cy="122188"/>
            </a:xfrm>
            <a:prstGeom prst="line">
              <a:avLst/>
            </a:prstGeom>
            <a:noFill/>
            <a:ln w="28575" cap="flat" cmpd="sng" algn="ctr">
              <a:solidFill>
                <a:schemeClr val="accent3"/>
              </a:solidFill>
              <a:prstDash val="solid"/>
              <a:round/>
              <a:headEnd type="none" w="med" len="med"/>
              <a:tailEnd type="none" w="med" len="med"/>
            </a:ln>
            <a:effectLst/>
          </p:spPr>
        </p:cxnSp>
      </p:grpSp>
      <p:sp>
        <p:nvSpPr>
          <p:cNvPr id="455" name="TextBox 454">
            <a:extLst>
              <a:ext uri="{FF2B5EF4-FFF2-40B4-BE49-F238E27FC236}">
                <a16:creationId xmlns:a16="http://schemas.microsoft.com/office/drawing/2014/main" id="{0776CAB7-BDD2-4FA6-BB91-E214FF4D0CAA}"/>
              </a:ext>
            </a:extLst>
          </p:cNvPr>
          <p:cNvSpPr txBox="1"/>
          <p:nvPr/>
        </p:nvSpPr>
        <p:spPr bwMode="auto">
          <a:xfrm>
            <a:off x="3116217" y="3795525"/>
            <a:ext cx="499765" cy="24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39.7%</a:t>
            </a:r>
          </a:p>
        </p:txBody>
      </p:sp>
      <p:cxnSp>
        <p:nvCxnSpPr>
          <p:cNvPr id="456" name="Straight Connector 455">
            <a:extLst>
              <a:ext uri="{FF2B5EF4-FFF2-40B4-BE49-F238E27FC236}">
                <a16:creationId xmlns:a16="http://schemas.microsoft.com/office/drawing/2014/main" id="{5671735C-F8AF-4E9E-BE5F-22770B536BE3}"/>
              </a:ext>
            </a:extLst>
          </p:cNvPr>
          <p:cNvCxnSpPr/>
          <p:nvPr/>
        </p:nvCxnSpPr>
        <p:spPr bwMode="auto">
          <a:xfrm>
            <a:off x="1499790" y="3716308"/>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57" name="Straight Connector 456">
            <a:extLst>
              <a:ext uri="{FF2B5EF4-FFF2-40B4-BE49-F238E27FC236}">
                <a16:creationId xmlns:a16="http://schemas.microsoft.com/office/drawing/2014/main" id="{E7C02408-0630-413C-9612-BB7DB39FE1BD}"/>
              </a:ext>
            </a:extLst>
          </p:cNvPr>
          <p:cNvCxnSpPr/>
          <p:nvPr/>
        </p:nvCxnSpPr>
        <p:spPr bwMode="auto">
          <a:xfrm>
            <a:off x="1759019" y="3839423"/>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58" name="Straight Connector 457">
            <a:extLst>
              <a:ext uri="{FF2B5EF4-FFF2-40B4-BE49-F238E27FC236}">
                <a16:creationId xmlns:a16="http://schemas.microsoft.com/office/drawing/2014/main" id="{B215AEFE-FE4F-4423-9D3D-76649D1E5D3D}"/>
              </a:ext>
            </a:extLst>
          </p:cNvPr>
          <p:cNvCxnSpPr/>
          <p:nvPr/>
        </p:nvCxnSpPr>
        <p:spPr bwMode="auto">
          <a:xfrm>
            <a:off x="2125345" y="3934764"/>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59" name="Straight Connector 458">
            <a:extLst>
              <a:ext uri="{FF2B5EF4-FFF2-40B4-BE49-F238E27FC236}">
                <a16:creationId xmlns:a16="http://schemas.microsoft.com/office/drawing/2014/main" id="{83C1C2C3-610F-44A7-BC55-2220156DB4AB}"/>
              </a:ext>
            </a:extLst>
          </p:cNvPr>
          <p:cNvCxnSpPr/>
          <p:nvPr/>
        </p:nvCxnSpPr>
        <p:spPr bwMode="auto">
          <a:xfrm>
            <a:off x="2615250" y="4004846"/>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03CF77AF-683C-44BC-BFE2-79C7A4D23AA2}"/>
              </a:ext>
            </a:extLst>
          </p:cNvPr>
          <p:cNvCxnSpPr/>
          <p:nvPr/>
        </p:nvCxnSpPr>
        <p:spPr bwMode="auto">
          <a:xfrm>
            <a:off x="3878021" y="4149252"/>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61" name="Straight Connector 460">
            <a:extLst>
              <a:ext uri="{FF2B5EF4-FFF2-40B4-BE49-F238E27FC236}">
                <a16:creationId xmlns:a16="http://schemas.microsoft.com/office/drawing/2014/main" id="{ECE61CB0-DBA3-4471-AD60-2DDD070AB025}"/>
              </a:ext>
            </a:extLst>
          </p:cNvPr>
          <p:cNvCxnSpPr/>
          <p:nvPr/>
        </p:nvCxnSpPr>
        <p:spPr bwMode="auto">
          <a:xfrm>
            <a:off x="4461488" y="4174373"/>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62" name="Straight Connector 461">
            <a:extLst>
              <a:ext uri="{FF2B5EF4-FFF2-40B4-BE49-F238E27FC236}">
                <a16:creationId xmlns:a16="http://schemas.microsoft.com/office/drawing/2014/main" id="{049DED17-EABE-483B-9451-53FD7702DCF1}"/>
              </a:ext>
            </a:extLst>
          </p:cNvPr>
          <p:cNvCxnSpPr/>
          <p:nvPr/>
        </p:nvCxnSpPr>
        <p:spPr bwMode="auto">
          <a:xfrm>
            <a:off x="4524293" y="4174373"/>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9FEB61E7-04F5-4739-9564-7005DCFD62C0}"/>
              </a:ext>
            </a:extLst>
          </p:cNvPr>
          <p:cNvCxnSpPr/>
          <p:nvPr/>
        </p:nvCxnSpPr>
        <p:spPr bwMode="auto">
          <a:xfrm>
            <a:off x="5285830" y="4197628"/>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64" name="Straight Connector 463">
            <a:extLst>
              <a:ext uri="{FF2B5EF4-FFF2-40B4-BE49-F238E27FC236}">
                <a16:creationId xmlns:a16="http://schemas.microsoft.com/office/drawing/2014/main" id="{B5B0804A-6E92-4668-9A6E-D790F7D10D03}"/>
              </a:ext>
            </a:extLst>
          </p:cNvPr>
          <p:cNvCxnSpPr/>
          <p:nvPr/>
        </p:nvCxnSpPr>
        <p:spPr bwMode="auto">
          <a:xfrm>
            <a:off x="5588422" y="4238257"/>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252E857A-B8E7-4663-BC47-8EA53B00784A}"/>
              </a:ext>
            </a:extLst>
          </p:cNvPr>
          <p:cNvCxnSpPr/>
          <p:nvPr/>
        </p:nvCxnSpPr>
        <p:spPr bwMode="auto">
          <a:xfrm>
            <a:off x="5664892" y="4251241"/>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66" name="Straight Connector 465">
            <a:extLst>
              <a:ext uri="{FF2B5EF4-FFF2-40B4-BE49-F238E27FC236}">
                <a16:creationId xmlns:a16="http://schemas.microsoft.com/office/drawing/2014/main" id="{9FF62768-15EA-47D6-94B2-F90A2B01E324}"/>
              </a:ext>
            </a:extLst>
          </p:cNvPr>
          <p:cNvCxnSpPr/>
          <p:nvPr/>
        </p:nvCxnSpPr>
        <p:spPr bwMode="auto">
          <a:xfrm>
            <a:off x="1083533" y="3271889"/>
            <a:ext cx="0" cy="81258"/>
          </a:xfrm>
          <a:prstGeom prst="line">
            <a:avLst/>
          </a:prstGeom>
          <a:noFill/>
          <a:ln w="28575" cap="flat" cmpd="sng" algn="ctr">
            <a:solidFill>
              <a:schemeClr val="accent1"/>
            </a:solidFill>
            <a:prstDash val="solid"/>
            <a:round/>
            <a:headEnd type="none" w="med" len="med"/>
            <a:tailEnd type="none" w="med" len="med"/>
          </a:ln>
          <a:effectLst/>
        </p:spPr>
      </p:cxnSp>
      <p:cxnSp>
        <p:nvCxnSpPr>
          <p:cNvPr id="467" name="Straight Connector 466">
            <a:extLst>
              <a:ext uri="{FF2B5EF4-FFF2-40B4-BE49-F238E27FC236}">
                <a16:creationId xmlns:a16="http://schemas.microsoft.com/office/drawing/2014/main" id="{EA02E6FA-30BA-4C7E-924C-6D9A8D51D768}"/>
              </a:ext>
            </a:extLst>
          </p:cNvPr>
          <p:cNvCxnSpPr/>
          <p:nvPr/>
        </p:nvCxnSpPr>
        <p:spPr bwMode="auto">
          <a:xfrm>
            <a:off x="1101068" y="3543065"/>
            <a:ext cx="0" cy="81258"/>
          </a:xfrm>
          <a:prstGeom prst="line">
            <a:avLst/>
          </a:prstGeom>
          <a:noFill/>
          <a:ln w="28575" cap="flat" cmpd="sng" algn="ctr">
            <a:solidFill>
              <a:schemeClr val="accent3"/>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8C939842-0F1F-4D3B-A33E-40F19EAD63BC}"/>
              </a:ext>
            </a:extLst>
          </p:cNvPr>
          <p:cNvCxnSpPr/>
          <p:nvPr/>
        </p:nvCxnSpPr>
        <p:spPr bwMode="auto">
          <a:xfrm>
            <a:off x="1131428" y="3572449"/>
            <a:ext cx="0" cy="81258"/>
          </a:xfrm>
          <a:prstGeom prst="line">
            <a:avLst/>
          </a:prstGeom>
          <a:noFill/>
          <a:ln w="28575" cap="flat" cmpd="sng" algn="ctr">
            <a:solidFill>
              <a:schemeClr val="accent3"/>
            </a:solidFill>
            <a:prstDash val="solid"/>
            <a:round/>
            <a:headEnd type="none" w="med" len="med"/>
            <a:tailEnd type="none" w="med" len="med"/>
          </a:ln>
          <a:effectLst/>
        </p:spPr>
      </p:cxnSp>
      <p:cxnSp>
        <p:nvCxnSpPr>
          <p:cNvPr id="469" name="Straight Connector 468">
            <a:extLst>
              <a:ext uri="{FF2B5EF4-FFF2-40B4-BE49-F238E27FC236}">
                <a16:creationId xmlns:a16="http://schemas.microsoft.com/office/drawing/2014/main" id="{1E329D74-A83D-40AC-9858-E70EC37F49B1}"/>
              </a:ext>
            </a:extLst>
          </p:cNvPr>
          <p:cNvCxnSpPr/>
          <p:nvPr/>
        </p:nvCxnSpPr>
        <p:spPr bwMode="auto">
          <a:xfrm>
            <a:off x="1710157" y="4159665"/>
            <a:ext cx="0" cy="81258"/>
          </a:xfrm>
          <a:prstGeom prst="line">
            <a:avLst/>
          </a:prstGeom>
          <a:noFill/>
          <a:ln w="28575" cap="flat" cmpd="sng" algn="ctr">
            <a:solidFill>
              <a:schemeClr val="accent3"/>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F679833F-DFF5-4FD7-95D6-E1AFCFB91D12}"/>
              </a:ext>
            </a:extLst>
          </p:cNvPr>
          <p:cNvCxnSpPr/>
          <p:nvPr/>
        </p:nvCxnSpPr>
        <p:spPr bwMode="auto">
          <a:xfrm>
            <a:off x="2557191" y="4332499"/>
            <a:ext cx="0" cy="81258"/>
          </a:xfrm>
          <a:prstGeom prst="line">
            <a:avLst/>
          </a:prstGeom>
          <a:noFill/>
          <a:ln w="28575" cap="flat" cmpd="sng" algn="ctr">
            <a:solidFill>
              <a:schemeClr val="accent3"/>
            </a:solidFill>
            <a:prstDash val="solid"/>
            <a:round/>
            <a:headEnd type="none" w="med" len="med"/>
            <a:tailEnd type="none" w="med" len="med"/>
          </a:ln>
          <a:effectLst/>
        </p:spPr>
      </p:cxnSp>
      <p:cxnSp>
        <p:nvCxnSpPr>
          <p:cNvPr id="471" name="Straight Connector 470">
            <a:extLst>
              <a:ext uri="{FF2B5EF4-FFF2-40B4-BE49-F238E27FC236}">
                <a16:creationId xmlns:a16="http://schemas.microsoft.com/office/drawing/2014/main" id="{596E5D0C-AE04-4A9E-BCDA-1D4F32CD227A}"/>
              </a:ext>
            </a:extLst>
          </p:cNvPr>
          <p:cNvCxnSpPr/>
          <p:nvPr/>
        </p:nvCxnSpPr>
        <p:spPr bwMode="auto">
          <a:xfrm>
            <a:off x="4972512" y="4422806"/>
            <a:ext cx="0" cy="81258"/>
          </a:xfrm>
          <a:prstGeom prst="line">
            <a:avLst/>
          </a:prstGeom>
          <a:noFill/>
          <a:ln w="28575" cap="flat" cmpd="sng" algn="ctr">
            <a:solidFill>
              <a:schemeClr val="accent3"/>
            </a:solidFill>
            <a:prstDash val="solid"/>
            <a:round/>
            <a:headEnd type="none" w="med" len="med"/>
            <a:tailEnd type="none" w="med" len="med"/>
          </a:ln>
          <a:effectLst/>
        </p:spPr>
      </p:cxnSp>
      <p:sp>
        <p:nvSpPr>
          <p:cNvPr id="474" name="TextBox 473">
            <a:extLst>
              <a:ext uri="{FF2B5EF4-FFF2-40B4-BE49-F238E27FC236}">
                <a16:creationId xmlns:a16="http://schemas.microsoft.com/office/drawing/2014/main" id="{E1807DF4-2CD1-4841-95BD-4592BBA00E69}"/>
              </a:ext>
            </a:extLst>
          </p:cNvPr>
          <p:cNvSpPr txBox="1"/>
          <p:nvPr/>
        </p:nvSpPr>
        <p:spPr bwMode="auto">
          <a:xfrm>
            <a:off x="2349156" y="1481080"/>
            <a:ext cx="21890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5-Yr PFS (ITT; BICR)</a:t>
            </a:r>
          </a:p>
        </p:txBody>
      </p:sp>
      <p:sp>
        <p:nvSpPr>
          <p:cNvPr id="475" name="TextBox 474">
            <a:extLst>
              <a:ext uri="{FF2B5EF4-FFF2-40B4-BE49-F238E27FC236}">
                <a16:creationId xmlns:a16="http://schemas.microsoft.com/office/drawing/2014/main" id="{B82B3ED6-3702-4255-85D4-0C9EDC2809F5}"/>
              </a:ext>
            </a:extLst>
          </p:cNvPr>
          <p:cNvSpPr txBox="1"/>
          <p:nvPr/>
        </p:nvSpPr>
        <p:spPr bwMode="auto">
          <a:xfrm>
            <a:off x="8195084" y="1481080"/>
            <a:ext cx="15009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5-Yr OS (ITT)</a:t>
            </a:r>
          </a:p>
        </p:txBody>
      </p:sp>
      <p:grpSp>
        <p:nvGrpSpPr>
          <p:cNvPr id="3" name="Group 2">
            <a:extLst>
              <a:ext uri="{FF2B5EF4-FFF2-40B4-BE49-F238E27FC236}">
                <a16:creationId xmlns:a16="http://schemas.microsoft.com/office/drawing/2014/main" id="{4B0B67C0-127F-DDB6-B27B-2C835588C35B}"/>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EE4AC2E-CFF2-6104-35AF-2BB564F37E0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F4E6D958-15FE-F4BA-F2A8-1BC043A86FB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765981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E74DF-8F12-6F16-8CC6-1008C294D60C}"/>
              </a:ext>
            </a:extLst>
          </p:cNvPr>
          <p:cNvSpPr>
            <a:spLocks noGrp="1"/>
          </p:cNvSpPr>
          <p:nvPr>
            <p:ph type="title"/>
          </p:nvPr>
        </p:nvSpPr>
        <p:spPr/>
        <p:txBody>
          <a:bodyPr/>
          <a:lstStyle/>
          <a:p>
            <a:r>
              <a:rPr lang="en-US" dirty="0"/>
              <a:t>Adjuvant Osimertinib For </a:t>
            </a:r>
            <a:br>
              <a:rPr lang="en-US" dirty="0"/>
            </a:br>
            <a:r>
              <a:rPr lang="en-US" dirty="0"/>
              <a:t>Resectable Stage IB-IIIA </a:t>
            </a:r>
            <a:r>
              <a:rPr lang="en-US" i="1" dirty="0"/>
              <a:t>EGFR</a:t>
            </a:r>
            <a:r>
              <a:rPr lang="en-US" dirty="0"/>
              <a:t>-Mutated NSCLC</a:t>
            </a:r>
          </a:p>
        </p:txBody>
      </p:sp>
    </p:spTree>
    <p:extLst>
      <p:ext uri="{BB962C8B-B14F-4D97-AF65-F5344CB8AC3E}">
        <p14:creationId xmlns:p14="http://schemas.microsoft.com/office/powerpoint/2010/main" val="626907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DCA45-5DE6-47CE-B06B-D38167B461FC}"/>
              </a:ext>
            </a:extLst>
          </p:cNvPr>
          <p:cNvSpPr>
            <a:spLocks noGrp="1"/>
          </p:cNvSpPr>
          <p:nvPr>
            <p:ph type="title"/>
          </p:nvPr>
        </p:nvSpPr>
        <p:spPr/>
        <p:txBody>
          <a:bodyPr/>
          <a:lstStyle/>
          <a:p>
            <a:r>
              <a:rPr lang="en-US" dirty="0"/>
              <a:t>ADAURA: Adjuvant Osimertinib vs Placebo for </a:t>
            </a:r>
            <a:br>
              <a:rPr lang="en-US" dirty="0"/>
            </a:br>
            <a:r>
              <a:rPr lang="en-US" dirty="0"/>
              <a:t>Stage IB/II/IIIA </a:t>
            </a:r>
            <a:r>
              <a:rPr lang="en-US" i="1" dirty="0"/>
              <a:t>EGFR-</a:t>
            </a:r>
            <a:r>
              <a:rPr lang="en-US" dirty="0"/>
              <a:t>Mutated NSCLC</a:t>
            </a:r>
          </a:p>
        </p:txBody>
      </p:sp>
      <p:sp>
        <p:nvSpPr>
          <p:cNvPr id="3" name="Content Placeholder 2">
            <a:extLst>
              <a:ext uri="{FF2B5EF4-FFF2-40B4-BE49-F238E27FC236}">
                <a16:creationId xmlns:a16="http://schemas.microsoft.com/office/drawing/2014/main" id="{116D6CA9-8C95-4F35-B43C-4A390D03E712}"/>
              </a:ext>
            </a:extLst>
          </p:cNvPr>
          <p:cNvSpPr>
            <a:spLocks noGrp="1"/>
          </p:cNvSpPr>
          <p:nvPr>
            <p:ph idx="1"/>
          </p:nvPr>
        </p:nvSpPr>
        <p:spPr>
          <a:xfrm>
            <a:off x="604675" y="1513047"/>
            <a:ext cx="10877529" cy="1299968"/>
          </a:xfrm>
        </p:spPr>
        <p:txBody>
          <a:bodyPr/>
          <a:lstStyle/>
          <a:p>
            <a:r>
              <a:rPr lang="en-US" sz="2000" dirty="0"/>
              <a:t>International, randomized, double-blind phase III trial (data cutoff for interim analysis: 1/17/2020)</a:t>
            </a:r>
          </a:p>
          <a:p>
            <a:pPr lvl="1"/>
            <a:r>
              <a:rPr lang="en-US" sz="1800" dirty="0"/>
              <a:t>IDMC recommended early unblinding due to efficacy; at time of unblinding, trial had completed enrollment and all patients had ≥1 yr of follow-up</a:t>
            </a:r>
          </a:p>
          <a:p>
            <a:pPr lvl="1"/>
            <a:endParaRPr lang="en-US" sz="2000" dirty="0"/>
          </a:p>
          <a:p>
            <a:pPr lvl="1"/>
            <a:endParaRPr lang="en-US" sz="2000" dirty="0"/>
          </a:p>
        </p:txBody>
      </p:sp>
      <p:sp>
        <p:nvSpPr>
          <p:cNvPr id="7" name="Text Box 15">
            <a:extLst>
              <a:ext uri="{FF2B5EF4-FFF2-40B4-BE49-F238E27FC236}">
                <a16:creationId xmlns:a16="http://schemas.microsoft.com/office/drawing/2014/main" id="{C4614709-37AC-4DEA-8C8C-1AE515F89754}"/>
              </a:ext>
            </a:extLst>
          </p:cNvPr>
          <p:cNvSpPr txBox="1">
            <a:spLocks noChangeArrowheads="1"/>
          </p:cNvSpPr>
          <p:nvPr/>
        </p:nvSpPr>
        <p:spPr bwMode="auto">
          <a:xfrm>
            <a:off x="412751" y="639258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Wu. NEJM. 2020;383:1711.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NCT02511106. </a:t>
            </a:r>
          </a:p>
        </p:txBody>
      </p:sp>
      <p:sp>
        <p:nvSpPr>
          <p:cNvPr id="10" name="Content Placeholder 3">
            <a:extLst>
              <a:ext uri="{FF2B5EF4-FFF2-40B4-BE49-F238E27FC236}">
                <a16:creationId xmlns:a16="http://schemas.microsoft.com/office/drawing/2014/main" id="{ADC6FC8B-9F80-442D-A5E4-1071E6CB849F}"/>
              </a:ext>
            </a:extLst>
          </p:cNvPr>
          <p:cNvSpPr txBox="1">
            <a:spLocks/>
          </p:cNvSpPr>
          <p:nvPr/>
        </p:nvSpPr>
        <p:spPr>
          <a:xfrm>
            <a:off x="8498514" y="2566357"/>
            <a:ext cx="3216091" cy="3641570"/>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investigator-assessed DFS in patients with stage II/ IIIA disease</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Trial designed to </a:t>
            </a:r>
            <a:b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test superiority with assumed DFS HR of 0.70</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DFS in overall population; landmark DFS rates at </a:t>
            </a:r>
            <a:b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Yr 2, 3, 4, and 5; OS; HRQoL; safety</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1" name="Text Box 45">
            <a:extLst>
              <a:ext uri="{FF2B5EF4-FFF2-40B4-BE49-F238E27FC236}">
                <a16:creationId xmlns:a16="http://schemas.microsoft.com/office/drawing/2014/main" id="{79DB65D9-6ECF-4B6B-96FA-B11A323187E5}"/>
              </a:ext>
            </a:extLst>
          </p:cNvPr>
          <p:cNvSpPr txBox="1">
            <a:spLocks noChangeArrowheads="1"/>
          </p:cNvSpPr>
          <p:nvPr/>
        </p:nvSpPr>
        <p:spPr bwMode="auto">
          <a:xfrm>
            <a:off x="521962" y="2771521"/>
            <a:ext cx="2860676"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completely resected stage IB/II/IIIA NSCLC with negative margins;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 nonsquamous NSCLC with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ex19del or L858R*;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aged ≥18 yr (≥20 yr in Japan/Taiwan); WHO PS 0/1; brain imaging done;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adj CT permitted;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maximum time from surgery to randomization: 10 wk without adj CT, 26 wk with adj CT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682)</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Rectangle 46">
            <a:extLst>
              <a:ext uri="{FF2B5EF4-FFF2-40B4-BE49-F238E27FC236}">
                <a16:creationId xmlns:a16="http://schemas.microsoft.com/office/drawing/2014/main" id="{B5762E0F-EAD2-4CC9-A776-8D370CBCFAC7}"/>
              </a:ext>
            </a:extLst>
          </p:cNvPr>
          <p:cNvSpPr>
            <a:spLocks noChangeArrowheads="1"/>
          </p:cNvSpPr>
          <p:nvPr/>
        </p:nvSpPr>
        <p:spPr bwMode="auto">
          <a:xfrm>
            <a:off x="7008486" y="3889406"/>
            <a:ext cx="134461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Until 3 yr, recurrence, or d/c criterion met</a:t>
            </a:r>
            <a:r>
              <a:rPr kumimoji="0" lang="en-US" altLang="en-US" sz="1600" b="0" i="1"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4" name="Rectangle 49">
            <a:extLst>
              <a:ext uri="{FF2B5EF4-FFF2-40B4-BE49-F238E27FC236}">
                <a16:creationId xmlns:a16="http://schemas.microsoft.com/office/drawing/2014/main" id="{470DAD4D-5ACC-4768-B2C6-F02B00DEF771}"/>
              </a:ext>
            </a:extLst>
          </p:cNvPr>
          <p:cNvSpPr>
            <a:spLocks noChangeArrowheads="1"/>
          </p:cNvSpPr>
          <p:nvPr/>
        </p:nvSpPr>
        <p:spPr bwMode="auto">
          <a:xfrm>
            <a:off x="3957310" y="3603690"/>
            <a:ext cx="2568575"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80 mg QD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339)</a:t>
            </a:r>
          </a:p>
        </p:txBody>
      </p:sp>
      <p:sp>
        <p:nvSpPr>
          <p:cNvPr id="15" name="Rectangle 50">
            <a:extLst>
              <a:ext uri="{FF2B5EF4-FFF2-40B4-BE49-F238E27FC236}">
                <a16:creationId xmlns:a16="http://schemas.microsoft.com/office/drawing/2014/main" id="{1913606A-3BBA-405A-A21E-EB1593F762CD}"/>
              </a:ext>
            </a:extLst>
          </p:cNvPr>
          <p:cNvSpPr>
            <a:spLocks noChangeArrowheads="1"/>
          </p:cNvSpPr>
          <p:nvPr/>
        </p:nvSpPr>
        <p:spPr bwMode="auto">
          <a:xfrm>
            <a:off x="3957310" y="4548253"/>
            <a:ext cx="2568575" cy="704088"/>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QD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343)</a:t>
            </a:r>
          </a:p>
        </p:txBody>
      </p:sp>
      <p:sp>
        <p:nvSpPr>
          <p:cNvPr id="17" name="Line 52">
            <a:extLst>
              <a:ext uri="{FF2B5EF4-FFF2-40B4-BE49-F238E27FC236}">
                <a16:creationId xmlns:a16="http://schemas.microsoft.com/office/drawing/2014/main" id="{111FA210-B039-4E8B-8888-3C7610159709}"/>
              </a:ext>
            </a:extLst>
          </p:cNvPr>
          <p:cNvSpPr>
            <a:spLocks noChangeShapeType="1"/>
          </p:cNvSpPr>
          <p:nvPr/>
        </p:nvSpPr>
        <p:spPr bwMode="auto">
          <a:xfrm>
            <a:off x="6602086" y="4415837"/>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8" name="Line 53">
            <a:extLst>
              <a:ext uri="{FF2B5EF4-FFF2-40B4-BE49-F238E27FC236}">
                <a16:creationId xmlns:a16="http://schemas.microsoft.com/office/drawing/2014/main" id="{3AA5AAE5-5BBE-45F7-B203-2AB61E5A65F1}"/>
              </a:ext>
            </a:extLst>
          </p:cNvPr>
          <p:cNvSpPr>
            <a:spLocks noChangeShapeType="1"/>
          </p:cNvSpPr>
          <p:nvPr/>
        </p:nvSpPr>
        <p:spPr bwMode="auto">
          <a:xfrm>
            <a:off x="3477260" y="4694097"/>
            <a:ext cx="365749" cy="2062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 name="Line 54">
            <a:extLst>
              <a:ext uri="{FF2B5EF4-FFF2-40B4-BE49-F238E27FC236}">
                <a16:creationId xmlns:a16="http://schemas.microsoft.com/office/drawing/2014/main" id="{5B8666B7-4174-4E28-9AB1-B5719CC960AC}"/>
              </a:ext>
            </a:extLst>
          </p:cNvPr>
          <p:cNvSpPr>
            <a:spLocks noChangeShapeType="1"/>
          </p:cNvSpPr>
          <p:nvPr/>
        </p:nvSpPr>
        <p:spPr bwMode="auto">
          <a:xfrm flipV="1">
            <a:off x="3477248" y="3955321"/>
            <a:ext cx="365761" cy="20434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0" name="Rectangle 46">
            <a:extLst>
              <a:ext uri="{FF2B5EF4-FFF2-40B4-BE49-F238E27FC236}">
                <a16:creationId xmlns:a16="http://schemas.microsoft.com/office/drawing/2014/main" id="{F2A33B64-EF3B-430A-8314-07A78EE490F4}"/>
              </a:ext>
            </a:extLst>
          </p:cNvPr>
          <p:cNvSpPr>
            <a:spLocks noChangeArrowheads="1"/>
          </p:cNvSpPr>
          <p:nvPr/>
        </p:nvSpPr>
        <p:spPr bwMode="auto">
          <a:xfrm>
            <a:off x="3523814" y="2720268"/>
            <a:ext cx="43213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stage (IB vs II vs IIIA), EGFR mutation (ex19del vs L858R), race (Asian vs non-Asian)</a:t>
            </a:r>
          </a:p>
        </p:txBody>
      </p:sp>
      <p:sp>
        <p:nvSpPr>
          <p:cNvPr id="23" name="Line 52">
            <a:extLst>
              <a:ext uri="{FF2B5EF4-FFF2-40B4-BE49-F238E27FC236}">
                <a16:creationId xmlns:a16="http://schemas.microsoft.com/office/drawing/2014/main" id="{ED46EEBD-ECCF-4DC4-8658-F0E907616EF7}"/>
              </a:ext>
            </a:extLst>
          </p:cNvPr>
          <p:cNvSpPr>
            <a:spLocks noChangeShapeType="1"/>
          </p:cNvSpPr>
          <p:nvPr/>
        </p:nvSpPr>
        <p:spPr bwMode="auto">
          <a:xfrm rot="5400000">
            <a:off x="3451579" y="3535699"/>
            <a:ext cx="417097"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4" name="Text Box 30">
            <a:extLst>
              <a:ext uri="{FF2B5EF4-FFF2-40B4-BE49-F238E27FC236}">
                <a16:creationId xmlns:a16="http://schemas.microsoft.com/office/drawing/2014/main" id="{5C7EC721-8DD6-4F6F-9848-98311D32F818}"/>
              </a:ext>
            </a:extLst>
          </p:cNvPr>
          <p:cNvSpPr txBox="1">
            <a:spLocks noChangeArrowheads="1"/>
          </p:cNvSpPr>
          <p:nvPr/>
        </p:nvSpPr>
        <p:spPr bwMode="auto">
          <a:xfrm>
            <a:off x="3382639" y="5454093"/>
            <a:ext cx="4970458"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*Confirmed centrally in tissue. </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Follow-up: until recurrence, </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Wk 12 and 24, then Q24W to 5 yr, then yearly; after recurrence, Q24W for 5 yr, then yearly.</a:t>
            </a:r>
          </a:p>
        </p:txBody>
      </p:sp>
      <p:grpSp>
        <p:nvGrpSpPr>
          <p:cNvPr id="8" name="Group 7">
            <a:extLst>
              <a:ext uri="{FF2B5EF4-FFF2-40B4-BE49-F238E27FC236}">
                <a16:creationId xmlns:a16="http://schemas.microsoft.com/office/drawing/2014/main" id="{FA07E5DA-398F-3CD0-6F6F-9FE97E641AE2}"/>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CDC41FA4-E9DB-133E-490F-B74B4BECD15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3" name="Rectangle 8">
              <a:extLst>
                <a:ext uri="{FF2B5EF4-FFF2-40B4-BE49-F238E27FC236}">
                  <a16:creationId xmlns:a16="http://schemas.microsoft.com/office/drawing/2014/main" id="{6FFFEB18-58C2-10C5-9148-7A8B39A6D7B7}"/>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26218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53172-464C-47F8-987E-69993A0CB304}"/>
              </a:ext>
            </a:extLst>
          </p:cNvPr>
          <p:cNvSpPr>
            <a:spLocks noGrp="1"/>
          </p:cNvSpPr>
          <p:nvPr>
            <p:ph type="title"/>
          </p:nvPr>
        </p:nvSpPr>
        <p:spPr/>
        <p:txBody>
          <a:bodyPr/>
          <a:lstStyle/>
          <a:p>
            <a:r>
              <a:rPr lang="en-US" dirty="0"/>
              <a:t>ADAURA: DFS in Patients With Stage II-IIIA </a:t>
            </a:r>
            <a:br>
              <a:rPr lang="en-US" dirty="0"/>
            </a:br>
            <a:r>
              <a:rPr lang="en-US" i="1" dirty="0"/>
              <a:t>EGFR</a:t>
            </a:r>
            <a:r>
              <a:rPr lang="en-US" dirty="0"/>
              <a:t>-Mutated NSCLC and Overall Population</a:t>
            </a:r>
          </a:p>
        </p:txBody>
      </p:sp>
      <p:cxnSp>
        <p:nvCxnSpPr>
          <p:cNvPr id="170" name="Straight Connector 169">
            <a:extLst>
              <a:ext uri="{FF2B5EF4-FFF2-40B4-BE49-F238E27FC236}">
                <a16:creationId xmlns:a16="http://schemas.microsoft.com/office/drawing/2014/main" id="{600F9957-714E-49B1-8DA8-D81F5C41B329}"/>
              </a:ext>
            </a:extLst>
          </p:cNvPr>
          <p:cNvCxnSpPr/>
          <p:nvPr/>
        </p:nvCxnSpPr>
        <p:spPr bwMode="auto">
          <a:xfrm>
            <a:off x="4289285" y="2580076"/>
            <a:ext cx="0" cy="82340"/>
          </a:xfrm>
          <a:prstGeom prst="line">
            <a:avLst/>
          </a:prstGeom>
          <a:noFill/>
          <a:ln w="76200" cap="flat" cmpd="sng" algn="ctr">
            <a:solidFill>
              <a:schemeClr val="accent1"/>
            </a:solidFill>
            <a:prstDash val="solid"/>
            <a:round/>
            <a:headEnd type="none" w="med" len="med"/>
            <a:tailEnd type="none" w="med" len="med"/>
          </a:ln>
          <a:effectLst/>
        </p:spPr>
      </p:cxnSp>
      <p:sp>
        <p:nvSpPr>
          <p:cNvPr id="56" name="Freeform: Shape 55">
            <a:extLst>
              <a:ext uri="{FF2B5EF4-FFF2-40B4-BE49-F238E27FC236}">
                <a16:creationId xmlns:a16="http://schemas.microsoft.com/office/drawing/2014/main" id="{8F83B08A-AA1B-4FE1-AAC7-7C0DEA2BA848}"/>
              </a:ext>
            </a:extLst>
          </p:cNvPr>
          <p:cNvSpPr/>
          <p:nvPr/>
        </p:nvSpPr>
        <p:spPr bwMode="auto">
          <a:xfrm>
            <a:off x="1159745" y="2292546"/>
            <a:ext cx="4187098" cy="781750"/>
          </a:xfrm>
          <a:custGeom>
            <a:avLst/>
            <a:gdLst>
              <a:gd name="connsiteX0" fmla="*/ 0 w 6734175"/>
              <a:gd name="connsiteY0" fmla="*/ 0 h 1257300"/>
              <a:gd name="connsiteX1" fmla="*/ 447675 w 6734175"/>
              <a:gd name="connsiteY1" fmla="*/ 0 h 1257300"/>
              <a:gd name="connsiteX2" fmla="*/ 447675 w 6734175"/>
              <a:gd name="connsiteY2" fmla="*/ 23813 h 1257300"/>
              <a:gd name="connsiteX3" fmla="*/ 857250 w 6734175"/>
              <a:gd name="connsiteY3" fmla="*/ 23813 h 1257300"/>
              <a:gd name="connsiteX4" fmla="*/ 857250 w 6734175"/>
              <a:gd name="connsiteY4" fmla="*/ 28575 h 1257300"/>
              <a:gd name="connsiteX5" fmla="*/ 1433513 w 6734175"/>
              <a:gd name="connsiteY5" fmla="*/ 28575 h 1257300"/>
              <a:gd name="connsiteX6" fmla="*/ 1462088 w 6734175"/>
              <a:gd name="connsiteY6" fmla="*/ 28575 h 1257300"/>
              <a:gd name="connsiteX7" fmla="*/ 1462088 w 6734175"/>
              <a:gd name="connsiteY7" fmla="*/ 61913 h 1257300"/>
              <a:gd name="connsiteX8" fmla="*/ 1662113 w 6734175"/>
              <a:gd name="connsiteY8" fmla="*/ 61913 h 1257300"/>
              <a:gd name="connsiteX9" fmla="*/ 1662113 w 6734175"/>
              <a:gd name="connsiteY9" fmla="*/ 80963 h 1257300"/>
              <a:gd name="connsiteX10" fmla="*/ 1857375 w 6734175"/>
              <a:gd name="connsiteY10" fmla="*/ 80963 h 1257300"/>
              <a:gd name="connsiteX11" fmla="*/ 1857375 w 6734175"/>
              <a:gd name="connsiteY11" fmla="*/ 123825 h 1257300"/>
              <a:gd name="connsiteX12" fmla="*/ 2185988 w 6734175"/>
              <a:gd name="connsiteY12" fmla="*/ 123825 h 1257300"/>
              <a:gd name="connsiteX13" fmla="*/ 2200275 w 6734175"/>
              <a:gd name="connsiteY13" fmla="*/ 138112 h 1257300"/>
              <a:gd name="connsiteX14" fmla="*/ 2466975 w 6734175"/>
              <a:gd name="connsiteY14" fmla="*/ 138112 h 1257300"/>
              <a:gd name="connsiteX15" fmla="*/ 2466975 w 6734175"/>
              <a:gd name="connsiteY15" fmla="*/ 195263 h 1257300"/>
              <a:gd name="connsiteX16" fmla="*/ 2509838 w 6734175"/>
              <a:gd name="connsiteY16" fmla="*/ 195263 h 1257300"/>
              <a:gd name="connsiteX17" fmla="*/ 2509838 w 6734175"/>
              <a:gd name="connsiteY17" fmla="*/ 252413 h 1257300"/>
              <a:gd name="connsiteX18" fmla="*/ 2538413 w 6734175"/>
              <a:gd name="connsiteY18" fmla="*/ 252413 h 1257300"/>
              <a:gd name="connsiteX19" fmla="*/ 2538413 w 6734175"/>
              <a:gd name="connsiteY19" fmla="*/ 276225 h 1257300"/>
              <a:gd name="connsiteX20" fmla="*/ 2595563 w 6734175"/>
              <a:gd name="connsiteY20" fmla="*/ 276225 h 1257300"/>
              <a:gd name="connsiteX21" fmla="*/ 2595563 w 6734175"/>
              <a:gd name="connsiteY21" fmla="*/ 295275 h 1257300"/>
              <a:gd name="connsiteX22" fmla="*/ 2667000 w 6734175"/>
              <a:gd name="connsiteY22" fmla="*/ 295275 h 1257300"/>
              <a:gd name="connsiteX23" fmla="*/ 2667000 w 6734175"/>
              <a:gd name="connsiteY23" fmla="*/ 309563 h 1257300"/>
              <a:gd name="connsiteX24" fmla="*/ 3152775 w 6734175"/>
              <a:gd name="connsiteY24" fmla="*/ 309563 h 1257300"/>
              <a:gd name="connsiteX25" fmla="*/ 3152775 w 6734175"/>
              <a:gd name="connsiteY25" fmla="*/ 333375 h 1257300"/>
              <a:gd name="connsiteX26" fmla="*/ 3338513 w 6734175"/>
              <a:gd name="connsiteY26" fmla="*/ 333375 h 1257300"/>
              <a:gd name="connsiteX27" fmla="*/ 3338513 w 6734175"/>
              <a:gd name="connsiteY27" fmla="*/ 352425 h 1257300"/>
              <a:gd name="connsiteX28" fmla="*/ 3695700 w 6734175"/>
              <a:gd name="connsiteY28" fmla="*/ 352425 h 1257300"/>
              <a:gd name="connsiteX29" fmla="*/ 3695700 w 6734175"/>
              <a:gd name="connsiteY29" fmla="*/ 390525 h 1257300"/>
              <a:gd name="connsiteX30" fmla="*/ 4081463 w 6734175"/>
              <a:gd name="connsiteY30" fmla="*/ 390525 h 1257300"/>
              <a:gd name="connsiteX31" fmla="*/ 4081463 w 6734175"/>
              <a:gd name="connsiteY31" fmla="*/ 428625 h 1257300"/>
              <a:gd name="connsiteX32" fmla="*/ 4219575 w 6734175"/>
              <a:gd name="connsiteY32" fmla="*/ 428625 h 1257300"/>
              <a:gd name="connsiteX33" fmla="*/ 4219575 w 6734175"/>
              <a:gd name="connsiteY33" fmla="*/ 481013 h 1257300"/>
              <a:gd name="connsiteX34" fmla="*/ 4714875 w 6734175"/>
              <a:gd name="connsiteY34" fmla="*/ 481013 h 1257300"/>
              <a:gd name="connsiteX35" fmla="*/ 4714875 w 6734175"/>
              <a:gd name="connsiteY35" fmla="*/ 514350 h 1257300"/>
              <a:gd name="connsiteX36" fmla="*/ 5205413 w 6734175"/>
              <a:gd name="connsiteY36" fmla="*/ 514350 h 1257300"/>
              <a:gd name="connsiteX37" fmla="*/ 5205413 w 6734175"/>
              <a:gd name="connsiteY37" fmla="*/ 661988 h 1257300"/>
              <a:gd name="connsiteX38" fmla="*/ 5853113 w 6734175"/>
              <a:gd name="connsiteY38" fmla="*/ 661988 h 1257300"/>
              <a:gd name="connsiteX39" fmla="*/ 5853113 w 6734175"/>
              <a:gd name="connsiteY39" fmla="*/ 900113 h 1257300"/>
              <a:gd name="connsiteX40" fmla="*/ 5895975 w 6734175"/>
              <a:gd name="connsiteY40" fmla="*/ 900113 h 1257300"/>
              <a:gd name="connsiteX41" fmla="*/ 5895975 w 6734175"/>
              <a:gd name="connsiteY41" fmla="*/ 1257300 h 1257300"/>
              <a:gd name="connsiteX42" fmla="*/ 6734175 w 6734175"/>
              <a:gd name="connsiteY42" fmla="*/ 1257300 h 125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6734175" h="1257300">
                <a:moveTo>
                  <a:pt x="0" y="0"/>
                </a:moveTo>
                <a:lnTo>
                  <a:pt x="447675" y="0"/>
                </a:lnTo>
                <a:lnTo>
                  <a:pt x="447675" y="23813"/>
                </a:lnTo>
                <a:lnTo>
                  <a:pt x="857250" y="23813"/>
                </a:lnTo>
                <a:lnTo>
                  <a:pt x="857250" y="28575"/>
                </a:lnTo>
                <a:lnTo>
                  <a:pt x="1433513" y="28575"/>
                </a:lnTo>
                <a:lnTo>
                  <a:pt x="1462088" y="28575"/>
                </a:lnTo>
                <a:lnTo>
                  <a:pt x="1462088" y="61913"/>
                </a:lnTo>
                <a:lnTo>
                  <a:pt x="1662113" y="61913"/>
                </a:lnTo>
                <a:lnTo>
                  <a:pt x="1662113" y="80963"/>
                </a:lnTo>
                <a:lnTo>
                  <a:pt x="1857375" y="80963"/>
                </a:lnTo>
                <a:lnTo>
                  <a:pt x="1857375" y="123825"/>
                </a:lnTo>
                <a:lnTo>
                  <a:pt x="2185988" y="123825"/>
                </a:lnTo>
                <a:lnTo>
                  <a:pt x="2200275" y="138112"/>
                </a:lnTo>
                <a:lnTo>
                  <a:pt x="2466975" y="138112"/>
                </a:lnTo>
                <a:lnTo>
                  <a:pt x="2466975" y="195263"/>
                </a:lnTo>
                <a:lnTo>
                  <a:pt x="2509838" y="195263"/>
                </a:lnTo>
                <a:lnTo>
                  <a:pt x="2509838" y="252413"/>
                </a:lnTo>
                <a:lnTo>
                  <a:pt x="2538413" y="252413"/>
                </a:lnTo>
                <a:lnTo>
                  <a:pt x="2538413" y="276225"/>
                </a:lnTo>
                <a:lnTo>
                  <a:pt x="2595563" y="276225"/>
                </a:lnTo>
                <a:lnTo>
                  <a:pt x="2595563" y="295275"/>
                </a:lnTo>
                <a:lnTo>
                  <a:pt x="2667000" y="295275"/>
                </a:lnTo>
                <a:lnTo>
                  <a:pt x="2667000" y="309563"/>
                </a:lnTo>
                <a:lnTo>
                  <a:pt x="3152775" y="309563"/>
                </a:lnTo>
                <a:lnTo>
                  <a:pt x="3152775" y="333375"/>
                </a:lnTo>
                <a:lnTo>
                  <a:pt x="3338513" y="333375"/>
                </a:lnTo>
                <a:lnTo>
                  <a:pt x="3338513" y="352425"/>
                </a:lnTo>
                <a:lnTo>
                  <a:pt x="3695700" y="352425"/>
                </a:lnTo>
                <a:lnTo>
                  <a:pt x="3695700" y="390525"/>
                </a:lnTo>
                <a:lnTo>
                  <a:pt x="4081463" y="390525"/>
                </a:lnTo>
                <a:lnTo>
                  <a:pt x="4081463" y="428625"/>
                </a:lnTo>
                <a:lnTo>
                  <a:pt x="4219575" y="428625"/>
                </a:lnTo>
                <a:lnTo>
                  <a:pt x="4219575" y="481013"/>
                </a:lnTo>
                <a:lnTo>
                  <a:pt x="4714875" y="481013"/>
                </a:lnTo>
                <a:lnTo>
                  <a:pt x="4714875" y="514350"/>
                </a:lnTo>
                <a:lnTo>
                  <a:pt x="5205413" y="514350"/>
                </a:lnTo>
                <a:lnTo>
                  <a:pt x="5205413" y="661988"/>
                </a:lnTo>
                <a:lnTo>
                  <a:pt x="5853113" y="661988"/>
                </a:lnTo>
                <a:lnTo>
                  <a:pt x="5853113" y="900113"/>
                </a:lnTo>
                <a:lnTo>
                  <a:pt x="5895975" y="900113"/>
                </a:lnTo>
                <a:lnTo>
                  <a:pt x="5895975" y="1257300"/>
                </a:lnTo>
                <a:lnTo>
                  <a:pt x="6734175" y="1257300"/>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61" name="Group 60">
            <a:extLst>
              <a:ext uri="{FF2B5EF4-FFF2-40B4-BE49-F238E27FC236}">
                <a16:creationId xmlns:a16="http://schemas.microsoft.com/office/drawing/2014/main" id="{A8B14B67-0D44-49C6-AEA0-FC4F9C6EFC90}"/>
              </a:ext>
            </a:extLst>
          </p:cNvPr>
          <p:cNvGrpSpPr/>
          <p:nvPr/>
        </p:nvGrpSpPr>
        <p:grpSpPr>
          <a:xfrm>
            <a:off x="1162707" y="2298469"/>
            <a:ext cx="4418070" cy="1711558"/>
            <a:chOff x="1871663" y="1581150"/>
            <a:chExt cx="7105650" cy="2752725"/>
          </a:xfrm>
        </p:grpSpPr>
        <p:sp>
          <p:nvSpPr>
            <p:cNvPr id="57" name="Freeform: Shape 56">
              <a:extLst>
                <a:ext uri="{FF2B5EF4-FFF2-40B4-BE49-F238E27FC236}">
                  <a16:creationId xmlns:a16="http://schemas.microsoft.com/office/drawing/2014/main" id="{90B7F38E-3232-4AD8-99AE-66A34B0B6FC1}"/>
                </a:ext>
              </a:extLst>
            </p:cNvPr>
            <p:cNvSpPr/>
            <p:nvPr/>
          </p:nvSpPr>
          <p:spPr bwMode="auto">
            <a:xfrm>
              <a:off x="1871663" y="1581150"/>
              <a:ext cx="1104900" cy="657225"/>
            </a:xfrm>
            <a:custGeom>
              <a:avLst/>
              <a:gdLst>
                <a:gd name="connsiteX0" fmla="*/ 0 w 1104900"/>
                <a:gd name="connsiteY0" fmla="*/ 0 h 657225"/>
                <a:gd name="connsiteX1" fmla="*/ 204787 w 1104900"/>
                <a:gd name="connsiteY1" fmla="*/ 0 h 657225"/>
                <a:gd name="connsiteX2" fmla="*/ 204787 w 1104900"/>
                <a:gd name="connsiteY2" fmla="*/ 23813 h 657225"/>
                <a:gd name="connsiteX3" fmla="*/ 309562 w 1104900"/>
                <a:gd name="connsiteY3" fmla="*/ 23813 h 657225"/>
                <a:gd name="connsiteX4" fmla="*/ 309562 w 1104900"/>
                <a:gd name="connsiteY4" fmla="*/ 42863 h 657225"/>
                <a:gd name="connsiteX5" fmla="*/ 347662 w 1104900"/>
                <a:gd name="connsiteY5" fmla="*/ 42863 h 657225"/>
                <a:gd name="connsiteX6" fmla="*/ 347662 w 1104900"/>
                <a:gd name="connsiteY6" fmla="*/ 76200 h 657225"/>
                <a:gd name="connsiteX7" fmla="*/ 390525 w 1104900"/>
                <a:gd name="connsiteY7" fmla="*/ 76200 h 657225"/>
                <a:gd name="connsiteX8" fmla="*/ 390525 w 1104900"/>
                <a:gd name="connsiteY8" fmla="*/ 123825 h 657225"/>
                <a:gd name="connsiteX9" fmla="*/ 419100 w 1104900"/>
                <a:gd name="connsiteY9" fmla="*/ 123825 h 657225"/>
                <a:gd name="connsiteX10" fmla="*/ 419100 w 1104900"/>
                <a:gd name="connsiteY10" fmla="*/ 190500 h 657225"/>
                <a:gd name="connsiteX11" fmla="*/ 447675 w 1104900"/>
                <a:gd name="connsiteY11" fmla="*/ 190500 h 657225"/>
                <a:gd name="connsiteX12" fmla="*/ 447675 w 1104900"/>
                <a:gd name="connsiteY12" fmla="*/ 238125 h 657225"/>
                <a:gd name="connsiteX13" fmla="*/ 500062 w 1104900"/>
                <a:gd name="connsiteY13" fmla="*/ 238125 h 657225"/>
                <a:gd name="connsiteX14" fmla="*/ 538162 w 1104900"/>
                <a:gd name="connsiteY14" fmla="*/ 238125 h 657225"/>
                <a:gd name="connsiteX15" fmla="*/ 538162 w 1104900"/>
                <a:gd name="connsiteY15" fmla="*/ 271463 h 657225"/>
                <a:gd name="connsiteX16" fmla="*/ 628650 w 1104900"/>
                <a:gd name="connsiteY16" fmla="*/ 271463 h 657225"/>
                <a:gd name="connsiteX17" fmla="*/ 628650 w 1104900"/>
                <a:gd name="connsiteY17" fmla="*/ 304800 h 657225"/>
                <a:gd name="connsiteX18" fmla="*/ 733425 w 1104900"/>
                <a:gd name="connsiteY18" fmla="*/ 304800 h 657225"/>
                <a:gd name="connsiteX19" fmla="*/ 733425 w 1104900"/>
                <a:gd name="connsiteY19" fmla="*/ 347663 h 657225"/>
                <a:gd name="connsiteX20" fmla="*/ 804862 w 1104900"/>
                <a:gd name="connsiteY20" fmla="*/ 347663 h 657225"/>
                <a:gd name="connsiteX21" fmla="*/ 804862 w 1104900"/>
                <a:gd name="connsiteY21" fmla="*/ 409575 h 657225"/>
                <a:gd name="connsiteX22" fmla="*/ 842962 w 1104900"/>
                <a:gd name="connsiteY22" fmla="*/ 409575 h 657225"/>
                <a:gd name="connsiteX23" fmla="*/ 842962 w 1104900"/>
                <a:gd name="connsiteY23" fmla="*/ 509588 h 657225"/>
                <a:gd name="connsiteX24" fmla="*/ 862012 w 1104900"/>
                <a:gd name="connsiteY24" fmla="*/ 509588 h 657225"/>
                <a:gd name="connsiteX25" fmla="*/ 862012 w 1104900"/>
                <a:gd name="connsiteY25" fmla="*/ 557213 h 657225"/>
                <a:gd name="connsiteX26" fmla="*/ 895350 w 1104900"/>
                <a:gd name="connsiteY26" fmla="*/ 557213 h 657225"/>
                <a:gd name="connsiteX27" fmla="*/ 895350 w 1104900"/>
                <a:gd name="connsiteY27" fmla="*/ 590550 h 657225"/>
                <a:gd name="connsiteX28" fmla="*/ 966787 w 1104900"/>
                <a:gd name="connsiteY28" fmla="*/ 590550 h 657225"/>
                <a:gd name="connsiteX29" fmla="*/ 966787 w 1104900"/>
                <a:gd name="connsiteY29" fmla="*/ 623888 h 657225"/>
                <a:gd name="connsiteX30" fmla="*/ 966787 w 1104900"/>
                <a:gd name="connsiteY30" fmla="*/ 642938 h 657225"/>
                <a:gd name="connsiteX31" fmla="*/ 1019175 w 1104900"/>
                <a:gd name="connsiteY31" fmla="*/ 642938 h 657225"/>
                <a:gd name="connsiteX32" fmla="*/ 1019175 w 1104900"/>
                <a:gd name="connsiteY32" fmla="*/ 657225 h 657225"/>
                <a:gd name="connsiteX33" fmla="*/ 1104900 w 1104900"/>
                <a:gd name="connsiteY33" fmla="*/ 657225 h 65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04900" h="657225">
                  <a:moveTo>
                    <a:pt x="0" y="0"/>
                  </a:moveTo>
                  <a:lnTo>
                    <a:pt x="204787" y="0"/>
                  </a:lnTo>
                  <a:lnTo>
                    <a:pt x="204787" y="23813"/>
                  </a:lnTo>
                  <a:lnTo>
                    <a:pt x="309562" y="23813"/>
                  </a:lnTo>
                  <a:lnTo>
                    <a:pt x="309562" y="42863"/>
                  </a:lnTo>
                  <a:lnTo>
                    <a:pt x="347662" y="42863"/>
                  </a:lnTo>
                  <a:lnTo>
                    <a:pt x="347662" y="76200"/>
                  </a:lnTo>
                  <a:lnTo>
                    <a:pt x="390525" y="76200"/>
                  </a:lnTo>
                  <a:lnTo>
                    <a:pt x="390525" y="123825"/>
                  </a:lnTo>
                  <a:lnTo>
                    <a:pt x="419100" y="123825"/>
                  </a:lnTo>
                  <a:lnTo>
                    <a:pt x="419100" y="190500"/>
                  </a:lnTo>
                  <a:lnTo>
                    <a:pt x="447675" y="190500"/>
                  </a:lnTo>
                  <a:lnTo>
                    <a:pt x="447675" y="238125"/>
                  </a:lnTo>
                  <a:lnTo>
                    <a:pt x="500062" y="238125"/>
                  </a:lnTo>
                  <a:lnTo>
                    <a:pt x="538162" y="238125"/>
                  </a:lnTo>
                  <a:lnTo>
                    <a:pt x="538162" y="271463"/>
                  </a:lnTo>
                  <a:lnTo>
                    <a:pt x="628650" y="271463"/>
                  </a:lnTo>
                  <a:lnTo>
                    <a:pt x="628650" y="304800"/>
                  </a:lnTo>
                  <a:lnTo>
                    <a:pt x="733425" y="304800"/>
                  </a:lnTo>
                  <a:lnTo>
                    <a:pt x="733425" y="347663"/>
                  </a:lnTo>
                  <a:lnTo>
                    <a:pt x="804862" y="347663"/>
                  </a:lnTo>
                  <a:lnTo>
                    <a:pt x="804862" y="409575"/>
                  </a:lnTo>
                  <a:lnTo>
                    <a:pt x="842962" y="409575"/>
                  </a:lnTo>
                  <a:lnTo>
                    <a:pt x="842962" y="509588"/>
                  </a:lnTo>
                  <a:lnTo>
                    <a:pt x="862012" y="509588"/>
                  </a:lnTo>
                  <a:lnTo>
                    <a:pt x="862012" y="557213"/>
                  </a:lnTo>
                  <a:lnTo>
                    <a:pt x="895350" y="557213"/>
                  </a:lnTo>
                  <a:lnTo>
                    <a:pt x="895350" y="590550"/>
                  </a:lnTo>
                  <a:lnTo>
                    <a:pt x="966787" y="590550"/>
                  </a:lnTo>
                  <a:lnTo>
                    <a:pt x="966787" y="623888"/>
                  </a:lnTo>
                  <a:lnTo>
                    <a:pt x="966787" y="642938"/>
                  </a:lnTo>
                  <a:lnTo>
                    <a:pt x="1019175" y="642938"/>
                  </a:lnTo>
                  <a:lnTo>
                    <a:pt x="1019175" y="657225"/>
                  </a:lnTo>
                  <a:lnTo>
                    <a:pt x="1104900" y="657225"/>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8" name="Freeform: Shape 57">
              <a:extLst>
                <a:ext uri="{FF2B5EF4-FFF2-40B4-BE49-F238E27FC236}">
                  <a16:creationId xmlns:a16="http://schemas.microsoft.com/office/drawing/2014/main" id="{42CC02B7-4C24-4A4E-88D5-230B51743268}"/>
                </a:ext>
              </a:extLst>
            </p:cNvPr>
            <p:cNvSpPr/>
            <p:nvPr/>
          </p:nvSpPr>
          <p:spPr bwMode="auto">
            <a:xfrm>
              <a:off x="2905125" y="2233613"/>
              <a:ext cx="500063" cy="352425"/>
            </a:xfrm>
            <a:custGeom>
              <a:avLst/>
              <a:gdLst>
                <a:gd name="connsiteX0" fmla="*/ 0 w 500063"/>
                <a:gd name="connsiteY0" fmla="*/ 0 h 352425"/>
                <a:gd name="connsiteX1" fmla="*/ 76200 w 500063"/>
                <a:gd name="connsiteY1" fmla="*/ 0 h 352425"/>
                <a:gd name="connsiteX2" fmla="*/ 76200 w 500063"/>
                <a:gd name="connsiteY2" fmla="*/ 42862 h 352425"/>
                <a:gd name="connsiteX3" fmla="*/ 114300 w 500063"/>
                <a:gd name="connsiteY3" fmla="*/ 42862 h 352425"/>
                <a:gd name="connsiteX4" fmla="*/ 114300 w 500063"/>
                <a:gd name="connsiteY4" fmla="*/ 71437 h 352425"/>
                <a:gd name="connsiteX5" fmla="*/ 161925 w 500063"/>
                <a:gd name="connsiteY5" fmla="*/ 71437 h 352425"/>
                <a:gd name="connsiteX6" fmla="*/ 161925 w 500063"/>
                <a:gd name="connsiteY6" fmla="*/ 104775 h 352425"/>
                <a:gd name="connsiteX7" fmla="*/ 204788 w 500063"/>
                <a:gd name="connsiteY7" fmla="*/ 104775 h 352425"/>
                <a:gd name="connsiteX8" fmla="*/ 204788 w 500063"/>
                <a:gd name="connsiteY8" fmla="*/ 166687 h 352425"/>
                <a:gd name="connsiteX9" fmla="*/ 228600 w 500063"/>
                <a:gd name="connsiteY9" fmla="*/ 166687 h 352425"/>
                <a:gd name="connsiteX10" fmla="*/ 228600 w 500063"/>
                <a:gd name="connsiteY10" fmla="*/ 276225 h 352425"/>
                <a:gd name="connsiteX11" fmla="*/ 257175 w 500063"/>
                <a:gd name="connsiteY11" fmla="*/ 276225 h 352425"/>
                <a:gd name="connsiteX12" fmla="*/ 257175 w 500063"/>
                <a:gd name="connsiteY12" fmla="*/ 323850 h 352425"/>
                <a:gd name="connsiteX13" fmla="*/ 319088 w 500063"/>
                <a:gd name="connsiteY13" fmla="*/ 323850 h 352425"/>
                <a:gd name="connsiteX14" fmla="*/ 319088 w 500063"/>
                <a:gd name="connsiteY14" fmla="*/ 352425 h 352425"/>
                <a:gd name="connsiteX15" fmla="*/ 500063 w 500063"/>
                <a:gd name="connsiteY15" fmla="*/ 352425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00063" h="352425">
                  <a:moveTo>
                    <a:pt x="0" y="0"/>
                  </a:moveTo>
                  <a:lnTo>
                    <a:pt x="76200" y="0"/>
                  </a:lnTo>
                  <a:lnTo>
                    <a:pt x="76200" y="42862"/>
                  </a:lnTo>
                  <a:lnTo>
                    <a:pt x="114300" y="42862"/>
                  </a:lnTo>
                  <a:lnTo>
                    <a:pt x="114300" y="71437"/>
                  </a:lnTo>
                  <a:lnTo>
                    <a:pt x="161925" y="71437"/>
                  </a:lnTo>
                  <a:lnTo>
                    <a:pt x="161925" y="104775"/>
                  </a:lnTo>
                  <a:lnTo>
                    <a:pt x="204788" y="104775"/>
                  </a:lnTo>
                  <a:lnTo>
                    <a:pt x="204788" y="166687"/>
                  </a:lnTo>
                  <a:lnTo>
                    <a:pt x="228600" y="166687"/>
                  </a:lnTo>
                  <a:lnTo>
                    <a:pt x="228600" y="276225"/>
                  </a:lnTo>
                  <a:lnTo>
                    <a:pt x="257175" y="276225"/>
                  </a:lnTo>
                  <a:lnTo>
                    <a:pt x="257175" y="323850"/>
                  </a:lnTo>
                  <a:lnTo>
                    <a:pt x="319088" y="323850"/>
                  </a:lnTo>
                  <a:lnTo>
                    <a:pt x="319088" y="352425"/>
                  </a:lnTo>
                  <a:lnTo>
                    <a:pt x="500063" y="352425"/>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9" name="Freeform: Shape 58">
              <a:extLst>
                <a:ext uri="{FF2B5EF4-FFF2-40B4-BE49-F238E27FC236}">
                  <a16:creationId xmlns:a16="http://schemas.microsoft.com/office/drawing/2014/main" id="{EA7290C3-6521-4562-B4C0-36A02CF4DF42}"/>
                </a:ext>
              </a:extLst>
            </p:cNvPr>
            <p:cNvSpPr/>
            <p:nvPr/>
          </p:nvSpPr>
          <p:spPr bwMode="auto">
            <a:xfrm>
              <a:off x="3343275" y="2586038"/>
              <a:ext cx="1638300" cy="685800"/>
            </a:xfrm>
            <a:custGeom>
              <a:avLst/>
              <a:gdLst>
                <a:gd name="connsiteX0" fmla="*/ 0 w 1638300"/>
                <a:gd name="connsiteY0" fmla="*/ 0 h 685800"/>
                <a:gd name="connsiteX1" fmla="*/ 61913 w 1638300"/>
                <a:gd name="connsiteY1" fmla="*/ 0 h 685800"/>
                <a:gd name="connsiteX2" fmla="*/ 61913 w 1638300"/>
                <a:gd name="connsiteY2" fmla="*/ 42862 h 685800"/>
                <a:gd name="connsiteX3" fmla="*/ 100013 w 1638300"/>
                <a:gd name="connsiteY3" fmla="*/ 42862 h 685800"/>
                <a:gd name="connsiteX4" fmla="*/ 100013 w 1638300"/>
                <a:gd name="connsiteY4" fmla="*/ 71437 h 685800"/>
                <a:gd name="connsiteX5" fmla="*/ 180975 w 1638300"/>
                <a:gd name="connsiteY5" fmla="*/ 71437 h 685800"/>
                <a:gd name="connsiteX6" fmla="*/ 180975 w 1638300"/>
                <a:gd name="connsiteY6" fmla="*/ 114300 h 685800"/>
                <a:gd name="connsiteX7" fmla="*/ 200025 w 1638300"/>
                <a:gd name="connsiteY7" fmla="*/ 114300 h 685800"/>
                <a:gd name="connsiteX8" fmla="*/ 200025 w 1638300"/>
                <a:gd name="connsiteY8" fmla="*/ 242887 h 685800"/>
                <a:gd name="connsiteX9" fmla="*/ 223838 w 1638300"/>
                <a:gd name="connsiteY9" fmla="*/ 242887 h 685800"/>
                <a:gd name="connsiteX10" fmla="*/ 223838 w 1638300"/>
                <a:gd name="connsiteY10" fmla="*/ 271462 h 685800"/>
                <a:gd name="connsiteX11" fmla="*/ 276225 w 1638300"/>
                <a:gd name="connsiteY11" fmla="*/ 271462 h 685800"/>
                <a:gd name="connsiteX12" fmla="*/ 276225 w 1638300"/>
                <a:gd name="connsiteY12" fmla="*/ 295275 h 685800"/>
                <a:gd name="connsiteX13" fmla="*/ 342900 w 1638300"/>
                <a:gd name="connsiteY13" fmla="*/ 295275 h 685800"/>
                <a:gd name="connsiteX14" fmla="*/ 342900 w 1638300"/>
                <a:gd name="connsiteY14" fmla="*/ 342900 h 685800"/>
                <a:gd name="connsiteX15" fmla="*/ 481013 w 1638300"/>
                <a:gd name="connsiteY15" fmla="*/ 342900 h 685800"/>
                <a:gd name="connsiteX16" fmla="*/ 481013 w 1638300"/>
                <a:gd name="connsiteY16" fmla="*/ 371475 h 685800"/>
                <a:gd name="connsiteX17" fmla="*/ 704850 w 1638300"/>
                <a:gd name="connsiteY17" fmla="*/ 371475 h 685800"/>
                <a:gd name="connsiteX18" fmla="*/ 704850 w 1638300"/>
                <a:gd name="connsiteY18" fmla="*/ 400050 h 685800"/>
                <a:gd name="connsiteX19" fmla="*/ 771525 w 1638300"/>
                <a:gd name="connsiteY19" fmla="*/ 400050 h 685800"/>
                <a:gd name="connsiteX20" fmla="*/ 771525 w 1638300"/>
                <a:gd name="connsiteY20" fmla="*/ 423862 h 685800"/>
                <a:gd name="connsiteX21" fmla="*/ 1047750 w 1638300"/>
                <a:gd name="connsiteY21" fmla="*/ 423862 h 685800"/>
                <a:gd name="connsiteX22" fmla="*/ 1047750 w 1638300"/>
                <a:gd name="connsiteY22" fmla="*/ 552450 h 685800"/>
                <a:gd name="connsiteX23" fmla="*/ 1095375 w 1638300"/>
                <a:gd name="connsiteY23" fmla="*/ 552450 h 685800"/>
                <a:gd name="connsiteX24" fmla="*/ 1095375 w 1638300"/>
                <a:gd name="connsiteY24" fmla="*/ 581025 h 685800"/>
                <a:gd name="connsiteX25" fmla="*/ 1190625 w 1638300"/>
                <a:gd name="connsiteY25" fmla="*/ 581025 h 685800"/>
                <a:gd name="connsiteX26" fmla="*/ 1190625 w 1638300"/>
                <a:gd name="connsiteY26" fmla="*/ 619125 h 685800"/>
                <a:gd name="connsiteX27" fmla="*/ 1300163 w 1638300"/>
                <a:gd name="connsiteY27" fmla="*/ 619125 h 685800"/>
                <a:gd name="connsiteX28" fmla="*/ 1300163 w 1638300"/>
                <a:gd name="connsiteY28" fmla="*/ 647700 h 685800"/>
                <a:gd name="connsiteX29" fmla="*/ 1500188 w 1638300"/>
                <a:gd name="connsiteY29" fmla="*/ 647700 h 685800"/>
                <a:gd name="connsiteX30" fmla="*/ 1500188 w 1638300"/>
                <a:gd name="connsiteY30" fmla="*/ 647700 h 685800"/>
                <a:gd name="connsiteX31" fmla="*/ 1500188 w 1638300"/>
                <a:gd name="connsiteY31" fmla="*/ 685800 h 685800"/>
                <a:gd name="connsiteX32" fmla="*/ 1638300 w 1638300"/>
                <a:gd name="connsiteY32" fmla="*/ 68580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638300" h="685800">
                  <a:moveTo>
                    <a:pt x="0" y="0"/>
                  </a:moveTo>
                  <a:lnTo>
                    <a:pt x="61913" y="0"/>
                  </a:lnTo>
                  <a:lnTo>
                    <a:pt x="61913" y="42862"/>
                  </a:lnTo>
                  <a:lnTo>
                    <a:pt x="100013" y="42862"/>
                  </a:lnTo>
                  <a:lnTo>
                    <a:pt x="100013" y="71437"/>
                  </a:lnTo>
                  <a:lnTo>
                    <a:pt x="180975" y="71437"/>
                  </a:lnTo>
                  <a:lnTo>
                    <a:pt x="180975" y="114300"/>
                  </a:lnTo>
                  <a:lnTo>
                    <a:pt x="200025" y="114300"/>
                  </a:lnTo>
                  <a:lnTo>
                    <a:pt x="200025" y="242887"/>
                  </a:lnTo>
                  <a:lnTo>
                    <a:pt x="223838" y="242887"/>
                  </a:lnTo>
                  <a:lnTo>
                    <a:pt x="223838" y="271462"/>
                  </a:lnTo>
                  <a:lnTo>
                    <a:pt x="276225" y="271462"/>
                  </a:lnTo>
                  <a:lnTo>
                    <a:pt x="276225" y="295275"/>
                  </a:lnTo>
                  <a:lnTo>
                    <a:pt x="342900" y="295275"/>
                  </a:lnTo>
                  <a:lnTo>
                    <a:pt x="342900" y="342900"/>
                  </a:lnTo>
                  <a:lnTo>
                    <a:pt x="481013" y="342900"/>
                  </a:lnTo>
                  <a:lnTo>
                    <a:pt x="481013" y="371475"/>
                  </a:lnTo>
                  <a:lnTo>
                    <a:pt x="704850" y="371475"/>
                  </a:lnTo>
                  <a:lnTo>
                    <a:pt x="704850" y="400050"/>
                  </a:lnTo>
                  <a:lnTo>
                    <a:pt x="771525" y="400050"/>
                  </a:lnTo>
                  <a:lnTo>
                    <a:pt x="771525" y="423862"/>
                  </a:lnTo>
                  <a:lnTo>
                    <a:pt x="1047750" y="423862"/>
                  </a:lnTo>
                  <a:lnTo>
                    <a:pt x="1047750" y="552450"/>
                  </a:lnTo>
                  <a:lnTo>
                    <a:pt x="1095375" y="552450"/>
                  </a:lnTo>
                  <a:lnTo>
                    <a:pt x="1095375" y="581025"/>
                  </a:lnTo>
                  <a:lnTo>
                    <a:pt x="1190625" y="581025"/>
                  </a:lnTo>
                  <a:lnTo>
                    <a:pt x="1190625" y="619125"/>
                  </a:lnTo>
                  <a:lnTo>
                    <a:pt x="1300163" y="619125"/>
                  </a:lnTo>
                  <a:lnTo>
                    <a:pt x="1300163" y="647700"/>
                  </a:lnTo>
                  <a:lnTo>
                    <a:pt x="1500188" y="647700"/>
                  </a:lnTo>
                  <a:lnTo>
                    <a:pt x="1500188" y="647700"/>
                  </a:lnTo>
                  <a:lnTo>
                    <a:pt x="1500188" y="685800"/>
                  </a:lnTo>
                  <a:lnTo>
                    <a:pt x="1638300" y="685800"/>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0" name="Freeform: Shape 59">
              <a:extLst>
                <a:ext uri="{FF2B5EF4-FFF2-40B4-BE49-F238E27FC236}">
                  <a16:creationId xmlns:a16="http://schemas.microsoft.com/office/drawing/2014/main" id="{BF4A37BA-5036-4DBB-82BB-C03193EBABF9}"/>
                </a:ext>
              </a:extLst>
            </p:cNvPr>
            <p:cNvSpPr/>
            <p:nvPr/>
          </p:nvSpPr>
          <p:spPr bwMode="auto">
            <a:xfrm>
              <a:off x="4967288" y="3290888"/>
              <a:ext cx="4010025" cy="1042987"/>
            </a:xfrm>
            <a:custGeom>
              <a:avLst/>
              <a:gdLst>
                <a:gd name="connsiteX0" fmla="*/ 0 w 4010025"/>
                <a:gd name="connsiteY0" fmla="*/ 0 h 1042987"/>
                <a:gd name="connsiteX1" fmla="*/ 142875 w 4010025"/>
                <a:gd name="connsiteY1" fmla="*/ 0 h 1042987"/>
                <a:gd name="connsiteX2" fmla="*/ 142875 w 4010025"/>
                <a:gd name="connsiteY2" fmla="*/ 0 h 1042987"/>
                <a:gd name="connsiteX3" fmla="*/ 223837 w 4010025"/>
                <a:gd name="connsiteY3" fmla="*/ 0 h 1042987"/>
                <a:gd name="connsiteX4" fmla="*/ 223837 w 4010025"/>
                <a:gd name="connsiteY4" fmla="*/ 100012 h 1042987"/>
                <a:gd name="connsiteX5" fmla="*/ 257175 w 4010025"/>
                <a:gd name="connsiteY5" fmla="*/ 100012 h 1042987"/>
                <a:gd name="connsiteX6" fmla="*/ 257175 w 4010025"/>
                <a:gd name="connsiteY6" fmla="*/ 195262 h 1042987"/>
                <a:gd name="connsiteX7" fmla="*/ 628650 w 4010025"/>
                <a:gd name="connsiteY7" fmla="*/ 195262 h 1042987"/>
                <a:gd name="connsiteX8" fmla="*/ 628650 w 4010025"/>
                <a:gd name="connsiteY8" fmla="*/ 223837 h 1042987"/>
                <a:gd name="connsiteX9" fmla="*/ 1076325 w 4010025"/>
                <a:gd name="connsiteY9" fmla="*/ 223837 h 1042987"/>
                <a:gd name="connsiteX10" fmla="*/ 1076325 w 4010025"/>
                <a:gd name="connsiteY10" fmla="*/ 304800 h 1042987"/>
                <a:gd name="connsiteX11" fmla="*/ 1147762 w 4010025"/>
                <a:gd name="connsiteY11" fmla="*/ 304800 h 1042987"/>
                <a:gd name="connsiteX12" fmla="*/ 1147762 w 4010025"/>
                <a:gd name="connsiteY12" fmla="*/ 342900 h 1042987"/>
                <a:gd name="connsiteX13" fmla="*/ 1166812 w 4010025"/>
                <a:gd name="connsiteY13" fmla="*/ 342900 h 1042987"/>
                <a:gd name="connsiteX14" fmla="*/ 1166812 w 4010025"/>
                <a:gd name="connsiteY14" fmla="*/ 342900 h 1042987"/>
                <a:gd name="connsiteX15" fmla="*/ 1200149 w 4010025"/>
                <a:gd name="connsiteY15" fmla="*/ 376237 h 1042987"/>
                <a:gd name="connsiteX16" fmla="*/ 1200149 w 4010025"/>
                <a:gd name="connsiteY16" fmla="*/ 414337 h 1042987"/>
                <a:gd name="connsiteX17" fmla="*/ 1371600 w 4010025"/>
                <a:gd name="connsiteY17" fmla="*/ 414337 h 1042987"/>
                <a:gd name="connsiteX18" fmla="*/ 1371600 w 4010025"/>
                <a:gd name="connsiteY18" fmla="*/ 457200 h 1042987"/>
                <a:gd name="connsiteX19" fmla="*/ 1562100 w 4010025"/>
                <a:gd name="connsiteY19" fmla="*/ 457200 h 1042987"/>
                <a:gd name="connsiteX20" fmla="*/ 1562100 w 4010025"/>
                <a:gd name="connsiteY20" fmla="*/ 519112 h 1042987"/>
                <a:gd name="connsiteX21" fmla="*/ 1885950 w 4010025"/>
                <a:gd name="connsiteY21" fmla="*/ 519112 h 1042987"/>
                <a:gd name="connsiteX22" fmla="*/ 1885950 w 4010025"/>
                <a:gd name="connsiteY22" fmla="*/ 561975 h 1042987"/>
                <a:gd name="connsiteX23" fmla="*/ 2224087 w 4010025"/>
                <a:gd name="connsiteY23" fmla="*/ 561975 h 1042987"/>
                <a:gd name="connsiteX24" fmla="*/ 2224087 w 4010025"/>
                <a:gd name="connsiteY24" fmla="*/ 642937 h 1042987"/>
                <a:gd name="connsiteX25" fmla="*/ 2324100 w 4010025"/>
                <a:gd name="connsiteY25" fmla="*/ 642937 h 1042987"/>
                <a:gd name="connsiteX26" fmla="*/ 2324100 w 4010025"/>
                <a:gd name="connsiteY26" fmla="*/ 719137 h 1042987"/>
                <a:gd name="connsiteX27" fmla="*/ 2814637 w 4010025"/>
                <a:gd name="connsiteY27" fmla="*/ 719137 h 1042987"/>
                <a:gd name="connsiteX28" fmla="*/ 2814637 w 4010025"/>
                <a:gd name="connsiteY28" fmla="*/ 1042987 h 1042987"/>
                <a:gd name="connsiteX29" fmla="*/ 4010025 w 4010025"/>
                <a:gd name="connsiteY29" fmla="*/ 1042987 h 104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010025" h="1042987">
                  <a:moveTo>
                    <a:pt x="0" y="0"/>
                  </a:moveTo>
                  <a:lnTo>
                    <a:pt x="142875" y="0"/>
                  </a:lnTo>
                  <a:lnTo>
                    <a:pt x="142875" y="0"/>
                  </a:lnTo>
                  <a:lnTo>
                    <a:pt x="223837" y="0"/>
                  </a:lnTo>
                  <a:lnTo>
                    <a:pt x="223837" y="100012"/>
                  </a:lnTo>
                  <a:lnTo>
                    <a:pt x="257175" y="100012"/>
                  </a:lnTo>
                  <a:lnTo>
                    <a:pt x="257175" y="195262"/>
                  </a:lnTo>
                  <a:lnTo>
                    <a:pt x="628650" y="195262"/>
                  </a:lnTo>
                  <a:lnTo>
                    <a:pt x="628650" y="223837"/>
                  </a:lnTo>
                  <a:lnTo>
                    <a:pt x="1076325" y="223837"/>
                  </a:lnTo>
                  <a:lnTo>
                    <a:pt x="1076325" y="304800"/>
                  </a:lnTo>
                  <a:lnTo>
                    <a:pt x="1147762" y="304800"/>
                  </a:lnTo>
                  <a:lnTo>
                    <a:pt x="1147762" y="342900"/>
                  </a:lnTo>
                  <a:lnTo>
                    <a:pt x="1166812" y="342900"/>
                  </a:lnTo>
                  <a:lnTo>
                    <a:pt x="1166812" y="342900"/>
                  </a:lnTo>
                  <a:lnTo>
                    <a:pt x="1200149" y="376237"/>
                  </a:lnTo>
                  <a:lnTo>
                    <a:pt x="1200149" y="414337"/>
                  </a:lnTo>
                  <a:lnTo>
                    <a:pt x="1371600" y="414337"/>
                  </a:lnTo>
                  <a:lnTo>
                    <a:pt x="1371600" y="457200"/>
                  </a:lnTo>
                  <a:lnTo>
                    <a:pt x="1562100" y="457200"/>
                  </a:lnTo>
                  <a:lnTo>
                    <a:pt x="1562100" y="519112"/>
                  </a:lnTo>
                  <a:lnTo>
                    <a:pt x="1885950" y="519112"/>
                  </a:lnTo>
                  <a:lnTo>
                    <a:pt x="1885950" y="561975"/>
                  </a:lnTo>
                  <a:lnTo>
                    <a:pt x="2224087" y="561975"/>
                  </a:lnTo>
                  <a:lnTo>
                    <a:pt x="2224087" y="642937"/>
                  </a:lnTo>
                  <a:lnTo>
                    <a:pt x="2324100" y="642937"/>
                  </a:lnTo>
                  <a:lnTo>
                    <a:pt x="2324100" y="719137"/>
                  </a:lnTo>
                  <a:lnTo>
                    <a:pt x="2814637" y="719137"/>
                  </a:lnTo>
                  <a:lnTo>
                    <a:pt x="2814637" y="1042987"/>
                  </a:lnTo>
                  <a:lnTo>
                    <a:pt x="4010025" y="1042987"/>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9" name="TextBox 8">
            <a:extLst>
              <a:ext uri="{FF2B5EF4-FFF2-40B4-BE49-F238E27FC236}">
                <a16:creationId xmlns:a16="http://schemas.microsoft.com/office/drawing/2014/main" id="{D8A6CD73-87F3-429F-BEDA-6A88A24C419D}"/>
              </a:ext>
            </a:extLst>
          </p:cNvPr>
          <p:cNvSpPr txBox="1"/>
          <p:nvPr/>
        </p:nvSpPr>
        <p:spPr bwMode="auto">
          <a:xfrm rot="16200000">
            <a:off x="-91659" y="3242305"/>
            <a:ext cx="1174667" cy="229639"/>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DFS</a:t>
            </a:r>
          </a:p>
        </p:txBody>
      </p:sp>
      <p:sp>
        <p:nvSpPr>
          <p:cNvPr id="10" name="TextBox 9">
            <a:extLst>
              <a:ext uri="{FF2B5EF4-FFF2-40B4-BE49-F238E27FC236}">
                <a16:creationId xmlns:a16="http://schemas.microsoft.com/office/drawing/2014/main" id="{1363F34C-06F1-4643-9FBA-BC6E7FFF978B}"/>
              </a:ext>
            </a:extLst>
          </p:cNvPr>
          <p:cNvSpPr txBox="1"/>
          <p:nvPr/>
        </p:nvSpPr>
        <p:spPr bwMode="auto">
          <a:xfrm>
            <a:off x="2299865" y="4691664"/>
            <a:ext cx="2295180" cy="338554"/>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11" name="TextBox 10">
            <a:extLst>
              <a:ext uri="{FF2B5EF4-FFF2-40B4-BE49-F238E27FC236}">
                <a16:creationId xmlns:a16="http://schemas.microsoft.com/office/drawing/2014/main" id="{6C87D83E-C3C8-4BC2-BE97-BC7314B13430}"/>
              </a:ext>
            </a:extLst>
          </p:cNvPr>
          <p:cNvSpPr txBox="1"/>
          <p:nvPr/>
        </p:nvSpPr>
        <p:spPr bwMode="auto">
          <a:xfrm>
            <a:off x="287945" y="4680118"/>
            <a:ext cx="787067" cy="461665"/>
          </a:xfrm>
          <a:prstGeom prst="rect">
            <a:avLst/>
          </a:prstGeom>
          <a:solidFill>
            <a:schemeClr val="tx1"/>
          </a:solidFill>
          <a:ln>
            <a:noFill/>
          </a:ln>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p>
        </p:txBody>
      </p:sp>
      <p:sp>
        <p:nvSpPr>
          <p:cNvPr id="18" name="TextBox 17">
            <a:extLst>
              <a:ext uri="{FF2B5EF4-FFF2-40B4-BE49-F238E27FC236}">
                <a16:creationId xmlns:a16="http://schemas.microsoft.com/office/drawing/2014/main" id="{9EA5733F-A392-494A-B4CE-B95F6BE41555}"/>
              </a:ext>
            </a:extLst>
          </p:cNvPr>
          <p:cNvSpPr txBox="1"/>
          <p:nvPr/>
        </p:nvSpPr>
        <p:spPr bwMode="auto">
          <a:xfrm>
            <a:off x="133728" y="5055131"/>
            <a:ext cx="941284" cy="461665"/>
          </a:xfrm>
          <a:prstGeom prst="rect">
            <a:avLst/>
          </a:prstGeom>
          <a:no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Osimertinib</a:t>
            </a:r>
            <a:br>
              <a:rPr kumimoji="0" lang="en-US" sz="12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Placebo</a:t>
            </a:r>
          </a:p>
        </p:txBody>
      </p:sp>
      <p:sp>
        <p:nvSpPr>
          <p:cNvPr id="19" name="TextBox 18">
            <a:extLst>
              <a:ext uri="{FF2B5EF4-FFF2-40B4-BE49-F238E27FC236}">
                <a16:creationId xmlns:a16="http://schemas.microsoft.com/office/drawing/2014/main" id="{A3DE798A-8805-4BC7-84AE-6746612B09BB}"/>
              </a:ext>
            </a:extLst>
          </p:cNvPr>
          <p:cNvSpPr txBox="1"/>
          <p:nvPr/>
        </p:nvSpPr>
        <p:spPr bwMode="auto">
          <a:xfrm>
            <a:off x="946352" y="5059106"/>
            <a:ext cx="5104550" cy="461665"/>
          </a:xfrm>
          <a:prstGeom prst="rect">
            <a:avLst/>
          </a:prstGeom>
          <a:noFill/>
          <a:ln>
            <a:noFill/>
          </a:ln>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233         219          189          137          97            52            18             2              0</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237         190          127           82           51            27              9              1              0</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Freeform: Shape 12">
            <a:extLst>
              <a:ext uri="{FF2B5EF4-FFF2-40B4-BE49-F238E27FC236}">
                <a16:creationId xmlns:a16="http://schemas.microsoft.com/office/drawing/2014/main" id="{7BC167C4-2BBE-411A-8CA1-78932FE97FE9}"/>
              </a:ext>
            </a:extLst>
          </p:cNvPr>
          <p:cNvSpPr/>
          <p:nvPr/>
        </p:nvSpPr>
        <p:spPr bwMode="auto">
          <a:xfrm>
            <a:off x="1159027" y="2291649"/>
            <a:ext cx="4536876" cy="2113380"/>
          </a:xfrm>
          <a:custGeom>
            <a:avLst/>
            <a:gdLst>
              <a:gd name="connsiteX0" fmla="*/ 0 w 7296728"/>
              <a:gd name="connsiteY0" fmla="*/ 0 h 3398982"/>
              <a:gd name="connsiteX1" fmla="*/ 0 w 7296728"/>
              <a:gd name="connsiteY1" fmla="*/ 3398982 h 3398982"/>
              <a:gd name="connsiteX2" fmla="*/ 7296728 w 7296728"/>
              <a:gd name="connsiteY2" fmla="*/ 3398982 h 3398982"/>
            </a:gdLst>
            <a:ahLst/>
            <a:cxnLst>
              <a:cxn ang="0">
                <a:pos x="connsiteX0" y="connsiteY0"/>
              </a:cxn>
              <a:cxn ang="0">
                <a:pos x="connsiteX1" y="connsiteY1"/>
              </a:cxn>
              <a:cxn ang="0">
                <a:pos x="connsiteX2" y="connsiteY2"/>
              </a:cxn>
            </a:cxnLst>
            <a:rect l="l" t="t" r="r" b="b"/>
            <a:pathLst>
              <a:path w="7296728" h="3398982">
                <a:moveTo>
                  <a:pt x="0" y="0"/>
                </a:moveTo>
                <a:lnTo>
                  <a:pt x="0" y="3398982"/>
                </a:lnTo>
                <a:lnTo>
                  <a:pt x="7296728" y="3398982"/>
                </a:lnTo>
              </a:path>
            </a:pathLst>
          </a:custGeom>
          <a:noFill/>
          <a:ln w="28575">
            <a:solidFill>
              <a:schemeClr val="bg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8" name="Group 27">
            <a:extLst>
              <a:ext uri="{FF2B5EF4-FFF2-40B4-BE49-F238E27FC236}">
                <a16:creationId xmlns:a16="http://schemas.microsoft.com/office/drawing/2014/main" id="{F93893B9-EC4E-4AC6-B150-3914B5B18F36}"/>
              </a:ext>
            </a:extLst>
          </p:cNvPr>
          <p:cNvGrpSpPr/>
          <p:nvPr/>
        </p:nvGrpSpPr>
        <p:grpSpPr>
          <a:xfrm>
            <a:off x="1110034" y="2300770"/>
            <a:ext cx="53522" cy="2104090"/>
            <a:chOff x="1778119" y="1584852"/>
            <a:chExt cx="94911" cy="3384041"/>
          </a:xfrm>
        </p:grpSpPr>
        <p:cxnSp>
          <p:nvCxnSpPr>
            <p:cNvPr id="21" name="Straight Connector 20">
              <a:extLst>
                <a:ext uri="{FF2B5EF4-FFF2-40B4-BE49-F238E27FC236}">
                  <a16:creationId xmlns:a16="http://schemas.microsoft.com/office/drawing/2014/main" id="{58D9BFB2-0CA0-412A-BAB7-A81BADA2AE89}"/>
                </a:ext>
              </a:extLst>
            </p:cNvPr>
            <p:cNvCxnSpPr>
              <a:cxnSpLocks/>
            </p:cNvCxnSpPr>
            <p:nvPr/>
          </p:nvCxnSpPr>
          <p:spPr bwMode="auto">
            <a:xfrm>
              <a:off x="1778119" y="1584852"/>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8A750848-3BBF-453F-A3F8-E25A0E31C44C}"/>
                </a:ext>
              </a:extLst>
            </p:cNvPr>
            <p:cNvCxnSpPr>
              <a:cxnSpLocks/>
            </p:cNvCxnSpPr>
            <p:nvPr/>
          </p:nvCxnSpPr>
          <p:spPr bwMode="auto">
            <a:xfrm>
              <a:off x="1778119" y="2261660"/>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2B160370-7950-4DC1-86CF-E7CBEBFEB927}"/>
                </a:ext>
              </a:extLst>
            </p:cNvPr>
            <p:cNvCxnSpPr>
              <a:cxnSpLocks/>
            </p:cNvCxnSpPr>
            <p:nvPr/>
          </p:nvCxnSpPr>
          <p:spPr bwMode="auto">
            <a:xfrm>
              <a:off x="1778119" y="2938468"/>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51B4FBFA-F6A7-4C8D-A06F-6D11BEEA88AB}"/>
                </a:ext>
              </a:extLst>
            </p:cNvPr>
            <p:cNvCxnSpPr>
              <a:cxnSpLocks/>
            </p:cNvCxnSpPr>
            <p:nvPr/>
          </p:nvCxnSpPr>
          <p:spPr bwMode="auto">
            <a:xfrm>
              <a:off x="1778119" y="3615276"/>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7ACE4AD4-4B9C-47B8-A7C2-CD0D33CB0A1C}"/>
                </a:ext>
              </a:extLst>
            </p:cNvPr>
            <p:cNvCxnSpPr>
              <a:cxnSpLocks/>
            </p:cNvCxnSpPr>
            <p:nvPr/>
          </p:nvCxnSpPr>
          <p:spPr bwMode="auto">
            <a:xfrm>
              <a:off x="1778119" y="4292084"/>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155D12F-8E46-40DC-B866-86C8A21AE551}"/>
                </a:ext>
              </a:extLst>
            </p:cNvPr>
            <p:cNvCxnSpPr>
              <a:cxnSpLocks/>
            </p:cNvCxnSpPr>
            <p:nvPr/>
          </p:nvCxnSpPr>
          <p:spPr bwMode="auto">
            <a:xfrm>
              <a:off x="1778119" y="4968893"/>
              <a:ext cx="94911" cy="0"/>
            </a:xfrm>
            <a:prstGeom prst="line">
              <a:avLst/>
            </a:prstGeom>
            <a:noFill/>
            <a:ln w="28575" cap="flat" cmpd="sng" algn="ctr">
              <a:solidFill>
                <a:schemeClr val="bg1"/>
              </a:solidFill>
              <a:prstDash val="solid"/>
              <a:round/>
              <a:headEnd type="none" w="med" len="med"/>
              <a:tailEnd type="none" w="med" len="med"/>
            </a:ln>
            <a:effectLst/>
          </p:spPr>
        </p:cxnSp>
      </p:grpSp>
      <p:grpSp>
        <p:nvGrpSpPr>
          <p:cNvPr id="29" name="Group 28">
            <a:extLst>
              <a:ext uri="{FF2B5EF4-FFF2-40B4-BE49-F238E27FC236}">
                <a16:creationId xmlns:a16="http://schemas.microsoft.com/office/drawing/2014/main" id="{A585C6BA-8C51-49EE-ABD0-9391B5FAADEF}"/>
              </a:ext>
            </a:extLst>
          </p:cNvPr>
          <p:cNvGrpSpPr/>
          <p:nvPr/>
        </p:nvGrpSpPr>
        <p:grpSpPr>
          <a:xfrm rot="5400000">
            <a:off x="2553945" y="3011879"/>
            <a:ext cx="46609" cy="2833467"/>
            <a:chOff x="1778119" y="1584852"/>
            <a:chExt cx="94911" cy="3384041"/>
          </a:xfrm>
        </p:grpSpPr>
        <p:cxnSp>
          <p:nvCxnSpPr>
            <p:cNvPr id="30" name="Straight Connector 29">
              <a:extLst>
                <a:ext uri="{FF2B5EF4-FFF2-40B4-BE49-F238E27FC236}">
                  <a16:creationId xmlns:a16="http://schemas.microsoft.com/office/drawing/2014/main" id="{C7ED5916-1AA1-4DDE-84EC-D6A9685F6B14}"/>
                </a:ext>
              </a:extLst>
            </p:cNvPr>
            <p:cNvCxnSpPr>
              <a:cxnSpLocks/>
            </p:cNvCxnSpPr>
            <p:nvPr/>
          </p:nvCxnSpPr>
          <p:spPr bwMode="auto">
            <a:xfrm>
              <a:off x="1778119" y="1584852"/>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04DE4F3D-115C-4B86-A6BA-903E23C16008}"/>
                </a:ext>
              </a:extLst>
            </p:cNvPr>
            <p:cNvCxnSpPr>
              <a:cxnSpLocks/>
            </p:cNvCxnSpPr>
            <p:nvPr/>
          </p:nvCxnSpPr>
          <p:spPr bwMode="auto">
            <a:xfrm>
              <a:off x="1778119" y="2261660"/>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94C279F6-63B9-4DDD-AC51-29A1B0EE3E68}"/>
                </a:ext>
              </a:extLst>
            </p:cNvPr>
            <p:cNvCxnSpPr>
              <a:cxnSpLocks/>
            </p:cNvCxnSpPr>
            <p:nvPr/>
          </p:nvCxnSpPr>
          <p:spPr bwMode="auto">
            <a:xfrm>
              <a:off x="1778119" y="2938468"/>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24BAE25A-9CB6-4898-8E54-11F2F2643178}"/>
                </a:ext>
              </a:extLst>
            </p:cNvPr>
            <p:cNvCxnSpPr>
              <a:cxnSpLocks/>
            </p:cNvCxnSpPr>
            <p:nvPr/>
          </p:nvCxnSpPr>
          <p:spPr bwMode="auto">
            <a:xfrm>
              <a:off x="1778119" y="3615276"/>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74870245-3826-4F31-9276-56381E6A31FF}"/>
                </a:ext>
              </a:extLst>
            </p:cNvPr>
            <p:cNvCxnSpPr>
              <a:cxnSpLocks/>
            </p:cNvCxnSpPr>
            <p:nvPr/>
          </p:nvCxnSpPr>
          <p:spPr bwMode="auto">
            <a:xfrm>
              <a:off x="1778119" y="4292084"/>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AB06BDF6-D4B0-483D-9D7F-6AA7317B32F0}"/>
                </a:ext>
              </a:extLst>
            </p:cNvPr>
            <p:cNvCxnSpPr>
              <a:cxnSpLocks/>
            </p:cNvCxnSpPr>
            <p:nvPr/>
          </p:nvCxnSpPr>
          <p:spPr bwMode="auto">
            <a:xfrm>
              <a:off x="1778119" y="4968893"/>
              <a:ext cx="9491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9" name="Group 38">
            <a:extLst>
              <a:ext uri="{FF2B5EF4-FFF2-40B4-BE49-F238E27FC236}">
                <a16:creationId xmlns:a16="http://schemas.microsoft.com/office/drawing/2014/main" id="{AC17CD35-F3D4-4361-B10B-981744EA7982}"/>
              </a:ext>
            </a:extLst>
          </p:cNvPr>
          <p:cNvGrpSpPr/>
          <p:nvPr/>
        </p:nvGrpSpPr>
        <p:grpSpPr>
          <a:xfrm>
            <a:off x="4560677" y="4402081"/>
            <a:ext cx="1133387" cy="46609"/>
            <a:chOff x="4754805" y="5122013"/>
            <a:chExt cx="1822844" cy="74962"/>
          </a:xfrm>
        </p:grpSpPr>
        <p:cxnSp>
          <p:nvCxnSpPr>
            <p:cNvPr id="36" name="Straight Connector 35">
              <a:extLst>
                <a:ext uri="{FF2B5EF4-FFF2-40B4-BE49-F238E27FC236}">
                  <a16:creationId xmlns:a16="http://schemas.microsoft.com/office/drawing/2014/main" id="{A8BBC07D-EC1A-45A6-A2D3-9039E0C68D45}"/>
                </a:ext>
              </a:extLst>
            </p:cNvPr>
            <p:cNvCxnSpPr>
              <a:cxnSpLocks/>
            </p:cNvCxnSpPr>
            <p:nvPr/>
          </p:nvCxnSpPr>
          <p:spPr bwMode="auto">
            <a:xfrm rot="5400000">
              <a:off x="6540168" y="5159494"/>
              <a:ext cx="74962"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B2392DB4-7BF4-49E0-9FD0-ADEAB9B74781}"/>
                </a:ext>
              </a:extLst>
            </p:cNvPr>
            <p:cNvCxnSpPr>
              <a:cxnSpLocks/>
            </p:cNvCxnSpPr>
            <p:nvPr/>
          </p:nvCxnSpPr>
          <p:spPr bwMode="auto">
            <a:xfrm rot="5400000">
              <a:off x="5628746" y="5159494"/>
              <a:ext cx="74962"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1ABEB7B4-B31B-45E6-BE2C-F897EC0D291F}"/>
                </a:ext>
              </a:extLst>
            </p:cNvPr>
            <p:cNvCxnSpPr>
              <a:cxnSpLocks/>
            </p:cNvCxnSpPr>
            <p:nvPr/>
          </p:nvCxnSpPr>
          <p:spPr bwMode="auto">
            <a:xfrm rot="5400000">
              <a:off x="4717324" y="5159494"/>
              <a:ext cx="74962" cy="0"/>
            </a:xfrm>
            <a:prstGeom prst="line">
              <a:avLst/>
            </a:prstGeom>
            <a:noFill/>
            <a:ln w="28575" cap="flat" cmpd="sng" algn="ctr">
              <a:solidFill>
                <a:schemeClr val="bg1"/>
              </a:solidFill>
              <a:prstDash val="solid"/>
              <a:round/>
              <a:headEnd type="none" w="med" len="med"/>
              <a:tailEnd type="none" w="med" len="med"/>
            </a:ln>
            <a:effectLst/>
          </p:spPr>
        </p:cxnSp>
      </p:grpSp>
      <p:sp>
        <p:nvSpPr>
          <p:cNvPr id="40" name="TextBox 39">
            <a:extLst>
              <a:ext uri="{FF2B5EF4-FFF2-40B4-BE49-F238E27FC236}">
                <a16:creationId xmlns:a16="http://schemas.microsoft.com/office/drawing/2014/main" id="{B3540EA3-1DCF-4FEF-A87E-04CA7ADFE93D}"/>
              </a:ext>
            </a:extLst>
          </p:cNvPr>
          <p:cNvSpPr txBox="1"/>
          <p:nvPr/>
        </p:nvSpPr>
        <p:spPr bwMode="auto">
          <a:xfrm>
            <a:off x="840577" y="2108276"/>
            <a:ext cx="296218"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41" name="TextBox 40">
            <a:extLst>
              <a:ext uri="{FF2B5EF4-FFF2-40B4-BE49-F238E27FC236}">
                <a16:creationId xmlns:a16="http://schemas.microsoft.com/office/drawing/2014/main" id="{5F3E5118-0748-472E-80BC-E900563B87E7}"/>
              </a:ext>
            </a:extLst>
          </p:cNvPr>
          <p:cNvSpPr txBox="1"/>
          <p:nvPr/>
        </p:nvSpPr>
        <p:spPr bwMode="auto">
          <a:xfrm>
            <a:off x="840577" y="2529487"/>
            <a:ext cx="296219"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42" name="TextBox 41">
            <a:extLst>
              <a:ext uri="{FF2B5EF4-FFF2-40B4-BE49-F238E27FC236}">
                <a16:creationId xmlns:a16="http://schemas.microsoft.com/office/drawing/2014/main" id="{956CAD1C-8FC1-4C7B-B461-6694BD5ACDEF}"/>
              </a:ext>
            </a:extLst>
          </p:cNvPr>
          <p:cNvSpPr txBox="1"/>
          <p:nvPr/>
        </p:nvSpPr>
        <p:spPr bwMode="auto">
          <a:xfrm>
            <a:off x="847714" y="2950304"/>
            <a:ext cx="296219"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43" name="TextBox 42">
            <a:extLst>
              <a:ext uri="{FF2B5EF4-FFF2-40B4-BE49-F238E27FC236}">
                <a16:creationId xmlns:a16="http://schemas.microsoft.com/office/drawing/2014/main" id="{F4A02145-FE2C-4B5B-B3DD-13CB44A4FB38}"/>
              </a:ext>
            </a:extLst>
          </p:cNvPr>
          <p:cNvSpPr txBox="1"/>
          <p:nvPr/>
        </p:nvSpPr>
        <p:spPr bwMode="auto">
          <a:xfrm>
            <a:off x="847714" y="3371121"/>
            <a:ext cx="296219"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44" name="TextBox 43">
            <a:extLst>
              <a:ext uri="{FF2B5EF4-FFF2-40B4-BE49-F238E27FC236}">
                <a16:creationId xmlns:a16="http://schemas.microsoft.com/office/drawing/2014/main" id="{31F5F61E-8AA2-4A68-BC4F-A813385ABDB1}"/>
              </a:ext>
            </a:extLst>
          </p:cNvPr>
          <p:cNvSpPr txBox="1"/>
          <p:nvPr/>
        </p:nvSpPr>
        <p:spPr bwMode="auto">
          <a:xfrm>
            <a:off x="851692" y="3796402"/>
            <a:ext cx="296219"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45" name="TextBox 44">
            <a:extLst>
              <a:ext uri="{FF2B5EF4-FFF2-40B4-BE49-F238E27FC236}">
                <a16:creationId xmlns:a16="http://schemas.microsoft.com/office/drawing/2014/main" id="{B95E7775-8306-4540-9A0C-1C12AC5859F7}"/>
              </a:ext>
            </a:extLst>
          </p:cNvPr>
          <p:cNvSpPr txBox="1"/>
          <p:nvPr/>
        </p:nvSpPr>
        <p:spPr bwMode="auto">
          <a:xfrm>
            <a:off x="960333" y="4217219"/>
            <a:ext cx="187578"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6" name="TextBox 45">
            <a:extLst>
              <a:ext uri="{FF2B5EF4-FFF2-40B4-BE49-F238E27FC236}">
                <a16:creationId xmlns:a16="http://schemas.microsoft.com/office/drawing/2014/main" id="{7D2B10CF-4DBE-49C9-B857-F890E6EDFD04}"/>
              </a:ext>
            </a:extLst>
          </p:cNvPr>
          <p:cNvSpPr txBox="1"/>
          <p:nvPr/>
        </p:nvSpPr>
        <p:spPr bwMode="auto">
          <a:xfrm>
            <a:off x="1065982" y="4404785"/>
            <a:ext cx="187578"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8" name="TextBox 47">
            <a:extLst>
              <a:ext uri="{FF2B5EF4-FFF2-40B4-BE49-F238E27FC236}">
                <a16:creationId xmlns:a16="http://schemas.microsoft.com/office/drawing/2014/main" id="{13910145-9C1D-4BAF-8600-7582A529CAE2}"/>
              </a:ext>
            </a:extLst>
          </p:cNvPr>
          <p:cNvSpPr txBox="1"/>
          <p:nvPr/>
        </p:nvSpPr>
        <p:spPr bwMode="auto">
          <a:xfrm>
            <a:off x="1636229" y="4410036"/>
            <a:ext cx="187578"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49" name="TextBox 48">
            <a:extLst>
              <a:ext uri="{FF2B5EF4-FFF2-40B4-BE49-F238E27FC236}">
                <a16:creationId xmlns:a16="http://schemas.microsoft.com/office/drawing/2014/main" id="{78E8A4BD-3A93-4115-A8D0-796D4374348D}"/>
              </a:ext>
            </a:extLst>
          </p:cNvPr>
          <p:cNvSpPr txBox="1"/>
          <p:nvPr/>
        </p:nvSpPr>
        <p:spPr bwMode="auto">
          <a:xfrm>
            <a:off x="2165420" y="4409772"/>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50" name="TextBox 49">
            <a:extLst>
              <a:ext uri="{FF2B5EF4-FFF2-40B4-BE49-F238E27FC236}">
                <a16:creationId xmlns:a16="http://schemas.microsoft.com/office/drawing/2014/main" id="{92C17BF2-C9E2-42C3-A3C7-D1A8AF89FAE5}"/>
              </a:ext>
            </a:extLst>
          </p:cNvPr>
          <p:cNvSpPr txBox="1"/>
          <p:nvPr/>
        </p:nvSpPr>
        <p:spPr bwMode="auto">
          <a:xfrm>
            <a:off x="2735667" y="4415023"/>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51" name="TextBox 50">
            <a:extLst>
              <a:ext uri="{FF2B5EF4-FFF2-40B4-BE49-F238E27FC236}">
                <a16:creationId xmlns:a16="http://schemas.microsoft.com/office/drawing/2014/main" id="{1CD63BDE-A5DE-4406-9B9F-7923E99EF1C4}"/>
              </a:ext>
            </a:extLst>
          </p:cNvPr>
          <p:cNvSpPr txBox="1"/>
          <p:nvPr/>
        </p:nvSpPr>
        <p:spPr bwMode="auto">
          <a:xfrm>
            <a:off x="3289300" y="4415023"/>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52" name="TextBox 51">
            <a:extLst>
              <a:ext uri="{FF2B5EF4-FFF2-40B4-BE49-F238E27FC236}">
                <a16:creationId xmlns:a16="http://schemas.microsoft.com/office/drawing/2014/main" id="{2132E1DA-1858-4D5B-BDA5-DB3CE8E3C5ED}"/>
              </a:ext>
            </a:extLst>
          </p:cNvPr>
          <p:cNvSpPr txBox="1"/>
          <p:nvPr/>
        </p:nvSpPr>
        <p:spPr bwMode="auto">
          <a:xfrm>
            <a:off x="3780363" y="4420274"/>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53" name="TextBox 52">
            <a:extLst>
              <a:ext uri="{FF2B5EF4-FFF2-40B4-BE49-F238E27FC236}">
                <a16:creationId xmlns:a16="http://schemas.microsoft.com/office/drawing/2014/main" id="{3BBEAF01-5B46-409C-8822-D8686A3DAFB7}"/>
              </a:ext>
            </a:extLst>
          </p:cNvPr>
          <p:cNvSpPr txBox="1"/>
          <p:nvPr/>
        </p:nvSpPr>
        <p:spPr bwMode="auto">
          <a:xfrm>
            <a:off x="4425117" y="4420010"/>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54" name="TextBox 53">
            <a:extLst>
              <a:ext uri="{FF2B5EF4-FFF2-40B4-BE49-F238E27FC236}">
                <a16:creationId xmlns:a16="http://schemas.microsoft.com/office/drawing/2014/main" id="{E3D6808B-4036-4945-AB5B-2F2C7582A103}"/>
              </a:ext>
            </a:extLst>
          </p:cNvPr>
          <p:cNvSpPr txBox="1"/>
          <p:nvPr/>
        </p:nvSpPr>
        <p:spPr bwMode="auto">
          <a:xfrm>
            <a:off x="4995364" y="4425261"/>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55" name="TextBox 54">
            <a:extLst>
              <a:ext uri="{FF2B5EF4-FFF2-40B4-BE49-F238E27FC236}">
                <a16:creationId xmlns:a16="http://schemas.microsoft.com/office/drawing/2014/main" id="{9F65480B-6559-4E3D-B53C-29DB68DF9A28}"/>
              </a:ext>
            </a:extLst>
          </p:cNvPr>
          <p:cNvSpPr txBox="1"/>
          <p:nvPr/>
        </p:nvSpPr>
        <p:spPr bwMode="auto">
          <a:xfrm>
            <a:off x="5567070" y="4420923"/>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grpSp>
        <p:nvGrpSpPr>
          <p:cNvPr id="124" name="Group 123">
            <a:extLst>
              <a:ext uri="{FF2B5EF4-FFF2-40B4-BE49-F238E27FC236}">
                <a16:creationId xmlns:a16="http://schemas.microsoft.com/office/drawing/2014/main" id="{B04A5963-C593-4861-831F-25ABAAC07000}"/>
              </a:ext>
            </a:extLst>
          </p:cNvPr>
          <p:cNvGrpSpPr/>
          <p:nvPr/>
        </p:nvGrpSpPr>
        <p:grpSpPr>
          <a:xfrm>
            <a:off x="1392162" y="2253880"/>
            <a:ext cx="3954681" cy="862078"/>
            <a:chOff x="2240700" y="1509437"/>
            <a:chExt cx="6360375" cy="1386494"/>
          </a:xfrm>
        </p:grpSpPr>
        <p:cxnSp>
          <p:nvCxnSpPr>
            <p:cNvPr id="111" name="Straight Connector 110">
              <a:extLst>
                <a:ext uri="{FF2B5EF4-FFF2-40B4-BE49-F238E27FC236}">
                  <a16:creationId xmlns:a16="http://schemas.microsoft.com/office/drawing/2014/main" id="{D359E878-5CE9-4579-AAAD-A2B862FD2977}"/>
                </a:ext>
              </a:extLst>
            </p:cNvPr>
            <p:cNvCxnSpPr/>
            <p:nvPr/>
          </p:nvCxnSpPr>
          <p:spPr bwMode="auto">
            <a:xfrm>
              <a:off x="7004916" y="2036573"/>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76CF8EFD-0C31-470A-9884-1D271BD0ADD3}"/>
                </a:ext>
              </a:extLst>
            </p:cNvPr>
            <p:cNvCxnSpPr/>
            <p:nvPr/>
          </p:nvCxnSpPr>
          <p:spPr bwMode="auto">
            <a:xfrm>
              <a:off x="2240700" y="1509437"/>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4EC30EE4-4A11-409E-AC56-5F1EAF160C19}"/>
                </a:ext>
              </a:extLst>
            </p:cNvPr>
            <p:cNvCxnSpPr/>
            <p:nvPr/>
          </p:nvCxnSpPr>
          <p:spPr bwMode="auto">
            <a:xfrm>
              <a:off x="2278526" y="1509437"/>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35D47397-AAFA-4DD7-A7BC-E59172115DE5}"/>
                </a:ext>
              </a:extLst>
            </p:cNvPr>
            <p:cNvCxnSpPr/>
            <p:nvPr/>
          </p:nvCxnSpPr>
          <p:spPr bwMode="auto">
            <a:xfrm>
              <a:off x="2708163" y="1538459"/>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DB5B7114-70C6-4B6E-9D01-711776306306}"/>
                </a:ext>
              </a:extLst>
            </p:cNvPr>
            <p:cNvCxnSpPr/>
            <p:nvPr/>
          </p:nvCxnSpPr>
          <p:spPr bwMode="auto">
            <a:xfrm>
              <a:off x="2752735" y="1539455"/>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B483BCC3-7EA7-4DC6-8C23-5A499C32F26D}"/>
                </a:ext>
              </a:extLst>
            </p:cNvPr>
            <p:cNvCxnSpPr/>
            <p:nvPr/>
          </p:nvCxnSpPr>
          <p:spPr bwMode="auto">
            <a:xfrm>
              <a:off x="3136684" y="1538878"/>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0DB0B0F6-F1DA-4CCC-B663-9AAAADAD976C}"/>
                </a:ext>
              </a:extLst>
            </p:cNvPr>
            <p:cNvCxnSpPr/>
            <p:nvPr/>
          </p:nvCxnSpPr>
          <p:spPr bwMode="auto">
            <a:xfrm>
              <a:off x="3212462" y="1535111"/>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088CFB6B-4CC1-4BE7-A248-D5E012B10D84}"/>
                </a:ext>
              </a:extLst>
            </p:cNvPr>
            <p:cNvCxnSpPr/>
            <p:nvPr/>
          </p:nvCxnSpPr>
          <p:spPr bwMode="auto">
            <a:xfrm>
              <a:off x="3503408" y="1557324"/>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F00BF1BA-D851-419E-B968-8E626CBA23B0}"/>
                </a:ext>
              </a:extLst>
            </p:cNvPr>
            <p:cNvCxnSpPr/>
            <p:nvPr/>
          </p:nvCxnSpPr>
          <p:spPr bwMode="auto">
            <a:xfrm>
              <a:off x="3524114" y="1572362"/>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C2D7D68B-DB77-468B-9773-8BDC03B302CC}"/>
                </a:ext>
              </a:extLst>
            </p:cNvPr>
            <p:cNvCxnSpPr/>
            <p:nvPr/>
          </p:nvCxnSpPr>
          <p:spPr bwMode="auto">
            <a:xfrm>
              <a:off x="3540605" y="1572361"/>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0F2A2938-5482-492B-A872-09C2A38AEBC2}"/>
                </a:ext>
              </a:extLst>
            </p:cNvPr>
            <p:cNvCxnSpPr/>
            <p:nvPr/>
          </p:nvCxnSpPr>
          <p:spPr bwMode="auto">
            <a:xfrm>
              <a:off x="3575757" y="1593085"/>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242CAA4E-44E8-4F75-B795-555E35220E9E}"/>
                </a:ext>
              </a:extLst>
            </p:cNvPr>
            <p:cNvCxnSpPr/>
            <p:nvPr/>
          </p:nvCxnSpPr>
          <p:spPr bwMode="auto">
            <a:xfrm>
              <a:off x="3590895" y="1590964"/>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ED3896C9-DD6E-4B5C-8AB9-AFEFA26A9431}"/>
                </a:ext>
              </a:extLst>
            </p:cNvPr>
            <p:cNvCxnSpPr/>
            <p:nvPr/>
          </p:nvCxnSpPr>
          <p:spPr bwMode="auto">
            <a:xfrm>
              <a:off x="3631175" y="1590964"/>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07EEBBB6-D3C7-4D75-95F2-1D7F0454D4C2}"/>
                </a:ext>
              </a:extLst>
            </p:cNvPr>
            <p:cNvCxnSpPr/>
            <p:nvPr/>
          </p:nvCxnSpPr>
          <p:spPr bwMode="auto">
            <a:xfrm>
              <a:off x="4163551" y="1653332"/>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1B150CF0-B3CE-4FB1-BDE2-5E4F6322D5EE}"/>
                </a:ext>
              </a:extLst>
            </p:cNvPr>
            <p:cNvCxnSpPr/>
            <p:nvPr/>
          </p:nvCxnSpPr>
          <p:spPr bwMode="auto">
            <a:xfrm>
              <a:off x="4357792" y="1685659"/>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1646C79F-1507-41C3-8529-F5F93E8FDCCA}"/>
                </a:ext>
              </a:extLst>
            </p:cNvPr>
            <p:cNvCxnSpPr/>
            <p:nvPr/>
          </p:nvCxnSpPr>
          <p:spPr bwMode="auto">
            <a:xfrm>
              <a:off x="4377549" y="1710122"/>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E015B75E-5257-4E5F-A061-BF1425B3AD8A}"/>
                </a:ext>
              </a:extLst>
            </p:cNvPr>
            <p:cNvCxnSpPr/>
            <p:nvPr/>
          </p:nvCxnSpPr>
          <p:spPr bwMode="auto">
            <a:xfrm>
              <a:off x="4392244" y="1771718"/>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1AB3F1C4-AA4F-411D-9A66-8749E343D01F}"/>
                </a:ext>
              </a:extLst>
            </p:cNvPr>
            <p:cNvCxnSpPr/>
            <p:nvPr/>
          </p:nvCxnSpPr>
          <p:spPr bwMode="auto">
            <a:xfrm>
              <a:off x="4407382" y="1771718"/>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E52AE888-F73D-4E69-B3BF-71DD8102D87A}"/>
                </a:ext>
              </a:extLst>
            </p:cNvPr>
            <p:cNvCxnSpPr/>
            <p:nvPr/>
          </p:nvCxnSpPr>
          <p:spPr bwMode="auto">
            <a:xfrm>
              <a:off x="4444328" y="1771717"/>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D3340762-7957-4FD0-A9F7-9BB3251BA5B1}"/>
                </a:ext>
              </a:extLst>
            </p:cNvPr>
            <p:cNvCxnSpPr/>
            <p:nvPr/>
          </p:nvCxnSpPr>
          <p:spPr bwMode="auto">
            <a:xfrm>
              <a:off x="4476800" y="1795529"/>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EDE6649E-164B-41E3-A96A-7A2DC7095019}"/>
                </a:ext>
              </a:extLst>
            </p:cNvPr>
            <p:cNvCxnSpPr/>
            <p:nvPr/>
          </p:nvCxnSpPr>
          <p:spPr bwMode="auto">
            <a:xfrm>
              <a:off x="4779579" y="1818088"/>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432967E6-8B16-4C56-9158-6F08EDB19F17}"/>
                </a:ext>
              </a:extLst>
            </p:cNvPr>
            <p:cNvCxnSpPr/>
            <p:nvPr/>
          </p:nvCxnSpPr>
          <p:spPr bwMode="auto">
            <a:xfrm>
              <a:off x="5155528" y="1840084"/>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E33B866F-8847-4F92-B119-827E405AA07A}"/>
                </a:ext>
              </a:extLst>
            </p:cNvPr>
            <p:cNvCxnSpPr>
              <a:cxnSpLocks/>
            </p:cNvCxnSpPr>
            <p:nvPr/>
          </p:nvCxnSpPr>
          <p:spPr bwMode="auto">
            <a:xfrm>
              <a:off x="5192473" y="1840084"/>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603D3147-E928-44B1-818D-1E7E8DE07F51}"/>
                </a:ext>
              </a:extLst>
            </p:cNvPr>
            <p:cNvCxnSpPr/>
            <p:nvPr/>
          </p:nvCxnSpPr>
          <p:spPr bwMode="auto">
            <a:xfrm>
              <a:off x="5220133" y="1866940"/>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BD0A70F2-0AD5-4DE9-861B-88F761F4D1C8}"/>
                </a:ext>
              </a:extLst>
            </p:cNvPr>
            <p:cNvCxnSpPr/>
            <p:nvPr/>
          </p:nvCxnSpPr>
          <p:spPr bwMode="auto">
            <a:xfrm>
              <a:off x="5247303" y="1866940"/>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F40C9E8C-EC88-4C8C-80C1-41D808287DF3}"/>
                </a:ext>
              </a:extLst>
            </p:cNvPr>
            <p:cNvCxnSpPr/>
            <p:nvPr/>
          </p:nvCxnSpPr>
          <p:spPr bwMode="auto">
            <a:xfrm>
              <a:off x="5307960" y="1866940"/>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22C71864-D1BC-4404-9EEC-58507C4E204D}"/>
                </a:ext>
              </a:extLst>
            </p:cNvPr>
            <p:cNvCxnSpPr/>
            <p:nvPr/>
          </p:nvCxnSpPr>
          <p:spPr bwMode="auto">
            <a:xfrm>
              <a:off x="5409114" y="1866940"/>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A4E998F3-81B7-47B0-AE41-5405B86C3B61}"/>
                </a:ext>
              </a:extLst>
            </p:cNvPr>
            <p:cNvCxnSpPr/>
            <p:nvPr/>
          </p:nvCxnSpPr>
          <p:spPr bwMode="auto">
            <a:xfrm>
              <a:off x="5907794" y="1899527"/>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7A8894C4-BC1F-4FDB-8CF2-1868466871F5}"/>
                </a:ext>
              </a:extLst>
            </p:cNvPr>
            <p:cNvCxnSpPr/>
            <p:nvPr/>
          </p:nvCxnSpPr>
          <p:spPr bwMode="auto">
            <a:xfrm>
              <a:off x="5968279" y="1926673"/>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B2BB79CE-1AF8-4E77-B34D-8086C1BFB18D}"/>
                </a:ext>
              </a:extLst>
            </p:cNvPr>
            <p:cNvCxnSpPr/>
            <p:nvPr/>
          </p:nvCxnSpPr>
          <p:spPr bwMode="auto">
            <a:xfrm>
              <a:off x="6029585" y="1933154"/>
              <a:ext cx="0" cy="132429"/>
            </a:xfrm>
            <a:prstGeom prst="line">
              <a:avLst/>
            </a:prstGeom>
            <a:noFill/>
            <a:ln w="57150" cap="flat" cmpd="sng" algn="ctr">
              <a:solidFill>
                <a:schemeClr val="accent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93C56F97-0E25-4012-AA16-1CDFE19A9511}"/>
                </a:ext>
              </a:extLst>
            </p:cNvPr>
            <p:cNvCxnSpPr/>
            <p:nvPr/>
          </p:nvCxnSpPr>
          <p:spPr bwMode="auto">
            <a:xfrm>
              <a:off x="6172090" y="1977131"/>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65DEF7BC-E265-47D5-B687-97EFC316D439}"/>
                </a:ext>
              </a:extLst>
            </p:cNvPr>
            <p:cNvCxnSpPr/>
            <p:nvPr/>
          </p:nvCxnSpPr>
          <p:spPr bwMode="auto">
            <a:xfrm>
              <a:off x="6454546" y="1981749"/>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29399CFD-932E-4178-B5C8-1F8A873879D1}"/>
                </a:ext>
              </a:extLst>
            </p:cNvPr>
            <p:cNvCxnSpPr/>
            <p:nvPr/>
          </p:nvCxnSpPr>
          <p:spPr bwMode="auto">
            <a:xfrm>
              <a:off x="6829321" y="2031956"/>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114FF1E9-7D50-452E-B1D2-7D95D4E5D025}"/>
                </a:ext>
              </a:extLst>
            </p:cNvPr>
            <p:cNvCxnSpPr/>
            <p:nvPr/>
          </p:nvCxnSpPr>
          <p:spPr bwMode="auto">
            <a:xfrm>
              <a:off x="6963209" y="2036560"/>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07C25CA5-E4E8-4ED8-9B66-E596C3035FFC}"/>
                </a:ext>
              </a:extLst>
            </p:cNvPr>
            <p:cNvCxnSpPr/>
            <p:nvPr/>
          </p:nvCxnSpPr>
          <p:spPr bwMode="auto">
            <a:xfrm>
              <a:off x="6080530" y="1970359"/>
              <a:ext cx="0" cy="132429"/>
            </a:xfrm>
            <a:prstGeom prst="line">
              <a:avLst/>
            </a:prstGeom>
            <a:noFill/>
            <a:ln w="57150" cap="flat" cmpd="sng" algn="ctr">
              <a:solidFill>
                <a:schemeClr val="accent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91FB5767-907F-4A0F-ADDF-DCB2ECCB9C5F}"/>
                </a:ext>
              </a:extLst>
            </p:cNvPr>
            <p:cNvCxnSpPr/>
            <p:nvPr/>
          </p:nvCxnSpPr>
          <p:spPr bwMode="auto">
            <a:xfrm>
              <a:off x="6888712" y="2034064"/>
              <a:ext cx="0" cy="132429"/>
            </a:xfrm>
            <a:prstGeom prst="line">
              <a:avLst/>
            </a:prstGeom>
            <a:noFill/>
            <a:ln w="76200" cap="flat" cmpd="sng" algn="ctr">
              <a:solidFill>
                <a:schemeClr val="accent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44FD18E2-B7C9-46B3-999E-4E9614CC301D}"/>
                </a:ext>
              </a:extLst>
            </p:cNvPr>
            <p:cNvCxnSpPr/>
            <p:nvPr/>
          </p:nvCxnSpPr>
          <p:spPr bwMode="auto">
            <a:xfrm>
              <a:off x="7303190" y="2183181"/>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0B4C0482-A63E-4DAE-93D5-0C3028383E2B}"/>
                </a:ext>
              </a:extLst>
            </p:cNvPr>
            <p:cNvCxnSpPr/>
            <p:nvPr/>
          </p:nvCxnSpPr>
          <p:spPr bwMode="auto">
            <a:xfrm>
              <a:off x="7660410" y="2178563"/>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74888FD4-DEE1-4BD3-904A-C31620BCCD9A}"/>
                </a:ext>
              </a:extLst>
            </p:cNvPr>
            <p:cNvCxnSpPr/>
            <p:nvPr/>
          </p:nvCxnSpPr>
          <p:spPr bwMode="auto">
            <a:xfrm>
              <a:off x="7698914" y="2178563"/>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8793A6FD-3860-4184-BF95-CBF86577A1A5}"/>
                </a:ext>
              </a:extLst>
            </p:cNvPr>
            <p:cNvCxnSpPr/>
            <p:nvPr/>
          </p:nvCxnSpPr>
          <p:spPr bwMode="auto">
            <a:xfrm>
              <a:off x="7727776" y="2178563"/>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43DC1C1E-11B9-4D72-98E0-569743C637AA}"/>
                </a:ext>
              </a:extLst>
            </p:cNvPr>
            <p:cNvCxnSpPr/>
            <p:nvPr/>
          </p:nvCxnSpPr>
          <p:spPr bwMode="auto">
            <a:xfrm>
              <a:off x="7727776" y="2400589"/>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5F3DC680-348E-46F5-B849-583DFD9855F3}"/>
                </a:ext>
              </a:extLst>
            </p:cNvPr>
            <p:cNvCxnSpPr/>
            <p:nvPr/>
          </p:nvCxnSpPr>
          <p:spPr bwMode="auto">
            <a:xfrm>
              <a:off x="7754333" y="2400589"/>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6950CDA6-3550-45B8-AC0C-72ECDF2961F3}"/>
                </a:ext>
              </a:extLst>
            </p:cNvPr>
            <p:cNvCxnSpPr/>
            <p:nvPr/>
          </p:nvCxnSpPr>
          <p:spPr bwMode="auto">
            <a:xfrm>
              <a:off x="7763569" y="2752989"/>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E519D585-5C4B-48BF-B140-AFD754FE5FF8}"/>
                </a:ext>
              </a:extLst>
            </p:cNvPr>
            <p:cNvCxnSpPr/>
            <p:nvPr/>
          </p:nvCxnSpPr>
          <p:spPr bwMode="auto">
            <a:xfrm>
              <a:off x="8165350" y="2762710"/>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AB6FFD07-5F0C-48E5-8053-201DDA680ABC}"/>
                </a:ext>
              </a:extLst>
            </p:cNvPr>
            <p:cNvCxnSpPr/>
            <p:nvPr/>
          </p:nvCxnSpPr>
          <p:spPr bwMode="auto">
            <a:xfrm>
              <a:off x="8231284" y="2762710"/>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277A82A1-3767-4980-A7D2-153C2CCF1B54}"/>
                </a:ext>
              </a:extLst>
            </p:cNvPr>
            <p:cNvCxnSpPr/>
            <p:nvPr/>
          </p:nvCxnSpPr>
          <p:spPr bwMode="auto">
            <a:xfrm>
              <a:off x="8557896" y="2762710"/>
              <a:ext cx="0" cy="132429"/>
            </a:xfrm>
            <a:prstGeom prst="line">
              <a:avLst/>
            </a:prstGeom>
            <a:noFill/>
            <a:ln w="28575" cap="flat" cmpd="sng" algn="ctr">
              <a:solidFill>
                <a:schemeClr val="accent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CDD12BD9-0BB2-47AE-B724-6CCFB4D6F69E}"/>
                </a:ext>
              </a:extLst>
            </p:cNvPr>
            <p:cNvCxnSpPr/>
            <p:nvPr/>
          </p:nvCxnSpPr>
          <p:spPr bwMode="auto">
            <a:xfrm>
              <a:off x="8601075" y="2763502"/>
              <a:ext cx="0" cy="132429"/>
            </a:xfrm>
            <a:prstGeom prst="line">
              <a:avLst/>
            </a:prstGeom>
            <a:noFill/>
            <a:ln w="28575" cap="flat" cmpd="sng" algn="ctr">
              <a:solidFill>
                <a:schemeClr val="accent1"/>
              </a:solidFill>
              <a:prstDash val="solid"/>
              <a:round/>
              <a:headEnd type="none" w="med" len="med"/>
              <a:tailEnd type="none" w="med" len="med"/>
            </a:ln>
            <a:effectLst/>
          </p:spPr>
        </p:cxnSp>
      </p:grpSp>
      <p:grpSp>
        <p:nvGrpSpPr>
          <p:cNvPr id="173" name="Group 172">
            <a:extLst>
              <a:ext uri="{FF2B5EF4-FFF2-40B4-BE49-F238E27FC236}">
                <a16:creationId xmlns:a16="http://schemas.microsoft.com/office/drawing/2014/main" id="{23275311-BFBA-4851-884E-FCF3B64FA6CC}"/>
              </a:ext>
            </a:extLst>
          </p:cNvPr>
          <p:cNvGrpSpPr/>
          <p:nvPr/>
        </p:nvGrpSpPr>
        <p:grpSpPr>
          <a:xfrm>
            <a:off x="1418829" y="2324824"/>
            <a:ext cx="4164901" cy="1726372"/>
            <a:chOff x="2283588" y="1623538"/>
            <a:chExt cx="6698475" cy="2776551"/>
          </a:xfrm>
        </p:grpSpPr>
        <p:cxnSp>
          <p:nvCxnSpPr>
            <p:cNvPr id="126" name="Straight Connector 125">
              <a:extLst>
                <a:ext uri="{FF2B5EF4-FFF2-40B4-BE49-F238E27FC236}">
                  <a16:creationId xmlns:a16="http://schemas.microsoft.com/office/drawing/2014/main" id="{B73467E8-0A3A-447E-BA8A-D6587D02869F}"/>
                </a:ext>
              </a:extLst>
            </p:cNvPr>
            <p:cNvCxnSpPr/>
            <p:nvPr/>
          </p:nvCxnSpPr>
          <p:spPr bwMode="auto">
            <a:xfrm>
              <a:off x="2698345" y="1894538"/>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F9390483-3446-43C8-BA3A-569C64FA5036}"/>
                </a:ext>
              </a:extLst>
            </p:cNvPr>
            <p:cNvCxnSpPr/>
            <p:nvPr/>
          </p:nvCxnSpPr>
          <p:spPr bwMode="auto">
            <a:xfrm>
              <a:off x="2283588" y="1623538"/>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A9EE69DA-798F-4365-AFA4-DC71ED5ECD56}"/>
                </a:ext>
              </a:extLst>
            </p:cNvPr>
            <p:cNvCxnSpPr/>
            <p:nvPr/>
          </p:nvCxnSpPr>
          <p:spPr bwMode="auto">
            <a:xfrm>
              <a:off x="2720409" y="1998590"/>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DDA1FCB7-831C-47C6-8CCC-F2AB2051AC44}"/>
                </a:ext>
              </a:extLst>
            </p:cNvPr>
            <p:cNvCxnSpPr/>
            <p:nvPr/>
          </p:nvCxnSpPr>
          <p:spPr bwMode="auto">
            <a:xfrm>
              <a:off x="3539584" y="2620560"/>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7D775F1E-E830-44B4-AA74-4EE8A0EE6838}"/>
                </a:ext>
              </a:extLst>
            </p:cNvPr>
            <p:cNvCxnSpPr/>
            <p:nvPr/>
          </p:nvCxnSpPr>
          <p:spPr bwMode="auto">
            <a:xfrm>
              <a:off x="3559077" y="2696495"/>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C824A135-6E76-45BC-A83D-0B2C7E52CE9C}"/>
                </a:ext>
              </a:extLst>
            </p:cNvPr>
            <p:cNvCxnSpPr/>
            <p:nvPr/>
          </p:nvCxnSpPr>
          <p:spPr bwMode="auto">
            <a:xfrm>
              <a:off x="3510260" y="2605532"/>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C0F55609-4650-4598-8183-1E9FAF07CC4E}"/>
                </a:ext>
              </a:extLst>
            </p:cNvPr>
            <p:cNvCxnSpPr/>
            <p:nvPr/>
          </p:nvCxnSpPr>
          <p:spPr bwMode="auto">
            <a:xfrm>
              <a:off x="3950735" y="2899378"/>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98038C27-2C1D-47B5-8BC4-B4B060665EB7}"/>
                </a:ext>
              </a:extLst>
            </p:cNvPr>
            <p:cNvCxnSpPr/>
            <p:nvPr/>
          </p:nvCxnSpPr>
          <p:spPr bwMode="auto">
            <a:xfrm>
              <a:off x="3631175" y="2811704"/>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12BE85A6-53EA-4F5E-8100-01AE4AC41FD1}"/>
                </a:ext>
              </a:extLst>
            </p:cNvPr>
            <p:cNvCxnSpPr/>
            <p:nvPr/>
          </p:nvCxnSpPr>
          <p:spPr bwMode="auto">
            <a:xfrm>
              <a:off x="3575757" y="2784507"/>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52D93CB2-C04E-483F-85F5-E1B048621D25}"/>
                </a:ext>
              </a:extLst>
            </p:cNvPr>
            <p:cNvCxnSpPr/>
            <p:nvPr/>
          </p:nvCxnSpPr>
          <p:spPr bwMode="auto">
            <a:xfrm>
              <a:off x="3603467" y="2806791"/>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A192B4AE-2883-4FC8-B9A1-A1A9EC382C39}"/>
                </a:ext>
              </a:extLst>
            </p:cNvPr>
            <p:cNvCxnSpPr/>
            <p:nvPr/>
          </p:nvCxnSpPr>
          <p:spPr bwMode="auto">
            <a:xfrm>
              <a:off x="4162425" y="2938468"/>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FE02730B-8954-45EF-B6F8-A344E7759C11}"/>
                </a:ext>
              </a:extLst>
            </p:cNvPr>
            <p:cNvCxnSpPr/>
            <p:nvPr/>
          </p:nvCxnSpPr>
          <p:spPr bwMode="auto">
            <a:xfrm>
              <a:off x="4008547" y="2899757"/>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B6A35447-4514-462E-B2C2-63F53783A0C0}"/>
                </a:ext>
              </a:extLst>
            </p:cNvPr>
            <p:cNvCxnSpPr/>
            <p:nvPr/>
          </p:nvCxnSpPr>
          <p:spPr bwMode="auto">
            <a:xfrm>
              <a:off x="4370403" y="2947472"/>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011F06D4-2C03-4C20-9660-303DC47078E4}"/>
                </a:ext>
              </a:extLst>
            </p:cNvPr>
            <p:cNvCxnSpPr/>
            <p:nvPr/>
          </p:nvCxnSpPr>
          <p:spPr bwMode="auto">
            <a:xfrm>
              <a:off x="4439710" y="3097953"/>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7723FDD9-9FED-4F68-95AC-B074DD54A74C}"/>
                </a:ext>
              </a:extLst>
            </p:cNvPr>
            <p:cNvCxnSpPr/>
            <p:nvPr/>
          </p:nvCxnSpPr>
          <p:spPr bwMode="auto">
            <a:xfrm>
              <a:off x="4390402" y="2956288"/>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5F2C1439-7338-4550-91BE-1FE459EB406A}"/>
                </a:ext>
              </a:extLst>
            </p:cNvPr>
            <p:cNvCxnSpPr/>
            <p:nvPr/>
          </p:nvCxnSpPr>
          <p:spPr bwMode="auto">
            <a:xfrm>
              <a:off x="4401480" y="3053267"/>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67CED358-8448-4E86-B0FB-266B8D7FCAFA}"/>
                </a:ext>
              </a:extLst>
            </p:cNvPr>
            <p:cNvCxnSpPr/>
            <p:nvPr/>
          </p:nvCxnSpPr>
          <p:spPr bwMode="auto">
            <a:xfrm>
              <a:off x="5159094" y="3253899"/>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942F41AD-C1D2-420A-B780-FBFAA4B5385F}"/>
                </a:ext>
              </a:extLst>
            </p:cNvPr>
            <p:cNvCxnSpPr/>
            <p:nvPr/>
          </p:nvCxnSpPr>
          <p:spPr bwMode="auto">
            <a:xfrm>
              <a:off x="5206596" y="3253899"/>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B0892969-06CF-49BD-99B7-903349E05026}"/>
                </a:ext>
              </a:extLst>
            </p:cNvPr>
            <p:cNvCxnSpPr/>
            <p:nvPr/>
          </p:nvCxnSpPr>
          <p:spPr bwMode="auto">
            <a:xfrm>
              <a:off x="4472037" y="3097528"/>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E51CEB77-FA87-4D1B-8428-799FB7D7D9AF}"/>
                </a:ext>
              </a:extLst>
            </p:cNvPr>
            <p:cNvCxnSpPr/>
            <p:nvPr/>
          </p:nvCxnSpPr>
          <p:spPr bwMode="auto">
            <a:xfrm>
              <a:off x="5223192" y="3320113"/>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C2C1B113-A090-44EB-B267-8ABBDC3C5FAF}"/>
                </a:ext>
              </a:extLst>
            </p:cNvPr>
            <p:cNvCxnSpPr/>
            <p:nvPr/>
          </p:nvCxnSpPr>
          <p:spPr bwMode="auto">
            <a:xfrm>
              <a:off x="5338521" y="3424382"/>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88A750CD-E8B1-43F2-BC76-382D301B81BA}"/>
                </a:ext>
              </a:extLst>
            </p:cNvPr>
            <p:cNvCxnSpPr>
              <a:cxnSpLocks/>
            </p:cNvCxnSpPr>
            <p:nvPr/>
          </p:nvCxnSpPr>
          <p:spPr bwMode="auto">
            <a:xfrm>
              <a:off x="5270711" y="3421460"/>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0904DF1C-0CB4-4577-A7CF-4EBC7E8F1B1E}"/>
                </a:ext>
              </a:extLst>
            </p:cNvPr>
            <p:cNvCxnSpPr/>
            <p:nvPr/>
          </p:nvCxnSpPr>
          <p:spPr bwMode="auto">
            <a:xfrm>
              <a:off x="5247303" y="3373098"/>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DC8ACC40-4045-423A-8352-95936ADBF5DF}"/>
                </a:ext>
              </a:extLst>
            </p:cNvPr>
            <p:cNvCxnSpPr/>
            <p:nvPr/>
          </p:nvCxnSpPr>
          <p:spPr bwMode="auto">
            <a:xfrm>
              <a:off x="6172090" y="3633731"/>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EA158F98-5A5E-4AD3-8AF0-6AAF28CB8A5A}"/>
                </a:ext>
              </a:extLst>
            </p:cNvPr>
            <p:cNvCxnSpPr/>
            <p:nvPr/>
          </p:nvCxnSpPr>
          <p:spPr bwMode="auto">
            <a:xfrm>
              <a:off x="6043439" y="3452542"/>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EF11D089-2C55-45B6-A090-227A2132CF67}"/>
                </a:ext>
              </a:extLst>
            </p:cNvPr>
            <p:cNvCxnSpPr/>
            <p:nvPr/>
          </p:nvCxnSpPr>
          <p:spPr bwMode="auto">
            <a:xfrm>
              <a:off x="6463782" y="3679952"/>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2F3B0FBA-79DD-4EEA-98C2-409D06CFA5F0}"/>
                </a:ext>
              </a:extLst>
            </p:cNvPr>
            <p:cNvCxnSpPr/>
            <p:nvPr/>
          </p:nvCxnSpPr>
          <p:spPr bwMode="auto">
            <a:xfrm>
              <a:off x="6790411" y="3724577"/>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7AE5150B-1393-4E5D-BB68-C6E0D98BBD2C}"/>
                </a:ext>
              </a:extLst>
            </p:cNvPr>
            <p:cNvCxnSpPr/>
            <p:nvPr/>
          </p:nvCxnSpPr>
          <p:spPr bwMode="auto">
            <a:xfrm>
              <a:off x="6865032" y="3769854"/>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7B4FD833-C1BE-4A9E-BF20-A590F759295E}"/>
                </a:ext>
              </a:extLst>
            </p:cNvPr>
            <p:cNvCxnSpPr/>
            <p:nvPr/>
          </p:nvCxnSpPr>
          <p:spPr bwMode="auto">
            <a:xfrm>
              <a:off x="6912339" y="3766160"/>
              <a:ext cx="0" cy="132429"/>
            </a:xfrm>
            <a:prstGeom prst="line">
              <a:avLst/>
            </a:prstGeom>
            <a:noFill/>
            <a:ln w="57150" cap="flat" cmpd="sng" algn="ctr">
              <a:solidFill>
                <a:schemeClr val="accent3"/>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8CE4B733-B8CE-41AB-8301-C182549CB40C}"/>
                </a:ext>
              </a:extLst>
            </p:cNvPr>
            <p:cNvCxnSpPr/>
            <p:nvPr/>
          </p:nvCxnSpPr>
          <p:spPr bwMode="auto">
            <a:xfrm>
              <a:off x="6977063" y="3769513"/>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40E6A4A2-56A0-4D4B-B79D-B98525508E44}"/>
                </a:ext>
              </a:extLst>
            </p:cNvPr>
            <p:cNvCxnSpPr/>
            <p:nvPr/>
          </p:nvCxnSpPr>
          <p:spPr bwMode="auto">
            <a:xfrm>
              <a:off x="7044354" y="3769512"/>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9CB700B1-49A4-4E38-94BA-AFB6FB4025B0}"/>
                </a:ext>
              </a:extLst>
            </p:cNvPr>
            <p:cNvCxnSpPr/>
            <p:nvPr/>
          </p:nvCxnSpPr>
          <p:spPr bwMode="auto">
            <a:xfrm>
              <a:off x="7333227" y="3960758"/>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7A210971-E364-421D-AB63-049A3C43F995}"/>
                </a:ext>
              </a:extLst>
            </p:cNvPr>
            <p:cNvCxnSpPr/>
            <p:nvPr/>
          </p:nvCxnSpPr>
          <p:spPr bwMode="auto">
            <a:xfrm>
              <a:off x="7732394" y="3963780"/>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052C2E82-7385-4165-8A6A-D4C43AC0E3DC}"/>
                </a:ext>
              </a:extLst>
            </p:cNvPr>
            <p:cNvCxnSpPr/>
            <p:nvPr/>
          </p:nvCxnSpPr>
          <p:spPr bwMode="auto">
            <a:xfrm>
              <a:off x="6080530" y="3513358"/>
              <a:ext cx="0" cy="132429"/>
            </a:xfrm>
            <a:prstGeom prst="line">
              <a:avLst/>
            </a:prstGeom>
            <a:noFill/>
            <a:ln w="57150" cap="flat" cmpd="sng" algn="ctr">
              <a:solidFill>
                <a:schemeClr val="accent3"/>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90AFC98C-BE4B-4AD6-BAF2-A90ABF1B186C}"/>
                </a:ext>
              </a:extLst>
            </p:cNvPr>
            <p:cNvCxnSpPr/>
            <p:nvPr/>
          </p:nvCxnSpPr>
          <p:spPr bwMode="auto">
            <a:xfrm>
              <a:off x="7725755" y="3963518"/>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94C7CBF4-E95D-4FCA-A6E5-F5A320F86DE5}"/>
                </a:ext>
              </a:extLst>
            </p:cNvPr>
            <p:cNvCxnSpPr/>
            <p:nvPr/>
          </p:nvCxnSpPr>
          <p:spPr bwMode="auto">
            <a:xfrm>
              <a:off x="7939179" y="4267660"/>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663020EC-014E-49E5-9D9C-F3EB358B4F2C}"/>
                </a:ext>
              </a:extLst>
            </p:cNvPr>
            <p:cNvCxnSpPr/>
            <p:nvPr/>
          </p:nvCxnSpPr>
          <p:spPr bwMode="auto">
            <a:xfrm>
              <a:off x="8982063" y="4267660"/>
              <a:ext cx="0" cy="132429"/>
            </a:xfrm>
            <a:prstGeom prst="line">
              <a:avLst/>
            </a:prstGeom>
            <a:noFill/>
            <a:ln w="28575" cap="flat" cmpd="sng" algn="ctr">
              <a:solidFill>
                <a:schemeClr val="accent3"/>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17F3B341-3400-42B0-9A3D-AC44ED8D4FA5}"/>
                </a:ext>
              </a:extLst>
            </p:cNvPr>
            <p:cNvCxnSpPr/>
            <p:nvPr/>
          </p:nvCxnSpPr>
          <p:spPr bwMode="auto">
            <a:xfrm>
              <a:off x="7684625" y="3960757"/>
              <a:ext cx="0" cy="132429"/>
            </a:xfrm>
            <a:prstGeom prst="line">
              <a:avLst/>
            </a:prstGeom>
            <a:noFill/>
            <a:ln w="28575" cap="flat" cmpd="sng" algn="ctr">
              <a:solidFill>
                <a:schemeClr val="accent3"/>
              </a:solidFill>
              <a:prstDash val="solid"/>
              <a:round/>
              <a:headEnd type="none" w="med" len="med"/>
              <a:tailEnd type="none" w="med" len="med"/>
            </a:ln>
            <a:effectLst/>
          </p:spPr>
        </p:cxnSp>
      </p:grpSp>
      <p:cxnSp>
        <p:nvCxnSpPr>
          <p:cNvPr id="163" name="Straight Connector 162">
            <a:extLst>
              <a:ext uri="{FF2B5EF4-FFF2-40B4-BE49-F238E27FC236}">
                <a16:creationId xmlns:a16="http://schemas.microsoft.com/office/drawing/2014/main" id="{FF2CA027-2300-4A52-9D81-A1C15FE0BB49}"/>
              </a:ext>
            </a:extLst>
          </p:cNvPr>
          <p:cNvCxnSpPr/>
          <p:nvPr/>
        </p:nvCxnSpPr>
        <p:spPr bwMode="auto">
          <a:xfrm>
            <a:off x="1669732" y="2260079"/>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82A27F05-5B81-489D-8313-83F56C5C0146}"/>
              </a:ext>
            </a:extLst>
          </p:cNvPr>
          <p:cNvCxnSpPr/>
          <p:nvPr/>
        </p:nvCxnSpPr>
        <p:spPr bwMode="auto">
          <a:xfrm>
            <a:off x="3244680" y="2458127"/>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44A6F457-AC80-4601-AD42-25052A1F4F64}"/>
              </a:ext>
            </a:extLst>
          </p:cNvPr>
          <p:cNvCxnSpPr/>
          <p:nvPr/>
        </p:nvCxnSpPr>
        <p:spPr bwMode="auto">
          <a:xfrm>
            <a:off x="3276397" y="2475679"/>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B2CE3701-4A4E-4C70-94DE-76BE2AC81A15}"/>
              </a:ext>
            </a:extLst>
          </p:cNvPr>
          <p:cNvCxnSpPr/>
          <p:nvPr/>
        </p:nvCxnSpPr>
        <p:spPr bwMode="auto">
          <a:xfrm>
            <a:off x="3756586" y="2517334"/>
            <a:ext cx="0" cy="82340"/>
          </a:xfrm>
          <a:prstGeom prst="line">
            <a:avLst/>
          </a:prstGeom>
          <a:noFill/>
          <a:ln w="57150"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1D540DE3-986E-4C0A-9D19-D3CC5E47BB6E}"/>
              </a:ext>
            </a:extLst>
          </p:cNvPr>
          <p:cNvCxnSpPr/>
          <p:nvPr/>
        </p:nvCxnSpPr>
        <p:spPr bwMode="auto">
          <a:xfrm>
            <a:off x="4829678" y="3783956"/>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7E117462-D5F8-4041-AC66-BE791A111F8C}"/>
              </a:ext>
            </a:extLst>
          </p:cNvPr>
          <p:cNvCxnSpPr/>
          <p:nvPr/>
        </p:nvCxnSpPr>
        <p:spPr bwMode="auto">
          <a:xfrm>
            <a:off x="4322547" y="3657643"/>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CFE9A221-8DEC-4713-876E-14E18286AF47}"/>
              </a:ext>
            </a:extLst>
          </p:cNvPr>
          <p:cNvCxnSpPr/>
          <p:nvPr/>
        </p:nvCxnSpPr>
        <p:spPr bwMode="auto">
          <a:xfrm>
            <a:off x="2708115" y="3148005"/>
            <a:ext cx="0" cy="82340"/>
          </a:xfrm>
          <a:prstGeom prst="line">
            <a:avLst/>
          </a:prstGeom>
          <a:noFill/>
          <a:ln w="28575" cap="flat" cmpd="sng" algn="ctr">
            <a:solidFill>
              <a:schemeClr val="accent3"/>
            </a:solidFill>
            <a:prstDash val="solid"/>
            <a:round/>
            <a:headEnd type="none" w="med" len="med"/>
            <a:tailEnd type="none" w="med" len="med"/>
          </a:ln>
          <a:effectLst/>
        </p:spPr>
      </p:cxnSp>
      <p:sp>
        <p:nvSpPr>
          <p:cNvPr id="47" name="Text Box 15">
            <a:extLst>
              <a:ext uri="{FF2B5EF4-FFF2-40B4-BE49-F238E27FC236}">
                <a16:creationId xmlns:a16="http://schemas.microsoft.com/office/drawing/2014/main" id="{749A891C-FDF0-44BE-AD70-CA2A06922E19}"/>
              </a:ext>
            </a:extLst>
          </p:cNvPr>
          <p:cNvSpPr txBox="1">
            <a:spLocks noChangeArrowheads="1"/>
          </p:cNvSpPr>
          <p:nvPr/>
        </p:nvSpPr>
        <p:spPr bwMode="auto">
          <a:xfrm>
            <a:off x="443573" y="640407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Wu. NEJM. 2020;383:1711.</a:t>
            </a:r>
          </a:p>
        </p:txBody>
      </p:sp>
      <p:grpSp>
        <p:nvGrpSpPr>
          <p:cNvPr id="166" name="Group 165">
            <a:extLst>
              <a:ext uri="{FF2B5EF4-FFF2-40B4-BE49-F238E27FC236}">
                <a16:creationId xmlns:a16="http://schemas.microsoft.com/office/drawing/2014/main" id="{46B9F384-BB6F-4C5A-AB19-F90067138BB8}"/>
              </a:ext>
            </a:extLst>
          </p:cNvPr>
          <p:cNvGrpSpPr/>
          <p:nvPr/>
        </p:nvGrpSpPr>
        <p:grpSpPr>
          <a:xfrm>
            <a:off x="7060084" y="2265564"/>
            <a:ext cx="4182243" cy="678329"/>
            <a:chOff x="1868069" y="1587578"/>
            <a:chExt cx="6726367" cy="1090967"/>
          </a:xfrm>
        </p:grpSpPr>
        <p:sp>
          <p:nvSpPr>
            <p:cNvPr id="331" name="Freeform: Shape 330">
              <a:extLst>
                <a:ext uri="{FF2B5EF4-FFF2-40B4-BE49-F238E27FC236}">
                  <a16:creationId xmlns:a16="http://schemas.microsoft.com/office/drawing/2014/main" id="{D00615B4-F1FB-44DD-A71D-ACEA3421315F}"/>
                </a:ext>
              </a:extLst>
            </p:cNvPr>
            <p:cNvSpPr/>
            <p:nvPr/>
          </p:nvSpPr>
          <p:spPr bwMode="auto">
            <a:xfrm>
              <a:off x="1868069" y="1587578"/>
              <a:ext cx="2726370" cy="274881"/>
            </a:xfrm>
            <a:custGeom>
              <a:avLst/>
              <a:gdLst>
                <a:gd name="connsiteX0" fmla="*/ 0 w 2726370"/>
                <a:gd name="connsiteY0" fmla="*/ 0 h 274881"/>
                <a:gd name="connsiteX1" fmla="*/ 841472 w 2726370"/>
                <a:gd name="connsiteY1" fmla="*/ 0 h 274881"/>
                <a:gd name="connsiteX2" fmla="*/ 841472 w 2726370"/>
                <a:gd name="connsiteY2" fmla="*/ 44878 h 274881"/>
                <a:gd name="connsiteX3" fmla="*/ 1441722 w 2726370"/>
                <a:gd name="connsiteY3" fmla="*/ 44878 h 274881"/>
                <a:gd name="connsiteX4" fmla="*/ 1441722 w 2726370"/>
                <a:gd name="connsiteY4" fmla="*/ 67318 h 274881"/>
                <a:gd name="connsiteX5" fmla="*/ 1699774 w 2726370"/>
                <a:gd name="connsiteY5" fmla="*/ 67318 h 274881"/>
                <a:gd name="connsiteX6" fmla="*/ 1699774 w 2726370"/>
                <a:gd name="connsiteY6" fmla="*/ 67318 h 274881"/>
                <a:gd name="connsiteX7" fmla="*/ 1699774 w 2726370"/>
                <a:gd name="connsiteY7" fmla="*/ 117806 h 274881"/>
                <a:gd name="connsiteX8" fmla="*/ 2187828 w 2726370"/>
                <a:gd name="connsiteY8" fmla="*/ 117806 h 274881"/>
                <a:gd name="connsiteX9" fmla="*/ 2187828 w 2726370"/>
                <a:gd name="connsiteY9" fmla="*/ 157075 h 274881"/>
                <a:gd name="connsiteX10" fmla="*/ 2451489 w 2726370"/>
                <a:gd name="connsiteY10" fmla="*/ 157075 h 274881"/>
                <a:gd name="connsiteX11" fmla="*/ 2451489 w 2726370"/>
                <a:gd name="connsiteY11" fmla="*/ 157075 h 274881"/>
                <a:gd name="connsiteX12" fmla="*/ 2490757 w 2726370"/>
                <a:gd name="connsiteY12" fmla="*/ 196343 h 274881"/>
                <a:gd name="connsiteX13" fmla="*/ 2490757 w 2726370"/>
                <a:gd name="connsiteY13" fmla="*/ 241222 h 274881"/>
                <a:gd name="connsiteX14" fmla="*/ 2530027 w 2726370"/>
                <a:gd name="connsiteY14" fmla="*/ 241222 h 274881"/>
                <a:gd name="connsiteX15" fmla="*/ 2530027 w 2726370"/>
                <a:gd name="connsiteY15" fmla="*/ 274881 h 274881"/>
                <a:gd name="connsiteX16" fmla="*/ 2647833 w 2726370"/>
                <a:gd name="connsiteY16" fmla="*/ 274881 h 274881"/>
                <a:gd name="connsiteX17" fmla="*/ 2647833 w 2726370"/>
                <a:gd name="connsiteY17" fmla="*/ 274881 h 274881"/>
                <a:gd name="connsiteX18" fmla="*/ 2726370 w 2726370"/>
                <a:gd name="connsiteY18" fmla="*/ 274881 h 27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726370" h="274881">
                  <a:moveTo>
                    <a:pt x="0" y="0"/>
                  </a:moveTo>
                  <a:lnTo>
                    <a:pt x="841472" y="0"/>
                  </a:lnTo>
                  <a:lnTo>
                    <a:pt x="841472" y="44878"/>
                  </a:lnTo>
                  <a:lnTo>
                    <a:pt x="1441722" y="44878"/>
                  </a:lnTo>
                  <a:lnTo>
                    <a:pt x="1441722" y="67318"/>
                  </a:lnTo>
                  <a:lnTo>
                    <a:pt x="1699774" y="67318"/>
                  </a:lnTo>
                  <a:lnTo>
                    <a:pt x="1699774" y="67318"/>
                  </a:lnTo>
                  <a:lnTo>
                    <a:pt x="1699774" y="117806"/>
                  </a:lnTo>
                  <a:lnTo>
                    <a:pt x="2187828" y="117806"/>
                  </a:lnTo>
                  <a:lnTo>
                    <a:pt x="2187828" y="157075"/>
                  </a:lnTo>
                  <a:lnTo>
                    <a:pt x="2451489" y="157075"/>
                  </a:lnTo>
                  <a:lnTo>
                    <a:pt x="2451489" y="157075"/>
                  </a:lnTo>
                  <a:lnTo>
                    <a:pt x="2490757" y="196343"/>
                  </a:lnTo>
                  <a:lnTo>
                    <a:pt x="2490757" y="241222"/>
                  </a:lnTo>
                  <a:lnTo>
                    <a:pt x="2530027" y="241222"/>
                  </a:lnTo>
                  <a:lnTo>
                    <a:pt x="2530027" y="274881"/>
                  </a:lnTo>
                  <a:lnTo>
                    <a:pt x="2647833" y="274881"/>
                  </a:lnTo>
                  <a:lnTo>
                    <a:pt x="2647833" y="274881"/>
                  </a:lnTo>
                  <a:lnTo>
                    <a:pt x="2726370" y="274881"/>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2" name="Freeform: Shape 331">
              <a:extLst>
                <a:ext uri="{FF2B5EF4-FFF2-40B4-BE49-F238E27FC236}">
                  <a16:creationId xmlns:a16="http://schemas.microsoft.com/office/drawing/2014/main" id="{ED1E0490-583C-41EA-AD9D-A8C5FD1CBC16}"/>
                </a:ext>
              </a:extLst>
            </p:cNvPr>
            <p:cNvSpPr/>
            <p:nvPr/>
          </p:nvSpPr>
          <p:spPr bwMode="auto">
            <a:xfrm>
              <a:off x="4543951" y="1879288"/>
              <a:ext cx="1015377" cy="89757"/>
            </a:xfrm>
            <a:custGeom>
              <a:avLst/>
              <a:gdLst>
                <a:gd name="connsiteX0" fmla="*/ 0 w 1015377"/>
                <a:gd name="connsiteY0" fmla="*/ 0 h 89757"/>
                <a:gd name="connsiteX1" fmla="*/ 67318 w 1015377"/>
                <a:gd name="connsiteY1" fmla="*/ 0 h 89757"/>
                <a:gd name="connsiteX2" fmla="*/ 67318 w 1015377"/>
                <a:gd name="connsiteY2" fmla="*/ 16830 h 89757"/>
                <a:gd name="connsiteX3" fmla="*/ 499274 w 1015377"/>
                <a:gd name="connsiteY3" fmla="*/ 16830 h 89757"/>
                <a:gd name="connsiteX4" fmla="*/ 499274 w 1015377"/>
                <a:gd name="connsiteY4" fmla="*/ 39269 h 89757"/>
                <a:gd name="connsiteX5" fmla="*/ 656348 w 1015377"/>
                <a:gd name="connsiteY5" fmla="*/ 39269 h 89757"/>
                <a:gd name="connsiteX6" fmla="*/ 656348 w 1015377"/>
                <a:gd name="connsiteY6" fmla="*/ 89757 h 89757"/>
                <a:gd name="connsiteX7" fmla="*/ 1015377 w 1015377"/>
                <a:gd name="connsiteY7" fmla="*/ 89757 h 89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15377" h="89757">
                  <a:moveTo>
                    <a:pt x="0" y="0"/>
                  </a:moveTo>
                  <a:lnTo>
                    <a:pt x="67318" y="0"/>
                  </a:lnTo>
                  <a:lnTo>
                    <a:pt x="67318" y="16830"/>
                  </a:lnTo>
                  <a:lnTo>
                    <a:pt x="499274" y="16830"/>
                  </a:lnTo>
                  <a:lnTo>
                    <a:pt x="499274" y="39269"/>
                  </a:lnTo>
                  <a:lnTo>
                    <a:pt x="656348" y="39269"/>
                  </a:lnTo>
                  <a:lnTo>
                    <a:pt x="656348" y="89757"/>
                  </a:lnTo>
                  <a:lnTo>
                    <a:pt x="1015377" y="89757"/>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3" name="Freeform: Shape 332">
              <a:extLst>
                <a:ext uri="{FF2B5EF4-FFF2-40B4-BE49-F238E27FC236}">
                  <a16:creationId xmlns:a16="http://schemas.microsoft.com/office/drawing/2014/main" id="{5E67C87C-2412-4C96-82C0-613B1421C855}"/>
                </a:ext>
              </a:extLst>
            </p:cNvPr>
            <p:cNvSpPr/>
            <p:nvPr/>
          </p:nvSpPr>
          <p:spPr bwMode="auto">
            <a:xfrm>
              <a:off x="5546436" y="1985818"/>
              <a:ext cx="3048000" cy="692727"/>
            </a:xfrm>
            <a:custGeom>
              <a:avLst/>
              <a:gdLst>
                <a:gd name="connsiteX0" fmla="*/ 0 w 3048000"/>
                <a:gd name="connsiteY0" fmla="*/ 0 h 692727"/>
                <a:gd name="connsiteX1" fmla="*/ 406400 w 3048000"/>
                <a:gd name="connsiteY1" fmla="*/ 0 h 692727"/>
                <a:gd name="connsiteX2" fmla="*/ 406400 w 3048000"/>
                <a:gd name="connsiteY2" fmla="*/ 36946 h 692727"/>
                <a:gd name="connsiteX3" fmla="*/ 526473 w 3048000"/>
                <a:gd name="connsiteY3" fmla="*/ 36946 h 692727"/>
                <a:gd name="connsiteX4" fmla="*/ 526473 w 3048000"/>
                <a:gd name="connsiteY4" fmla="*/ 64655 h 692727"/>
                <a:gd name="connsiteX5" fmla="*/ 1029855 w 3048000"/>
                <a:gd name="connsiteY5" fmla="*/ 64655 h 692727"/>
                <a:gd name="connsiteX6" fmla="*/ 1029855 w 3048000"/>
                <a:gd name="connsiteY6" fmla="*/ 101600 h 692727"/>
                <a:gd name="connsiteX7" fmla="*/ 1320800 w 3048000"/>
                <a:gd name="connsiteY7" fmla="*/ 101600 h 692727"/>
                <a:gd name="connsiteX8" fmla="*/ 1320800 w 3048000"/>
                <a:gd name="connsiteY8" fmla="*/ 235527 h 692727"/>
                <a:gd name="connsiteX9" fmla="*/ 1514764 w 3048000"/>
                <a:gd name="connsiteY9" fmla="*/ 235527 h 692727"/>
                <a:gd name="connsiteX10" fmla="*/ 1514764 w 3048000"/>
                <a:gd name="connsiteY10" fmla="*/ 341746 h 692727"/>
                <a:gd name="connsiteX11" fmla="*/ 2179782 w 3048000"/>
                <a:gd name="connsiteY11" fmla="*/ 341746 h 692727"/>
                <a:gd name="connsiteX12" fmla="*/ 2179782 w 3048000"/>
                <a:gd name="connsiteY12" fmla="*/ 484909 h 692727"/>
                <a:gd name="connsiteX13" fmla="*/ 2216728 w 3048000"/>
                <a:gd name="connsiteY13" fmla="*/ 484909 h 692727"/>
                <a:gd name="connsiteX14" fmla="*/ 2216728 w 3048000"/>
                <a:gd name="connsiteY14" fmla="*/ 692727 h 692727"/>
                <a:gd name="connsiteX15" fmla="*/ 3048000 w 3048000"/>
                <a:gd name="connsiteY15" fmla="*/ 692727 h 692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048000" h="692727">
                  <a:moveTo>
                    <a:pt x="0" y="0"/>
                  </a:moveTo>
                  <a:lnTo>
                    <a:pt x="406400" y="0"/>
                  </a:lnTo>
                  <a:lnTo>
                    <a:pt x="406400" y="36946"/>
                  </a:lnTo>
                  <a:lnTo>
                    <a:pt x="526473" y="36946"/>
                  </a:lnTo>
                  <a:lnTo>
                    <a:pt x="526473" y="64655"/>
                  </a:lnTo>
                  <a:lnTo>
                    <a:pt x="1029855" y="64655"/>
                  </a:lnTo>
                  <a:lnTo>
                    <a:pt x="1029855" y="101600"/>
                  </a:lnTo>
                  <a:lnTo>
                    <a:pt x="1320800" y="101600"/>
                  </a:lnTo>
                  <a:lnTo>
                    <a:pt x="1320800" y="235527"/>
                  </a:lnTo>
                  <a:lnTo>
                    <a:pt x="1514764" y="235527"/>
                  </a:lnTo>
                  <a:lnTo>
                    <a:pt x="1514764" y="341746"/>
                  </a:lnTo>
                  <a:lnTo>
                    <a:pt x="2179782" y="341746"/>
                  </a:lnTo>
                  <a:lnTo>
                    <a:pt x="2179782" y="484909"/>
                  </a:lnTo>
                  <a:lnTo>
                    <a:pt x="2216728" y="484909"/>
                  </a:lnTo>
                  <a:lnTo>
                    <a:pt x="2216728" y="692727"/>
                  </a:lnTo>
                  <a:lnTo>
                    <a:pt x="3048000" y="692727"/>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75" name="Group 174">
            <a:extLst>
              <a:ext uri="{FF2B5EF4-FFF2-40B4-BE49-F238E27FC236}">
                <a16:creationId xmlns:a16="http://schemas.microsoft.com/office/drawing/2014/main" id="{D2FCF125-47CC-4DA9-B767-2BA79306BDC7}"/>
              </a:ext>
            </a:extLst>
          </p:cNvPr>
          <p:cNvGrpSpPr/>
          <p:nvPr/>
        </p:nvGrpSpPr>
        <p:grpSpPr>
          <a:xfrm>
            <a:off x="7055161" y="2266102"/>
            <a:ext cx="4555824" cy="2107496"/>
            <a:chOff x="1860151" y="1588443"/>
            <a:chExt cx="7327204" cy="3389519"/>
          </a:xfrm>
        </p:grpSpPr>
        <p:sp>
          <p:nvSpPr>
            <p:cNvPr id="327" name="Freeform: Shape 326">
              <a:extLst>
                <a:ext uri="{FF2B5EF4-FFF2-40B4-BE49-F238E27FC236}">
                  <a16:creationId xmlns:a16="http://schemas.microsoft.com/office/drawing/2014/main" id="{6E9EF9B9-6712-4521-A4B2-39A0D286921C}"/>
                </a:ext>
              </a:extLst>
            </p:cNvPr>
            <p:cNvSpPr/>
            <p:nvPr/>
          </p:nvSpPr>
          <p:spPr bwMode="auto">
            <a:xfrm>
              <a:off x="1860151" y="1588443"/>
              <a:ext cx="1750423" cy="1034579"/>
            </a:xfrm>
            <a:custGeom>
              <a:avLst/>
              <a:gdLst>
                <a:gd name="connsiteX0" fmla="*/ 0 w 1750423"/>
                <a:gd name="connsiteY0" fmla="*/ 0 h 1034579"/>
                <a:gd name="connsiteX1" fmla="*/ 172430 w 1750423"/>
                <a:gd name="connsiteY1" fmla="*/ 0 h 1034579"/>
                <a:gd name="connsiteX2" fmla="*/ 156754 w 1750423"/>
                <a:gd name="connsiteY2" fmla="*/ 15676 h 1034579"/>
                <a:gd name="connsiteX3" fmla="*/ 308283 w 1750423"/>
                <a:gd name="connsiteY3" fmla="*/ 15676 h 1034579"/>
                <a:gd name="connsiteX4" fmla="*/ 308283 w 1750423"/>
                <a:gd name="connsiteY4" fmla="*/ 52252 h 1034579"/>
                <a:gd name="connsiteX5" fmla="*/ 402336 w 1750423"/>
                <a:gd name="connsiteY5" fmla="*/ 52252 h 1034579"/>
                <a:gd name="connsiteX6" fmla="*/ 402336 w 1750423"/>
                <a:gd name="connsiteY6" fmla="*/ 114954 h 1034579"/>
                <a:gd name="connsiteX7" fmla="*/ 423236 w 1750423"/>
                <a:gd name="connsiteY7" fmla="*/ 114954 h 1034579"/>
                <a:gd name="connsiteX8" fmla="*/ 423236 w 1750423"/>
                <a:gd name="connsiteY8" fmla="*/ 188106 h 1034579"/>
                <a:gd name="connsiteX9" fmla="*/ 553865 w 1750423"/>
                <a:gd name="connsiteY9" fmla="*/ 188106 h 1034579"/>
                <a:gd name="connsiteX10" fmla="*/ 553865 w 1750423"/>
                <a:gd name="connsiteY10" fmla="*/ 219456 h 1034579"/>
                <a:gd name="connsiteX11" fmla="*/ 658368 w 1750423"/>
                <a:gd name="connsiteY11" fmla="*/ 219456 h 1034579"/>
                <a:gd name="connsiteX12" fmla="*/ 658368 w 1750423"/>
                <a:gd name="connsiteY12" fmla="*/ 240357 h 1034579"/>
                <a:gd name="connsiteX13" fmla="*/ 762871 w 1750423"/>
                <a:gd name="connsiteY13" fmla="*/ 240357 h 1034579"/>
                <a:gd name="connsiteX14" fmla="*/ 762871 w 1750423"/>
                <a:gd name="connsiteY14" fmla="*/ 282158 h 1034579"/>
                <a:gd name="connsiteX15" fmla="*/ 825572 w 1750423"/>
                <a:gd name="connsiteY15" fmla="*/ 282158 h 1034579"/>
                <a:gd name="connsiteX16" fmla="*/ 825572 w 1750423"/>
                <a:gd name="connsiteY16" fmla="*/ 412787 h 1034579"/>
                <a:gd name="connsiteX17" fmla="*/ 867374 w 1750423"/>
                <a:gd name="connsiteY17" fmla="*/ 412787 h 1034579"/>
                <a:gd name="connsiteX18" fmla="*/ 867374 w 1750423"/>
                <a:gd name="connsiteY18" fmla="*/ 470263 h 1034579"/>
                <a:gd name="connsiteX19" fmla="*/ 930075 w 1750423"/>
                <a:gd name="connsiteY19" fmla="*/ 470263 h 1034579"/>
                <a:gd name="connsiteX20" fmla="*/ 930075 w 1750423"/>
                <a:gd name="connsiteY20" fmla="*/ 522515 h 1034579"/>
                <a:gd name="connsiteX21" fmla="*/ 1112955 w 1750423"/>
                <a:gd name="connsiteY21" fmla="*/ 522515 h 1034579"/>
                <a:gd name="connsiteX22" fmla="*/ 1112955 w 1750423"/>
                <a:gd name="connsiteY22" fmla="*/ 564316 h 1034579"/>
                <a:gd name="connsiteX23" fmla="*/ 1186107 w 1750423"/>
                <a:gd name="connsiteY23" fmla="*/ 564316 h 1034579"/>
                <a:gd name="connsiteX24" fmla="*/ 1186107 w 1750423"/>
                <a:gd name="connsiteY24" fmla="*/ 606117 h 1034579"/>
                <a:gd name="connsiteX25" fmla="*/ 1227908 w 1750423"/>
                <a:gd name="connsiteY25" fmla="*/ 606117 h 1034579"/>
                <a:gd name="connsiteX26" fmla="*/ 1227908 w 1750423"/>
                <a:gd name="connsiteY26" fmla="*/ 653143 h 1034579"/>
                <a:gd name="connsiteX27" fmla="*/ 1254034 w 1750423"/>
                <a:gd name="connsiteY27" fmla="*/ 653143 h 1034579"/>
                <a:gd name="connsiteX28" fmla="*/ 1254034 w 1750423"/>
                <a:gd name="connsiteY28" fmla="*/ 715845 h 1034579"/>
                <a:gd name="connsiteX29" fmla="*/ 1301060 w 1750423"/>
                <a:gd name="connsiteY29" fmla="*/ 715845 h 1034579"/>
                <a:gd name="connsiteX30" fmla="*/ 1301060 w 1750423"/>
                <a:gd name="connsiteY30" fmla="*/ 768096 h 1034579"/>
                <a:gd name="connsiteX31" fmla="*/ 1337636 w 1750423"/>
                <a:gd name="connsiteY31" fmla="*/ 768096 h 1034579"/>
                <a:gd name="connsiteX32" fmla="*/ 1337636 w 1750423"/>
                <a:gd name="connsiteY32" fmla="*/ 799447 h 1034579"/>
                <a:gd name="connsiteX33" fmla="*/ 1473490 w 1750423"/>
                <a:gd name="connsiteY33" fmla="*/ 799447 h 1034579"/>
                <a:gd name="connsiteX34" fmla="*/ 1473490 w 1750423"/>
                <a:gd name="connsiteY34" fmla="*/ 820348 h 1034579"/>
                <a:gd name="connsiteX35" fmla="*/ 1577993 w 1750423"/>
                <a:gd name="connsiteY35" fmla="*/ 820348 h 1034579"/>
                <a:gd name="connsiteX36" fmla="*/ 1577993 w 1750423"/>
                <a:gd name="connsiteY36" fmla="*/ 846474 h 1034579"/>
                <a:gd name="connsiteX37" fmla="*/ 1661595 w 1750423"/>
                <a:gd name="connsiteY37" fmla="*/ 846474 h 1034579"/>
                <a:gd name="connsiteX38" fmla="*/ 1661595 w 1750423"/>
                <a:gd name="connsiteY38" fmla="*/ 1034579 h 1034579"/>
                <a:gd name="connsiteX39" fmla="*/ 1750423 w 1750423"/>
                <a:gd name="connsiteY39" fmla="*/ 1034579 h 1034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750423" h="1034579">
                  <a:moveTo>
                    <a:pt x="0" y="0"/>
                  </a:moveTo>
                  <a:lnTo>
                    <a:pt x="172430" y="0"/>
                  </a:lnTo>
                  <a:lnTo>
                    <a:pt x="156754" y="15676"/>
                  </a:lnTo>
                  <a:lnTo>
                    <a:pt x="308283" y="15676"/>
                  </a:lnTo>
                  <a:lnTo>
                    <a:pt x="308283" y="52252"/>
                  </a:lnTo>
                  <a:lnTo>
                    <a:pt x="402336" y="52252"/>
                  </a:lnTo>
                  <a:lnTo>
                    <a:pt x="402336" y="114954"/>
                  </a:lnTo>
                  <a:lnTo>
                    <a:pt x="423236" y="114954"/>
                  </a:lnTo>
                  <a:lnTo>
                    <a:pt x="423236" y="188106"/>
                  </a:lnTo>
                  <a:lnTo>
                    <a:pt x="553865" y="188106"/>
                  </a:lnTo>
                  <a:lnTo>
                    <a:pt x="553865" y="219456"/>
                  </a:lnTo>
                  <a:lnTo>
                    <a:pt x="658368" y="219456"/>
                  </a:lnTo>
                  <a:lnTo>
                    <a:pt x="658368" y="240357"/>
                  </a:lnTo>
                  <a:lnTo>
                    <a:pt x="762871" y="240357"/>
                  </a:lnTo>
                  <a:lnTo>
                    <a:pt x="762871" y="282158"/>
                  </a:lnTo>
                  <a:lnTo>
                    <a:pt x="825572" y="282158"/>
                  </a:lnTo>
                  <a:lnTo>
                    <a:pt x="825572" y="412787"/>
                  </a:lnTo>
                  <a:lnTo>
                    <a:pt x="867374" y="412787"/>
                  </a:lnTo>
                  <a:lnTo>
                    <a:pt x="867374" y="470263"/>
                  </a:lnTo>
                  <a:lnTo>
                    <a:pt x="930075" y="470263"/>
                  </a:lnTo>
                  <a:lnTo>
                    <a:pt x="930075" y="522515"/>
                  </a:lnTo>
                  <a:lnTo>
                    <a:pt x="1112955" y="522515"/>
                  </a:lnTo>
                  <a:lnTo>
                    <a:pt x="1112955" y="564316"/>
                  </a:lnTo>
                  <a:lnTo>
                    <a:pt x="1186107" y="564316"/>
                  </a:lnTo>
                  <a:lnTo>
                    <a:pt x="1186107" y="606117"/>
                  </a:lnTo>
                  <a:lnTo>
                    <a:pt x="1227908" y="606117"/>
                  </a:lnTo>
                  <a:lnTo>
                    <a:pt x="1227908" y="653143"/>
                  </a:lnTo>
                  <a:lnTo>
                    <a:pt x="1254034" y="653143"/>
                  </a:lnTo>
                  <a:lnTo>
                    <a:pt x="1254034" y="715845"/>
                  </a:lnTo>
                  <a:lnTo>
                    <a:pt x="1301060" y="715845"/>
                  </a:lnTo>
                  <a:lnTo>
                    <a:pt x="1301060" y="768096"/>
                  </a:lnTo>
                  <a:lnTo>
                    <a:pt x="1337636" y="768096"/>
                  </a:lnTo>
                  <a:lnTo>
                    <a:pt x="1337636" y="799447"/>
                  </a:lnTo>
                  <a:lnTo>
                    <a:pt x="1473490" y="799447"/>
                  </a:lnTo>
                  <a:lnTo>
                    <a:pt x="1473490" y="820348"/>
                  </a:lnTo>
                  <a:lnTo>
                    <a:pt x="1577993" y="820348"/>
                  </a:lnTo>
                  <a:lnTo>
                    <a:pt x="1577993" y="846474"/>
                  </a:lnTo>
                  <a:lnTo>
                    <a:pt x="1661595" y="846474"/>
                  </a:lnTo>
                  <a:lnTo>
                    <a:pt x="1661595" y="1034579"/>
                  </a:lnTo>
                  <a:lnTo>
                    <a:pt x="1750423" y="1034579"/>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8" name="Freeform: Shape 327">
              <a:extLst>
                <a:ext uri="{FF2B5EF4-FFF2-40B4-BE49-F238E27FC236}">
                  <a16:creationId xmlns:a16="http://schemas.microsoft.com/office/drawing/2014/main" id="{22C58188-F803-47C3-867B-951FC5071719}"/>
                </a:ext>
              </a:extLst>
            </p:cNvPr>
            <p:cNvSpPr/>
            <p:nvPr/>
          </p:nvSpPr>
          <p:spPr bwMode="auto">
            <a:xfrm>
              <a:off x="3584448" y="2643922"/>
              <a:ext cx="485938" cy="67927"/>
            </a:xfrm>
            <a:custGeom>
              <a:avLst/>
              <a:gdLst>
                <a:gd name="connsiteX0" fmla="*/ 0 w 485938"/>
                <a:gd name="connsiteY0" fmla="*/ 0 h 67927"/>
                <a:gd name="connsiteX1" fmla="*/ 141079 w 485938"/>
                <a:gd name="connsiteY1" fmla="*/ 0 h 67927"/>
                <a:gd name="connsiteX2" fmla="*/ 141079 w 485938"/>
                <a:gd name="connsiteY2" fmla="*/ 36576 h 67927"/>
                <a:gd name="connsiteX3" fmla="*/ 256032 w 485938"/>
                <a:gd name="connsiteY3" fmla="*/ 36576 h 67927"/>
                <a:gd name="connsiteX4" fmla="*/ 256032 w 485938"/>
                <a:gd name="connsiteY4" fmla="*/ 67927 h 67927"/>
                <a:gd name="connsiteX5" fmla="*/ 485938 w 485938"/>
                <a:gd name="connsiteY5" fmla="*/ 67927 h 67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5938" h="67927">
                  <a:moveTo>
                    <a:pt x="0" y="0"/>
                  </a:moveTo>
                  <a:lnTo>
                    <a:pt x="141079" y="0"/>
                  </a:lnTo>
                  <a:lnTo>
                    <a:pt x="141079" y="36576"/>
                  </a:lnTo>
                  <a:lnTo>
                    <a:pt x="256032" y="36576"/>
                  </a:lnTo>
                  <a:lnTo>
                    <a:pt x="256032" y="67927"/>
                  </a:lnTo>
                  <a:lnTo>
                    <a:pt x="485938" y="67927"/>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9" name="Freeform: Shape 328">
              <a:extLst>
                <a:ext uri="{FF2B5EF4-FFF2-40B4-BE49-F238E27FC236}">
                  <a16:creationId xmlns:a16="http://schemas.microsoft.com/office/drawing/2014/main" id="{F9F5DFC0-6ACE-4C14-9C81-310D8EF44A7F}"/>
                </a:ext>
              </a:extLst>
            </p:cNvPr>
            <p:cNvSpPr/>
            <p:nvPr/>
          </p:nvSpPr>
          <p:spPr bwMode="auto">
            <a:xfrm>
              <a:off x="4035972" y="2711669"/>
              <a:ext cx="1556845" cy="465083"/>
            </a:xfrm>
            <a:custGeom>
              <a:avLst/>
              <a:gdLst>
                <a:gd name="connsiteX0" fmla="*/ 0 w 1556845"/>
                <a:gd name="connsiteY0" fmla="*/ 0 h 465083"/>
                <a:gd name="connsiteX1" fmla="*/ 67004 w 1556845"/>
                <a:gd name="connsiteY1" fmla="*/ 0 h 465083"/>
                <a:gd name="connsiteX2" fmla="*/ 67004 w 1556845"/>
                <a:gd name="connsiteY2" fmla="*/ 31531 h 465083"/>
                <a:gd name="connsiteX3" fmla="*/ 338959 w 1556845"/>
                <a:gd name="connsiteY3" fmla="*/ 31531 h 465083"/>
                <a:gd name="connsiteX4" fmla="*/ 338959 w 1556845"/>
                <a:gd name="connsiteY4" fmla="*/ 130065 h 465083"/>
                <a:gd name="connsiteX5" fmla="*/ 374431 w 1556845"/>
                <a:gd name="connsiteY5" fmla="*/ 130065 h 465083"/>
                <a:gd name="connsiteX6" fmla="*/ 374431 w 1556845"/>
                <a:gd name="connsiteY6" fmla="*/ 185245 h 465083"/>
                <a:gd name="connsiteX7" fmla="*/ 484790 w 1556845"/>
                <a:gd name="connsiteY7" fmla="*/ 185245 h 465083"/>
                <a:gd name="connsiteX8" fmla="*/ 484790 w 1556845"/>
                <a:gd name="connsiteY8" fmla="*/ 185245 h 465083"/>
                <a:gd name="connsiteX9" fmla="*/ 484790 w 1556845"/>
                <a:gd name="connsiteY9" fmla="*/ 228600 h 465083"/>
                <a:gd name="connsiteX10" fmla="*/ 697625 w 1556845"/>
                <a:gd name="connsiteY10" fmla="*/ 228600 h 465083"/>
                <a:gd name="connsiteX11" fmla="*/ 776452 w 1556845"/>
                <a:gd name="connsiteY11" fmla="*/ 228600 h 465083"/>
                <a:gd name="connsiteX12" fmla="*/ 776452 w 1556845"/>
                <a:gd name="connsiteY12" fmla="*/ 260131 h 465083"/>
                <a:gd name="connsiteX13" fmla="*/ 863162 w 1556845"/>
                <a:gd name="connsiteY13" fmla="*/ 260131 h 465083"/>
                <a:gd name="connsiteX14" fmla="*/ 938049 w 1556845"/>
                <a:gd name="connsiteY14" fmla="*/ 260131 h 465083"/>
                <a:gd name="connsiteX15" fmla="*/ 938049 w 1556845"/>
                <a:gd name="connsiteY15" fmla="*/ 287721 h 465083"/>
                <a:gd name="connsiteX16" fmla="*/ 1040525 w 1556845"/>
                <a:gd name="connsiteY16" fmla="*/ 287721 h 465083"/>
                <a:gd name="connsiteX17" fmla="*/ 1040525 w 1556845"/>
                <a:gd name="connsiteY17" fmla="*/ 307428 h 465083"/>
                <a:gd name="connsiteX18" fmla="*/ 1162707 w 1556845"/>
                <a:gd name="connsiteY18" fmla="*/ 307428 h 465083"/>
                <a:gd name="connsiteX19" fmla="*/ 1162707 w 1556845"/>
                <a:gd name="connsiteY19" fmla="*/ 358665 h 465083"/>
                <a:gd name="connsiteX20" fmla="*/ 1182414 w 1556845"/>
                <a:gd name="connsiteY20" fmla="*/ 358665 h 465083"/>
                <a:gd name="connsiteX21" fmla="*/ 1182414 w 1556845"/>
                <a:gd name="connsiteY21" fmla="*/ 437493 h 465083"/>
                <a:gd name="connsiteX22" fmla="*/ 1210004 w 1556845"/>
                <a:gd name="connsiteY22" fmla="*/ 437493 h 465083"/>
                <a:gd name="connsiteX23" fmla="*/ 1210004 w 1556845"/>
                <a:gd name="connsiteY23" fmla="*/ 465083 h 465083"/>
                <a:gd name="connsiteX24" fmla="*/ 1556845 w 1556845"/>
                <a:gd name="connsiteY24" fmla="*/ 465083 h 465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556845" h="465083">
                  <a:moveTo>
                    <a:pt x="0" y="0"/>
                  </a:moveTo>
                  <a:lnTo>
                    <a:pt x="67004" y="0"/>
                  </a:lnTo>
                  <a:lnTo>
                    <a:pt x="67004" y="31531"/>
                  </a:lnTo>
                  <a:lnTo>
                    <a:pt x="338959" y="31531"/>
                  </a:lnTo>
                  <a:lnTo>
                    <a:pt x="338959" y="130065"/>
                  </a:lnTo>
                  <a:lnTo>
                    <a:pt x="374431" y="130065"/>
                  </a:lnTo>
                  <a:lnTo>
                    <a:pt x="374431" y="185245"/>
                  </a:lnTo>
                  <a:lnTo>
                    <a:pt x="484790" y="185245"/>
                  </a:lnTo>
                  <a:lnTo>
                    <a:pt x="484790" y="185245"/>
                  </a:lnTo>
                  <a:lnTo>
                    <a:pt x="484790" y="228600"/>
                  </a:lnTo>
                  <a:lnTo>
                    <a:pt x="697625" y="228600"/>
                  </a:lnTo>
                  <a:lnTo>
                    <a:pt x="776452" y="228600"/>
                  </a:lnTo>
                  <a:lnTo>
                    <a:pt x="776452" y="260131"/>
                  </a:lnTo>
                  <a:lnTo>
                    <a:pt x="863162" y="260131"/>
                  </a:lnTo>
                  <a:lnTo>
                    <a:pt x="938049" y="260131"/>
                  </a:lnTo>
                  <a:lnTo>
                    <a:pt x="938049" y="287721"/>
                  </a:lnTo>
                  <a:lnTo>
                    <a:pt x="1040525" y="287721"/>
                  </a:lnTo>
                  <a:lnTo>
                    <a:pt x="1040525" y="307428"/>
                  </a:lnTo>
                  <a:lnTo>
                    <a:pt x="1162707" y="307428"/>
                  </a:lnTo>
                  <a:lnTo>
                    <a:pt x="1162707" y="358665"/>
                  </a:lnTo>
                  <a:lnTo>
                    <a:pt x="1182414" y="358665"/>
                  </a:lnTo>
                  <a:lnTo>
                    <a:pt x="1182414" y="437493"/>
                  </a:lnTo>
                  <a:lnTo>
                    <a:pt x="1210004" y="437493"/>
                  </a:lnTo>
                  <a:lnTo>
                    <a:pt x="1210004" y="465083"/>
                  </a:lnTo>
                  <a:lnTo>
                    <a:pt x="1556845" y="465083"/>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0" name="Freeform: Shape 329">
              <a:extLst>
                <a:ext uri="{FF2B5EF4-FFF2-40B4-BE49-F238E27FC236}">
                  <a16:creationId xmlns:a16="http://schemas.microsoft.com/office/drawing/2014/main" id="{0BCA13C3-044C-451B-9A0F-F00072306CA1}"/>
                </a:ext>
              </a:extLst>
            </p:cNvPr>
            <p:cNvSpPr/>
            <p:nvPr/>
          </p:nvSpPr>
          <p:spPr bwMode="auto">
            <a:xfrm>
              <a:off x="5580993" y="3204341"/>
              <a:ext cx="3606362" cy="1773621"/>
            </a:xfrm>
            <a:custGeom>
              <a:avLst/>
              <a:gdLst>
                <a:gd name="connsiteX0" fmla="*/ 0 w 3606362"/>
                <a:gd name="connsiteY0" fmla="*/ 0 h 1773621"/>
                <a:gd name="connsiteX1" fmla="*/ 484790 w 3606362"/>
                <a:gd name="connsiteY1" fmla="*/ 0 h 1773621"/>
                <a:gd name="connsiteX2" fmla="*/ 484790 w 3606362"/>
                <a:gd name="connsiteY2" fmla="*/ 55180 h 1773621"/>
                <a:gd name="connsiteX3" fmla="*/ 539969 w 3606362"/>
                <a:gd name="connsiteY3" fmla="*/ 55180 h 1773621"/>
                <a:gd name="connsiteX4" fmla="*/ 539969 w 3606362"/>
                <a:gd name="connsiteY4" fmla="*/ 106418 h 1773621"/>
                <a:gd name="connsiteX5" fmla="*/ 579383 w 3606362"/>
                <a:gd name="connsiteY5" fmla="*/ 106418 h 1773621"/>
                <a:gd name="connsiteX6" fmla="*/ 579383 w 3606362"/>
                <a:gd name="connsiteY6" fmla="*/ 141890 h 1773621"/>
                <a:gd name="connsiteX7" fmla="*/ 737038 w 3606362"/>
                <a:gd name="connsiteY7" fmla="*/ 141890 h 1773621"/>
                <a:gd name="connsiteX8" fmla="*/ 737038 w 3606362"/>
                <a:gd name="connsiteY8" fmla="*/ 161597 h 1773621"/>
                <a:gd name="connsiteX9" fmla="*/ 953814 w 3606362"/>
                <a:gd name="connsiteY9" fmla="*/ 161597 h 1773621"/>
                <a:gd name="connsiteX10" fmla="*/ 953814 w 3606362"/>
                <a:gd name="connsiteY10" fmla="*/ 201011 h 1773621"/>
                <a:gd name="connsiteX11" fmla="*/ 1308538 w 3606362"/>
                <a:gd name="connsiteY11" fmla="*/ 201011 h 1773621"/>
                <a:gd name="connsiteX12" fmla="*/ 1308538 w 3606362"/>
                <a:gd name="connsiteY12" fmla="*/ 275897 h 1773621"/>
                <a:gd name="connsiteX13" fmla="*/ 1608083 w 3606362"/>
                <a:gd name="connsiteY13" fmla="*/ 275897 h 1773621"/>
                <a:gd name="connsiteX14" fmla="*/ 1608083 w 3606362"/>
                <a:gd name="connsiteY14" fmla="*/ 331076 h 1773621"/>
                <a:gd name="connsiteX15" fmla="*/ 1714500 w 3606362"/>
                <a:gd name="connsiteY15" fmla="*/ 331076 h 1773621"/>
                <a:gd name="connsiteX16" fmla="*/ 1714500 w 3606362"/>
                <a:gd name="connsiteY16" fmla="*/ 394138 h 1773621"/>
                <a:gd name="connsiteX17" fmla="*/ 2175641 w 3606362"/>
                <a:gd name="connsiteY17" fmla="*/ 394138 h 1773621"/>
                <a:gd name="connsiteX18" fmla="*/ 2175641 w 3606362"/>
                <a:gd name="connsiteY18" fmla="*/ 547852 h 1773621"/>
                <a:gd name="connsiteX19" fmla="*/ 3606362 w 3606362"/>
                <a:gd name="connsiteY19" fmla="*/ 547852 h 1773621"/>
                <a:gd name="connsiteX20" fmla="*/ 3606362 w 3606362"/>
                <a:gd name="connsiteY20" fmla="*/ 1773621 h 1773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06362" h="1773621">
                  <a:moveTo>
                    <a:pt x="0" y="0"/>
                  </a:moveTo>
                  <a:lnTo>
                    <a:pt x="484790" y="0"/>
                  </a:lnTo>
                  <a:lnTo>
                    <a:pt x="484790" y="55180"/>
                  </a:lnTo>
                  <a:lnTo>
                    <a:pt x="539969" y="55180"/>
                  </a:lnTo>
                  <a:lnTo>
                    <a:pt x="539969" y="106418"/>
                  </a:lnTo>
                  <a:lnTo>
                    <a:pt x="579383" y="106418"/>
                  </a:lnTo>
                  <a:lnTo>
                    <a:pt x="579383" y="141890"/>
                  </a:lnTo>
                  <a:lnTo>
                    <a:pt x="737038" y="141890"/>
                  </a:lnTo>
                  <a:lnTo>
                    <a:pt x="737038" y="161597"/>
                  </a:lnTo>
                  <a:lnTo>
                    <a:pt x="953814" y="161597"/>
                  </a:lnTo>
                  <a:lnTo>
                    <a:pt x="953814" y="201011"/>
                  </a:lnTo>
                  <a:lnTo>
                    <a:pt x="1308538" y="201011"/>
                  </a:lnTo>
                  <a:lnTo>
                    <a:pt x="1308538" y="275897"/>
                  </a:lnTo>
                  <a:lnTo>
                    <a:pt x="1608083" y="275897"/>
                  </a:lnTo>
                  <a:lnTo>
                    <a:pt x="1608083" y="331076"/>
                  </a:lnTo>
                  <a:lnTo>
                    <a:pt x="1714500" y="331076"/>
                  </a:lnTo>
                  <a:lnTo>
                    <a:pt x="1714500" y="394138"/>
                  </a:lnTo>
                  <a:lnTo>
                    <a:pt x="2175641" y="394138"/>
                  </a:lnTo>
                  <a:lnTo>
                    <a:pt x="2175641" y="547852"/>
                  </a:lnTo>
                  <a:lnTo>
                    <a:pt x="3606362" y="547852"/>
                  </a:lnTo>
                  <a:lnTo>
                    <a:pt x="3606362" y="1773621"/>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76" name="TextBox 175">
            <a:extLst>
              <a:ext uri="{FF2B5EF4-FFF2-40B4-BE49-F238E27FC236}">
                <a16:creationId xmlns:a16="http://schemas.microsoft.com/office/drawing/2014/main" id="{8A5166A1-086B-4EEB-B7E4-A0B730AFFEE8}"/>
              </a:ext>
            </a:extLst>
          </p:cNvPr>
          <p:cNvSpPr txBox="1"/>
          <p:nvPr/>
        </p:nvSpPr>
        <p:spPr bwMode="auto">
          <a:xfrm>
            <a:off x="6180641" y="4609922"/>
            <a:ext cx="787067" cy="461665"/>
          </a:xfrm>
          <a:prstGeom prst="rect">
            <a:avLst/>
          </a:prstGeom>
          <a:solidFill>
            <a:schemeClr val="tx1"/>
          </a:solidFill>
          <a:ln>
            <a:noFill/>
          </a:ln>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p>
        </p:txBody>
      </p:sp>
      <p:sp>
        <p:nvSpPr>
          <p:cNvPr id="177" name="TextBox 176">
            <a:extLst>
              <a:ext uri="{FF2B5EF4-FFF2-40B4-BE49-F238E27FC236}">
                <a16:creationId xmlns:a16="http://schemas.microsoft.com/office/drawing/2014/main" id="{D7A6DD75-93F8-401D-B52B-8CEC72303C7D}"/>
              </a:ext>
            </a:extLst>
          </p:cNvPr>
          <p:cNvSpPr txBox="1"/>
          <p:nvPr/>
        </p:nvSpPr>
        <p:spPr bwMode="auto">
          <a:xfrm>
            <a:off x="6034516" y="5057473"/>
            <a:ext cx="941284" cy="461665"/>
          </a:xfrm>
          <a:prstGeom prst="rect">
            <a:avLst/>
          </a:prstGeom>
          <a:no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Osimertinib</a:t>
            </a:r>
            <a:br>
              <a:rPr kumimoji="0" lang="en-US" sz="12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br>
            <a:r>
              <a:rPr kumimoji="0" lang="en-US" sz="12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Placebo</a:t>
            </a:r>
          </a:p>
        </p:txBody>
      </p:sp>
      <p:sp>
        <p:nvSpPr>
          <p:cNvPr id="178" name="TextBox 177">
            <a:extLst>
              <a:ext uri="{FF2B5EF4-FFF2-40B4-BE49-F238E27FC236}">
                <a16:creationId xmlns:a16="http://schemas.microsoft.com/office/drawing/2014/main" id="{DBA20D0A-8DF2-4FEA-8E13-B80847E1F1B8}"/>
              </a:ext>
            </a:extLst>
          </p:cNvPr>
          <p:cNvSpPr txBox="1"/>
          <p:nvPr/>
        </p:nvSpPr>
        <p:spPr bwMode="auto">
          <a:xfrm>
            <a:off x="6872698" y="5045273"/>
            <a:ext cx="5104550" cy="461665"/>
          </a:xfrm>
          <a:prstGeom prst="rect">
            <a:avLst/>
          </a:prstGeom>
          <a:noFill/>
          <a:ln>
            <a:noFill/>
          </a:ln>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339         313          272         208          138          74            27            5                0</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343         287          207         148            88           53           20             3                1         </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9" name="TextBox 178">
            <a:extLst>
              <a:ext uri="{FF2B5EF4-FFF2-40B4-BE49-F238E27FC236}">
                <a16:creationId xmlns:a16="http://schemas.microsoft.com/office/drawing/2014/main" id="{5F0D8936-42DE-4AFC-A1AF-24B3F9D16585}"/>
              </a:ext>
            </a:extLst>
          </p:cNvPr>
          <p:cNvSpPr txBox="1"/>
          <p:nvPr/>
        </p:nvSpPr>
        <p:spPr bwMode="auto">
          <a:xfrm rot="16200000">
            <a:off x="5806158" y="3205403"/>
            <a:ext cx="1174667" cy="229639"/>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DFS</a:t>
            </a:r>
          </a:p>
        </p:txBody>
      </p:sp>
      <p:sp>
        <p:nvSpPr>
          <p:cNvPr id="180" name="TextBox 179">
            <a:extLst>
              <a:ext uri="{FF2B5EF4-FFF2-40B4-BE49-F238E27FC236}">
                <a16:creationId xmlns:a16="http://schemas.microsoft.com/office/drawing/2014/main" id="{0774DBDB-42A7-4C91-AF51-9AAD29868BCA}"/>
              </a:ext>
            </a:extLst>
          </p:cNvPr>
          <p:cNvSpPr txBox="1"/>
          <p:nvPr/>
        </p:nvSpPr>
        <p:spPr bwMode="auto">
          <a:xfrm>
            <a:off x="8199476" y="4654763"/>
            <a:ext cx="2295180" cy="338554"/>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From Randomization</a:t>
            </a:r>
          </a:p>
        </p:txBody>
      </p:sp>
      <p:sp>
        <p:nvSpPr>
          <p:cNvPr id="181" name="Freeform: Shape 180">
            <a:extLst>
              <a:ext uri="{FF2B5EF4-FFF2-40B4-BE49-F238E27FC236}">
                <a16:creationId xmlns:a16="http://schemas.microsoft.com/office/drawing/2014/main" id="{3B67DCFB-E6F2-4FA8-BDB0-21E54E7978F0}"/>
              </a:ext>
            </a:extLst>
          </p:cNvPr>
          <p:cNvSpPr/>
          <p:nvPr/>
        </p:nvSpPr>
        <p:spPr bwMode="auto">
          <a:xfrm>
            <a:off x="7058639" y="2254748"/>
            <a:ext cx="4536875" cy="2113380"/>
          </a:xfrm>
          <a:custGeom>
            <a:avLst/>
            <a:gdLst>
              <a:gd name="connsiteX0" fmla="*/ 0 w 7296728"/>
              <a:gd name="connsiteY0" fmla="*/ 0 h 3398982"/>
              <a:gd name="connsiteX1" fmla="*/ 0 w 7296728"/>
              <a:gd name="connsiteY1" fmla="*/ 3398982 h 3398982"/>
              <a:gd name="connsiteX2" fmla="*/ 7296728 w 7296728"/>
              <a:gd name="connsiteY2" fmla="*/ 3398982 h 3398982"/>
            </a:gdLst>
            <a:ahLst/>
            <a:cxnLst>
              <a:cxn ang="0">
                <a:pos x="connsiteX0" y="connsiteY0"/>
              </a:cxn>
              <a:cxn ang="0">
                <a:pos x="connsiteX1" y="connsiteY1"/>
              </a:cxn>
              <a:cxn ang="0">
                <a:pos x="connsiteX2" y="connsiteY2"/>
              </a:cxn>
            </a:cxnLst>
            <a:rect l="l" t="t" r="r" b="b"/>
            <a:pathLst>
              <a:path w="7296728" h="3398982">
                <a:moveTo>
                  <a:pt x="0" y="0"/>
                </a:moveTo>
                <a:lnTo>
                  <a:pt x="0" y="3398982"/>
                </a:lnTo>
                <a:lnTo>
                  <a:pt x="7296728" y="3398982"/>
                </a:lnTo>
              </a:path>
            </a:pathLst>
          </a:custGeom>
          <a:noFill/>
          <a:ln w="28575">
            <a:solidFill>
              <a:schemeClr val="bg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82" name="Group 181">
            <a:extLst>
              <a:ext uri="{FF2B5EF4-FFF2-40B4-BE49-F238E27FC236}">
                <a16:creationId xmlns:a16="http://schemas.microsoft.com/office/drawing/2014/main" id="{A64154C1-BB67-46CC-8C32-DB18316BE798}"/>
              </a:ext>
            </a:extLst>
          </p:cNvPr>
          <p:cNvGrpSpPr/>
          <p:nvPr/>
        </p:nvGrpSpPr>
        <p:grpSpPr>
          <a:xfrm>
            <a:off x="7009646" y="2263869"/>
            <a:ext cx="53522" cy="2104090"/>
            <a:chOff x="1778119" y="1584852"/>
            <a:chExt cx="94911" cy="3384041"/>
          </a:xfrm>
        </p:grpSpPr>
        <p:cxnSp>
          <p:nvCxnSpPr>
            <p:cNvPr id="321" name="Straight Connector 320">
              <a:extLst>
                <a:ext uri="{FF2B5EF4-FFF2-40B4-BE49-F238E27FC236}">
                  <a16:creationId xmlns:a16="http://schemas.microsoft.com/office/drawing/2014/main" id="{B798937F-497B-49C8-93DC-D99326D280A7}"/>
                </a:ext>
              </a:extLst>
            </p:cNvPr>
            <p:cNvCxnSpPr>
              <a:cxnSpLocks/>
            </p:cNvCxnSpPr>
            <p:nvPr/>
          </p:nvCxnSpPr>
          <p:spPr bwMode="auto">
            <a:xfrm>
              <a:off x="1778119" y="1584852"/>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7603CF57-BBB5-42E3-BD8E-700B87ACD65B}"/>
                </a:ext>
              </a:extLst>
            </p:cNvPr>
            <p:cNvCxnSpPr>
              <a:cxnSpLocks/>
            </p:cNvCxnSpPr>
            <p:nvPr/>
          </p:nvCxnSpPr>
          <p:spPr bwMode="auto">
            <a:xfrm>
              <a:off x="1778119" y="2261660"/>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27631DD1-2CB4-4047-BF91-98068D6FB90D}"/>
                </a:ext>
              </a:extLst>
            </p:cNvPr>
            <p:cNvCxnSpPr>
              <a:cxnSpLocks/>
            </p:cNvCxnSpPr>
            <p:nvPr/>
          </p:nvCxnSpPr>
          <p:spPr bwMode="auto">
            <a:xfrm>
              <a:off x="1778119" y="2938468"/>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A4DB4E3F-BB4B-4184-9BCD-B8C01DBF0D78}"/>
                </a:ext>
              </a:extLst>
            </p:cNvPr>
            <p:cNvCxnSpPr>
              <a:cxnSpLocks/>
            </p:cNvCxnSpPr>
            <p:nvPr/>
          </p:nvCxnSpPr>
          <p:spPr bwMode="auto">
            <a:xfrm>
              <a:off x="1778119" y="3615276"/>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E84CF56F-74D0-4675-B453-DC74ADEAD8EA}"/>
                </a:ext>
              </a:extLst>
            </p:cNvPr>
            <p:cNvCxnSpPr>
              <a:cxnSpLocks/>
            </p:cNvCxnSpPr>
            <p:nvPr/>
          </p:nvCxnSpPr>
          <p:spPr bwMode="auto">
            <a:xfrm>
              <a:off x="1778119" y="4292084"/>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26" name="Straight Connector 325">
              <a:extLst>
                <a:ext uri="{FF2B5EF4-FFF2-40B4-BE49-F238E27FC236}">
                  <a16:creationId xmlns:a16="http://schemas.microsoft.com/office/drawing/2014/main" id="{69427002-71ED-4EA3-B373-BBFD419B01FA}"/>
                </a:ext>
              </a:extLst>
            </p:cNvPr>
            <p:cNvCxnSpPr>
              <a:cxnSpLocks/>
            </p:cNvCxnSpPr>
            <p:nvPr/>
          </p:nvCxnSpPr>
          <p:spPr bwMode="auto">
            <a:xfrm>
              <a:off x="1778119" y="4968893"/>
              <a:ext cx="94911" cy="0"/>
            </a:xfrm>
            <a:prstGeom prst="line">
              <a:avLst/>
            </a:prstGeom>
            <a:noFill/>
            <a:ln w="28575" cap="flat" cmpd="sng" algn="ctr">
              <a:solidFill>
                <a:schemeClr val="bg1"/>
              </a:solidFill>
              <a:prstDash val="solid"/>
              <a:round/>
              <a:headEnd type="none" w="med" len="med"/>
              <a:tailEnd type="none" w="med" len="med"/>
            </a:ln>
            <a:effectLst/>
          </p:spPr>
        </p:cxnSp>
      </p:grpSp>
      <p:grpSp>
        <p:nvGrpSpPr>
          <p:cNvPr id="183" name="Group 182">
            <a:extLst>
              <a:ext uri="{FF2B5EF4-FFF2-40B4-BE49-F238E27FC236}">
                <a16:creationId xmlns:a16="http://schemas.microsoft.com/office/drawing/2014/main" id="{88F2C21D-6DB4-4FC9-ABD4-FAEDCA55E537}"/>
              </a:ext>
            </a:extLst>
          </p:cNvPr>
          <p:cNvGrpSpPr/>
          <p:nvPr/>
        </p:nvGrpSpPr>
        <p:grpSpPr>
          <a:xfrm rot="5400000">
            <a:off x="8453557" y="2974978"/>
            <a:ext cx="46609" cy="2833466"/>
            <a:chOff x="1778119" y="1584852"/>
            <a:chExt cx="94911" cy="3384041"/>
          </a:xfrm>
        </p:grpSpPr>
        <p:cxnSp>
          <p:nvCxnSpPr>
            <p:cNvPr id="315" name="Straight Connector 314">
              <a:extLst>
                <a:ext uri="{FF2B5EF4-FFF2-40B4-BE49-F238E27FC236}">
                  <a16:creationId xmlns:a16="http://schemas.microsoft.com/office/drawing/2014/main" id="{ADDB32B8-9DB6-45A2-B292-D3F04A2F10D8}"/>
                </a:ext>
              </a:extLst>
            </p:cNvPr>
            <p:cNvCxnSpPr>
              <a:cxnSpLocks/>
            </p:cNvCxnSpPr>
            <p:nvPr/>
          </p:nvCxnSpPr>
          <p:spPr bwMode="auto">
            <a:xfrm>
              <a:off x="1778119" y="1584852"/>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5B68571C-3EA7-4C3C-AA28-731274B5C465}"/>
                </a:ext>
              </a:extLst>
            </p:cNvPr>
            <p:cNvCxnSpPr>
              <a:cxnSpLocks/>
            </p:cNvCxnSpPr>
            <p:nvPr/>
          </p:nvCxnSpPr>
          <p:spPr bwMode="auto">
            <a:xfrm>
              <a:off x="1778119" y="2261660"/>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AE710634-8DBF-437B-AF01-8381CC710916}"/>
                </a:ext>
              </a:extLst>
            </p:cNvPr>
            <p:cNvCxnSpPr>
              <a:cxnSpLocks/>
            </p:cNvCxnSpPr>
            <p:nvPr/>
          </p:nvCxnSpPr>
          <p:spPr bwMode="auto">
            <a:xfrm>
              <a:off x="1778119" y="2938468"/>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B4ABC39D-3E93-47DA-84CB-AC9C2450DAD9}"/>
                </a:ext>
              </a:extLst>
            </p:cNvPr>
            <p:cNvCxnSpPr>
              <a:cxnSpLocks/>
            </p:cNvCxnSpPr>
            <p:nvPr/>
          </p:nvCxnSpPr>
          <p:spPr bwMode="auto">
            <a:xfrm>
              <a:off x="1778119" y="3615276"/>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B65BBFAE-2215-414F-A475-7C139701B50C}"/>
                </a:ext>
              </a:extLst>
            </p:cNvPr>
            <p:cNvCxnSpPr>
              <a:cxnSpLocks/>
            </p:cNvCxnSpPr>
            <p:nvPr/>
          </p:nvCxnSpPr>
          <p:spPr bwMode="auto">
            <a:xfrm>
              <a:off x="1778119" y="4292084"/>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64E35345-4A7F-42B1-8C71-356147311227}"/>
                </a:ext>
              </a:extLst>
            </p:cNvPr>
            <p:cNvCxnSpPr>
              <a:cxnSpLocks/>
            </p:cNvCxnSpPr>
            <p:nvPr/>
          </p:nvCxnSpPr>
          <p:spPr bwMode="auto">
            <a:xfrm>
              <a:off x="1778119" y="4968893"/>
              <a:ext cx="94911" cy="0"/>
            </a:xfrm>
            <a:prstGeom prst="line">
              <a:avLst/>
            </a:prstGeom>
            <a:noFill/>
            <a:ln w="28575" cap="flat" cmpd="sng" algn="ctr">
              <a:solidFill>
                <a:schemeClr val="bg1"/>
              </a:solidFill>
              <a:prstDash val="solid"/>
              <a:round/>
              <a:headEnd type="none" w="med" len="med"/>
              <a:tailEnd type="none" w="med" len="med"/>
            </a:ln>
            <a:effectLst/>
          </p:spPr>
        </p:cxnSp>
      </p:grpSp>
      <p:grpSp>
        <p:nvGrpSpPr>
          <p:cNvPr id="184" name="Group 183">
            <a:extLst>
              <a:ext uri="{FF2B5EF4-FFF2-40B4-BE49-F238E27FC236}">
                <a16:creationId xmlns:a16="http://schemas.microsoft.com/office/drawing/2014/main" id="{101CF92E-39FA-4819-8B8C-2C8E00413142}"/>
              </a:ext>
            </a:extLst>
          </p:cNvPr>
          <p:cNvGrpSpPr/>
          <p:nvPr/>
        </p:nvGrpSpPr>
        <p:grpSpPr>
          <a:xfrm>
            <a:off x="10460288" y="4365179"/>
            <a:ext cx="1133387" cy="46609"/>
            <a:chOff x="4754805" y="5122013"/>
            <a:chExt cx="1822844" cy="74962"/>
          </a:xfrm>
        </p:grpSpPr>
        <p:cxnSp>
          <p:nvCxnSpPr>
            <p:cNvPr id="312" name="Straight Connector 311">
              <a:extLst>
                <a:ext uri="{FF2B5EF4-FFF2-40B4-BE49-F238E27FC236}">
                  <a16:creationId xmlns:a16="http://schemas.microsoft.com/office/drawing/2014/main" id="{64E5F284-C8F8-4644-A628-9096A9851DE0}"/>
                </a:ext>
              </a:extLst>
            </p:cNvPr>
            <p:cNvCxnSpPr>
              <a:cxnSpLocks/>
            </p:cNvCxnSpPr>
            <p:nvPr/>
          </p:nvCxnSpPr>
          <p:spPr bwMode="auto">
            <a:xfrm rot="5400000">
              <a:off x="6540168" y="5159494"/>
              <a:ext cx="74962" cy="0"/>
            </a:xfrm>
            <a:prstGeom prst="line">
              <a:avLst/>
            </a:prstGeom>
            <a:noFill/>
            <a:ln w="28575" cap="flat" cmpd="sng" algn="ctr">
              <a:solidFill>
                <a:schemeClr val="bg1"/>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A7FB540B-F457-42C9-8B80-FEEF4D1BA03A}"/>
                </a:ext>
              </a:extLst>
            </p:cNvPr>
            <p:cNvCxnSpPr>
              <a:cxnSpLocks/>
            </p:cNvCxnSpPr>
            <p:nvPr/>
          </p:nvCxnSpPr>
          <p:spPr bwMode="auto">
            <a:xfrm rot="5400000">
              <a:off x="5628746" y="5159494"/>
              <a:ext cx="74962" cy="0"/>
            </a:xfrm>
            <a:prstGeom prst="line">
              <a:avLst/>
            </a:prstGeom>
            <a:noFill/>
            <a:ln w="28575" cap="flat" cmpd="sng" algn="ctr">
              <a:solidFill>
                <a:schemeClr val="bg1"/>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B6866357-1892-412F-9239-E27C34DB8E81}"/>
                </a:ext>
              </a:extLst>
            </p:cNvPr>
            <p:cNvCxnSpPr>
              <a:cxnSpLocks/>
            </p:cNvCxnSpPr>
            <p:nvPr/>
          </p:nvCxnSpPr>
          <p:spPr bwMode="auto">
            <a:xfrm rot="5400000">
              <a:off x="4717324" y="5159494"/>
              <a:ext cx="74962" cy="0"/>
            </a:xfrm>
            <a:prstGeom prst="line">
              <a:avLst/>
            </a:prstGeom>
            <a:noFill/>
            <a:ln w="28575" cap="flat" cmpd="sng" algn="ctr">
              <a:solidFill>
                <a:schemeClr val="bg1"/>
              </a:solidFill>
              <a:prstDash val="solid"/>
              <a:round/>
              <a:headEnd type="none" w="med" len="med"/>
              <a:tailEnd type="none" w="med" len="med"/>
            </a:ln>
            <a:effectLst/>
          </p:spPr>
        </p:cxnSp>
      </p:grpSp>
      <p:sp>
        <p:nvSpPr>
          <p:cNvPr id="185" name="TextBox 184">
            <a:extLst>
              <a:ext uri="{FF2B5EF4-FFF2-40B4-BE49-F238E27FC236}">
                <a16:creationId xmlns:a16="http://schemas.microsoft.com/office/drawing/2014/main" id="{BEF131CC-E097-4D32-ACD0-650920009682}"/>
              </a:ext>
            </a:extLst>
          </p:cNvPr>
          <p:cNvSpPr txBox="1"/>
          <p:nvPr/>
        </p:nvSpPr>
        <p:spPr bwMode="auto">
          <a:xfrm>
            <a:off x="6740189" y="2098908"/>
            <a:ext cx="296218"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86" name="TextBox 185">
            <a:extLst>
              <a:ext uri="{FF2B5EF4-FFF2-40B4-BE49-F238E27FC236}">
                <a16:creationId xmlns:a16="http://schemas.microsoft.com/office/drawing/2014/main" id="{16A4CEED-DA6B-45B0-A5DC-FB47AEE40EC4}"/>
              </a:ext>
            </a:extLst>
          </p:cNvPr>
          <p:cNvSpPr txBox="1"/>
          <p:nvPr/>
        </p:nvSpPr>
        <p:spPr bwMode="auto">
          <a:xfrm>
            <a:off x="6740189" y="2510388"/>
            <a:ext cx="296219"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187" name="TextBox 186">
            <a:extLst>
              <a:ext uri="{FF2B5EF4-FFF2-40B4-BE49-F238E27FC236}">
                <a16:creationId xmlns:a16="http://schemas.microsoft.com/office/drawing/2014/main" id="{45716820-8897-4B44-96C3-B22E7994374C}"/>
              </a:ext>
            </a:extLst>
          </p:cNvPr>
          <p:cNvSpPr txBox="1"/>
          <p:nvPr/>
        </p:nvSpPr>
        <p:spPr bwMode="auto">
          <a:xfrm>
            <a:off x="6747327" y="2931205"/>
            <a:ext cx="296219"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188" name="TextBox 187">
            <a:extLst>
              <a:ext uri="{FF2B5EF4-FFF2-40B4-BE49-F238E27FC236}">
                <a16:creationId xmlns:a16="http://schemas.microsoft.com/office/drawing/2014/main" id="{61C4B999-59D5-42A3-AE26-7FA8B433B212}"/>
              </a:ext>
            </a:extLst>
          </p:cNvPr>
          <p:cNvSpPr txBox="1"/>
          <p:nvPr/>
        </p:nvSpPr>
        <p:spPr bwMode="auto">
          <a:xfrm>
            <a:off x="6747327" y="3352022"/>
            <a:ext cx="296219"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189" name="TextBox 188">
            <a:extLst>
              <a:ext uri="{FF2B5EF4-FFF2-40B4-BE49-F238E27FC236}">
                <a16:creationId xmlns:a16="http://schemas.microsoft.com/office/drawing/2014/main" id="{40471D13-7B01-4F78-98AB-8100FB1625B2}"/>
              </a:ext>
            </a:extLst>
          </p:cNvPr>
          <p:cNvSpPr txBox="1"/>
          <p:nvPr/>
        </p:nvSpPr>
        <p:spPr bwMode="auto">
          <a:xfrm>
            <a:off x="6751305" y="3777302"/>
            <a:ext cx="296219"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190" name="TextBox 189">
            <a:extLst>
              <a:ext uri="{FF2B5EF4-FFF2-40B4-BE49-F238E27FC236}">
                <a16:creationId xmlns:a16="http://schemas.microsoft.com/office/drawing/2014/main" id="{56776649-1081-4DDB-BCE5-6F1A1AEFD62D}"/>
              </a:ext>
            </a:extLst>
          </p:cNvPr>
          <p:cNvSpPr txBox="1"/>
          <p:nvPr/>
        </p:nvSpPr>
        <p:spPr bwMode="auto">
          <a:xfrm>
            <a:off x="6859945" y="4198120"/>
            <a:ext cx="187578"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91" name="TextBox 190">
            <a:extLst>
              <a:ext uri="{FF2B5EF4-FFF2-40B4-BE49-F238E27FC236}">
                <a16:creationId xmlns:a16="http://schemas.microsoft.com/office/drawing/2014/main" id="{A4E8803E-BAB6-4935-B7BC-5CAC4215DBE5}"/>
              </a:ext>
            </a:extLst>
          </p:cNvPr>
          <p:cNvSpPr txBox="1"/>
          <p:nvPr/>
        </p:nvSpPr>
        <p:spPr bwMode="auto">
          <a:xfrm>
            <a:off x="6965595" y="4367883"/>
            <a:ext cx="187578"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92" name="TextBox 191">
            <a:extLst>
              <a:ext uri="{FF2B5EF4-FFF2-40B4-BE49-F238E27FC236}">
                <a16:creationId xmlns:a16="http://schemas.microsoft.com/office/drawing/2014/main" id="{A311E89A-2706-422B-A5A7-1625889BB39E}"/>
              </a:ext>
            </a:extLst>
          </p:cNvPr>
          <p:cNvSpPr txBox="1"/>
          <p:nvPr/>
        </p:nvSpPr>
        <p:spPr bwMode="auto">
          <a:xfrm>
            <a:off x="7535842" y="4373134"/>
            <a:ext cx="187578"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93" name="TextBox 192">
            <a:extLst>
              <a:ext uri="{FF2B5EF4-FFF2-40B4-BE49-F238E27FC236}">
                <a16:creationId xmlns:a16="http://schemas.microsoft.com/office/drawing/2014/main" id="{4FFAD9B8-C8D1-4C6F-BE0C-E3ECD9821EB6}"/>
              </a:ext>
            </a:extLst>
          </p:cNvPr>
          <p:cNvSpPr txBox="1"/>
          <p:nvPr/>
        </p:nvSpPr>
        <p:spPr bwMode="auto">
          <a:xfrm>
            <a:off x="8065032" y="4372871"/>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94" name="TextBox 193">
            <a:extLst>
              <a:ext uri="{FF2B5EF4-FFF2-40B4-BE49-F238E27FC236}">
                <a16:creationId xmlns:a16="http://schemas.microsoft.com/office/drawing/2014/main" id="{E739BD4D-FD8A-4D38-896B-1D5D17019D55}"/>
              </a:ext>
            </a:extLst>
          </p:cNvPr>
          <p:cNvSpPr txBox="1"/>
          <p:nvPr/>
        </p:nvSpPr>
        <p:spPr bwMode="auto">
          <a:xfrm>
            <a:off x="8635279" y="4378121"/>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195" name="TextBox 194">
            <a:extLst>
              <a:ext uri="{FF2B5EF4-FFF2-40B4-BE49-F238E27FC236}">
                <a16:creationId xmlns:a16="http://schemas.microsoft.com/office/drawing/2014/main" id="{47911892-E509-417A-A302-CDF52D500F60}"/>
              </a:ext>
            </a:extLst>
          </p:cNvPr>
          <p:cNvSpPr txBox="1"/>
          <p:nvPr/>
        </p:nvSpPr>
        <p:spPr bwMode="auto">
          <a:xfrm>
            <a:off x="9188912" y="4378121"/>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196" name="TextBox 195">
            <a:extLst>
              <a:ext uri="{FF2B5EF4-FFF2-40B4-BE49-F238E27FC236}">
                <a16:creationId xmlns:a16="http://schemas.microsoft.com/office/drawing/2014/main" id="{1510F293-BA17-4F02-9741-7C4902706E5A}"/>
              </a:ext>
            </a:extLst>
          </p:cNvPr>
          <p:cNvSpPr txBox="1"/>
          <p:nvPr/>
        </p:nvSpPr>
        <p:spPr bwMode="auto">
          <a:xfrm>
            <a:off x="9759159" y="4383372"/>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97" name="TextBox 196">
            <a:extLst>
              <a:ext uri="{FF2B5EF4-FFF2-40B4-BE49-F238E27FC236}">
                <a16:creationId xmlns:a16="http://schemas.microsoft.com/office/drawing/2014/main" id="{81B99485-1E8B-4D39-BC6A-B78709D3A872}"/>
              </a:ext>
            </a:extLst>
          </p:cNvPr>
          <p:cNvSpPr txBox="1"/>
          <p:nvPr/>
        </p:nvSpPr>
        <p:spPr bwMode="auto">
          <a:xfrm>
            <a:off x="10324729" y="4383109"/>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198" name="TextBox 197">
            <a:extLst>
              <a:ext uri="{FF2B5EF4-FFF2-40B4-BE49-F238E27FC236}">
                <a16:creationId xmlns:a16="http://schemas.microsoft.com/office/drawing/2014/main" id="{6D732634-19A5-4CA2-9BD7-BECA89C87A27}"/>
              </a:ext>
            </a:extLst>
          </p:cNvPr>
          <p:cNvSpPr txBox="1"/>
          <p:nvPr/>
        </p:nvSpPr>
        <p:spPr bwMode="auto">
          <a:xfrm>
            <a:off x="10894976" y="4388359"/>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199" name="TextBox 198">
            <a:extLst>
              <a:ext uri="{FF2B5EF4-FFF2-40B4-BE49-F238E27FC236}">
                <a16:creationId xmlns:a16="http://schemas.microsoft.com/office/drawing/2014/main" id="{3852E77D-2E2D-4075-9C51-0CA7092F3E50}"/>
              </a:ext>
            </a:extLst>
          </p:cNvPr>
          <p:cNvSpPr txBox="1"/>
          <p:nvPr/>
        </p:nvSpPr>
        <p:spPr bwMode="auto">
          <a:xfrm>
            <a:off x="11466681" y="4384022"/>
            <a:ext cx="260337" cy="22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cxnSp>
        <p:nvCxnSpPr>
          <p:cNvPr id="200" name="Straight Connector 199">
            <a:extLst>
              <a:ext uri="{FF2B5EF4-FFF2-40B4-BE49-F238E27FC236}">
                <a16:creationId xmlns:a16="http://schemas.microsoft.com/office/drawing/2014/main" id="{CBA82192-16E5-4556-9E62-9A21E0BB0244}"/>
              </a:ext>
            </a:extLst>
          </p:cNvPr>
          <p:cNvCxnSpPr/>
          <p:nvPr/>
        </p:nvCxnSpPr>
        <p:spPr bwMode="auto">
          <a:xfrm>
            <a:off x="7308091" y="2227340"/>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626A67B3-7FF9-40C6-A37D-0A694249DDAC}"/>
              </a:ext>
            </a:extLst>
          </p:cNvPr>
          <p:cNvCxnSpPr/>
          <p:nvPr/>
        </p:nvCxnSpPr>
        <p:spPr bwMode="auto">
          <a:xfrm>
            <a:off x="7285341" y="2227341"/>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F60724B0-72D4-4134-94C9-FB930AD4ECE0}"/>
              </a:ext>
            </a:extLst>
          </p:cNvPr>
          <p:cNvCxnSpPr/>
          <p:nvPr/>
        </p:nvCxnSpPr>
        <p:spPr bwMode="auto">
          <a:xfrm>
            <a:off x="7576324" y="224430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D1164ACC-7FBD-4913-815B-7253E6F095C6}"/>
              </a:ext>
            </a:extLst>
          </p:cNvPr>
          <p:cNvCxnSpPr/>
          <p:nvPr/>
        </p:nvCxnSpPr>
        <p:spPr bwMode="auto">
          <a:xfrm>
            <a:off x="7599340" y="224430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7022F6EE-2A6B-4164-BDC4-7AB74DF5990F}"/>
              </a:ext>
            </a:extLst>
          </p:cNvPr>
          <p:cNvCxnSpPr/>
          <p:nvPr/>
        </p:nvCxnSpPr>
        <p:spPr bwMode="auto">
          <a:xfrm>
            <a:off x="7835672" y="2252846"/>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CEAFF55C-4827-4AED-9DDF-534CFF9FDA61}"/>
              </a:ext>
            </a:extLst>
          </p:cNvPr>
          <p:cNvCxnSpPr/>
          <p:nvPr/>
        </p:nvCxnSpPr>
        <p:spPr bwMode="auto">
          <a:xfrm>
            <a:off x="7890598" y="2252846"/>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85A5C46F-777E-43B7-9C0C-077FBB1E1A78}"/>
              </a:ext>
            </a:extLst>
          </p:cNvPr>
          <p:cNvCxnSpPr/>
          <p:nvPr/>
        </p:nvCxnSpPr>
        <p:spPr bwMode="auto">
          <a:xfrm>
            <a:off x="8098575" y="2270961"/>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5BE1ED2E-CE6F-4C60-95A5-6277B7E34886}"/>
              </a:ext>
            </a:extLst>
          </p:cNvPr>
          <p:cNvCxnSpPr/>
          <p:nvPr/>
        </p:nvCxnSpPr>
        <p:spPr bwMode="auto">
          <a:xfrm>
            <a:off x="8081147" y="2268510"/>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6F8ADF32-EC96-4390-A47B-2ECABFCCD4EB}"/>
              </a:ext>
            </a:extLst>
          </p:cNvPr>
          <p:cNvCxnSpPr/>
          <p:nvPr/>
        </p:nvCxnSpPr>
        <p:spPr bwMode="auto">
          <a:xfrm>
            <a:off x="8023048" y="2268510"/>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B49CFFC4-7700-4C3E-B965-35EA07C089E2}"/>
              </a:ext>
            </a:extLst>
          </p:cNvPr>
          <p:cNvCxnSpPr/>
          <p:nvPr/>
        </p:nvCxnSpPr>
        <p:spPr bwMode="auto">
          <a:xfrm>
            <a:off x="8454610" y="2319814"/>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EB9D1260-13D4-4015-AD0D-E9FEF4BF06C5}"/>
              </a:ext>
            </a:extLst>
          </p:cNvPr>
          <p:cNvCxnSpPr/>
          <p:nvPr/>
        </p:nvCxnSpPr>
        <p:spPr bwMode="auto">
          <a:xfrm>
            <a:off x="8148542" y="2295671"/>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8FA22E74-E249-48E4-A8E4-A1094F5404E4}"/>
              </a:ext>
            </a:extLst>
          </p:cNvPr>
          <p:cNvCxnSpPr/>
          <p:nvPr/>
        </p:nvCxnSpPr>
        <p:spPr bwMode="auto">
          <a:xfrm>
            <a:off x="8484192" y="232174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0F89FB2A-FD3F-4B3D-9DA5-7AD2A8DB2E6C}"/>
              </a:ext>
            </a:extLst>
          </p:cNvPr>
          <p:cNvCxnSpPr/>
          <p:nvPr/>
        </p:nvCxnSpPr>
        <p:spPr bwMode="auto">
          <a:xfrm>
            <a:off x="8600468" y="2333291"/>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AF2EE8C0-B4A9-4862-8CF6-88B4E4D3F629}"/>
              </a:ext>
            </a:extLst>
          </p:cNvPr>
          <p:cNvCxnSpPr/>
          <p:nvPr/>
        </p:nvCxnSpPr>
        <p:spPr bwMode="auto">
          <a:xfrm>
            <a:off x="8628391" y="238181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D378C67D-7A00-4C56-91D8-67CCE78203FB}"/>
              </a:ext>
            </a:extLst>
          </p:cNvPr>
          <p:cNvCxnSpPr/>
          <p:nvPr/>
        </p:nvCxnSpPr>
        <p:spPr bwMode="auto">
          <a:xfrm>
            <a:off x="8616253" y="2354136"/>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3810EE7F-125D-488C-8DA8-D21E6A83FEF8}"/>
              </a:ext>
            </a:extLst>
          </p:cNvPr>
          <p:cNvCxnSpPr/>
          <p:nvPr/>
        </p:nvCxnSpPr>
        <p:spPr bwMode="auto">
          <a:xfrm>
            <a:off x="8673226" y="2397281"/>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B2DD80BD-7A11-4163-AFB0-8E3CE71527A2}"/>
              </a:ext>
            </a:extLst>
          </p:cNvPr>
          <p:cNvCxnSpPr/>
          <p:nvPr/>
        </p:nvCxnSpPr>
        <p:spPr bwMode="auto">
          <a:xfrm>
            <a:off x="8703468" y="2396497"/>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B98344D9-16C3-4F7F-929B-CEB04DC03997}"/>
              </a:ext>
            </a:extLst>
          </p:cNvPr>
          <p:cNvCxnSpPr/>
          <p:nvPr/>
        </p:nvCxnSpPr>
        <p:spPr bwMode="auto">
          <a:xfrm>
            <a:off x="8651437" y="238407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9AB43524-2B21-42A6-8DB0-AD043A6672C5}"/>
              </a:ext>
            </a:extLst>
          </p:cNvPr>
          <p:cNvCxnSpPr/>
          <p:nvPr/>
        </p:nvCxnSpPr>
        <p:spPr bwMode="auto">
          <a:xfrm>
            <a:off x="8861450" y="2415508"/>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9D5A668D-DCD3-42A0-8DF7-7E3753B4D9C3}"/>
              </a:ext>
            </a:extLst>
          </p:cNvPr>
          <p:cNvCxnSpPr/>
          <p:nvPr/>
        </p:nvCxnSpPr>
        <p:spPr bwMode="auto">
          <a:xfrm>
            <a:off x="9192977" y="2450539"/>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74CCBA4D-78EE-4753-8AE6-0ED8084A2141}"/>
              </a:ext>
            </a:extLst>
          </p:cNvPr>
          <p:cNvCxnSpPr>
            <a:cxnSpLocks/>
          </p:cNvCxnSpPr>
          <p:nvPr/>
        </p:nvCxnSpPr>
        <p:spPr bwMode="auto">
          <a:xfrm>
            <a:off x="8882063" y="2415508"/>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FC7835F4-07FE-42F7-9C77-02C313659909}"/>
              </a:ext>
            </a:extLst>
          </p:cNvPr>
          <p:cNvCxnSpPr/>
          <p:nvPr/>
        </p:nvCxnSpPr>
        <p:spPr bwMode="auto">
          <a:xfrm>
            <a:off x="9571858" y="2474844"/>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5771B0B7-55E2-4959-8FB6-A2897AB0B3CF}"/>
              </a:ext>
            </a:extLst>
          </p:cNvPr>
          <p:cNvCxnSpPr/>
          <p:nvPr/>
        </p:nvCxnSpPr>
        <p:spPr bwMode="auto">
          <a:xfrm>
            <a:off x="9106340" y="243400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447AE768-D22D-4E9D-A9A4-C44E91B569B1}"/>
              </a:ext>
            </a:extLst>
          </p:cNvPr>
          <p:cNvCxnSpPr/>
          <p:nvPr/>
        </p:nvCxnSpPr>
        <p:spPr bwMode="auto">
          <a:xfrm>
            <a:off x="9261228" y="2459128"/>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51E82A84-FA07-4584-AABE-9B5364734A34}"/>
              </a:ext>
            </a:extLst>
          </p:cNvPr>
          <p:cNvCxnSpPr/>
          <p:nvPr/>
        </p:nvCxnSpPr>
        <p:spPr bwMode="auto">
          <a:xfrm>
            <a:off x="9621490" y="249759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65C9CCB7-EFEF-4701-8909-90E747A9D591}"/>
              </a:ext>
            </a:extLst>
          </p:cNvPr>
          <p:cNvCxnSpPr/>
          <p:nvPr/>
        </p:nvCxnSpPr>
        <p:spPr bwMode="auto">
          <a:xfrm>
            <a:off x="9680957" y="2513177"/>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9875B08B-FC32-4F40-B66C-A78A0503AB89}"/>
              </a:ext>
            </a:extLst>
          </p:cNvPr>
          <p:cNvCxnSpPr/>
          <p:nvPr/>
        </p:nvCxnSpPr>
        <p:spPr bwMode="auto">
          <a:xfrm>
            <a:off x="9731383" y="2513177"/>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1C270F02-568E-43FC-9CAE-85F36A9437CE}"/>
              </a:ext>
            </a:extLst>
          </p:cNvPr>
          <p:cNvCxnSpPr/>
          <p:nvPr/>
        </p:nvCxnSpPr>
        <p:spPr bwMode="auto">
          <a:xfrm>
            <a:off x="9157738" y="2450539"/>
            <a:ext cx="0" cy="82340"/>
          </a:xfrm>
          <a:prstGeom prst="line">
            <a:avLst/>
          </a:prstGeom>
          <a:noFill/>
          <a:ln w="57150" cap="flat" cmpd="sng" algn="ctr">
            <a:solidFill>
              <a:schemeClr val="accent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FA1E5F13-14A4-4A54-8C44-22DDA1477A5F}"/>
              </a:ext>
            </a:extLst>
          </p:cNvPr>
          <p:cNvCxnSpPr/>
          <p:nvPr/>
        </p:nvCxnSpPr>
        <p:spPr bwMode="auto">
          <a:xfrm>
            <a:off x="9787107" y="2513177"/>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C5064A44-27AA-42D5-B223-FAAC63D9F21B}"/>
              </a:ext>
            </a:extLst>
          </p:cNvPr>
          <p:cNvCxnSpPr/>
          <p:nvPr/>
        </p:nvCxnSpPr>
        <p:spPr bwMode="auto">
          <a:xfrm>
            <a:off x="9912653" y="2513337"/>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2069CD7D-126B-4823-869C-B99339A9F081}"/>
              </a:ext>
            </a:extLst>
          </p:cNvPr>
          <p:cNvCxnSpPr/>
          <p:nvPr/>
        </p:nvCxnSpPr>
        <p:spPr bwMode="auto">
          <a:xfrm>
            <a:off x="10136571" y="2535330"/>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08BF55BD-A03A-45D6-8E57-F8FFA924DE2E}"/>
              </a:ext>
            </a:extLst>
          </p:cNvPr>
          <p:cNvCxnSpPr/>
          <p:nvPr/>
        </p:nvCxnSpPr>
        <p:spPr bwMode="auto">
          <a:xfrm>
            <a:off x="10199413" y="2618353"/>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F734254C-3B00-4A8F-8D40-44B7B0C13142}"/>
              </a:ext>
            </a:extLst>
          </p:cNvPr>
          <p:cNvCxnSpPr/>
          <p:nvPr/>
        </p:nvCxnSpPr>
        <p:spPr bwMode="auto">
          <a:xfrm>
            <a:off x="9124766" y="2439920"/>
            <a:ext cx="0" cy="82340"/>
          </a:xfrm>
          <a:prstGeom prst="line">
            <a:avLst/>
          </a:prstGeom>
          <a:noFill/>
          <a:ln w="57150" cap="flat" cmpd="sng" algn="ctr">
            <a:solidFill>
              <a:schemeClr val="accent1"/>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3E77A2B6-BC7D-4334-AD05-40C1822B0C08}"/>
              </a:ext>
            </a:extLst>
          </p:cNvPr>
          <p:cNvCxnSpPr/>
          <p:nvPr/>
        </p:nvCxnSpPr>
        <p:spPr bwMode="auto">
          <a:xfrm>
            <a:off x="9659125" y="2497592"/>
            <a:ext cx="0" cy="82340"/>
          </a:xfrm>
          <a:prstGeom prst="line">
            <a:avLst/>
          </a:prstGeom>
          <a:noFill/>
          <a:ln w="76200" cap="flat" cmpd="sng" algn="ctr">
            <a:solidFill>
              <a:schemeClr val="accent1"/>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E98F35AA-6BB1-4850-B311-5B4A4ECEC44A}"/>
              </a:ext>
            </a:extLst>
          </p:cNvPr>
          <p:cNvCxnSpPr/>
          <p:nvPr/>
        </p:nvCxnSpPr>
        <p:spPr bwMode="auto">
          <a:xfrm>
            <a:off x="10183818" y="2620025"/>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238CD148-4518-4C3B-A583-2AD47EA2AE02}"/>
              </a:ext>
            </a:extLst>
          </p:cNvPr>
          <p:cNvCxnSpPr/>
          <p:nvPr/>
        </p:nvCxnSpPr>
        <p:spPr bwMode="auto">
          <a:xfrm>
            <a:off x="10220807" y="2620120"/>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921FD5D4-0943-4D69-8B6C-2B973B0DF7BE}"/>
              </a:ext>
            </a:extLst>
          </p:cNvPr>
          <p:cNvCxnSpPr/>
          <p:nvPr/>
        </p:nvCxnSpPr>
        <p:spPr bwMode="auto">
          <a:xfrm>
            <a:off x="10409346" y="2683779"/>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4E5820DD-677B-4E32-A60A-C414A3D3719B}"/>
              </a:ext>
            </a:extLst>
          </p:cNvPr>
          <p:cNvCxnSpPr/>
          <p:nvPr/>
        </p:nvCxnSpPr>
        <p:spPr bwMode="auto">
          <a:xfrm>
            <a:off x="10245638" y="2618680"/>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813BF452-9EC9-464E-947C-4D6013F79DB2}"/>
              </a:ext>
            </a:extLst>
          </p:cNvPr>
          <p:cNvCxnSpPr/>
          <p:nvPr/>
        </p:nvCxnSpPr>
        <p:spPr bwMode="auto">
          <a:xfrm>
            <a:off x="10441401" y="2683779"/>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25815220-5A17-401B-8060-FC937C550AED}"/>
              </a:ext>
            </a:extLst>
          </p:cNvPr>
          <p:cNvCxnSpPr/>
          <p:nvPr/>
        </p:nvCxnSpPr>
        <p:spPr bwMode="auto">
          <a:xfrm>
            <a:off x="10724878" y="2896956"/>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2E955213-583A-47FC-930B-747EA98645FB}"/>
              </a:ext>
            </a:extLst>
          </p:cNvPr>
          <p:cNvCxnSpPr/>
          <p:nvPr/>
        </p:nvCxnSpPr>
        <p:spPr bwMode="auto">
          <a:xfrm>
            <a:off x="10719977" y="2766118"/>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F7B8E03E-2C35-4701-BB8B-67E3497340D3}"/>
              </a:ext>
            </a:extLst>
          </p:cNvPr>
          <p:cNvCxnSpPr/>
          <p:nvPr/>
        </p:nvCxnSpPr>
        <p:spPr bwMode="auto">
          <a:xfrm>
            <a:off x="10663066" y="2683779"/>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C6828F58-68E8-4F49-BE87-990183EB8EC8}"/>
              </a:ext>
            </a:extLst>
          </p:cNvPr>
          <p:cNvCxnSpPr/>
          <p:nvPr/>
        </p:nvCxnSpPr>
        <p:spPr bwMode="auto">
          <a:xfrm>
            <a:off x="10685519" y="2683778"/>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E2D0B8CB-7928-4F3D-80F3-C08A068FEBCB}"/>
              </a:ext>
            </a:extLst>
          </p:cNvPr>
          <p:cNvCxnSpPr/>
          <p:nvPr/>
        </p:nvCxnSpPr>
        <p:spPr bwMode="auto">
          <a:xfrm>
            <a:off x="10699065" y="2683778"/>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7F6B5CE5-9A17-4F5E-94A9-1B579DE26D0B}"/>
              </a:ext>
            </a:extLst>
          </p:cNvPr>
          <p:cNvCxnSpPr/>
          <p:nvPr/>
        </p:nvCxnSpPr>
        <p:spPr bwMode="auto">
          <a:xfrm>
            <a:off x="11015518" y="2905390"/>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446D3C91-C952-444C-ADE6-33158758471F}"/>
              </a:ext>
            </a:extLst>
          </p:cNvPr>
          <p:cNvCxnSpPr/>
          <p:nvPr/>
        </p:nvCxnSpPr>
        <p:spPr bwMode="auto">
          <a:xfrm>
            <a:off x="10983693" y="290231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7EA7130B-5F88-4060-A96A-5BBED3978298}"/>
              </a:ext>
            </a:extLst>
          </p:cNvPr>
          <p:cNvCxnSpPr/>
          <p:nvPr/>
        </p:nvCxnSpPr>
        <p:spPr bwMode="auto">
          <a:xfrm>
            <a:off x="7576324" y="2456422"/>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C9C0E3C4-8256-41F5-8B11-2C9A7635AC73}"/>
              </a:ext>
            </a:extLst>
          </p:cNvPr>
          <p:cNvCxnSpPr/>
          <p:nvPr/>
        </p:nvCxnSpPr>
        <p:spPr bwMode="auto">
          <a:xfrm>
            <a:off x="7062786" y="2227340"/>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25F59AB0-9BA8-47DA-8CE2-DB4828096090}"/>
              </a:ext>
            </a:extLst>
          </p:cNvPr>
          <p:cNvCxnSpPr/>
          <p:nvPr/>
        </p:nvCxnSpPr>
        <p:spPr bwMode="auto">
          <a:xfrm>
            <a:off x="7290775" y="226241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2ED6E2CB-6430-4378-82ED-47BA1C1A2AC5}"/>
              </a:ext>
            </a:extLst>
          </p:cNvPr>
          <p:cNvCxnSpPr/>
          <p:nvPr/>
        </p:nvCxnSpPr>
        <p:spPr bwMode="auto">
          <a:xfrm>
            <a:off x="8119923" y="2869120"/>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2EA84B23-82CD-46BB-BB2C-57C4591C04DD}"/>
              </a:ext>
            </a:extLst>
          </p:cNvPr>
          <p:cNvCxnSpPr/>
          <p:nvPr/>
        </p:nvCxnSpPr>
        <p:spPr bwMode="auto">
          <a:xfrm>
            <a:off x="8065032" y="275264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9A7CA4B5-7043-4902-84A0-DA89F528878D}"/>
              </a:ext>
            </a:extLst>
          </p:cNvPr>
          <p:cNvCxnSpPr/>
          <p:nvPr/>
        </p:nvCxnSpPr>
        <p:spPr bwMode="auto">
          <a:xfrm>
            <a:off x="7402324" y="2353344"/>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C262603C-2910-456F-AA14-8493ABA52E15}"/>
              </a:ext>
            </a:extLst>
          </p:cNvPr>
          <p:cNvCxnSpPr/>
          <p:nvPr/>
        </p:nvCxnSpPr>
        <p:spPr bwMode="auto">
          <a:xfrm>
            <a:off x="8140444" y="2869242"/>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BF824F6E-50BC-40E8-BB16-9365AC14C0B3}"/>
              </a:ext>
            </a:extLst>
          </p:cNvPr>
          <p:cNvCxnSpPr/>
          <p:nvPr/>
        </p:nvCxnSpPr>
        <p:spPr bwMode="auto">
          <a:xfrm>
            <a:off x="8101750" y="2869120"/>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6CF0E653-3E2F-4472-AA38-B75B3DDF29FA}"/>
              </a:ext>
            </a:extLst>
          </p:cNvPr>
          <p:cNvCxnSpPr/>
          <p:nvPr/>
        </p:nvCxnSpPr>
        <p:spPr bwMode="auto">
          <a:xfrm>
            <a:off x="7579350" y="2472006"/>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29EB0409-127C-48B7-8173-0511A7A9BB57}"/>
              </a:ext>
            </a:extLst>
          </p:cNvPr>
          <p:cNvCxnSpPr/>
          <p:nvPr/>
        </p:nvCxnSpPr>
        <p:spPr bwMode="auto">
          <a:xfrm>
            <a:off x="7573873" y="241550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2B405880-13AF-4E41-8272-CFA0FD0504DB}"/>
              </a:ext>
            </a:extLst>
          </p:cNvPr>
          <p:cNvCxnSpPr/>
          <p:nvPr/>
        </p:nvCxnSpPr>
        <p:spPr bwMode="auto">
          <a:xfrm>
            <a:off x="8344506" y="292331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1066144B-7752-4CDC-BE95-1D26B5E4202D}"/>
              </a:ext>
            </a:extLst>
          </p:cNvPr>
          <p:cNvCxnSpPr/>
          <p:nvPr/>
        </p:nvCxnSpPr>
        <p:spPr bwMode="auto">
          <a:xfrm>
            <a:off x="8164158" y="2869120"/>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4F5E7E5F-C259-4F47-BA9F-4CBD84F4B1BA}"/>
              </a:ext>
            </a:extLst>
          </p:cNvPr>
          <p:cNvCxnSpPr/>
          <p:nvPr/>
        </p:nvCxnSpPr>
        <p:spPr bwMode="auto">
          <a:xfrm>
            <a:off x="8468948" y="2943026"/>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11E0E856-DCE1-4BCA-AC8B-BBF80121931C}"/>
              </a:ext>
            </a:extLst>
          </p:cNvPr>
          <p:cNvCxnSpPr/>
          <p:nvPr/>
        </p:nvCxnSpPr>
        <p:spPr bwMode="auto">
          <a:xfrm>
            <a:off x="8648476" y="302896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EB987D94-B6A9-4CAD-8861-436C26216445}"/>
              </a:ext>
            </a:extLst>
          </p:cNvPr>
          <p:cNvCxnSpPr/>
          <p:nvPr/>
        </p:nvCxnSpPr>
        <p:spPr bwMode="auto">
          <a:xfrm>
            <a:off x="8373526" y="2922985"/>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9EEC8CF2-2CC8-4378-9583-C4EF472A1B7C}"/>
              </a:ext>
            </a:extLst>
          </p:cNvPr>
          <p:cNvCxnSpPr/>
          <p:nvPr/>
        </p:nvCxnSpPr>
        <p:spPr bwMode="auto">
          <a:xfrm>
            <a:off x="8574013" y="294662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CFBE5DA5-1F9A-403E-9648-8247D1724F69}"/>
              </a:ext>
            </a:extLst>
          </p:cNvPr>
          <p:cNvCxnSpPr/>
          <p:nvPr/>
        </p:nvCxnSpPr>
        <p:spPr bwMode="auto">
          <a:xfrm>
            <a:off x="9072031" y="3115933"/>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1D73D38F-578F-42D1-BB76-17E0FB5104E4}"/>
              </a:ext>
            </a:extLst>
          </p:cNvPr>
          <p:cNvCxnSpPr/>
          <p:nvPr/>
        </p:nvCxnSpPr>
        <p:spPr bwMode="auto">
          <a:xfrm>
            <a:off x="8867373" y="3062787"/>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D72A40D4-BBC3-4C00-9394-40F6FBB4152F}"/>
              </a:ext>
            </a:extLst>
          </p:cNvPr>
          <p:cNvCxnSpPr/>
          <p:nvPr/>
        </p:nvCxnSpPr>
        <p:spPr bwMode="auto">
          <a:xfrm>
            <a:off x="8671421" y="302896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9F9585CC-1906-4280-AB46-A5AEE0225FB4}"/>
              </a:ext>
            </a:extLst>
          </p:cNvPr>
          <p:cNvCxnSpPr/>
          <p:nvPr/>
        </p:nvCxnSpPr>
        <p:spPr bwMode="auto">
          <a:xfrm>
            <a:off x="9120403" y="3115933"/>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E4FCD20B-FD87-4059-9D2B-0044CB11C5A5}"/>
              </a:ext>
            </a:extLst>
          </p:cNvPr>
          <p:cNvCxnSpPr/>
          <p:nvPr/>
        </p:nvCxnSpPr>
        <p:spPr bwMode="auto">
          <a:xfrm>
            <a:off x="9200328" y="3213152"/>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87E9D02F-515D-435B-B044-4C2444C28C2D}"/>
              </a:ext>
            </a:extLst>
          </p:cNvPr>
          <p:cNvCxnSpPr>
            <a:cxnSpLocks/>
          </p:cNvCxnSpPr>
          <p:nvPr/>
        </p:nvCxnSpPr>
        <p:spPr bwMode="auto">
          <a:xfrm>
            <a:off x="9151062" y="3193377"/>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9BB710A1-8667-46AB-A1D3-FF4A56717E0E}"/>
              </a:ext>
            </a:extLst>
          </p:cNvPr>
          <p:cNvCxnSpPr/>
          <p:nvPr/>
        </p:nvCxnSpPr>
        <p:spPr bwMode="auto">
          <a:xfrm>
            <a:off x="9098988" y="311746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B98DD969-3A99-4793-8414-030403F5A39B}"/>
              </a:ext>
            </a:extLst>
          </p:cNvPr>
          <p:cNvCxnSpPr/>
          <p:nvPr/>
        </p:nvCxnSpPr>
        <p:spPr bwMode="auto">
          <a:xfrm>
            <a:off x="9915103" y="3328162"/>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A596D175-AF60-45B4-B164-F9EA347DFD1C}"/>
              </a:ext>
            </a:extLst>
          </p:cNvPr>
          <p:cNvCxnSpPr/>
          <p:nvPr/>
        </p:nvCxnSpPr>
        <p:spPr bwMode="auto">
          <a:xfrm>
            <a:off x="9731383" y="3295493"/>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958E4307-FFA9-4BB5-950F-5749C30AB414}"/>
              </a:ext>
            </a:extLst>
          </p:cNvPr>
          <p:cNvCxnSpPr/>
          <p:nvPr/>
        </p:nvCxnSpPr>
        <p:spPr bwMode="auto">
          <a:xfrm>
            <a:off x="9934708" y="3326865"/>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2D377335-B5BD-405A-A7FD-E8FF255B979F}"/>
              </a:ext>
            </a:extLst>
          </p:cNvPr>
          <p:cNvCxnSpPr/>
          <p:nvPr/>
        </p:nvCxnSpPr>
        <p:spPr bwMode="auto">
          <a:xfrm>
            <a:off x="10108388" y="3354046"/>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CA2FD867-5380-489E-A883-1113AE0BFAFD}"/>
              </a:ext>
            </a:extLst>
          </p:cNvPr>
          <p:cNvCxnSpPr/>
          <p:nvPr/>
        </p:nvCxnSpPr>
        <p:spPr bwMode="auto">
          <a:xfrm>
            <a:off x="10171037" y="3367271"/>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EA130E3F-062E-493F-8942-068DFF7DBF4A}"/>
              </a:ext>
            </a:extLst>
          </p:cNvPr>
          <p:cNvCxnSpPr/>
          <p:nvPr/>
        </p:nvCxnSpPr>
        <p:spPr bwMode="auto">
          <a:xfrm>
            <a:off x="8608115" y="2951903"/>
            <a:ext cx="0" cy="82340"/>
          </a:xfrm>
          <a:prstGeom prst="line">
            <a:avLst/>
          </a:prstGeom>
          <a:noFill/>
          <a:ln w="57150" cap="flat" cmpd="sng" algn="ctr">
            <a:solidFill>
              <a:schemeClr val="accent3"/>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DB603FAE-5164-4152-9095-86CE24F48460}"/>
              </a:ext>
            </a:extLst>
          </p:cNvPr>
          <p:cNvCxnSpPr/>
          <p:nvPr/>
        </p:nvCxnSpPr>
        <p:spPr bwMode="auto">
          <a:xfrm>
            <a:off x="10199413" y="3402567"/>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E1BCE4F5-9B9C-46EA-BD2D-DF3467283963}"/>
              </a:ext>
            </a:extLst>
          </p:cNvPr>
          <p:cNvCxnSpPr/>
          <p:nvPr/>
        </p:nvCxnSpPr>
        <p:spPr bwMode="auto">
          <a:xfrm>
            <a:off x="10221496" y="3405017"/>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BF0A1A6A-662B-4FB1-9DC7-F55FC4C54326}"/>
              </a:ext>
            </a:extLst>
          </p:cNvPr>
          <p:cNvCxnSpPr/>
          <p:nvPr/>
        </p:nvCxnSpPr>
        <p:spPr bwMode="auto">
          <a:xfrm>
            <a:off x="10423202" y="3435614"/>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4BC80B67-AE61-4AB5-B2CD-94A81243CAA1}"/>
              </a:ext>
            </a:extLst>
          </p:cNvPr>
          <p:cNvCxnSpPr/>
          <p:nvPr/>
        </p:nvCxnSpPr>
        <p:spPr bwMode="auto">
          <a:xfrm>
            <a:off x="10652791" y="347919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F199BBD5-186D-47DB-9276-96B52CD8A08F}"/>
              </a:ext>
            </a:extLst>
          </p:cNvPr>
          <p:cNvCxnSpPr/>
          <p:nvPr/>
        </p:nvCxnSpPr>
        <p:spPr bwMode="auto">
          <a:xfrm>
            <a:off x="9662334" y="3247297"/>
            <a:ext cx="0" cy="82340"/>
          </a:xfrm>
          <a:prstGeom prst="line">
            <a:avLst/>
          </a:prstGeom>
          <a:noFill/>
          <a:ln w="57150" cap="flat" cmpd="sng" algn="ctr">
            <a:solidFill>
              <a:schemeClr val="accent3"/>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60688713-B638-4998-818D-1DC873B59206}"/>
              </a:ext>
            </a:extLst>
          </p:cNvPr>
          <p:cNvCxnSpPr/>
          <p:nvPr/>
        </p:nvCxnSpPr>
        <p:spPr bwMode="auto">
          <a:xfrm>
            <a:off x="10445966" y="347674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BA9AB42E-7DE7-43C5-A6EC-16C033FDA3AE}"/>
              </a:ext>
            </a:extLst>
          </p:cNvPr>
          <p:cNvCxnSpPr/>
          <p:nvPr/>
        </p:nvCxnSpPr>
        <p:spPr bwMode="auto">
          <a:xfrm>
            <a:off x="10697636" y="3478592"/>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08B4C8DA-BC55-488A-BE6D-03925973E40F}"/>
              </a:ext>
            </a:extLst>
          </p:cNvPr>
          <p:cNvCxnSpPr/>
          <p:nvPr/>
        </p:nvCxnSpPr>
        <p:spPr bwMode="auto">
          <a:xfrm>
            <a:off x="10713056" y="3479024"/>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183DEE80-C362-489F-916D-5C08CFE1E2DA}"/>
              </a:ext>
            </a:extLst>
          </p:cNvPr>
          <p:cNvCxnSpPr/>
          <p:nvPr/>
        </p:nvCxnSpPr>
        <p:spPr bwMode="auto">
          <a:xfrm>
            <a:off x="10264017" y="3405990"/>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B68E0A48-89AC-4124-9E92-E881E24C489D}"/>
              </a:ext>
            </a:extLst>
          </p:cNvPr>
          <p:cNvCxnSpPr/>
          <p:nvPr/>
        </p:nvCxnSpPr>
        <p:spPr bwMode="auto">
          <a:xfrm>
            <a:off x="11214835" y="290231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0BC9E770-608F-43AD-82DA-036722D89518}"/>
              </a:ext>
            </a:extLst>
          </p:cNvPr>
          <p:cNvCxnSpPr/>
          <p:nvPr/>
        </p:nvCxnSpPr>
        <p:spPr bwMode="auto">
          <a:xfrm>
            <a:off x="11191393" y="2903756"/>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1B654D9E-A89D-4FB6-8075-28F0C27BBA85}"/>
              </a:ext>
            </a:extLst>
          </p:cNvPr>
          <p:cNvCxnSpPr/>
          <p:nvPr/>
        </p:nvCxnSpPr>
        <p:spPr bwMode="auto">
          <a:xfrm>
            <a:off x="11183328" y="2902939"/>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CB223705-D9BC-44A7-B065-E225F584374A}"/>
              </a:ext>
            </a:extLst>
          </p:cNvPr>
          <p:cNvCxnSpPr/>
          <p:nvPr/>
        </p:nvCxnSpPr>
        <p:spPr bwMode="auto">
          <a:xfrm>
            <a:off x="10724167" y="357235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E4DDEAD2-287F-4BC6-93C7-117B194FCD24}"/>
              </a:ext>
            </a:extLst>
          </p:cNvPr>
          <p:cNvCxnSpPr/>
          <p:nvPr/>
        </p:nvCxnSpPr>
        <p:spPr bwMode="auto">
          <a:xfrm>
            <a:off x="10749286" y="357235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3EC2C7BF-CEF0-411A-AD5A-576D67811CF2}"/>
              </a:ext>
            </a:extLst>
          </p:cNvPr>
          <p:cNvCxnSpPr/>
          <p:nvPr/>
        </p:nvCxnSpPr>
        <p:spPr bwMode="auto">
          <a:xfrm>
            <a:off x="10824439" y="357235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5FDED81A-754D-44E0-9ADE-119136FDCC1A}"/>
              </a:ext>
            </a:extLst>
          </p:cNvPr>
          <p:cNvCxnSpPr/>
          <p:nvPr/>
        </p:nvCxnSpPr>
        <p:spPr bwMode="auto">
          <a:xfrm>
            <a:off x="10965826" y="357235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87986CCB-1D7F-4BD4-A31D-43D4A5BC2ED1}"/>
              </a:ext>
            </a:extLst>
          </p:cNvPr>
          <p:cNvCxnSpPr/>
          <p:nvPr/>
        </p:nvCxnSpPr>
        <p:spPr bwMode="auto">
          <a:xfrm>
            <a:off x="10991966" y="357235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4B35E875-7267-4F66-AB97-602EF4031AE8}"/>
              </a:ext>
            </a:extLst>
          </p:cNvPr>
          <p:cNvCxnSpPr/>
          <p:nvPr/>
        </p:nvCxnSpPr>
        <p:spPr bwMode="auto">
          <a:xfrm>
            <a:off x="11152862" y="357235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7A948AE0-A59F-4D30-925A-0B97098B7A38}"/>
              </a:ext>
            </a:extLst>
          </p:cNvPr>
          <p:cNvCxnSpPr/>
          <p:nvPr/>
        </p:nvCxnSpPr>
        <p:spPr bwMode="auto">
          <a:xfrm>
            <a:off x="11470909" y="357235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5C126679-5E72-4190-9486-CDB139FEB329}"/>
              </a:ext>
            </a:extLst>
          </p:cNvPr>
          <p:cNvCxnSpPr/>
          <p:nvPr/>
        </p:nvCxnSpPr>
        <p:spPr bwMode="auto">
          <a:xfrm>
            <a:off x="7567950" y="2234513"/>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49A663BA-BBF2-4E46-81EB-CF815CAF5B7D}"/>
              </a:ext>
            </a:extLst>
          </p:cNvPr>
          <p:cNvCxnSpPr/>
          <p:nvPr/>
        </p:nvCxnSpPr>
        <p:spPr bwMode="auto">
          <a:xfrm>
            <a:off x="8122451" y="2281305"/>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21461926-91C3-4717-97C1-F43D6A303D47}"/>
              </a:ext>
            </a:extLst>
          </p:cNvPr>
          <p:cNvCxnSpPr/>
          <p:nvPr/>
        </p:nvCxnSpPr>
        <p:spPr bwMode="auto">
          <a:xfrm>
            <a:off x="8065032" y="2262417"/>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5036085A-3502-4C48-966B-F36A71C09FEE}"/>
              </a:ext>
            </a:extLst>
          </p:cNvPr>
          <p:cNvCxnSpPr/>
          <p:nvPr/>
        </p:nvCxnSpPr>
        <p:spPr bwMode="auto">
          <a:xfrm>
            <a:off x="9598130" y="2501997"/>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7DDBDD75-035A-4874-BE9D-EE2539745A51}"/>
              </a:ext>
            </a:extLst>
          </p:cNvPr>
          <p:cNvCxnSpPr/>
          <p:nvPr/>
        </p:nvCxnSpPr>
        <p:spPr bwMode="auto">
          <a:xfrm>
            <a:off x="9695764" y="2513376"/>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FDAA4F8C-227C-4A65-9846-B0D5FBFE96FA}"/>
              </a:ext>
            </a:extLst>
          </p:cNvPr>
          <p:cNvCxnSpPr/>
          <p:nvPr/>
        </p:nvCxnSpPr>
        <p:spPr bwMode="auto">
          <a:xfrm>
            <a:off x="10171037" y="2617670"/>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90B2A5EC-C2AF-4D55-BEB1-E2E73E59F3C9}"/>
              </a:ext>
            </a:extLst>
          </p:cNvPr>
          <p:cNvCxnSpPr/>
          <p:nvPr/>
        </p:nvCxnSpPr>
        <p:spPr bwMode="auto">
          <a:xfrm>
            <a:off x="10432902" y="2683778"/>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5250F3AB-7501-4636-B30F-50BC454F2BC3}"/>
              </a:ext>
            </a:extLst>
          </p:cNvPr>
          <p:cNvCxnSpPr/>
          <p:nvPr/>
        </p:nvCxnSpPr>
        <p:spPr bwMode="auto">
          <a:xfrm>
            <a:off x="10739991" y="2898367"/>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BAD487FB-45A3-4D37-973C-D6E90055AE1B}"/>
              </a:ext>
            </a:extLst>
          </p:cNvPr>
          <p:cNvCxnSpPr/>
          <p:nvPr/>
        </p:nvCxnSpPr>
        <p:spPr bwMode="auto">
          <a:xfrm>
            <a:off x="10966608" y="2902312"/>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B1D283E9-7DF9-46FB-A2DB-6D217B56EC2A}"/>
              </a:ext>
            </a:extLst>
          </p:cNvPr>
          <p:cNvCxnSpPr/>
          <p:nvPr/>
        </p:nvCxnSpPr>
        <p:spPr bwMode="auto">
          <a:xfrm>
            <a:off x="11172151" y="2905213"/>
            <a:ext cx="0" cy="82340"/>
          </a:xfrm>
          <a:prstGeom prst="line">
            <a:avLst/>
          </a:prstGeom>
          <a:noFill/>
          <a:ln w="28575" cap="flat" cmpd="sng" algn="ctr">
            <a:solidFill>
              <a:schemeClr val="accent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03A28B7B-924D-49E9-9BC8-FD4FE2B0A699}"/>
              </a:ext>
            </a:extLst>
          </p:cNvPr>
          <p:cNvCxnSpPr/>
          <p:nvPr/>
        </p:nvCxnSpPr>
        <p:spPr bwMode="auto">
          <a:xfrm>
            <a:off x="10678168" y="347970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296A6FEA-023A-4D33-BD6E-DC02B9A80D07}"/>
              </a:ext>
            </a:extLst>
          </p:cNvPr>
          <p:cNvCxnSpPr/>
          <p:nvPr/>
        </p:nvCxnSpPr>
        <p:spPr bwMode="auto">
          <a:xfrm>
            <a:off x="9127797" y="3115933"/>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BA102079-395D-4D5F-A45B-22F8183587E3}"/>
              </a:ext>
            </a:extLst>
          </p:cNvPr>
          <p:cNvCxnSpPr/>
          <p:nvPr/>
        </p:nvCxnSpPr>
        <p:spPr bwMode="auto">
          <a:xfrm>
            <a:off x="8641422" y="3029139"/>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5843E988-8472-486A-8AF1-BB67598F0A12}"/>
              </a:ext>
            </a:extLst>
          </p:cNvPr>
          <p:cNvCxnSpPr/>
          <p:nvPr/>
        </p:nvCxnSpPr>
        <p:spPr bwMode="auto">
          <a:xfrm>
            <a:off x="8080023" y="276831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DD94DEE4-FFB7-49A7-95FA-C87CCFEE37A1}"/>
              </a:ext>
            </a:extLst>
          </p:cNvPr>
          <p:cNvCxnSpPr/>
          <p:nvPr/>
        </p:nvCxnSpPr>
        <p:spPr bwMode="auto">
          <a:xfrm>
            <a:off x="8085007" y="2793818"/>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1390AC90-7720-41B6-88C0-E0DD55A0AA2C}"/>
              </a:ext>
            </a:extLst>
          </p:cNvPr>
          <p:cNvCxnSpPr/>
          <p:nvPr/>
        </p:nvCxnSpPr>
        <p:spPr bwMode="auto">
          <a:xfrm>
            <a:off x="8089990" y="2814616"/>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F47A38B9-30C5-4745-A4C4-1BE6DFFE793F}"/>
              </a:ext>
            </a:extLst>
          </p:cNvPr>
          <p:cNvCxnSpPr>
            <a:cxnSpLocks/>
          </p:cNvCxnSpPr>
          <p:nvPr/>
        </p:nvCxnSpPr>
        <p:spPr bwMode="auto">
          <a:xfrm>
            <a:off x="9143295" y="3157103"/>
            <a:ext cx="0" cy="82340"/>
          </a:xfrm>
          <a:prstGeom prst="line">
            <a:avLst/>
          </a:prstGeom>
          <a:noFill/>
          <a:ln w="28575" cap="flat" cmpd="sng" algn="ctr">
            <a:solidFill>
              <a:schemeClr val="accent3"/>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C4AA1E34-3502-4F83-A5BB-8779CAB076E0}"/>
              </a:ext>
            </a:extLst>
          </p:cNvPr>
          <p:cNvCxnSpPr>
            <a:cxnSpLocks/>
          </p:cNvCxnSpPr>
          <p:nvPr/>
        </p:nvCxnSpPr>
        <p:spPr bwMode="auto">
          <a:xfrm>
            <a:off x="9157738" y="3197944"/>
            <a:ext cx="0" cy="82340"/>
          </a:xfrm>
          <a:prstGeom prst="line">
            <a:avLst/>
          </a:prstGeom>
          <a:noFill/>
          <a:ln w="28575" cap="flat" cmpd="sng" algn="ctr">
            <a:solidFill>
              <a:schemeClr val="accent3"/>
            </a:solidFill>
            <a:prstDash val="solid"/>
            <a:round/>
            <a:headEnd type="none" w="med" len="med"/>
            <a:tailEnd type="none" w="med" len="med"/>
          </a:ln>
          <a:effectLst/>
        </p:spPr>
      </p:cxnSp>
      <p:sp>
        <p:nvSpPr>
          <p:cNvPr id="12" name="TextBox 11">
            <a:extLst>
              <a:ext uri="{FF2B5EF4-FFF2-40B4-BE49-F238E27FC236}">
                <a16:creationId xmlns:a16="http://schemas.microsoft.com/office/drawing/2014/main" id="{26C0D31E-CCED-4809-9340-8CD184CE082E}"/>
              </a:ext>
            </a:extLst>
          </p:cNvPr>
          <p:cNvSpPr txBox="1"/>
          <p:nvPr/>
        </p:nvSpPr>
        <p:spPr bwMode="auto">
          <a:xfrm>
            <a:off x="609759" y="1491435"/>
            <a:ext cx="531266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DFS in Patients With Stage II-IIIA Disease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 Endpoint)</a:t>
            </a:r>
          </a:p>
        </p:txBody>
      </p:sp>
      <p:sp>
        <p:nvSpPr>
          <p:cNvPr id="14" name="TextBox 13">
            <a:extLst>
              <a:ext uri="{FF2B5EF4-FFF2-40B4-BE49-F238E27FC236}">
                <a16:creationId xmlns:a16="http://schemas.microsoft.com/office/drawing/2014/main" id="{70544659-8E09-47F3-88B3-5E615CBCC887}"/>
              </a:ext>
            </a:extLst>
          </p:cNvPr>
          <p:cNvSpPr txBox="1"/>
          <p:nvPr/>
        </p:nvSpPr>
        <p:spPr bwMode="auto">
          <a:xfrm>
            <a:off x="6494730" y="1673625"/>
            <a:ext cx="53126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DFS in Overall Population (Stage IB/II/IIIA)</a:t>
            </a:r>
          </a:p>
        </p:txBody>
      </p:sp>
      <p:sp>
        <p:nvSpPr>
          <p:cNvPr id="334" name="TextBox 333">
            <a:extLst>
              <a:ext uri="{FF2B5EF4-FFF2-40B4-BE49-F238E27FC236}">
                <a16:creationId xmlns:a16="http://schemas.microsoft.com/office/drawing/2014/main" id="{8997BF7A-D0F9-44E0-A030-D58B8D81EEA3}"/>
              </a:ext>
            </a:extLst>
          </p:cNvPr>
          <p:cNvSpPr txBox="1"/>
          <p:nvPr/>
        </p:nvSpPr>
        <p:spPr bwMode="auto">
          <a:xfrm>
            <a:off x="1483615" y="3806192"/>
            <a:ext cx="120256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chemeClr val="accent1"/>
                </a:solidFill>
                <a:effectLst/>
                <a:uLnTx/>
                <a:uFillTx/>
                <a:latin typeface="Calibri" panose="020F0502020204030204" pitchFamily="34" charset="0"/>
                <a:ea typeface="+mn-ea"/>
                <a:cs typeface="Calibri" panose="020F0502020204030204" pitchFamily="34" charset="0"/>
              </a:rPr>
              <a:t>Osimertinib</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t>Placebo</a:t>
            </a:r>
            <a:endParaRPr kumimoji="0" lang="en-US" sz="1600" i="0" u="none" strike="noStrike" kern="1200" cap="none" spc="0" normalizeH="0" baseline="0" noProof="0" dirty="0">
              <a:ln>
                <a:noFill/>
              </a:ln>
              <a:solidFill>
                <a:schemeClr val="accent3"/>
              </a:solidFill>
              <a:effectLst/>
              <a:uLnTx/>
              <a:uFillTx/>
              <a:ea typeface="+mn-ea"/>
            </a:endParaRPr>
          </a:p>
        </p:txBody>
      </p:sp>
      <p:sp>
        <p:nvSpPr>
          <p:cNvPr id="4" name="TextBox 3">
            <a:extLst>
              <a:ext uri="{FF2B5EF4-FFF2-40B4-BE49-F238E27FC236}">
                <a16:creationId xmlns:a16="http://schemas.microsoft.com/office/drawing/2014/main" id="{9FF6EBD2-2C83-412A-BC2D-343A86B58BFD}"/>
              </a:ext>
            </a:extLst>
          </p:cNvPr>
          <p:cNvSpPr txBox="1"/>
          <p:nvPr/>
        </p:nvSpPr>
        <p:spPr bwMode="auto">
          <a:xfrm>
            <a:off x="2227366" y="3318496"/>
            <a:ext cx="120256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0"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Median DFS, </a:t>
            </a:r>
            <a:r>
              <a:rPr lang="en-US" sz="1600" dirty="0">
                <a:solidFill>
                  <a:srgbClr val="000000"/>
                </a:solidFill>
                <a:latin typeface="Calibri" panose="020F0502020204030204" pitchFamily="34" charset="0"/>
                <a:cs typeface="Calibri" panose="020F0502020204030204" pitchFamily="34" charset="0"/>
              </a:rPr>
              <a:t>M</a:t>
            </a:r>
            <a:r>
              <a:rPr kumimoji="0" lang="en-US" sz="1600" i="0"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19.6</a:t>
            </a:r>
            <a:endPar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8" name="TextBox 337">
            <a:extLst>
              <a:ext uri="{FF2B5EF4-FFF2-40B4-BE49-F238E27FC236}">
                <a16:creationId xmlns:a16="http://schemas.microsoft.com/office/drawing/2014/main" id="{318AB0AF-A48E-4827-A9A9-08CEC9FB854F}"/>
              </a:ext>
            </a:extLst>
          </p:cNvPr>
          <p:cNvSpPr txBox="1"/>
          <p:nvPr/>
        </p:nvSpPr>
        <p:spPr bwMode="auto">
          <a:xfrm>
            <a:off x="1461811" y="5653508"/>
            <a:ext cx="41189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HR: 0.17 (99.06% CI: 0.11-0.26; </a:t>
            </a: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&lt;.001)</a:t>
            </a:r>
            <a:endParaRPr kumimoji="0" lang="en-US" sz="4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339" name="Straight Connector 338">
            <a:extLst>
              <a:ext uri="{FF2B5EF4-FFF2-40B4-BE49-F238E27FC236}">
                <a16:creationId xmlns:a16="http://schemas.microsoft.com/office/drawing/2014/main" id="{A3138D2D-EA7B-40D7-845D-4DE06DF8772D}"/>
              </a:ext>
            </a:extLst>
          </p:cNvPr>
          <p:cNvCxnSpPr/>
          <p:nvPr/>
        </p:nvCxnSpPr>
        <p:spPr bwMode="auto">
          <a:xfrm>
            <a:off x="1279979" y="3965006"/>
            <a:ext cx="220009" cy="0"/>
          </a:xfrm>
          <a:prstGeom prst="line">
            <a:avLst/>
          </a:prstGeom>
          <a:noFill/>
          <a:ln w="28575" cap="flat" cmpd="sng" algn="ctr">
            <a:solidFill>
              <a:schemeClr val="accent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4A011ED5-B81E-46CB-A3E8-DE3309E64D4C}"/>
              </a:ext>
            </a:extLst>
          </p:cNvPr>
          <p:cNvCxnSpPr/>
          <p:nvPr/>
        </p:nvCxnSpPr>
        <p:spPr bwMode="auto">
          <a:xfrm>
            <a:off x="1277747" y="4228028"/>
            <a:ext cx="220009" cy="0"/>
          </a:xfrm>
          <a:prstGeom prst="line">
            <a:avLst/>
          </a:prstGeom>
          <a:noFill/>
          <a:ln w="28575" cap="flat" cmpd="sng" algn="ctr">
            <a:solidFill>
              <a:schemeClr val="accent3"/>
            </a:solidFill>
            <a:prstDash val="solid"/>
            <a:round/>
            <a:headEnd type="none" w="med" len="med"/>
            <a:tailEnd type="none" w="med" len="med"/>
          </a:ln>
          <a:effectLst/>
        </p:spPr>
      </p:cxnSp>
      <p:sp>
        <p:nvSpPr>
          <p:cNvPr id="15" name="TextBox 14">
            <a:extLst>
              <a:ext uri="{FF2B5EF4-FFF2-40B4-BE49-F238E27FC236}">
                <a16:creationId xmlns:a16="http://schemas.microsoft.com/office/drawing/2014/main" id="{14AB3286-34F3-42D4-A095-EF580E40F594}"/>
              </a:ext>
            </a:extLst>
          </p:cNvPr>
          <p:cNvSpPr txBox="1"/>
          <p:nvPr/>
        </p:nvSpPr>
        <p:spPr bwMode="auto">
          <a:xfrm>
            <a:off x="7201745" y="5653508"/>
            <a:ext cx="41189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HR: </a:t>
            </a:r>
            <a:r>
              <a:rPr kumimoji="0" lang="it-IT"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0.20 (99.12% CI: 0.14-0.30; </a:t>
            </a:r>
            <a:r>
              <a:rPr kumimoji="0" lang="it-IT"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
            </a:r>
            <a:r>
              <a:rPr kumimoji="0" lang="it-IT"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&lt;.001)</a:t>
            </a:r>
            <a:endParaRPr kumimoji="0" lang="en-US" sz="4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2" name="TextBox 341">
            <a:extLst>
              <a:ext uri="{FF2B5EF4-FFF2-40B4-BE49-F238E27FC236}">
                <a16:creationId xmlns:a16="http://schemas.microsoft.com/office/drawing/2014/main" id="{13D7FAB1-98E7-4D4A-9CC0-58B77DFACD23}"/>
              </a:ext>
            </a:extLst>
          </p:cNvPr>
          <p:cNvSpPr txBox="1"/>
          <p:nvPr/>
        </p:nvSpPr>
        <p:spPr bwMode="auto">
          <a:xfrm>
            <a:off x="7443120" y="3791481"/>
            <a:ext cx="120256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chemeClr val="accent1"/>
                </a:solidFill>
                <a:effectLst/>
                <a:uLnTx/>
                <a:uFillTx/>
                <a:latin typeface="Calibri" panose="020F0502020204030204" pitchFamily="34" charset="0"/>
                <a:ea typeface="+mn-ea"/>
                <a:cs typeface="Calibri" panose="020F0502020204030204" pitchFamily="34" charset="0"/>
              </a:rPr>
              <a:t>Osimertinib</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t>Placebo</a:t>
            </a:r>
            <a:endParaRPr kumimoji="0" lang="en-US" sz="1600" i="0" u="none" strike="noStrike" kern="1200" cap="none" spc="0" normalizeH="0" baseline="0" noProof="0" dirty="0">
              <a:ln>
                <a:noFill/>
              </a:ln>
              <a:solidFill>
                <a:schemeClr val="accent3"/>
              </a:solidFill>
              <a:effectLst/>
              <a:uLnTx/>
              <a:uFillTx/>
              <a:ea typeface="+mn-ea"/>
            </a:endParaRPr>
          </a:p>
        </p:txBody>
      </p:sp>
      <p:sp>
        <p:nvSpPr>
          <p:cNvPr id="343" name="TextBox 342">
            <a:extLst>
              <a:ext uri="{FF2B5EF4-FFF2-40B4-BE49-F238E27FC236}">
                <a16:creationId xmlns:a16="http://schemas.microsoft.com/office/drawing/2014/main" id="{264C69F2-6052-4F84-8B4D-E59200F6F471}"/>
              </a:ext>
            </a:extLst>
          </p:cNvPr>
          <p:cNvSpPr txBox="1"/>
          <p:nvPr/>
        </p:nvSpPr>
        <p:spPr bwMode="auto">
          <a:xfrm>
            <a:off x="8186871" y="3303785"/>
            <a:ext cx="120256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0"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Median DFS, </a:t>
            </a:r>
            <a:r>
              <a:rPr lang="en-US" sz="1600" dirty="0">
                <a:solidFill>
                  <a:srgbClr val="000000"/>
                </a:solidFill>
                <a:latin typeface="Calibri" panose="020F0502020204030204" pitchFamily="34" charset="0"/>
                <a:cs typeface="Calibri" panose="020F0502020204030204" pitchFamily="34" charset="0"/>
              </a:rPr>
              <a:t>M</a:t>
            </a:r>
            <a:r>
              <a:rPr kumimoji="0" lang="en-US" sz="1600" i="0"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27.5</a:t>
            </a:r>
            <a:endPar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cxnSp>
        <p:nvCxnSpPr>
          <p:cNvPr id="344" name="Straight Connector 343">
            <a:extLst>
              <a:ext uri="{FF2B5EF4-FFF2-40B4-BE49-F238E27FC236}">
                <a16:creationId xmlns:a16="http://schemas.microsoft.com/office/drawing/2014/main" id="{044E9840-23A7-418A-A900-AA99B1429AE6}"/>
              </a:ext>
            </a:extLst>
          </p:cNvPr>
          <p:cNvCxnSpPr/>
          <p:nvPr/>
        </p:nvCxnSpPr>
        <p:spPr bwMode="auto">
          <a:xfrm>
            <a:off x="7239484" y="3950295"/>
            <a:ext cx="220009" cy="0"/>
          </a:xfrm>
          <a:prstGeom prst="line">
            <a:avLst/>
          </a:prstGeom>
          <a:noFill/>
          <a:ln w="28575" cap="flat" cmpd="sng" algn="ctr">
            <a:solidFill>
              <a:schemeClr val="accent1"/>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08651A0A-6930-4C57-B166-C41A3175B38D}"/>
              </a:ext>
            </a:extLst>
          </p:cNvPr>
          <p:cNvCxnSpPr/>
          <p:nvPr/>
        </p:nvCxnSpPr>
        <p:spPr bwMode="auto">
          <a:xfrm>
            <a:off x="7237252" y="4213317"/>
            <a:ext cx="220009" cy="0"/>
          </a:xfrm>
          <a:prstGeom prst="line">
            <a:avLst/>
          </a:prstGeom>
          <a:noFill/>
          <a:ln w="28575" cap="flat" cmpd="sng" algn="ctr">
            <a:solidFill>
              <a:schemeClr val="accent3"/>
            </a:solidFill>
            <a:prstDash val="solid"/>
            <a:round/>
            <a:headEnd type="none" w="med" len="med"/>
            <a:tailEnd type="none" w="med" len="med"/>
          </a:ln>
          <a:effectLst/>
        </p:spPr>
      </p:cxnSp>
      <p:grpSp>
        <p:nvGrpSpPr>
          <p:cNvPr id="3" name="Group 2">
            <a:extLst>
              <a:ext uri="{FF2B5EF4-FFF2-40B4-BE49-F238E27FC236}">
                <a16:creationId xmlns:a16="http://schemas.microsoft.com/office/drawing/2014/main" id="{CA0C9728-D34C-CD19-5EEC-43A8C4CCDB78}"/>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CD714865-B367-8D8F-F9AF-45998B9732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6" name="Rectangle 8">
              <a:extLst>
                <a:ext uri="{FF2B5EF4-FFF2-40B4-BE49-F238E27FC236}">
                  <a16:creationId xmlns:a16="http://schemas.microsoft.com/office/drawing/2014/main" id="{BFFFD9C8-6CA3-E5B6-09A7-AF97E316996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803948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4131036-5AED-C7C8-7AFC-6BDA7C6797A1}"/>
              </a:ext>
            </a:extLst>
          </p:cNvPr>
          <p:cNvGrpSpPr/>
          <p:nvPr/>
        </p:nvGrpSpPr>
        <p:grpSpPr>
          <a:xfrm>
            <a:off x="2364199" y="5151944"/>
            <a:ext cx="8035166" cy="338554"/>
            <a:chOff x="2364199" y="4786184"/>
            <a:chExt cx="8035166" cy="338554"/>
          </a:xfrm>
        </p:grpSpPr>
        <p:sp>
          <p:nvSpPr>
            <p:cNvPr id="18" name="TextBox 17">
              <a:extLst>
                <a:ext uri="{FF2B5EF4-FFF2-40B4-BE49-F238E27FC236}">
                  <a16:creationId xmlns:a16="http://schemas.microsoft.com/office/drawing/2014/main" id="{E4355965-8AED-45FD-B787-5F4479B27F2A}"/>
                </a:ext>
              </a:extLst>
            </p:cNvPr>
            <p:cNvSpPr txBox="1"/>
            <p:nvPr/>
          </p:nvSpPr>
          <p:spPr bwMode="auto">
            <a:xfrm>
              <a:off x="2364199" y="4786184"/>
              <a:ext cx="3645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6" name="TextBox 45">
              <a:extLst>
                <a:ext uri="{FF2B5EF4-FFF2-40B4-BE49-F238E27FC236}">
                  <a16:creationId xmlns:a16="http://schemas.microsoft.com/office/drawing/2014/main" id="{BE5D4B1A-1FF6-4A94-A2E9-A2D3653E66DE}"/>
                </a:ext>
              </a:extLst>
            </p:cNvPr>
            <p:cNvSpPr txBox="1"/>
            <p:nvPr/>
          </p:nvSpPr>
          <p:spPr bwMode="auto">
            <a:xfrm>
              <a:off x="3047181" y="4786184"/>
              <a:ext cx="3645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47" name="TextBox 46">
              <a:extLst>
                <a:ext uri="{FF2B5EF4-FFF2-40B4-BE49-F238E27FC236}">
                  <a16:creationId xmlns:a16="http://schemas.microsoft.com/office/drawing/2014/main" id="{B68F3910-3075-42B5-A8DF-041F1C8A608D}"/>
                </a:ext>
              </a:extLst>
            </p:cNvPr>
            <p:cNvSpPr txBox="1"/>
            <p:nvPr/>
          </p:nvSpPr>
          <p:spPr bwMode="auto">
            <a:xfrm>
              <a:off x="3672295"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48" name="TextBox 47">
              <a:extLst>
                <a:ext uri="{FF2B5EF4-FFF2-40B4-BE49-F238E27FC236}">
                  <a16:creationId xmlns:a16="http://schemas.microsoft.com/office/drawing/2014/main" id="{401936F5-228A-4DD9-B9E3-4D9D92D17D87}"/>
                </a:ext>
              </a:extLst>
            </p:cNvPr>
            <p:cNvSpPr txBox="1"/>
            <p:nvPr/>
          </p:nvSpPr>
          <p:spPr bwMode="auto">
            <a:xfrm>
              <a:off x="4340126"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49" name="TextBox 48">
              <a:extLst>
                <a:ext uri="{FF2B5EF4-FFF2-40B4-BE49-F238E27FC236}">
                  <a16:creationId xmlns:a16="http://schemas.microsoft.com/office/drawing/2014/main" id="{D4C6BE5A-B6A9-49AF-B5A4-7E3C5544BFB3}"/>
                </a:ext>
              </a:extLst>
            </p:cNvPr>
            <p:cNvSpPr txBox="1"/>
            <p:nvPr/>
          </p:nvSpPr>
          <p:spPr bwMode="auto">
            <a:xfrm>
              <a:off x="4981432"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50" name="TextBox 49">
              <a:extLst>
                <a:ext uri="{FF2B5EF4-FFF2-40B4-BE49-F238E27FC236}">
                  <a16:creationId xmlns:a16="http://schemas.microsoft.com/office/drawing/2014/main" id="{ABC50DD0-0047-4BAE-B0D8-70A1DAF1AA5B}"/>
                </a:ext>
              </a:extLst>
            </p:cNvPr>
            <p:cNvSpPr txBox="1"/>
            <p:nvPr/>
          </p:nvSpPr>
          <p:spPr bwMode="auto">
            <a:xfrm>
              <a:off x="5630883"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51" name="TextBox 50">
              <a:extLst>
                <a:ext uri="{FF2B5EF4-FFF2-40B4-BE49-F238E27FC236}">
                  <a16:creationId xmlns:a16="http://schemas.microsoft.com/office/drawing/2014/main" id="{BF531E94-53DB-4648-AADD-E14896A5406F}"/>
                </a:ext>
              </a:extLst>
            </p:cNvPr>
            <p:cNvSpPr txBox="1"/>
            <p:nvPr/>
          </p:nvSpPr>
          <p:spPr bwMode="auto">
            <a:xfrm>
              <a:off x="6274596"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52" name="TextBox 51">
              <a:extLst>
                <a:ext uri="{FF2B5EF4-FFF2-40B4-BE49-F238E27FC236}">
                  <a16:creationId xmlns:a16="http://schemas.microsoft.com/office/drawing/2014/main" id="{691BF2FD-6F7B-4A93-BDFF-232817502110}"/>
                </a:ext>
              </a:extLst>
            </p:cNvPr>
            <p:cNvSpPr txBox="1"/>
            <p:nvPr/>
          </p:nvSpPr>
          <p:spPr bwMode="auto">
            <a:xfrm>
              <a:off x="6902375"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53" name="TextBox 52">
              <a:extLst>
                <a:ext uri="{FF2B5EF4-FFF2-40B4-BE49-F238E27FC236}">
                  <a16:creationId xmlns:a16="http://schemas.microsoft.com/office/drawing/2014/main" id="{417380F6-213A-457D-85B9-F68F502327C1}"/>
                </a:ext>
              </a:extLst>
            </p:cNvPr>
            <p:cNvSpPr txBox="1"/>
            <p:nvPr/>
          </p:nvSpPr>
          <p:spPr bwMode="auto">
            <a:xfrm>
              <a:off x="7530623"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54" name="TextBox 53">
              <a:extLst>
                <a:ext uri="{FF2B5EF4-FFF2-40B4-BE49-F238E27FC236}">
                  <a16:creationId xmlns:a16="http://schemas.microsoft.com/office/drawing/2014/main" id="{72CF4CC2-FD1B-48F5-9EFD-C52F64D01AAE}"/>
                </a:ext>
              </a:extLst>
            </p:cNvPr>
            <p:cNvSpPr txBox="1"/>
            <p:nvPr/>
          </p:nvSpPr>
          <p:spPr bwMode="auto">
            <a:xfrm>
              <a:off x="8162578"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11" name="TextBox 10">
              <a:extLst>
                <a:ext uri="{FF2B5EF4-FFF2-40B4-BE49-F238E27FC236}">
                  <a16:creationId xmlns:a16="http://schemas.microsoft.com/office/drawing/2014/main" id="{BB4CDCE4-88E6-DCC3-7473-5DF74A8ACBBC}"/>
                </a:ext>
              </a:extLst>
            </p:cNvPr>
            <p:cNvSpPr txBox="1"/>
            <p:nvPr/>
          </p:nvSpPr>
          <p:spPr bwMode="auto">
            <a:xfrm>
              <a:off x="8765716"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3" name="TextBox 12">
              <a:extLst>
                <a:ext uri="{FF2B5EF4-FFF2-40B4-BE49-F238E27FC236}">
                  <a16:creationId xmlns:a16="http://schemas.microsoft.com/office/drawing/2014/main" id="{F31A5DAD-85AF-EDA5-635D-D5AAF0844023}"/>
                </a:ext>
              </a:extLst>
            </p:cNvPr>
            <p:cNvSpPr txBox="1"/>
            <p:nvPr/>
          </p:nvSpPr>
          <p:spPr bwMode="auto">
            <a:xfrm>
              <a:off x="9375238"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15" name="TextBox 14">
              <a:extLst>
                <a:ext uri="{FF2B5EF4-FFF2-40B4-BE49-F238E27FC236}">
                  <a16:creationId xmlns:a16="http://schemas.microsoft.com/office/drawing/2014/main" id="{7D204036-C0E5-486E-E73E-379318015C92}"/>
                </a:ext>
              </a:extLst>
            </p:cNvPr>
            <p:cNvSpPr txBox="1"/>
            <p:nvPr/>
          </p:nvSpPr>
          <p:spPr bwMode="auto">
            <a:xfrm>
              <a:off x="9975115" y="4786184"/>
              <a:ext cx="4242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72</a:t>
              </a:r>
            </a:p>
          </p:txBody>
        </p:sp>
      </p:grpSp>
      <p:sp>
        <p:nvSpPr>
          <p:cNvPr id="244" name="TextBox 243">
            <a:extLst>
              <a:ext uri="{FF2B5EF4-FFF2-40B4-BE49-F238E27FC236}">
                <a16:creationId xmlns:a16="http://schemas.microsoft.com/office/drawing/2014/main" id="{A295DBFB-8EF7-441E-ACE7-2CDED4611A06}"/>
              </a:ext>
            </a:extLst>
          </p:cNvPr>
          <p:cNvSpPr txBox="1"/>
          <p:nvPr/>
        </p:nvSpPr>
        <p:spPr bwMode="auto">
          <a:xfrm>
            <a:off x="8274559" y="3585036"/>
            <a:ext cx="13716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Osimertinib</a:t>
            </a:r>
          </a:p>
        </p:txBody>
      </p:sp>
      <p:sp>
        <p:nvSpPr>
          <p:cNvPr id="2" name="Title 1">
            <a:extLst>
              <a:ext uri="{FF2B5EF4-FFF2-40B4-BE49-F238E27FC236}">
                <a16:creationId xmlns:a16="http://schemas.microsoft.com/office/drawing/2014/main" id="{85353172-464C-47F8-987E-69993A0CB304}"/>
              </a:ext>
            </a:extLst>
          </p:cNvPr>
          <p:cNvSpPr>
            <a:spLocks noGrp="1"/>
          </p:cNvSpPr>
          <p:nvPr>
            <p:ph type="title"/>
          </p:nvPr>
        </p:nvSpPr>
        <p:spPr/>
        <p:txBody>
          <a:bodyPr/>
          <a:lstStyle/>
          <a:p>
            <a:r>
              <a:rPr lang="en-US" dirty="0"/>
              <a:t>ADAURA: Updated DFS in </a:t>
            </a:r>
            <a:r>
              <a:rPr lang="en-US"/>
              <a:t>Overall Population</a:t>
            </a:r>
            <a:endParaRPr lang="en-US" dirty="0"/>
          </a:p>
        </p:txBody>
      </p:sp>
      <p:sp>
        <p:nvSpPr>
          <p:cNvPr id="14" name="TextBox 13">
            <a:extLst>
              <a:ext uri="{FF2B5EF4-FFF2-40B4-BE49-F238E27FC236}">
                <a16:creationId xmlns:a16="http://schemas.microsoft.com/office/drawing/2014/main" id="{70544659-8E09-47F3-88B3-5E615CBCC887}"/>
              </a:ext>
            </a:extLst>
          </p:cNvPr>
          <p:cNvSpPr txBox="1"/>
          <p:nvPr/>
        </p:nvSpPr>
        <p:spPr bwMode="auto">
          <a:xfrm>
            <a:off x="3439667" y="1513247"/>
            <a:ext cx="61901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Updated DFS in Overall Population (Stage IB/II/IIIA; N = 682)</a:t>
            </a:r>
          </a:p>
        </p:txBody>
      </p:sp>
      <p:sp>
        <p:nvSpPr>
          <p:cNvPr id="347" name="Text Box 15">
            <a:extLst>
              <a:ext uri="{FF2B5EF4-FFF2-40B4-BE49-F238E27FC236}">
                <a16:creationId xmlns:a16="http://schemas.microsoft.com/office/drawing/2014/main" id="{8DC2F798-B0CE-472F-9F5F-856504A28DB6}"/>
              </a:ext>
            </a:extLst>
          </p:cNvPr>
          <p:cNvSpPr txBox="1">
            <a:spLocks noChangeArrowheads="1"/>
          </p:cNvSpPr>
          <p:nvPr/>
        </p:nvSpPr>
        <p:spPr bwMode="auto">
          <a:xfrm>
            <a:off x="412751" y="643351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sym typeface="Helvetica"/>
              </a:rPr>
              <a:t>Tsuboi</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sym typeface="Helvetica"/>
              </a:rPr>
              <a:t>. ESMO 2022.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sym typeface="Helvetica"/>
              </a:rPr>
              <a:t>Abstr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sym typeface="Helvetica"/>
              </a:rPr>
              <a:t> </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sym typeface="Helvetica"/>
              </a:rPr>
              <a:t>LBA47. </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sym typeface="Helvetica"/>
            </a:endParaRPr>
          </a:p>
        </p:txBody>
      </p:sp>
      <p:grpSp>
        <p:nvGrpSpPr>
          <p:cNvPr id="7" name="Group 6">
            <a:extLst>
              <a:ext uri="{FF2B5EF4-FFF2-40B4-BE49-F238E27FC236}">
                <a16:creationId xmlns:a16="http://schemas.microsoft.com/office/drawing/2014/main" id="{4B9DE28C-13CB-A60E-BED2-D620399FA05B}"/>
              </a:ext>
            </a:extLst>
          </p:cNvPr>
          <p:cNvGrpSpPr/>
          <p:nvPr/>
        </p:nvGrpSpPr>
        <p:grpSpPr>
          <a:xfrm>
            <a:off x="8969781" y="1853995"/>
            <a:ext cx="2951532" cy="2560715"/>
            <a:chOff x="7966376" y="1767191"/>
            <a:chExt cx="2951532" cy="2560715"/>
          </a:xfrm>
        </p:grpSpPr>
        <p:sp>
          <p:nvSpPr>
            <p:cNvPr id="349" name="TextBox 348">
              <a:extLst>
                <a:ext uri="{FF2B5EF4-FFF2-40B4-BE49-F238E27FC236}">
                  <a16:creationId xmlns:a16="http://schemas.microsoft.com/office/drawing/2014/main" id="{41A8D57C-B3CF-4011-ACB3-F2D2FDD5F279}"/>
                </a:ext>
              </a:extLst>
            </p:cNvPr>
            <p:cNvSpPr txBox="1"/>
            <p:nvPr/>
          </p:nvSpPr>
          <p:spPr bwMode="auto">
            <a:xfrm>
              <a:off x="9102234" y="1767191"/>
              <a:ext cx="1417984" cy="584775"/>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Median DFS,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Mo (95% CI)</a:t>
              </a:r>
            </a:p>
          </p:txBody>
        </p:sp>
        <p:sp>
          <p:nvSpPr>
            <p:cNvPr id="350" name="TextBox 349">
              <a:extLst>
                <a:ext uri="{FF2B5EF4-FFF2-40B4-BE49-F238E27FC236}">
                  <a16:creationId xmlns:a16="http://schemas.microsoft.com/office/drawing/2014/main" id="{ECF629FE-87EE-4A0C-9E5D-52DEE4D76B83}"/>
                </a:ext>
              </a:extLst>
            </p:cNvPr>
            <p:cNvSpPr txBox="1"/>
            <p:nvPr/>
          </p:nvSpPr>
          <p:spPr bwMode="auto">
            <a:xfrm>
              <a:off x="8981157" y="2275994"/>
              <a:ext cx="1660139" cy="584775"/>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65.8 (61.7-NC)</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28.1 (22.1-35.0)</a:t>
              </a:r>
            </a:p>
          </p:txBody>
        </p:sp>
        <p:sp>
          <p:nvSpPr>
            <p:cNvPr id="351" name="TextBox 350">
              <a:extLst>
                <a:ext uri="{FF2B5EF4-FFF2-40B4-BE49-F238E27FC236}">
                  <a16:creationId xmlns:a16="http://schemas.microsoft.com/office/drawing/2014/main" id="{097E3D10-5C1C-4F02-A622-61EF056A4374}"/>
                </a:ext>
              </a:extLst>
            </p:cNvPr>
            <p:cNvSpPr txBox="1"/>
            <p:nvPr/>
          </p:nvSpPr>
          <p:spPr bwMode="auto">
            <a:xfrm>
              <a:off x="8341562" y="2999101"/>
              <a:ext cx="2576346" cy="338554"/>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HR: 0.27 (95% CI: 0.21-0.34)</a:t>
              </a:r>
            </a:p>
          </p:txBody>
        </p:sp>
        <p:sp>
          <p:nvSpPr>
            <p:cNvPr id="352" name="TextBox 351">
              <a:extLst>
                <a:ext uri="{FF2B5EF4-FFF2-40B4-BE49-F238E27FC236}">
                  <a16:creationId xmlns:a16="http://schemas.microsoft.com/office/drawing/2014/main" id="{5AC4387E-6BB1-4A53-9B7B-AB0668F6F9F1}"/>
                </a:ext>
              </a:extLst>
            </p:cNvPr>
            <p:cNvSpPr txBox="1"/>
            <p:nvPr/>
          </p:nvSpPr>
          <p:spPr bwMode="auto">
            <a:xfrm>
              <a:off x="9046176" y="3496909"/>
              <a:ext cx="1709122" cy="830997"/>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Maturity: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45%</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(osimertinib: 28%;</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rPr>
                <a:t>placebo: 62%)</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sym typeface="Helvetica"/>
              </a:endParaRPr>
            </a:p>
          </p:txBody>
        </p:sp>
        <p:sp>
          <p:nvSpPr>
            <p:cNvPr id="353" name="TextBox 352">
              <a:extLst>
                <a:ext uri="{FF2B5EF4-FFF2-40B4-BE49-F238E27FC236}">
                  <a16:creationId xmlns:a16="http://schemas.microsoft.com/office/drawing/2014/main" id="{9E13F44B-82CE-47A9-AFC7-CDC0D0D9ECD3}"/>
                </a:ext>
              </a:extLst>
            </p:cNvPr>
            <p:cNvSpPr txBox="1"/>
            <p:nvPr/>
          </p:nvSpPr>
          <p:spPr bwMode="auto">
            <a:xfrm>
              <a:off x="7966376" y="2286288"/>
              <a:ext cx="1189749" cy="584775"/>
            </a:xfrm>
            <a:prstGeom prst="rect">
              <a:avLst/>
            </a:prstGeom>
            <a:noFill/>
            <a:ln>
              <a:noFill/>
            </a:ln>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t>Osimertinib</a:t>
              </a:r>
              <a:b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sym typeface="Helvetica"/>
                </a:rPr>
              </a:b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sym typeface="Helvetica"/>
                </a:rPr>
                <a:t>Placebo</a:t>
              </a:r>
            </a:p>
          </p:txBody>
        </p:sp>
      </p:grpSp>
      <p:sp>
        <p:nvSpPr>
          <p:cNvPr id="3" name="TextBox 2">
            <a:extLst>
              <a:ext uri="{FF2B5EF4-FFF2-40B4-BE49-F238E27FC236}">
                <a16:creationId xmlns:a16="http://schemas.microsoft.com/office/drawing/2014/main" id="{156DA81B-F041-412D-9CFE-9B86A758EF43}"/>
              </a:ext>
            </a:extLst>
          </p:cNvPr>
          <p:cNvSpPr txBox="1"/>
          <p:nvPr/>
        </p:nvSpPr>
        <p:spPr bwMode="auto">
          <a:xfrm rot="16200000">
            <a:off x="436610" y="3459888"/>
            <a:ext cx="3242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DFS Probability</a:t>
            </a:r>
          </a:p>
        </p:txBody>
      </p:sp>
      <p:sp>
        <p:nvSpPr>
          <p:cNvPr id="20" name="TextBox 19">
            <a:extLst>
              <a:ext uri="{FF2B5EF4-FFF2-40B4-BE49-F238E27FC236}">
                <a16:creationId xmlns:a16="http://schemas.microsoft.com/office/drawing/2014/main" id="{E6D47D2F-6914-4940-95FE-08D70B7FC01A}"/>
              </a:ext>
            </a:extLst>
          </p:cNvPr>
          <p:cNvSpPr txBox="1"/>
          <p:nvPr/>
        </p:nvSpPr>
        <p:spPr bwMode="auto">
          <a:xfrm>
            <a:off x="5318392" y="5382962"/>
            <a:ext cx="26904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Since Randomization</a:t>
            </a:r>
          </a:p>
        </p:txBody>
      </p:sp>
      <p:grpSp>
        <p:nvGrpSpPr>
          <p:cNvPr id="10" name="Group 9">
            <a:extLst>
              <a:ext uri="{FF2B5EF4-FFF2-40B4-BE49-F238E27FC236}">
                <a16:creationId xmlns:a16="http://schemas.microsoft.com/office/drawing/2014/main" id="{AD674619-A68A-4A8F-94BF-1FA81753FD82}"/>
              </a:ext>
            </a:extLst>
          </p:cNvPr>
          <p:cNvGrpSpPr/>
          <p:nvPr/>
        </p:nvGrpSpPr>
        <p:grpSpPr>
          <a:xfrm>
            <a:off x="2480873" y="2281121"/>
            <a:ext cx="72526" cy="2881697"/>
            <a:chOff x="1872868" y="1915361"/>
            <a:chExt cx="314767" cy="2881697"/>
          </a:xfrm>
        </p:grpSpPr>
        <p:cxnSp>
          <p:nvCxnSpPr>
            <p:cNvPr id="6" name="Straight Connector 5">
              <a:extLst>
                <a:ext uri="{FF2B5EF4-FFF2-40B4-BE49-F238E27FC236}">
                  <a16:creationId xmlns:a16="http://schemas.microsoft.com/office/drawing/2014/main" id="{A066B241-8147-4A2B-8853-C6CBEC497221}"/>
                </a:ext>
              </a:extLst>
            </p:cNvPr>
            <p:cNvCxnSpPr/>
            <p:nvPr/>
          </p:nvCxnSpPr>
          <p:spPr bwMode="auto">
            <a:xfrm>
              <a:off x="1872868" y="4797058"/>
              <a:ext cx="314767"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83600AE-25E9-4CBA-A3A3-8685ECEE4C42}"/>
                </a:ext>
              </a:extLst>
            </p:cNvPr>
            <p:cNvCxnSpPr/>
            <p:nvPr/>
          </p:nvCxnSpPr>
          <p:spPr bwMode="auto">
            <a:xfrm>
              <a:off x="1872868" y="4220717"/>
              <a:ext cx="314767"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5598465F-4CF4-4EC3-B07D-A75CBDBB0561}"/>
                </a:ext>
              </a:extLst>
            </p:cNvPr>
            <p:cNvCxnSpPr/>
            <p:nvPr/>
          </p:nvCxnSpPr>
          <p:spPr bwMode="auto">
            <a:xfrm>
              <a:off x="1872868" y="3644378"/>
              <a:ext cx="314767"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BDC35FD7-353A-4EE2-8F1D-E5C7DB72A151}"/>
                </a:ext>
              </a:extLst>
            </p:cNvPr>
            <p:cNvCxnSpPr/>
            <p:nvPr/>
          </p:nvCxnSpPr>
          <p:spPr bwMode="auto">
            <a:xfrm>
              <a:off x="1872868" y="3068039"/>
              <a:ext cx="314767"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7D6850C8-1B76-45DE-8FAC-F2B4B80AC907}"/>
                </a:ext>
              </a:extLst>
            </p:cNvPr>
            <p:cNvCxnSpPr/>
            <p:nvPr/>
          </p:nvCxnSpPr>
          <p:spPr bwMode="auto">
            <a:xfrm>
              <a:off x="1872868" y="2491700"/>
              <a:ext cx="314767"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275A5F6-197E-48EF-A3CE-3B4DCA80785A}"/>
                </a:ext>
              </a:extLst>
            </p:cNvPr>
            <p:cNvCxnSpPr/>
            <p:nvPr/>
          </p:nvCxnSpPr>
          <p:spPr bwMode="auto">
            <a:xfrm>
              <a:off x="1872868" y="1915361"/>
              <a:ext cx="314767" cy="0"/>
            </a:xfrm>
            <a:prstGeom prst="line">
              <a:avLst/>
            </a:prstGeom>
            <a:noFill/>
            <a:ln w="28575" cap="flat" cmpd="sng" algn="ctr">
              <a:solidFill>
                <a:schemeClr val="bg1"/>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63EB49E8-B1D6-4695-AC79-E180D165ED50}"/>
              </a:ext>
            </a:extLst>
          </p:cNvPr>
          <p:cNvGrpSpPr/>
          <p:nvPr/>
        </p:nvGrpSpPr>
        <p:grpSpPr>
          <a:xfrm>
            <a:off x="2556028" y="5148914"/>
            <a:ext cx="7662865" cy="93646"/>
            <a:chOff x="2190264" y="4783153"/>
            <a:chExt cx="7557047" cy="166417"/>
          </a:xfrm>
        </p:grpSpPr>
        <p:cxnSp>
          <p:nvCxnSpPr>
            <p:cNvPr id="12" name="Straight Connector 11">
              <a:extLst>
                <a:ext uri="{FF2B5EF4-FFF2-40B4-BE49-F238E27FC236}">
                  <a16:creationId xmlns:a16="http://schemas.microsoft.com/office/drawing/2014/main" id="{AA3B3E9B-6F4F-42FB-8180-489DF382FA50}"/>
                </a:ext>
              </a:extLst>
            </p:cNvPr>
            <p:cNvCxnSpPr>
              <a:cxnSpLocks/>
            </p:cNvCxnSpPr>
            <p:nvPr/>
          </p:nvCxnSpPr>
          <p:spPr bwMode="auto">
            <a:xfrm>
              <a:off x="2190264"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1BE4C3DB-FDE8-4C0D-9625-39EB89CDFF07}"/>
                </a:ext>
              </a:extLst>
            </p:cNvPr>
            <p:cNvCxnSpPr>
              <a:cxnSpLocks/>
            </p:cNvCxnSpPr>
            <p:nvPr/>
          </p:nvCxnSpPr>
          <p:spPr bwMode="auto">
            <a:xfrm>
              <a:off x="2836448"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9168099C-83BA-4A8D-AB19-7EECA3B2F8E5}"/>
                </a:ext>
              </a:extLst>
            </p:cNvPr>
            <p:cNvCxnSpPr>
              <a:cxnSpLocks/>
            </p:cNvCxnSpPr>
            <p:nvPr/>
          </p:nvCxnSpPr>
          <p:spPr bwMode="auto">
            <a:xfrm>
              <a:off x="3482632"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BD64CEEF-9263-46D7-BA61-C2489332B03B}"/>
                </a:ext>
              </a:extLst>
            </p:cNvPr>
            <p:cNvCxnSpPr>
              <a:cxnSpLocks/>
            </p:cNvCxnSpPr>
            <p:nvPr/>
          </p:nvCxnSpPr>
          <p:spPr bwMode="auto">
            <a:xfrm>
              <a:off x="4128816"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28FFF05E-3E53-4945-9390-B4B8154F8297}"/>
                </a:ext>
              </a:extLst>
            </p:cNvPr>
            <p:cNvCxnSpPr>
              <a:cxnSpLocks/>
            </p:cNvCxnSpPr>
            <p:nvPr/>
          </p:nvCxnSpPr>
          <p:spPr bwMode="auto">
            <a:xfrm>
              <a:off x="4775000"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479719D8-AB7A-4D67-AF17-C34780D8B9C2}"/>
                </a:ext>
              </a:extLst>
            </p:cNvPr>
            <p:cNvCxnSpPr>
              <a:cxnSpLocks/>
            </p:cNvCxnSpPr>
            <p:nvPr/>
          </p:nvCxnSpPr>
          <p:spPr bwMode="auto">
            <a:xfrm>
              <a:off x="5421184"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A0DA7472-4347-4A9D-AFD5-0BB289AB9854}"/>
                </a:ext>
              </a:extLst>
            </p:cNvPr>
            <p:cNvCxnSpPr>
              <a:cxnSpLocks/>
            </p:cNvCxnSpPr>
            <p:nvPr/>
          </p:nvCxnSpPr>
          <p:spPr bwMode="auto">
            <a:xfrm>
              <a:off x="6067368"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05AFC307-EB72-4D23-B45A-FA3395D3A125}"/>
                </a:ext>
              </a:extLst>
            </p:cNvPr>
            <p:cNvCxnSpPr>
              <a:cxnSpLocks/>
            </p:cNvCxnSpPr>
            <p:nvPr/>
          </p:nvCxnSpPr>
          <p:spPr bwMode="auto">
            <a:xfrm>
              <a:off x="6688505"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0CAE5D18-0530-46C0-9FB7-5BFA19F908C8}"/>
                </a:ext>
              </a:extLst>
            </p:cNvPr>
            <p:cNvCxnSpPr>
              <a:cxnSpLocks/>
            </p:cNvCxnSpPr>
            <p:nvPr/>
          </p:nvCxnSpPr>
          <p:spPr bwMode="auto">
            <a:xfrm>
              <a:off x="7313816"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47C93ACF-7F99-41A6-BED4-9A42E8F84980}"/>
                </a:ext>
              </a:extLst>
            </p:cNvPr>
            <p:cNvCxnSpPr>
              <a:cxnSpLocks/>
            </p:cNvCxnSpPr>
            <p:nvPr/>
          </p:nvCxnSpPr>
          <p:spPr bwMode="auto">
            <a:xfrm>
              <a:off x="7927065" y="4783153"/>
              <a:ext cx="0" cy="166417"/>
            </a:xfrm>
            <a:prstGeom prst="line">
              <a:avLst/>
            </a:prstGeom>
            <a:noFill/>
            <a:ln w="28575" cap="flat" cmpd="sng" algn="ctr">
              <a:solidFill>
                <a:schemeClr val="bg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D1B9F599-A72C-1550-5482-3E9E4E34F48B}"/>
                </a:ext>
              </a:extLst>
            </p:cNvPr>
            <p:cNvCxnSpPr>
              <a:cxnSpLocks/>
            </p:cNvCxnSpPr>
            <p:nvPr/>
          </p:nvCxnSpPr>
          <p:spPr bwMode="auto">
            <a:xfrm>
              <a:off x="8508751"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1EBAE41A-5BB2-3DA9-3498-F47E8A4DD6E7}"/>
                </a:ext>
              </a:extLst>
            </p:cNvPr>
            <p:cNvCxnSpPr>
              <a:cxnSpLocks/>
            </p:cNvCxnSpPr>
            <p:nvPr/>
          </p:nvCxnSpPr>
          <p:spPr bwMode="auto">
            <a:xfrm>
              <a:off x="9134062" y="4804626"/>
              <a:ext cx="0" cy="144944"/>
            </a:xfrm>
            <a:prstGeom prst="line">
              <a:avLst/>
            </a:prstGeom>
            <a:noFill/>
            <a:ln w="28575" cap="flat" cmpd="sng" algn="ctr">
              <a:solidFill>
                <a:schemeClr val="bg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08C88422-B4E5-D1AE-94AE-673083CB563D}"/>
                </a:ext>
              </a:extLst>
            </p:cNvPr>
            <p:cNvCxnSpPr>
              <a:cxnSpLocks/>
            </p:cNvCxnSpPr>
            <p:nvPr/>
          </p:nvCxnSpPr>
          <p:spPr bwMode="auto">
            <a:xfrm>
              <a:off x="9747311" y="4783153"/>
              <a:ext cx="0" cy="166417"/>
            </a:xfrm>
            <a:prstGeom prst="line">
              <a:avLst/>
            </a:prstGeom>
            <a:noFill/>
            <a:ln w="28575" cap="flat" cmpd="sng" algn="ctr">
              <a:solidFill>
                <a:schemeClr val="bg1"/>
              </a:solidFill>
              <a:prstDash val="solid"/>
              <a:round/>
              <a:headEnd type="none" w="med" len="med"/>
              <a:tailEnd type="none" w="med" len="med"/>
            </a:ln>
            <a:effectLst/>
          </p:spPr>
        </p:cxnSp>
      </p:grpSp>
      <p:sp>
        <p:nvSpPr>
          <p:cNvPr id="55" name="TextBox 54">
            <a:extLst>
              <a:ext uri="{FF2B5EF4-FFF2-40B4-BE49-F238E27FC236}">
                <a16:creationId xmlns:a16="http://schemas.microsoft.com/office/drawing/2014/main" id="{D102A246-84DC-4986-9FA9-EAB5C3405E2C}"/>
              </a:ext>
            </a:extLst>
          </p:cNvPr>
          <p:cNvSpPr txBox="1"/>
          <p:nvPr/>
        </p:nvSpPr>
        <p:spPr bwMode="auto">
          <a:xfrm>
            <a:off x="2268705" y="4993366"/>
            <a:ext cx="3645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6" name="TextBox 55">
            <a:extLst>
              <a:ext uri="{FF2B5EF4-FFF2-40B4-BE49-F238E27FC236}">
                <a16:creationId xmlns:a16="http://schemas.microsoft.com/office/drawing/2014/main" id="{604802DE-A36F-4F28-BFE8-8EDB3441936C}"/>
              </a:ext>
            </a:extLst>
          </p:cNvPr>
          <p:cNvSpPr txBox="1"/>
          <p:nvPr/>
        </p:nvSpPr>
        <p:spPr bwMode="auto">
          <a:xfrm>
            <a:off x="2126603" y="4408479"/>
            <a:ext cx="4757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57" name="TextBox 56">
            <a:extLst>
              <a:ext uri="{FF2B5EF4-FFF2-40B4-BE49-F238E27FC236}">
                <a16:creationId xmlns:a16="http://schemas.microsoft.com/office/drawing/2014/main" id="{68BB2290-EE5C-4BFE-BE98-33F9807A57E3}"/>
              </a:ext>
            </a:extLst>
          </p:cNvPr>
          <p:cNvSpPr txBox="1"/>
          <p:nvPr/>
        </p:nvSpPr>
        <p:spPr bwMode="auto">
          <a:xfrm>
            <a:off x="2126603" y="3838009"/>
            <a:ext cx="4757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58" name="TextBox 57">
            <a:extLst>
              <a:ext uri="{FF2B5EF4-FFF2-40B4-BE49-F238E27FC236}">
                <a16:creationId xmlns:a16="http://schemas.microsoft.com/office/drawing/2014/main" id="{CA93166E-3582-4ED4-9D47-F824473F66E9}"/>
              </a:ext>
            </a:extLst>
          </p:cNvPr>
          <p:cNvSpPr txBox="1"/>
          <p:nvPr/>
        </p:nvSpPr>
        <p:spPr bwMode="auto">
          <a:xfrm>
            <a:off x="2126603" y="3255182"/>
            <a:ext cx="4757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59" name="TextBox 58">
            <a:extLst>
              <a:ext uri="{FF2B5EF4-FFF2-40B4-BE49-F238E27FC236}">
                <a16:creationId xmlns:a16="http://schemas.microsoft.com/office/drawing/2014/main" id="{AFE89903-C434-4469-A8F3-C5AB34BD8D96}"/>
              </a:ext>
            </a:extLst>
          </p:cNvPr>
          <p:cNvSpPr txBox="1"/>
          <p:nvPr/>
        </p:nvSpPr>
        <p:spPr bwMode="auto">
          <a:xfrm>
            <a:off x="2126603" y="2686772"/>
            <a:ext cx="4757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60" name="TextBox 59">
            <a:extLst>
              <a:ext uri="{FF2B5EF4-FFF2-40B4-BE49-F238E27FC236}">
                <a16:creationId xmlns:a16="http://schemas.microsoft.com/office/drawing/2014/main" id="{2503821A-741B-46DC-9015-248555786530}"/>
              </a:ext>
            </a:extLst>
          </p:cNvPr>
          <p:cNvSpPr txBox="1"/>
          <p:nvPr/>
        </p:nvSpPr>
        <p:spPr bwMode="auto">
          <a:xfrm>
            <a:off x="2099522" y="2101884"/>
            <a:ext cx="4616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4" name="Freeform: Shape 3">
            <a:extLst>
              <a:ext uri="{FF2B5EF4-FFF2-40B4-BE49-F238E27FC236}">
                <a16:creationId xmlns:a16="http://schemas.microsoft.com/office/drawing/2014/main" id="{68671A25-CCBA-4390-A49C-0C70888891C8}"/>
              </a:ext>
            </a:extLst>
          </p:cNvPr>
          <p:cNvSpPr/>
          <p:nvPr/>
        </p:nvSpPr>
        <p:spPr bwMode="auto">
          <a:xfrm>
            <a:off x="2555510" y="2266749"/>
            <a:ext cx="7680689" cy="2896603"/>
          </a:xfrm>
          <a:custGeom>
            <a:avLst/>
            <a:gdLst>
              <a:gd name="connsiteX0" fmla="*/ 0 w 5814261"/>
              <a:gd name="connsiteY0" fmla="*/ 0 h 2896603"/>
              <a:gd name="connsiteX1" fmla="*/ 0 w 5814261"/>
              <a:gd name="connsiteY1" fmla="*/ 2896603 h 2896603"/>
              <a:gd name="connsiteX2" fmla="*/ 5814261 w 5814261"/>
              <a:gd name="connsiteY2" fmla="*/ 2896603 h 2896603"/>
            </a:gdLst>
            <a:ahLst/>
            <a:cxnLst>
              <a:cxn ang="0">
                <a:pos x="connsiteX0" y="connsiteY0"/>
              </a:cxn>
              <a:cxn ang="0">
                <a:pos x="connsiteX1" y="connsiteY1"/>
              </a:cxn>
              <a:cxn ang="0">
                <a:pos x="connsiteX2" y="connsiteY2"/>
              </a:cxn>
            </a:cxnLst>
            <a:rect l="l" t="t" r="r" b="b"/>
            <a:pathLst>
              <a:path w="5814261" h="2896603">
                <a:moveTo>
                  <a:pt x="0" y="0"/>
                </a:moveTo>
                <a:lnTo>
                  <a:pt x="0" y="2896603"/>
                </a:lnTo>
                <a:lnTo>
                  <a:pt x="5814261" y="2896603"/>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63" name="TextBox 62">
            <a:extLst>
              <a:ext uri="{FF2B5EF4-FFF2-40B4-BE49-F238E27FC236}">
                <a16:creationId xmlns:a16="http://schemas.microsoft.com/office/drawing/2014/main" id="{9BF811F1-8990-4B31-8C04-581D929993DD}"/>
              </a:ext>
            </a:extLst>
          </p:cNvPr>
          <p:cNvSpPr txBox="1"/>
          <p:nvPr/>
        </p:nvSpPr>
        <p:spPr bwMode="auto">
          <a:xfrm>
            <a:off x="9096215" y="4208951"/>
            <a:ext cx="1001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Placebo</a:t>
            </a:r>
          </a:p>
        </p:txBody>
      </p:sp>
      <p:sp>
        <p:nvSpPr>
          <p:cNvPr id="241" name="TextBox 240">
            <a:extLst>
              <a:ext uri="{FF2B5EF4-FFF2-40B4-BE49-F238E27FC236}">
                <a16:creationId xmlns:a16="http://schemas.microsoft.com/office/drawing/2014/main" id="{1DDFBE0C-EF81-4DC7-90CE-0E964373143D}"/>
              </a:ext>
            </a:extLst>
          </p:cNvPr>
          <p:cNvSpPr txBox="1"/>
          <p:nvPr/>
        </p:nvSpPr>
        <p:spPr bwMode="auto">
          <a:xfrm>
            <a:off x="791083" y="5413739"/>
            <a:ext cx="16028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p>
        </p:txBody>
      </p:sp>
      <p:sp>
        <p:nvSpPr>
          <p:cNvPr id="246" name="TextBox 245">
            <a:extLst>
              <a:ext uri="{FF2B5EF4-FFF2-40B4-BE49-F238E27FC236}">
                <a16:creationId xmlns:a16="http://schemas.microsoft.com/office/drawing/2014/main" id="{D78CD2D6-AAE7-400F-8382-0514F73E3D68}"/>
              </a:ext>
            </a:extLst>
          </p:cNvPr>
          <p:cNvSpPr txBox="1"/>
          <p:nvPr/>
        </p:nvSpPr>
        <p:spPr bwMode="auto">
          <a:xfrm>
            <a:off x="905790" y="5610308"/>
            <a:ext cx="15091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tab pos="1408113" algn="l"/>
                <a:tab pos="2084388" algn="l"/>
                <a:tab pos="2713038" algn="l"/>
                <a:tab pos="3352800" algn="l"/>
                <a:tab pos="4017963" algn="l"/>
                <a:tab pos="4651375" algn="l"/>
                <a:tab pos="5318125" algn="l"/>
                <a:tab pos="6016625" algn="l"/>
                <a:tab pos="6669088" algn="l"/>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Osimertinib</a:t>
            </a:r>
            <a:endPar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ct val="0"/>
              </a:spcAft>
              <a:buClrTx/>
              <a:buSzTx/>
              <a:buFontTx/>
              <a:buNone/>
              <a:tabLst>
                <a:tab pos="1408113" algn="l"/>
                <a:tab pos="2084388" algn="l"/>
                <a:tab pos="2713038" algn="l"/>
                <a:tab pos="3352800" algn="l"/>
                <a:tab pos="4017963" algn="l"/>
                <a:tab pos="4651375" algn="l"/>
                <a:tab pos="5318125" algn="l"/>
                <a:tab pos="6016625" algn="l"/>
                <a:tab pos="6669088" algn="l"/>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Placebo</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6" name="Group 15">
            <a:extLst>
              <a:ext uri="{FF2B5EF4-FFF2-40B4-BE49-F238E27FC236}">
                <a16:creationId xmlns:a16="http://schemas.microsoft.com/office/drawing/2014/main" id="{45AC4F79-C3AD-80DE-158A-C15EC813844C}"/>
              </a:ext>
            </a:extLst>
          </p:cNvPr>
          <p:cNvGrpSpPr/>
          <p:nvPr/>
        </p:nvGrpSpPr>
        <p:grpSpPr>
          <a:xfrm>
            <a:off x="2305265" y="5653397"/>
            <a:ext cx="8094100" cy="480131"/>
            <a:chOff x="2305265" y="4786184"/>
            <a:chExt cx="8094100" cy="480131"/>
          </a:xfrm>
        </p:grpSpPr>
        <p:sp>
          <p:nvSpPr>
            <p:cNvPr id="21" name="TextBox 20">
              <a:extLst>
                <a:ext uri="{FF2B5EF4-FFF2-40B4-BE49-F238E27FC236}">
                  <a16:creationId xmlns:a16="http://schemas.microsoft.com/office/drawing/2014/main" id="{F7368DF6-22C5-A89E-D16A-1973EEC77687}"/>
                </a:ext>
              </a:extLst>
            </p:cNvPr>
            <p:cNvSpPr txBox="1"/>
            <p:nvPr/>
          </p:nvSpPr>
          <p:spPr bwMode="auto">
            <a:xfrm>
              <a:off x="2305265" y="4786184"/>
              <a:ext cx="475735"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339</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343</a:t>
              </a:r>
            </a:p>
          </p:txBody>
        </p:sp>
        <p:sp>
          <p:nvSpPr>
            <p:cNvPr id="23" name="TextBox 22">
              <a:extLst>
                <a:ext uri="{FF2B5EF4-FFF2-40B4-BE49-F238E27FC236}">
                  <a16:creationId xmlns:a16="http://schemas.microsoft.com/office/drawing/2014/main" id="{2410E3E8-A794-FA8E-9C4D-8336EBB6EFD7}"/>
                </a:ext>
              </a:extLst>
            </p:cNvPr>
            <p:cNvSpPr txBox="1"/>
            <p:nvPr/>
          </p:nvSpPr>
          <p:spPr bwMode="auto">
            <a:xfrm>
              <a:off x="2981413" y="4786184"/>
              <a:ext cx="481514"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316</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288</a:t>
              </a:r>
            </a:p>
          </p:txBody>
        </p:sp>
        <p:sp>
          <p:nvSpPr>
            <p:cNvPr id="29" name="TextBox 28">
              <a:extLst>
                <a:ext uri="{FF2B5EF4-FFF2-40B4-BE49-F238E27FC236}">
                  <a16:creationId xmlns:a16="http://schemas.microsoft.com/office/drawing/2014/main" id="{8B8DD196-3052-B293-E26A-4B93CAD489F8}"/>
                </a:ext>
              </a:extLst>
            </p:cNvPr>
            <p:cNvSpPr txBox="1"/>
            <p:nvPr/>
          </p:nvSpPr>
          <p:spPr bwMode="auto">
            <a:xfrm>
              <a:off x="3616415" y="4786184"/>
              <a:ext cx="502584"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307</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230</a:t>
              </a:r>
            </a:p>
          </p:txBody>
        </p:sp>
        <p:sp>
          <p:nvSpPr>
            <p:cNvPr id="39" name="TextBox 38">
              <a:extLst>
                <a:ext uri="{FF2B5EF4-FFF2-40B4-BE49-F238E27FC236}">
                  <a16:creationId xmlns:a16="http://schemas.microsoft.com/office/drawing/2014/main" id="{C1D62A08-48D6-9357-B9B4-77E7F83AAA98}"/>
                </a:ext>
              </a:extLst>
            </p:cNvPr>
            <p:cNvSpPr txBox="1"/>
            <p:nvPr/>
          </p:nvSpPr>
          <p:spPr bwMode="auto">
            <a:xfrm>
              <a:off x="4275454" y="4786184"/>
              <a:ext cx="499082"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289</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205</a:t>
              </a:r>
            </a:p>
          </p:txBody>
        </p:sp>
        <p:sp>
          <p:nvSpPr>
            <p:cNvPr id="43" name="TextBox 42">
              <a:extLst>
                <a:ext uri="{FF2B5EF4-FFF2-40B4-BE49-F238E27FC236}">
                  <a16:creationId xmlns:a16="http://schemas.microsoft.com/office/drawing/2014/main" id="{7244AF33-5624-A34D-4792-D06169610A2B}"/>
                </a:ext>
              </a:extLst>
            </p:cNvPr>
            <p:cNvSpPr txBox="1"/>
            <p:nvPr/>
          </p:nvSpPr>
          <p:spPr bwMode="auto">
            <a:xfrm>
              <a:off x="4933347" y="4786184"/>
              <a:ext cx="492655"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278</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181</a:t>
              </a:r>
            </a:p>
          </p:txBody>
        </p:sp>
        <p:sp>
          <p:nvSpPr>
            <p:cNvPr id="44" name="TextBox 43">
              <a:extLst>
                <a:ext uri="{FF2B5EF4-FFF2-40B4-BE49-F238E27FC236}">
                  <a16:creationId xmlns:a16="http://schemas.microsoft.com/office/drawing/2014/main" id="{09E61F91-672A-A1E2-2D99-D4AF65788A4B}"/>
                </a:ext>
              </a:extLst>
            </p:cNvPr>
            <p:cNvSpPr txBox="1"/>
            <p:nvPr/>
          </p:nvSpPr>
          <p:spPr bwMode="auto">
            <a:xfrm>
              <a:off x="5591293" y="4786184"/>
              <a:ext cx="50448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270</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162</a:t>
              </a:r>
            </a:p>
          </p:txBody>
        </p:sp>
        <p:sp>
          <p:nvSpPr>
            <p:cNvPr id="45" name="TextBox 44">
              <a:extLst>
                <a:ext uri="{FF2B5EF4-FFF2-40B4-BE49-F238E27FC236}">
                  <a16:creationId xmlns:a16="http://schemas.microsoft.com/office/drawing/2014/main" id="{EB4F9718-CCF9-0C13-D0F1-495819CC5F0D}"/>
                </a:ext>
              </a:extLst>
            </p:cNvPr>
            <p:cNvSpPr txBox="1"/>
            <p:nvPr/>
          </p:nvSpPr>
          <p:spPr bwMode="auto">
            <a:xfrm>
              <a:off x="6226094" y="4786184"/>
              <a:ext cx="518472"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249</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137</a:t>
              </a:r>
            </a:p>
          </p:txBody>
        </p:sp>
        <p:sp>
          <p:nvSpPr>
            <p:cNvPr id="136" name="TextBox 135">
              <a:extLst>
                <a:ext uri="{FF2B5EF4-FFF2-40B4-BE49-F238E27FC236}">
                  <a16:creationId xmlns:a16="http://schemas.microsoft.com/office/drawing/2014/main" id="{CAF8F086-C446-266F-4B80-B9F1A1957A8A}"/>
                </a:ext>
              </a:extLst>
            </p:cNvPr>
            <p:cNvSpPr txBox="1"/>
            <p:nvPr/>
          </p:nvSpPr>
          <p:spPr bwMode="auto">
            <a:xfrm>
              <a:off x="6870102" y="4786184"/>
              <a:ext cx="502243"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115</a:t>
              </a:r>
            </a:p>
          </p:txBody>
        </p:sp>
        <p:sp>
          <p:nvSpPr>
            <p:cNvPr id="137" name="TextBox 136">
              <a:extLst>
                <a:ext uri="{FF2B5EF4-FFF2-40B4-BE49-F238E27FC236}">
                  <a16:creationId xmlns:a16="http://schemas.microsoft.com/office/drawing/2014/main" id="{B25CCB7A-9D11-D750-CFD8-7B5BD5EA7052}"/>
                </a:ext>
              </a:extLst>
            </p:cNvPr>
            <p:cNvSpPr txBox="1"/>
            <p:nvPr/>
          </p:nvSpPr>
          <p:spPr bwMode="auto">
            <a:xfrm>
              <a:off x="7486206" y="4786184"/>
              <a:ext cx="514387"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139</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84</a:t>
              </a:r>
            </a:p>
          </p:txBody>
        </p:sp>
        <p:sp>
          <p:nvSpPr>
            <p:cNvPr id="146" name="TextBox 145">
              <a:extLst>
                <a:ext uri="{FF2B5EF4-FFF2-40B4-BE49-F238E27FC236}">
                  <a16:creationId xmlns:a16="http://schemas.microsoft.com/office/drawing/2014/main" id="{B6457781-E851-F041-1489-9CA40D3F607C}"/>
                </a:ext>
              </a:extLst>
            </p:cNvPr>
            <p:cNvSpPr txBox="1"/>
            <p:nvPr/>
          </p:nvSpPr>
          <p:spPr bwMode="auto">
            <a:xfrm>
              <a:off x="8162578" y="4786184"/>
              <a:ext cx="4242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73</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149" name="TextBox 148">
              <a:extLst>
                <a:ext uri="{FF2B5EF4-FFF2-40B4-BE49-F238E27FC236}">
                  <a16:creationId xmlns:a16="http://schemas.microsoft.com/office/drawing/2014/main" id="{471EE591-0AF5-66D4-C316-BD844E67DFFB}"/>
                </a:ext>
              </a:extLst>
            </p:cNvPr>
            <p:cNvSpPr txBox="1"/>
            <p:nvPr/>
          </p:nvSpPr>
          <p:spPr bwMode="auto">
            <a:xfrm>
              <a:off x="8765716" y="4786184"/>
              <a:ext cx="4242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150" name="TextBox 149">
              <a:extLst>
                <a:ext uri="{FF2B5EF4-FFF2-40B4-BE49-F238E27FC236}">
                  <a16:creationId xmlns:a16="http://schemas.microsoft.com/office/drawing/2014/main" id="{133ADA13-C00C-4A34-4689-41DA0966217C}"/>
                </a:ext>
              </a:extLst>
            </p:cNvPr>
            <p:cNvSpPr txBox="1"/>
            <p:nvPr/>
          </p:nvSpPr>
          <p:spPr bwMode="auto">
            <a:xfrm>
              <a:off x="9375238" y="4786184"/>
              <a:ext cx="4242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151" name="TextBox 150">
              <a:extLst>
                <a:ext uri="{FF2B5EF4-FFF2-40B4-BE49-F238E27FC236}">
                  <a16:creationId xmlns:a16="http://schemas.microsoft.com/office/drawing/2014/main" id="{6C56988E-CCC2-A3E9-65C8-D8097EFACBAD}"/>
                </a:ext>
              </a:extLst>
            </p:cNvPr>
            <p:cNvSpPr txBox="1"/>
            <p:nvPr/>
          </p:nvSpPr>
          <p:spPr bwMode="auto">
            <a:xfrm>
              <a:off x="9975115" y="4786184"/>
              <a:ext cx="4242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cxnSp>
        <p:nvCxnSpPr>
          <p:cNvPr id="219" name="Straight Connector 218">
            <a:extLst>
              <a:ext uri="{FF2B5EF4-FFF2-40B4-BE49-F238E27FC236}">
                <a16:creationId xmlns:a16="http://schemas.microsoft.com/office/drawing/2014/main" id="{D61E3C7B-861A-7EF3-40DD-826F85BE14E0}"/>
              </a:ext>
            </a:extLst>
          </p:cNvPr>
          <p:cNvCxnSpPr>
            <a:cxnSpLocks/>
          </p:cNvCxnSpPr>
          <p:nvPr/>
        </p:nvCxnSpPr>
        <p:spPr>
          <a:xfrm flipV="1">
            <a:off x="5176957" y="2590800"/>
            <a:ext cx="0" cy="2558114"/>
          </a:xfrm>
          <a:prstGeom prst="line">
            <a:avLst/>
          </a:prstGeom>
          <a:noFill/>
          <a:ln w="28575" cap="flat" cmpd="sng" algn="ctr">
            <a:solidFill>
              <a:srgbClr val="FFFFFF">
                <a:lumMod val="50000"/>
              </a:srgbClr>
            </a:solidFill>
            <a:prstDash val="sysDash"/>
          </a:ln>
          <a:effectLst/>
        </p:spPr>
      </p:cxnSp>
      <p:cxnSp>
        <p:nvCxnSpPr>
          <p:cNvPr id="243" name="Straight Connector 242">
            <a:extLst>
              <a:ext uri="{FF2B5EF4-FFF2-40B4-BE49-F238E27FC236}">
                <a16:creationId xmlns:a16="http://schemas.microsoft.com/office/drawing/2014/main" id="{06518C14-52DA-BE0E-733A-F745F1791D56}"/>
              </a:ext>
            </a:extLst>
          </p:cNvPr>
          <p:cNvCxnSpPr>
            <a:cxnSpLocks/>
          </p:cNvCxnSpPr>
          <p:nvPr/>
        </p:nvCxnSpPr>
        <p:spPr>
          <a:xfrm flipV="1">
            <a:off x="6487421" y="2753360"/>
            <a:ext cx="0" cy="2395554"/>
          </a:xfrm>
          <a:prstGeom prst="line">
            <a:avLst/>
          </a:prstGeom>
          <a:noFill/>
          <a:ln w="28575" cap="flat" cmpd="sng" algn="ctr">
            <a:solidFill>
              <a:srgbClr val="FFFFFF">
                <a:lumMod val="50000"/>
              </a:srgbClr>
            </a:solidFill>
            <a:prstDash val="sysDash"/>
          </a:ln>
          <a:effectLst/>
        </p:spPr>
      </p:cxnSp>
      <p:cxnSp>
        <p:nvCxnSpPr>
          <p:cNvPr id="247" name="Straight Connector 246">
            <a:extLst>
              <a:ext uri="{FF2B5EF4-FFF2-40B4-BE49-F238E27FC236}">
                <a16:creationId xmlns:a16="http://schemas.microsoft.com/office/drawing/2014/main" id="{57261C92-C614-A230-041C-8B80B4F1F7DA}"/>
              </a:ext>
            </a:extLst>
          </p:cNvPr>
          <p:cNvCxnSpPr>
            <a:cxnSpLocks/>
          </p:cNvCxnSpPr>
          <p:nvPr/>
        </p:nvCxnSpPr>
        <p:spPr>
          <a:xfrm flipV="1">
            <a:off x="7747606" y="3085905"/>
            <a:ext cx="0" cy="2063009"/>
          </a:xfrm>
          <a:prstGeom prst="line">
            <a:avLst/>
          </a:prstGeom>
          <a:noFill/>
          <a:ln w="28575" cap="flat" cmpd="sng" algn="ctr">
            <a:solidFill>
              <a:srgbClr val="FFFFFF">
                <a:lumMod val="50000"/>
              </a:srgbClr>
            </a:solidFill>
            <a:prstDash val="sysDash"/>
          </a:ln>
          <a:effectLst/>
        </p:spPr>
      </p:cxnSp>
      <p:sp>
        <p:nvSpPr>
          <p:cNvPr id="252" name="TextBox 251">
            <a:extLst>
              <a:ext uri="{FF2B5EF4-FFF2-40B4-BE49-F238E27FC236}">
                <a16:creationId xmlns:a16="http://schemas.microsoft.com/office/drawing/2014/main" id="{C506FE08-95BF-847B-9A97-890EC67BDD16}"/>
              </a:ext>
            </a:extLst>
          </p:cNvPr>
          <p:cNvSpPr txBox="1"/>
          <p:nvPr/>
        </p:nvSpPr>
        <p:spPr bwMode="auto">
          <a:xfrm>
            <a:off x="7195312" y="4097497"/>
            <a:ext cx="7450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38%</a:t>
            </a:r>
          </a:p>
        </p:txBody>
      </p:sp>
      <p:sp>
        <p:nvSpPr>
          <p:cNvPr id="253" name="TextBox 252">
            <a:extLst>
              <a:ext uri="{FF2B5EF4-FFF2-40B4-BE49-F238E27FC236}">
                <a16:creationId xmlns:a16="http://schemas.microsoft.com/office/drawing/2014/main" id="{38B7250A-B3B0-F148-EB8E-7C4F7C80C5B8}"/>
              </a:ext>
            </a:extLst>
          </p:cNvPr>
          <p:cNvSpPr txBox="1"/>
          <p:nvPr/>
        </p:nvSpPr>
        <p:spPr bwMode="auto">
          <a:xfrm>
            <a:off x="5953803" y="3838009"/>
            <a:ext cx="7450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44%</a:t>
            </a:r>
          </a:p>
        </p:txBody>
      </p:sp>
      <p:sp>
        <p:nvSpPr>
          <p:cNvPr id="254" name="TextBox 253">
            <a:extLst>
              <a:ext uri="{FF2B5EF4-FFF2-40B4-BE49-F238E27FC236}">
                <a16:creationId xmlns:a16="http://schemas.microsoft.com/office/drawing/2014/main" id="{6CCBD3FF-E824-9FAA-282E-784CA08CD1DF}"/>
              </a:ext>
            </a:extLst>
          </p:cNvPr>
          <p:cNvSpPr txBox="1"/>
          <p:nvPr/>
        </p:nvSpPr>
        <p:spPr bwMode="auto">
          <a:xfrm>
            <a:off x="4620692" y="3500525"/>
            <a:ext cx="7450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55%</a:t>
            </a:r>
          </a:p>
        </p:txBody>
      </p:sp>
      <p:grpSp>
        <p:nvGrpSpPr>
          <p:cNvPr id="397" name="Group 396">
            <a:extLst>
              <a:ext uri="{FF2B5EF4-FFF2-40B4-BE49-F238E27FC236}">
                <a16:creationId xmlns:a16="http://schemas.microsoft.com/office/drawing/2014/main" id="{8524F9D9-E438-4820-E1A5-692F49626445}"/>
              </a:ext>
            </a:extLst>
          </p:cNvPr>
          <p:cNvGrpSpPr/>
          <p:nvPr/>
        </p:nvGrpSpPr>
        <p:grpSpPr>
          <a:xfrm>
            <a:off x="2562225" y="2205328"/>
            <a:ext cx="7423150" cy="1718515"/>
            <a:chOff x="2562225" y="1839568"/>
            <a:chExt cx="7423150" cy="1718515"/>
          </a:xfrm>
        </p:grpSpPr>
        <p:sp>
          <p:nvSpPr>
            <p:cNvPr id="249" name="TextBox 248">
              <a:extLst>
                <a:ext uri="{FF2B5EF4-FFF2-40B4-BE49-F238E27FC236}">
                  <a16:creationId xmlns:a16="http://schemas.microsoft.com/office/drawing/2014/main" id="{BD9DD204-53A3-D7CE-136D-A5A9987A212D}"/>
                </a:ext>
              </a:extLst>
            </p:cNvPr>
            <p:cNvSpPr txBox="1"/>
            <p:nvPr/>
          </p:nvSpPr>
          <p:spPr bwMode="auto">
            <a:xfrm>
              <a:off x="6246469" y="2078402"/>
              <a:ext cx="726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85%</a:t>
              </a:r>
            </a:p>
          </p:txBody>
        </p:sp>
        <p:sp>
          <p:nvSpPr>
            <p:cNvPr id="250" name="TextBox 249">
              <a:extLst>
                <a:ext uri="{FF2B5EF4-FFF2-40B4-BE49-F238E27FC236}">
                  <a16:creationId xmlns:a16="http://schemas.microsoft.com/office/drawing/2014/main" id="{CC522529-F64A-15DB-678D-16E3EABA087D}"/>
                </a:ext>
              </a:extLst>
            </p:cNvPr>
            <p:cNvSpPr txBox="1"/>
            <p:nvPr/>
          </p:nvSpPr>
          <p:spPr bwMode="auto">
            <a:xfrm>
              <a:off x="7481896" y="2387600"/>
              <a:ext cx="726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73%</a:t>
              </a:r>
            </a:p>
          </p:txBody>
        </p:sp>
        <p:sp>
          <p:nvSpPr>
            <p:cNvPr id="251" name="TextBox 250">
              <a:extLst>
                <a:ext uri="{FF2B5EF4-FFF2-40B4-BE49-F238E27FC236}">
                  <a16:creationId xmlns:a16="http://schemas.microsoft.com/office/drawing/2014/main" id="{D5D61911-1638-94CA-90F3-8F2CB404FECC}"/>
                </a:ext>
              </a:extLst>
            </p:cNvPr>
            <p:cNvSpPr txBox="1"/>
            <p:nvPr/>
          </p:nvSpPr>
          <p:spPr bwMode="auto">
            <a:xfrm>
              <a:off x="4954904" y="1870481"/>
              <a:ext cx="726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90%</a:t>
              </a:r>
            </a:p>
          </p:txBody>
        </p:sp>
        <p:grpSp>
          <p:nvGrpSpPr>
            <p:cNvPr id="322" name="Group 321">
              <a:extLst>
                <a:ext uri="{FF2B5EF4-FFF2-40B4-BE49-F238E27FC236}">
                  <a16:creationId xmlns:a16="http://schemas.microsoft.com/office/drawing/2014/main" id="{2921BD63-14B2-487B-895D-CAE758E2F4ED}"/>
                </a:ext>
              </a:extLst>
            </p:cNvPr>
            <p:cNvGrpSpPr/>
            <p:nvPr/>
          </p:nvGrpSpPr>
          <p:grpSpPr>
            <a:xfrm>
              <a:off x="2562225" y="1908175"/>
              <a:ext cx="7423150" cy="1593850"/>
              <a:chOff x="2562225" y="1908175"/>
              <a:chExt cx="7423150" cy="1593850"/>
            </a:xfrm>
          </p:grpSpPr>
          <p:sp>
            <p:nvSpPr>
              <p:cNvPr id="255" name="Freeform: Shape 254">
                <a:extLst>
                  <a:ext uri="{FF2B5EF4-FFF2-40B4-BE49-F238E27FC236}">
                    <a16:creationId xmlns:a16="http://schemas.microsoft.com/office/drawing/2014/main" id="{418DE13B-FED2-0D58-7EB7-83B7DA5F0B59}"/>
                  </a:ext>
                </a:extLst>
              </p:cNvPr>
              <p:cNvSpPr/>
              <p:nvPr/>
            </p:nvSpPr>
            <p:spPr bwMode="auto">
              <a:xfrm>
                <a:off x="5559425" y="2241550"/>
                <a:ext cx="4425950" cy="1260475"/>
              </a:xfrm>
              <a:custGeom>
                <a:avLst/>
                <a:gdLst>
                  <a:gd name="connsiteX0" fmla="*/ 4425950 w 4425950"/>
                  <a:gd name="connsiteY0" fmla="*/ 1260475 h 1260475"/>
                  <a:gd name="connsiteX1" fmla="*/ 4038600 w 4425950"/>
                  <a:gd name="connsiteY1" fmla="*/ 1260475 h 1260475"/>
                  <a:gd name="connsiteX2" fmla="*/ 4038600 w 4425950"/>
                  <a:gd name="connsiteY2" fmla="*/ 993775 h 1260475"/>
                  <a:gd name="connsiteX3" fmla="*/ 3622675 w 4425950"/>
                  <a:gd name="connsiteY3" fmla="*/ 993775 h 1260475"/>
                  <a:gd name="connsiteX4" fmla="*/ 3622675 w 4425950"/>
                  <a:gd name="connsiteY4" fmla="*/ 825500 h 1260475"/>
                  <a:gd name="connsiteX5" fmla="*/ 3136900 w 4425950"/>
                  <a:gd name="connsiteY5" fmla="*/ 825500 h 1260475"/>
                  <a:gd name="connsiteX6" fmla="*/ 3136900 w 4425950"/>
                  <a:gd name="connsiteY6" fmla="*/ 768350 h 1260475"/>
                  <a:gd name="connsiteX7" fmla="*/ 2921000 w 4425950"/>
                  <a:gd name="connsiteY7" fmla="*/ 768350 h 1260475"/>
                  <a:gd name="connsiteX8" fmla="*/ 2921000 w 4425950"/>
                  <a:gd name="connsiteY8" fmla="*/ 736600 h 1260475"/>
                  <a:gd name="connsiteX9" fmla="*/ 2860675 w 4425950"/>
                  <a:gd name="connsiteY9" fmla="*/ 736600 h 1260475"/>
                  <a:gd name="connsiteX10" fmla="*/ 2860675 w 4425950"/>
                  <a:gd name="connsiteY10" fmla="*/ 704850 h 1260475"/>
                  <a:gd name="connsiteX11" fmla="*/ 2778125 w 4425950"/>
                  <a:gd name="connsiteY11" fmla="*/ 704850 h 1260475"/>
                  <a:gd name="connsiteX12" fmla="*/ 2778125 w 4425950"/>
                  <a:gd name="connsiteY12" fmla="*/ 679450 h 1260475"/>
                  <a:gd name="connsiteX13" fmla="*/ 2727325 w 4425950"/>
                  <a:gd name="connsiteY13" fmla="*/ 679450 h 1260475"/>
                  <a:gd name="connsiteX14" fmla="*/ 2727325 w 4425950"/>
                  <a:gd name="connsiteY14" fmla="*/ 644525 h 1260475"/>
                  <a:gd name="connsiteX15" fmla="*/ 2381250 w 4425950"/>
                  <a:gd name="connsiteY15" fmla="*/ 644525 h 1260475"/>
                  <a:gd name="connsiteX16" fmla="*/ 2381250 w 4425950"/>
                  <a:gd name="connsiteY16" fmla="*/ 581025 h 1260475"/>
                  <a:gd name="connsiteX17" fmla="*/ 2365375 w 4425950"/>
                  <a:gd name="connsiteY17" fmla="*/ 581025 h 1260475"/>
                  <a:gd name="connsiteX18" fmla="*/ 2365375 w 4425950"/>
                  <a:gd name="connsiteY18" fmla="*/ 530225 h 1260475"/>
                  <a:gd name="connsiteX19" fmla="*/ 2298700 w 4425950"/>
                  <a:gd name="connsiteY19" fmla="*/ 530225 h 1260475"/>
                  <a:gd name="connsiteX20" fmla="*/ 2320925 w 4425950"/>
                  <a:gd name="connsiteY20" fmla="*/ 508000 h 1260475"/>
                  <a:gd name="connsiteX21" fmla="*/ 2257425 w 4425950"/>
                  <a:gd name="connsiteY21" fmla="*/ 508000 h 1260475"/>
                  <a:gd name="connsiteX22" fmla="*/ 2257425 w 4425950"/>
                  <a:gd name="connsiteY22" fmla="*/ 482600 h 1260475"/>
                  <a:gd name="connsiteX23" fmla="*/ 2155825 w 4425950"/>
                  <a:gd name="connsiteY23" fmla="*/ 482600 h 1260475"/>
                  <a:gd name="connsiteX24" fmla="*/ 2155825 w 4425950"/>
                  <a:gd name="connsiteY24" fmla="*/ 469900 h 1260475"/>
                  <a:gd name="connsiteX25" fmla="*/ 2019300 w 4425950"/>
                  <a:gd name="connsiteY25" fmla="*/ 469900 h 1260475"/>
                  <a:gd name="connsiteX26" fmla="*/ 2019300 w 4425950"/>
                  <a:gd name="connsiteY26" fmla="*/ 450850 h 1260475"/>
                  <a:gd name="connsiteX27" fmla="*/ 1971675 w 4425950"/>
                  <a:gd name="connsiteY27" fmla="*/ 450850 h 1260475"/>
                  <a:gd name="connsiteX28" fmla="*/ 1971675 w 4425950"/>
                  <a:gd name="connsiteY28" fmla="*/ 431800 h 1260475"/>
                  <a:gd name="connsiteX29" fmla="*/ 1873250 w 4425950"/>
                  <a:gd name="connsiteY29" fmla="*/ 431800 h 1260475"/>
                  <a:gd name="connsiteX30" fmla="*/ 1873250 w 4425950"/>
                  <a:gd name="connsiteY30" fmla="*/ 400050 h 1260475"/>
                  <a:gd name="connsiteX31" fmla="*/ 1787525 w 4425950"/>
                  <a:gd name="connsiteY31" fmla="*/ 400050 h 1260475"/>
                  <a:gd name="connsiteX32" fmla="*/ 1787525 w 4425950"/>
                  <a:gd name="connsiteY32" fmla="*/ 355600 h 1260475"/>
                  <a:gd name="connsiteX33" fmla="*/ 1746250 w 4425950"/>
                  <a:gd name="connsiteY33" fmla="*/ 355600 h 1260475"/>
                  <a:gd name="connsiteX34" fmla="*/ 1724025 w 4425950"/>
                  <a:gd name="connsiteY34" fmla="*/ 333375 h 1260475"/>
                  <a:gd name="connsiteX35" fmla="*/ 1603375 w 4425950"/>
                  <a:gd name="connsiteY35" fmla="*/ 333375 h 1260475"/>
                  <a:gd name="connsiteX36" fmla="*/ 1603375 w 4425950"/>
                  <a:gd name="connsiteY36" fmla="*/ 301625 h 1260475"/>
                  <a:gd name="connsiteX37" fmla="*/ 1485900 w 4425950"/>
                  <a:gd name="connsiteY37" fmla="*/ 301625 h 1260475"/>
                  <a:gd name="connsiteX38" fmla="*/ 1485900 w 4425950"/>
                  <a:gd name="connsiteY38" fmla="*/ 279400 h 1260475"/>
                  <a:gd name="connsiteX39" fmla="*/ 1397000 w 4425950"/>
                  <a:gd name="connsiteY39" fmla="*/ 279400 h 1260475"/>
                  <a:gd name="connsiteX40" fmla="*/ 1397000 w 4425950"/>
                  <a:gd name="connsiteY40" fmla="*/ 257175 h 1260475"/>
                  <a:gd name="connsiteX41" fmla="*/ 1209675 w 4425950"/>
                  <a:gd name="connsiteY41" fmla="*/ 257175 h 1260475"/>
                  <a:gd name="connsiteX42" fmla="*/ 1209675 w 4425950"/>
                  <a:gd name="connsiteY42" fmla="*/ 212725 h 1260475"/>
                  <a:gd name="connsiteX43" fmla="*/ 1193800 w 4425950"/>
                  <a:gd name="connsiteY43" fmla="*/ 212725 h 1260475"/>
                  <a:gd name="connsiteX44" fmla="*/ 1193800 w 4425950"/>
                  <a:gd name="connsiteY44" fmla="*/ 174625 h 1260475"/>
                  <a:gd name="connsiteX45" fmla="*/ 1082675 w 4425950"/>
                  <a:gd name="connsiteY45" fmla="*/ 174625 h 1260475"/>
                  <a:gd name="connsiteX46" fmla="*/ 1082675 w 4425950"/>
                  <a:gd name="connsiteY46" fmla="*/ 142875 h 1260475"/>
                  <a:gd name="connsiteX47" fmla="*/ 828675 w 4425950"/>
                  <a:gd name="connsiteY47" fmla="*/ 142875 h 1260475"/>
                  <a:gd name="connsiteX48" fmla="*/ 828675 w 4425950"/>
                  <a:gd name="connsiteY48" fmla="*/ 117475 h 1260475"/>
                  <a:gd name="connsiteX49" fmla="*/ 615950 w 4425950"/>
                  <a:gd name="connsiteY49" fmla="*/ 117475 h 1260475"/>
                  <a:gd name="connsiteX50" fmla="*/ 615950 w 4425950"/>
                  <a:gd name="connsiteY50" fmla="*/ 79375 h 1260475"/>
                  <a:gd name="connsiteX51" fmla="*/ 587375 w 4425950"/>
                  <a:gd name="connsiteY51" fmla="*/ 79375 h 1260475"/>
                  <a:gd name="connsiteX52" fmla="*/ 587375 w 4425950"/>
                  <a:gd name="connsiteY52" fmla="*/ 44450 h 1260475"/>
                  <a:gd name="connsiteX53" fmla="*/ 555625 w 4425950"/>
                  <a:gd name="connsiteY53" fmla="*/ 44450 h 1260475"/>
                  <a:gd name="connsiteX54" fmla="*/ 555625 w 4425950"/>
                  <a:gd name="connsiteY54" fmla="*/ 12700 h 1260475"/>
                  <a:gd name="connsiteX55" fmla="*/ 288925 w 4425950"/>
                  <a:gd name="connsiteY55" fmla="*/ 12700 h 1260475"/>
                  <a:gd name="connsiteX56" fmla="*/ 288925 w 4425950"/>
                  <a:gd name="connsiteY56" fmla="*/ 0 h 1260475"/>
                  <a:gd name="connsiteX57" fmla="*/ 0 w 4425950"/>
                  <a:gd name="connsiteY57" fmla="*/ 0 h 1260475"/>
                  <a:gd name="connsiteX0" fmla="*/ 4425950 w 4425950"/>
                  <a:gd name="connsiteY0" fmla="*/ 1260475 h 1260475"/>
                  <a:gd name="connsiteX1" fmla="*/ 4038600 w 4425950"/>
                  <a:gd name="connsiteY1" fmla="*/ 1260475 h 1260475"/>
                  <a:gd name="connsiteX2" fmla="*/ 4038600 w 4425950"/>
                  <a:gd name="connsiteY2" fmla="*/ 993775 h 1260475"/>
                  <a:gd name="connsiteX3" fmla="*/ 3622675 w 4425950"/>
                  <a:gd name="connsiteY3" fmla="*/ 993775 h 1260475"/>
                  <a:gd name="connsiteX4" fmla="*/ 3622675 w 4425950"/>
                  <a:gd name="connsiteY4" fmla="*/ 825500 h 1260475"/>
                  <a:gd name="connsiteX5" fmla="*/ 3136900 w 4425950"/>
                  <a:gd name="connsiteY5" fmla="*/ 825500 h 1260475"/>
                  <a:gd name="connsiteX6" fmla="*/ 3136900 w 4425950"/>
                  <a:gd name="connsiteY6" fmla="*/ 768350 h 1260475"/>
                  <a:gd name="connsiteX7" fmla="*/ 2921000 w 4425950"/>
                  <a:gd name="connsiteY7" fmla="*/ 768350 h 1260475"/>
                  <a:gd name="connsiteX8" fmla="*/ 2921000 w 4425950"/>
                  <a:gd name="connsiteY8" fmla="*/ 736600 h 1260475"/>
                  <a:gd name="connsiteX9" fmla="*/ 2860675 w 4425950"/>
                  <a:gd name="connsiteY9" fmla="*/ 736600 h 1260475"/>
                  <a:gd name="connsiteX10" fmla="*/ 2860675 w 4425950"/>
                  <a:gd name="connsiteY10" fmla="*/ 704850 h 1260475"/>
                  <a:gd name="connsiteX11" fmla="*/ 2778125 w 4425950"/>
                  <a:gd name="connsiteY11" fmla="*/ 704850 h 1260475"/>
                  <a:gd name="connsiteX12" fmla="*/ 2778125 w 4425950"/>
                  <a:gd name="connsiteY12" fmla="*/ 679450 h 1260475"/>
                  <a:gd name="connsiteX13" fmla="*/ 2727325 w 4425950"/>
                  <a:gd name="connsiteY13" fmla="*/ 679450 h 1260475"/>
                  <a:gd name="connsiteX14" fmla="*/ 2727325 w 4425950"/>
                  <a:gd name="connsiteY14" fmla="*/ 644525 h 1260475"/>
                  <a:gd name="connsiteX15" fmla="*/ 2381250 w 4425950"/>
                  <a:gd name="connsiteY15" fmla="*/ 644525 h 1260475"/>
                  <a:gd name="connsiteX16" fmla="*/ 2381250 w 4425950"/>
                  <a:gd name="connsiteY16" fmla="*/ 581025 h 1260475"/>
                  <a:gd name="connsiteX17" fmla="*/ 2365375 w 4425950"/>
                  <a:gd name="connsiteY17" fmla="*/ 581025 h 1260475"/>
                  <a:gd name="connsiteX18" fmla="*/ 2365375 w 4425950"/>
                  <a:gd name="connsiteY18" fmla="*/ 530225 h 1260475"/>
                  <a:gd name="connsiteX19" fmla="*/ 2317750 w 4425950"/>
                  <a:gd name="connsiteY19" fmla="*/ 527050 h 1260475"/>
                  <a:gd name="connsiteX20" fmla="*/ 2320925 w 4425950"/>
                  <a:gd name="connsiteY20" fmla="*/ 508000 h 1260475"/>
                  <a:gd name="connsiteX21" fmla="*/ 2257425 w 4425950"/>
                  <a:gd name="connsiteY21" fmla="*/ 508000 h 1260475"/>
                  <a:gd name="connsiteX22" fmla="*/ 2257425 w 4425950"/>
                  <a:gd name="connsiteY22" fmla="*/ 482600 h 1260475"/>
                  <a:gd name="connsiteX23" fmla="*/ 2155825 w 4425950"/>
                  <a:gd name="connsiteY23" fmla="*/ 482600 h 1260475"/>
                  <a:gd name="connsiteX24" fmla="*/ 2155825 w 4425950"/>
                  <a:gd name="connsiteY24" fmla="*/ 469900 h 1260475"/>
                  <a:gd name="connsiteX25" fmla="*/ 2019300 w 4425950"/>
                  <a:gd name="connsiteY25" fmla="*/ 469900 h 1260475"/>
                  <a:gd name="connsiteX26" fmla="*/ 2019300 w 4425950"/>
                  <a:gd name="connsiteY26" fmla="*/ 450850 h 1260475"/>
                  <a:gd name="connsiteX27" fmla="*/ 1971675 w 4425950"/>
                  <a:gd name="connsiteY27" fmla="*/ 450850 h 1260475"/>
                  <a:gd name="connsiteX28" fmla="*/ 1971675 w 4425950"/>
                  <a:gd name="connsiteY28" fmla="*/ 431800 h 1260475"/>
                  <a:gd name="connsiteX29" fmla="*/ 1873250 w 4425950"/>
                  <a:gd name="connsiteY29" fmla="*/ 431800 h 1260475"/>
                  <a:gd name="connsiteX30" fmla="*/ 1873250 w 4425950"/>
                  <a:gd name="connsiteY30" fmla="*/ 400050 h 1260475"/>
                  <a:gd name="connsiteX31" fmla="*/ 1787525 w 4425950"/>
                  <a:gd name="connsiteY31" fmla="*/ 400050 h 1260475"/>
                  <a:gd name="connsiteX32" fmla="*/ 1787525 w 4425950"/>
                  <a:gd name="connsiteY32" fmla="*/ 355600 h 1260475"/>
                  <a:gd name="connsiteX33" fmla="*/ 1746250 w 4425950"/>
                  <a:gd name="connsiteY33" fmla="*/ 355600 h 1260475"/>
                  <a:gd name="connsiteX34" fmla="*/ 1724025 w 4425950"/>
                  <a:gd name="connsiteY34" fmla="*/ 333375 h 1260475"/>
                  <a:gd name="connsiteX35" fmla="*/ 1603375 w 4425950"/>
                  <a:gd name="connsiteY35" fmla="*/ 333375 h 1260475"/>
                  <a:gd name="connsiteX36" fmla="*/ 1603375 w 4425950"/>
                  <a:gd name="connsiteY36" fmla="*/ 301625 h 1260475"/>
                  <a:gd name="connsiteX37" fmla="*/ 1485900 w 4425950"/>
                  <a:gd name="connsiteY37" fmla="*/ 301625 h 1260475"/>
                  <a:gd name="connsiteX38" fmla="*/ 1485900 w 4425950"/>
                  <a:gd name="connsiteY38" fmla="*/ 279400 h 1260475"/>
                  <a:gd name="connsiteX39" fmla="*/ 1397000 w 4425950"/>
                  <a:gd name="connsiteY39" fmla="*/ 279400 h 1260475"/>
                  <a:gd name="connsiteX40" fmla="*/ 1397000 w 4425950"/>
                  <a:gd name="connsiteY40" fmla="*/ 257175 h 1260475"/>
                  <a:gd name="connsiteX41" fmla="*/ 1209675 w 4425950"/>
                  <a:gd name="connsiteY41" fmla="*/ 257175 h 1260475"/>
                  <a:gd name="connsiteX42" fmla="*/ 1209675 w 4425950"/>
                  <a:gd name="connsiteY42" fmla="*/ 212725 h 1260475"/>
                  <a:gd name="connsiteX43" fmla="*/ 1193800 w 4425950"/>
                  <a:gd name="connsiteY43" fmla="*/ 212725 h 1260475"/>
                  <a:gd name="connsiteX44" fmla="*/ 1193800 w 4425950"/>
                  <a:gd name="connsiteY44" fmla="*/ 174625 h 1260475"/>
                  <a:gd name="connsiteX45" fmla="*/ 1082675 w 4425950"/>
                  <a:gd name="connsiteY45" fmla="*/ 174625 h 1260475"/>
                  <a:gd name="connsiteX46" fmla="*/ 1082675 w 4425950"/>
                  <a:gd name="connsiteY46" fmla="*/ 142875 h 1260475"/>
                  <a:gd name="connsiteX47" fmla="*/ 828675 w 4425950"/>
                  <a:gd name="connsiteY47" fmla="*/ 142875 h 1260475"/>
                  <a:gd name="connsiteX48" fmla="*/ 828675 w 4425950"/>
                  <a:gd name="connsiteY48" fmla="*/ 117475 h 1260475"/>
                  <a:gd name="connsiteX49" fmla="*/ 615950 w 4425950"/>
                  <a:gd name="connsiteY49" fmla="*/ 117475 h 1260475"/>
                  <a:gd name="connsiteX50" fmla="*/ 615950 w 4425950"/>
                  <a:gd name="connsiteY50" fmla="*/ 79375 h 1260475"/>
                  <a:gd name="connsiteX51" fmla="*/ 587375 w 4425950"/>
                  <a:gd name="connsiteY51" fmla="*/ 79375 h 1260475"/>
                  <a:gd name="connsiteX52" fmla="*/ 587375 w 4425950"/>
                  <a:gd name="connsiteY52" fmla="*/ 44450 h 1260475"/>
                  <a:gd name="connsiteX53" fmla="*/ 555625 w 4425950"/>
                  <a:gd name="connsiteY53" fmla="*/ 44450 h 1260475"/>
                  <a:gd name="connsiteX54" fmla="*/ 555625 w 4425950"/>
                  <a:gd name="connsiteY54" fmla="*/ 12700 h 1260475"/>
                  <a:gd name="connsiteX55" fmla="*/ 288925 w 4425950"/>
                  <a:gd name="connsiteY55" fmla="*/ 12700 h 1260475"/>
                  <a:gd name="connsiteX56" fmla="*/ 288925 w 4425950"/>
                  <a:gd name="connsiteY56" fmla="*/ 0 h 1260475"/>
                  <a:gd name="connsiteX57" fmla="*/ 0 w 4425950"/>
                  <a:gd name="connsiteY57" fmla="*/ 0 h 1260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425950" h="1260475">
                    <a:moveTo>
                      <a:pt x="4425950" y="1260475"/>
                    </a:moveTo>
                    <a:lnTo>
                      <a:pt x="4038600" y="1260475"/>
                    </a:lnTo>
                    <a:lnTo>
                      <a:pt x="4038600" y="993775"/>
                    </a:lnTo>
                    <a:lnTo>
                      <a:pt x="3622675" y="993775"/>
                    </a:lnTo>
                    <a:lnTo>
                      <a:pt x="3622675" y="825500"/>
                    </a:lnTo>
                    <a:lnTo>
                      <a:pt x="3136900" y="825500"/>
                    </a:lnTo>
                    <a:lnTo>
                      <a:pt x="3136900" y="768350"/>
                    </a:lnTo>
                    <a:lnTo>
                      <a:pt x="2921000" y="768350"/>
                    </a:lnTo>
                    <a:lnTo>
                      <a:pt x="2921000" y="736600"/>
                    </a:lnTo>
                    <a:lnTo>
                      <a:pt x="2860675" y="736600"/>
                    </a:lnTo>
                    <a:lnTo>
                      <a:pt x="2860675" y="704850"/>
                    </a:lnTo>
                    <a:lnTo>
                      <a:pt x="2778125" y="704850"/>
                    </a:lnTo>
                    <a:lnTo>
                      <a:pt x="2778125" y="679450"/>
                    </a:lnTo>
                    <a:lnTo>
                      <a:pt x="2727325" y="679450"/>
                    </a:lnTo>
                    <a:lnTo>
                      <a:pt x="2727325" y="644525"/>
                    </a:lnTo>
                    <a:lnTo>
                      <a:pt x="2381250" y="644525"/>
                    </a:lnTo>
                    <a:lnTo>
                      <a:pt x="2381250" y="581025"/>
                    </a:lnTo>
                    <a:lnTo>
                      <a:pt x="2365375" y="581025"/>
                    </a:lnTo>
                    <a:lnTo>
                      <a:pt x="2365375" y="530225"/>
                    </a:lnTo>
                    <a:lnTo>
                      <a:pt x="2317750" y="527050"/>
                    </a:lnTo>
                    <a:lnTo>
                      <a:pt x="2320925" y="508000"/>
                    </a:lnTo>
                    <a:lnTo>
                      <a:pt x="2257425" y="508000"/>
                    </a:lnTo>
                    <a:lnTo>
                      <a:pt x="2257425" y="482600"/>
                    </a:lnTo>
                    <a:lnTo>
                      <a:pt x="2155825" y="482600"/>
                    </a:lnTo>
                    <a:lnTo>
                      <a:pt x="2155825" y="469900"/>
                    </a:lnTo>
                    <a:lnTo>
                      <a:pt x="2019300" y="469900"/>
                    </a:lnTo>
                    <a:lnTo>
                      <a:pt x="2019300" y="450850"/>
                    </a:lnTo>
                    <a:lnTo>
                      <a:pt x="1971675" y="450850"/>
                    </a:lnTo>
                    <a:lnTo>
                      <a:pt x="1971675" y="431800"/>
                    </a:lnTo>
                    <a:lnTo>
                      <a:pt x="1873250" y="431800"/>
                    </a:lnTo>
                    <a:lnTo>
                      <a:pt x="1873250" y="400050"/>
                    </a:lnTo>
                    <a:lnTo>
                      <a:pt x="1787525" y="400050"/>
                    </a:lnTo>
                    <a:lnTo>
                      <a:pt x="1787525" y="355600"/>
                    </a:lnTo>
                    <a:lnTo>
                      <a:pt x="1746250" y="355600"/>
                    </a:lnTo>
                    <a:lnTo>
                      <a:pt x="1724025" y="333375"/>
                    </a:lnTo>
                    <a:lnTo>
                      <a:pt x="1603375" y="333375"/>
                    </a:lnTo>
                    <a:lnTo>
                      <a:pt x="1603375" y="301625"/>
                    </a:lnTo>
                    <a:lnTo>
                      <a:pt x="1485900" y="301625"/>
                    </a:lnTo>
                    <a:lnTo>
                      <a:pt x="1485900" y="279400"/>
                    </a:lnTo>
                    <a:lnTo>
                      <a:pt x="1397000" y="279400"/>
                    </a:lnTo>
                    <a:lnTo>
                      <a:pt x="1397000" y="257175"/>
                    </a:lnTo>
                    <a:lnTo>
                      <a:pt x="1209675" y="257175"/>
                    </a:lnTo>
                    <a:lnTo>
                      <a:pt x="1209675" y="212725"/>
                    </a:lnTo>
                    <a:lnTo>
                      <a:pt x="1193800" y="212725"/>
                    </a:lnTo>
                    <a:lnTo>
                      <a:pt x="1193800" y="174625"/>
                    </a:lnTo>
                    <a:lnTo>
                      <a:pt x="1082675" y="174625"/>
                    </a:lnTo>
                    <a:lnTo>
                      <a:pt x="1082675" y="142875"/>
                    </a:lnTo>
                    <a:lnTo>
                      <a:pt x="828675" y="142875"/>
                    </a:lnTo>
                    <a:lnTo>
                      <a:pt x="828675" y="117475"/>
                    </a:lnTo>
                    <a:lnTo>
                      <a:pt x="615950" y="117475"/>
                    </a:lnTo>
                    <a:lnTo>
                      <a:pt x="615950" y="79375"/>
                    </a:lnTo>
                    <a:lnTo>
                      <a:pt x="587375" y="79375"/>
                    </a:lnTo>
                    <a:lnTo>
                      <a:pt x="587375" y="44450"/>
                    </a:lnTo>
                    <a:lnTo>
                      <a:pt x="555625" y="44450"/>
                    </a:lnTo>
                    <a:lnTo>
                      <a:pt x="555625" y="12700"/>
                    </a:lnTo>
                    <a:lnTo>
                      <a:pt x="288925" y="12700"/>
                    </a:lnTo>
                    <a:lnTo>
                      <a:pt x="288925"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1" name="Freeform: Shape 320">
                <a:extLst>
                  <a:ext uri="{FF2B5EF4-FFF2-40B4-BE49-F238E27FC236}">
                    <a16:creationId xmlns:a16="http://schemas.microsoft.com/office/drawing/2014/main" id="{E102714B-A78D-90D2-E7F9-EDC588D56BDD}"/>
                  </a:ext>
                </a:extLst>
              </p:cNvPr>
              <p:cNvSpPr/>
              <p:nvPr/>
            </p:nvSpPr>
            <p:spPr bwMode="auto">
              <a:xfrm>
                <a:off x="2562225" y="1908175"/>
                <a:ext cx="2997200" cy="330200"/>
              </a:xfrm>
              <a:custGeom>
                <a:avLst/>
                <a:gdLst>
                  <a:gd name="connsiteX0" fmla="*/ 0 w 2997200"/>
                  <a:gd name="connsiteY0" fmla="*/ 0 h 330200"/>
                  <a:gd name="connsiteX1" fmla="*/ 574675 w 2997200"/>
                  <a:gd name="connsiteY1" fmla="*/ 0 h 330200"/>
                  <a:gd name="connsiteX2" fmla="*/ 574675 w 2997200"/>
                  <a:gd name="connsiteY2" fmla="*/ 22225 h 330200"/>
                  <a:gd name="connsiteX3" fmla="*/ 1000125 w 2997200"/>
                  <a:gd name="connsiteY3" fmla="*/ 22225 h 330200"/>
                  <a:gd name="connsiteX4" fmla="*/ 1000125 w 2997200"/>
                  <a:gd name="connsiteY4" fmla="*/ 41275 h 330200"/>
                  <a:gd name="connsiteX5" fmla="*/ 1165225 w 2997200"/>
                  <a:gd name="connsiteY5" fmla="*/ 41275 h 330200"/>
                  <a:gd name="connsiteX6" fmla="*/ 1165225 w 2997200"/>
                  <a:gd name="connsiteY6" fmla="*/ 60325 h 330200"/>
                  <a:gd name="connsiteX7" fmla="*/ 1317625 w 2997200"/>
                  <a:gd name="connsiteY7" fmla="*/ 60325 h 330200"/>
                  <a:gd name="connsiteX8" fmla="*/ 1317625 w 2997200"/>
                  <a:gd name="connsiteY8" fmla="*/ 76200 h 330200"/>
                  <a:gd name="connsiteX9" fmla="*/ 1454150 w 2997200"/>
                  <a:gd name="connsiteY9" fmla="*/ 76200 h 330200"/>
                  <a:gd name="connsiteX10" fmla="*/ 1454150 w 2997200"/>
                  <a:gd name="connsiteY10" fmla="*/ 101600 h 330200"/>
                  <a:gd name="connsiteX11" fmla="*/ 1581150 w 2997200"/>
                  <a:gd name="connsiteY11" fmla="*/ 101600 h 330200"/>
                  <a:gd name="connsiteX12" fmla="*/ 1587500 w 2997200"/>
                  <a:gd name="connsiteY12" fmla="*/ 101600 h 330200"/>
                  <a:gd name="connsiteX13" fmla="*/ 1711325 w 2997200"/>
                  <a:gd name="connsiteY13" fmla="*/ 101600 h 330200"/>
                  <a:gd name="connsiteX14" fmla="*/ 1711325 w 2997200"/>
                  <a:gd name="connsiteY14" fmla="*/ 130175 h 330200"/>
                  <a:gd name="connsiteX15" fmla="*/ 1781175 w 2997200"/>
                  <a:gd name="connsiteY15" fmla="*/ 130175 h 330200"/>
                  <a:gd name="connsiteX16" fmla="*/ 1781175 w 2997200"/>
                  <a:gd name="connsiteY16" fmla="*/ 196850 h 330200"/>
                  <a:gd name="connsiteX17" fmla="*/ 1825625 w 2997200"/>
                  <a:gd name="connsiteY17" fmla="*/ 196850 h 330200"/>
                  <a:gd name="connsiteX18" fmla="*/ 1825625 w 2997200"/>
                  <a:gd name="connsiteY18" fmla="*/ 206375 h 330200"/>
                  <a:gd name="connsiteX19" fmla="*/ 1873250 w 2997200"/>
                  <a:gd name="connsiteY19" fmla="*/ 206375 h 330200"/>
                  <a:gd name="connsiteX20" fmla="*/ 1873250 w 2997200"/>
                  <a:gd name="connsiteY20" fmla="*/ 212725 h 330200"/>
                  <a:gd name="connsiteX21" fmla="*/ 1943100 w 2997200"/>
                  <a:gd name="connsiteY21" fmla="*/ 212725 h 330200"/>
                  <a:gd name="connsiteX22" fmla="*/ 1943100 w 2997200"/>
                  <a:gd name="connsiteY22" fmla="*/ 212725 h 330200"/>
                  <a:gd name="connsiteX23" fmla="*/ 1943100 w 2997200"/>
                  <a:gd name="connsiteY23" fmla="*/ 234950 h 330200"/>
                  <a:gd name="connsiteX24" fmla="*/ 2212975 w 2997200"/>
                  <a:gd name="connsiteY24" fmla="*/ 234950 h 330200"/>
                  <a:gd name="connsiteX25" fmla="*/ 2212975 w 2997200"/>
                  <a:gd name="connsiteY25" fmla="*/ 244475 h 330200"/>
                  <a:gd name="connsiteX26" fmla="*/ 2387600 w 2997200"/>
                  <a:gd name="connsiteY26" fmla="*/ 244475 h 330200"/>
                  <a:gd name="connsiteX27" fmla="*/ 2387600 w 2997200"/>
                  <a:gd name="connsiteY27" fmla="*/ 276225 h 330200"/>
                  <a:gd name="connsiteX28" fmla="*/ 2495550 w 2997200"/>
                  <a:gd name="connsiteY28" fmla="*/ 276225 h 330200"/>
                  <a:gd name="connsiteX29" fmla="*/ 2495550 w 2997200"/>
                  <a:gd name="connsiteY29" fmla="*/ 285750 h 330200"/>
                  <a:gd name="connsiteX30" fmla="*/ 2587625 w 2997200"/>
                  <a:gd name="connsiteY30" fmla="*/ 285750 h 330200"/>
                  <a:gd name="connsiteX31" fmla="*/ 2587625 w 2997200"/>
                  <a:gd name="connsiteY31" fmla="*/ 298450 h 330200"/>
                  <a:gd name="connsiteX32" fmla="*/ 2752725 w 2997200"/>
                  <a:gd name="connsiteY32" fmla="*/ 298450 h 330200"/>
                  <a:gd name="connsiteX33" fmla="*/ 2752725 w 2997200"/>
                  <a:gd name="connsiteY33" fmla="*/ 298450 h 330200"/>
                  <a:gd name="connsiteX34" fmla="*/ 2924175 w 2997200"/>
                  <a:gd name="connsiteY34" fmla="*/ 298450 h 330200"/>
                  <a:gd name="connsiteX35" fmla="*/ 2924175 w 2997200"/>
                  <a:gd name="connsiteY35" fmla="*/ 323850 h 330200"/>
                  <a:gd name="connsiteX36" fmla="*/ 2997200 w 2997200"/>
                  <a:gd name="connsiteY36" fmla="*/ 323850 h 330200"/>
                  <a:gd name="connsiteX37" fmla="*/ 2997200 w 2997200"/>
                  <a:gd name="connsiteY37" fmla="*/ 33020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997200" h="330200">
                    <a:moveTo>
                      <a:pt x="0" y="0"/>
                    </a:moveTo>
                    <a:lnTo>
                      <a:pt x="574675" y="0"/>
                    </a:lnTo>
                    <a:lnTo>
                      <a:pt x="574675" y="22225"/>
                    </a:lnTo>
                    <a:lnTo>
                      <a:pt x="1000125" y="22225"/>
                    </a:lnTo>
                    <a:lnTo>
                      <a:pt x="1000125" y="41275"/>
                    </a:lnTo>
                    <a:lnTo>
                      <a:pt x="1165225" y="41275"/>
                    </a:lnTo>
                    <a:lnTo>
                      <a:pt x="1165225" y="60325"/>
                    </a:lnTo>
                    <a:lnTo>
                      <a:pt x="1317625" y="60325"/>
                    </a:lnTo>
                    <a:lnTo>
                      <a:pt x="1317625" y="76200"/>
                    </a:lnTo>
                    <a:lnTo>
                      <a:pt x="1454150" y="76200"/>
                    </a:lnTo>
                    <a:lnTo>
                      <a:pt x="1454150" y="101600"/>
                    </a:lnTo>
                    <a:lnTo>
                      <a:pt x="1581150" y="101600"/>
                    </a:lnTo>
                    <a:lnTo>
                      <a:pt x="1587500" y="101600"/>
                    </a:lnTo>
                    <a:lnTo>
                      <a:pt x="1711325" y="101600"/>
                    </a:lnTo>
                    <a:lnTo>
                      <a:pt x="1711325" y="130175"/>
                    </a:lnTo>
                    <a:lnTo>
                      <a:pt x="1781175" y="130175"/>
                    </a:lnTo>
                    <a:lnTo>
                      <a:pt x="1781175" y="196850"/>
                    </a:lnTo>
                    <a:lnTo>
                      <a:pt x="1825625" y="196850"/>
                    </a:lnTo>
                    <a:lnTo>
                      <a:pt x="1825625" y="206375"/>
                    </a:lnTo>
                    <a:lnTo>
                      <a:pt x="1873250" y="206375"/>
                    </a:lnTo>
                    <a:lnTo>
                      <a:pt x="1873250" y="212725"/>
                    </a:lnTo>
                    <a:lnTo>
                      <a:pt x="1943100" y="212725"/>
                    </a:lnTo>
                    <a:lnTo>
                      <a:pt x="1943100" y="212725"/>
                    </a:lnTo>
                    <a:lnTo>
                      <a:pt x="1943100" y="234950"/>
                    </a:lnTo>
                    <a:lnTo>
                      <a:pt x="2212975" y="234950"/>
                    </a:lnTo>
                    <a:lnTo>
                      <a:pt x="2212975" y="244475"/>
                    </a:lnTo>
                    <a:lnTo>
                      <a:pt x="2387600" y="244475"/>
                    </a:lnTo>
                    <a:lnTo>
                      <a:pt x="2387600" y="276225"/>
                    </a:lnTo>
                    <a:lnTo>
                      <a:pt x="2495550" y="276225"/>
                    </a:lnTo>
                    <a:lnTo>
                      <a:pt x="2495550" y="285750"/>
                    </a:lnTo>
                    <a:lnTo>
                      <a:pt x="2587625" y="285750"/>
                    </a:lnTo>
                    <a:lnTo>
                      <a:pt x="2587625" y="298450"/>
                    </a:lnTo>
                    <a:lnTo>
                      <a:pt x="2752725" y="298450"/>
                    </a:lnTo>
                    <a:lnTo>
                      <a:pt x="2752725" y="298450"/>
                    </a:lnTo>
                    <a:lnTo>
                      <a:pt x="2924175" y="298450"/>
                    </a:lnTo>
                    <a:lnTo>
                      <a:pt x="2924175" y="323850"/>
                    </a:lnTo>
                    <a:lnTo>
                      <a:pt x="2997200" y="323850"/>
                    </a:lnTo>
                    <a:lnTo>
                      <a:pt x="2997200" y="33020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326" name="Straight Connector 325">
              <a:extLst>
                <a:ext uri="{FF2B5EF4-FFF2-40B4-BE49-F238E27FC236}">
                  <a16:creationId xmlns:a16="http://schemas.microsoft.com/office/drawing/2014/main" id="{66FDF20D-A9AA-5BDF-8D66-4436C5AC36D3}"/>
                </a:ext>
              </a:extLst>
            </p:cNvPr>
            <p:cNvCxnSpPr/>
            <p:nvPr/>
          </p:nvCxnSpPr>
          <p:spPr bwMode="auto">
            <a:xfrm>
              <a:off x="9955203" y="34459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27" name="Straight Connector 326">
              <a:extLst>
                <a:ext uri="{FF2B5EF4-FFF2-40B4-BE49-F238E27FC236}">
                  <a16:creationId xmlns:a16="http://schemas.microsoft.com/office/drawing/2014/main" id="{41392B75-B5D3-C45F-C16D-978E1F3F4810}"/>
                </a:ext>
              </a:extLst>
            </p:cNvPr>
            <p:cNvCxnSpPr/>
            <p:nvPr/>
          </p:nvCxnSpPr>
          <p:spPr bwMode="auto">
            <a:xfrm>
              <a:off x="9717078" y="34459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28" name="Straight Connector 327">
              <a:extLst>
                <a:ext uri="{FF2B5EF4-FFF2-40B4-BE49-F238E27FC236}">
                  <a16:creationId xmlns:a16="http://schemas.microsoft.com/office/drawing/2014/main" id="{A178EAAB-D8B1-6D2E-5A12-9078F5E27388}"/>
                </a:ext>
              </a:extLst>
            </p:cNvPr>
            <p:cNvCxnSpPr/>
            <p:nvPr/>
          </p:nvCxnSpPr>
          <p:spPr bwMode="auto">
            <a:xfrm>
              <a:off x="9675803" y="34459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29" name="Straight Connector 328">
              <a:extLst>
                <a:ext uri="{FF2B5EF4-FFF2-40B4-BE49-F238E27FC236}">
                  <a16:creationId xmlns:a16="http://schemas.microsoft.com/office/drawing/2014/main" id="{30094A52-216F-37B2-5AC6-AC3DEADA4DD9}"/>
                </a:ext>
              </a:extLst>
            </p:cNvPr>
            <p:cNvCxnSpPr/>
            <p:nvPr/>
          </p:nvCxnSpPr>
          <p:spPr bwMode="auto">
            <a:xfrm>
              <a:off x="9635038" y="34459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30" name="Straight Connector 329">
              <a:extLst>
                <a:ext uri="{FF2B5EF4-FFF2-40B4-BE49-F238E27FC236}">
                  <a16:creationId xmlns:a16="http://schemas.microsoft.com/office/drawing/2014/main" id="{71F96F03-0165-112B-79C6-380DFC8C6EAE}"/>
                </a:ext>
              </a:extLst>
            </p:cNvPr>
            <p:cNvCxnSpPr/>
            <p:nvPr/>
          </p:nvCxnSpPr>
          <p:spPr bwMode="auto">
            <a:xfrm>
              <a:off x="9530263" y="3171918"/>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25E5C479-635C-5632-FD2E-0B2EBD52EA2E}"/>
                </a:ext>
              </a:extLst>
            </p:cNvPr>
            <p:cNvCxnSpPr/>
            <p:nvPr/>
          </p:nvCxnSpPr>
          <p:spPr bwMode="auto">
            <a:xfrm>
              <a:off x="9344967" y="3171918"/>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32" name="Straight Connector 331">
              <a:extLst>
                <a:ext uri="{FF2B5EF4-FFF2-40B4-BE49-F238E27FC236}">
                  <a16:creationId xmlns:a16="http://schemas.microsoft.com/office/drawing/2014/main" id="{71754856-FD49-80C6-9D66-846826C59D5D}"/>
                </a:ext>
              </a:extLst>
            </p:cNvPr>
            <p:cNvCxnSpPr/>
            <p:nvPr/>
          </p:nvCxnSpPr>
          <p:spPr bwMode="auto">
            <a:xfrm>
              <a:off x="9206783" y="3171918"/>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33" name="Straight Connector 332">
              <a:extLst>
                <a:ext uri="{FF2B5EF4-FFF2-40B4-BE49-F238E27FC236}">
                  <a16:creationId xmlns:a16="http://schemas.microsoft.com/office/drawing/2014/main" id="{B3361903-CF05-ADE7-76F4-A3B31C848C29}"/>
                </a:ext>
              </a:extLst>
            </p:cNvPr>
            <p:cNvCxnSpPr/>
            <p:nvPr/>
          </p:nvCxnSpPr>
          <p:spPr bwMode="auto">
            <a:xfrm>
              <a:off x="9186074" y="30111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F518AA3E-3842-BF2D-4EF8-860334483DE1}"/>
                </a:ext>
              </a:extLst>
            </p:cNvPr>
            <p:cNvCxnSpPr/>
            <p:nvPr/>
          </p:nvCxnSpPr>
          <p:spPr bwMode="auto">
            <a:xfrm>
              <a:off x="9119399" y="30111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35" name="Straight Connector 334">
              <a:extLst>
                <a:ext uri="{FF2B5EF4-FFF2-40B4-BE49-F238E27FC236}">
                  <a16:creationId xmlns:a16="http://schemas.microsoft.com/office/drawing/2014/main" id="{3EE9C4D8-28A7-BB37-3FA8-5CD31CAE9E52}"/>
                </a:ext>
              </a:extLst>
            </p:cNvPr>
            <p:cNvCxnSpPr/>
            <p:nvPr/>
          </p:nvCxnSpPr>
          <p:spPr bwMode="auto">
            <a:xfrm>
              <a:off x="9096215" y="30111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D0867278-BE80-61B4-83AC-CED4DAE0DB83}"/>
                </a:ext>
              </a:extLst>
            </p:cNvPr>
            <p:cNvCxnSpPr/>
            <p:nvPr/>
          </p:nvCxnSpPr>
          <p:spPr bwMode="auto">
            <a:xfrm>
              <a:off x="9061290" y="30111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38" name="Straight Connector 337">
              <a:extLst>
                <a:ext uri="{FF2B5EF4-FFF2-40B4-BE49-F238E27FC236}">
                  <a16:creationId xmlns:a16="http://schemas.microsoft.com/office/drawing/2014/main" id="{05C45092-7480-E1EA-F42B-A2A81742CEBE}"/>
                </a:ext>
              </a:extLst>
            </p:cNvPr>
            <p:cNvCxnSpPr/>
            <p:nvPr/>
          </p:nvCxnSpPr>
          <p:spPr bwMode="auto">
            <a:xfrm>
              <a:off x="9020015" y="30111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0B8E7EBB-4B8F-CC80-51C1-3D7C39BCE60C}"/>
                </a:ext>
              </a:extLst>
            </p:cNvPr>
            <p:cNvCxnSpPr/>
            <p:nvPr/>
          </p:nvCxnSpPr>
          <p:spPr bwMode="auto">
            <a:xfrm>
              <a:off x="8905715" y="30111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AA53480B-D405-E171-0E7B-4883C3471393}"/>
                </a:ext>
              </a:extLst>
            </p:cNvPr>
            <p:cNvCxnSpPr/>
            <p:nvPr/>
          </p:nvCxnSpPr>
          <p:spPr bwMode="auto">
            <a:xfrm>
              <a:off x="8835865" y="30111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D34EBD96-AF58-74B2-4C06-A199C33C7B96}"/>
                </a:ext>
              </a:extLst>
            </p:cNvPr>
            <p:cNvCxnSpPr/>
            <p:nvPr/>
          </p:nvCxnSpPr>
          <p:spPr bwMode="auto">
            <a:xfrm>
              <a:off x="8775081" y="301116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FBDBFFC9-B3AD-ADC6-991C-181CF3D6AA0F}"/>
                </a:ext>
              </a:extLst>
            </p:cNvPr>
            <p:cNvCxnSpPr/>
            <p:nvPr/>
          </p:nvCxnSpPr>
          <p:spPr bwMode="auto">
            <a:xfrm>
              <a:off x="8670306" y="295845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F2159F6C-259B-9D77-BE01-EC94E2BDAC90}"/>
                </a:ext>
              </a:extLst>
            </p:cNvPr>
            <p:cNvCxnSpPr/>
            <p:nvPr/>
          </p:nvCxnSpPr>
          <p:spPr bwMode="auto">
            <a:xfrm>
              <a:off x="8625856" y="295845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B223FAEC-46A2-5501-4ADA-10816848B708}"/>
                </a:ext>
              </a:extLst>
            </p:cNvPr>
            <p:cNvCxnSpPr/>
            <p:nvPr/>
          </p:nvCxnSpPr>
          <p:spPr bwMode="auto">
            <a:xfrm>
              <a:off x="8597281" y="295845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534E44BC-4886-F6BA-6F66-D5789508ED4C}"/>
                </a:ext>
              </a:extLst>
            </p:cNvPr>
            <p:cNvCxnSpPr/>
            <p:nvPr/>
          </p:nvCxnSpPr>
          <p:spPr bwMode="auto">
            <a:xfrm>
              <a:off x="8514731" y="295845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50928955-E2A0-ECAA-08F2-98F9D8D63C5E}"/>
                </a:ext>
              </a:extLst>
            </p:cNvPr>
            <p:cNvCxnSpPr/>
            <p:nvPr/>
          </p:nvCxnSpPr>
          <p:spPr bwMode="auto">
            <a:xfrm>
              <a:off x="8482981" y="2921835"/>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02696AB7-DE2A-EDEA-721A-4564B5F3F4B4}"/>
                </a:ext>
              </a:extLst>
            </p:cNvPr>
            <p:cNvCxnSpPr/>
            <p:nvPr/>
          </p:nvCxnSpPr>
          <p:spPr bwMode="auto">
            <a:xfrm>
              <a:off x="8419481" y="2902401"/>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54" name="Straight Connector 353">
              <a:extLst>
                <a:ext uri="{FF2B5EF4-FFF2-40B4-BE49-F238E27FC236}">
                  <a16:creationId xmlns:a16="http://schemas.microsoft.com/office/drawing/2014/main" id="{1E1B083B-3318-BF3E-213C-358AB38458CF}"/>
                </a:ext>
              </a:extLst>
            </p:cNvPr>
            <p:cNvCxnSpPr/>
            <p:nvPr/>
          </p:nvCxnSpPr>
          <p:spPr bwMode="auto">
            <a:xfrm>
              <a:off x="8373159" y="2902401"/>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55" name="Straight Connector 354">
              <a:extLst>
                <a:ext uri="{FF2B5EF4-FFF2-40B4-BE49-F238E27FC236}">
                  <a16:creationId xmlns:a16="http://schemas.microsoft.com/office/drawing/2014/main" id="{7C65273D-6AA2-4706-3407-05CB89DEA4E3}"/>
                </a:ext>
              </a:extLst>
            </p:cNvPr>
            <p:cNvCxnSpPr/>
            <p:nvPr/>
          </p:nvCxnSpPr>
          <p:spPr bwMode="auto">
            <a:xfrm>
              <a:off x="8335059" y="286686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56" name="Straight Connector 355">
              <a:extLst>
                <a:ext uri="{FF2B5EF4-FFF2-40B4-BE49-F238E27FC236}">
                  <a16:creationId xmlns:a16="http://schemas.microsoft.com/office/drawing/2014/main" id="{BA4A71D5-A8A2-9907-16D3-8334DC3DE799}"/>
                </a:ext>
              </a:extLst>
            </p:cNvPr>
            <p:cNvCxnSpPr/>
            <p:nvPr/>
          </p:nvCxnSpPr>
          <p:spPr bwMode="auto">
            <a:xfrm>
              <a:off x="8261485" y="283336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57" name="Straight Connector 356">
              <a:extLst>
                <a:ext uri="{FF2B5EF4-FFF2-40B4-BE49-F238E27FC236}">
                  <a16:creationId xmlns:a16="http://schemas.microsoft.com/office/drawing/2014/main" id="{30E354C1-1E2C-B2B0-A601-1C7FBCD70142}"/>
                </a:ext>
              </a:extLst>
            </p:cNvPr>
            <p:cNvCxnSpPr/>
            <p:nvPr/>
          </p:nvCxnSpPr>
          <p:spPr bwMode="auto">
            <a:xfrm>
              <a:off x="8213239" y="283336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DC876090-A6E3-B97B-32DF-0E3FE6D53CE9}"/>
                </a:ext>
              </a:extLst>
            </p:cNvPr>
            <p:cNvCxnSpPr/>
            <p:nvPr/>
          </p:nvCxnSpPr>
          <p:spPr bwMode="auto">
            <a:xfrm>
              <a:off x="8162578" y="283336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59" name="Straight Connector 358">
              <a:extLst>
                <a:ext uri="{FF2B5EF4-FFF2-40B4-BE49-F238E27FC236}">
                  <a16:creationId xmlns:a16="http://schemas.microsoft.com/office/drawing/2014/main" id="{1E8BA6FA-4DB0-024C-150A-8D9BF3F92A35}"/>
                </a:ext>
              </a:extLst>
            </p:cNvPr>
            <p:cNvCxnSpPr/>
            <p:nvPr/>
          </p:nvCxnSpPr>
          <p:spPr bwMode="auto">
            <a:xfrm>
              <a:off x="8144239" y="283336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0" name="Straight Connector 359">
              <a:extLst>
                <a:ext uri="{FF2B5EF4-FFF2-40B4-BE49-F238E27FC236}">
                  <a16:creationId xmlns:a16="http://schemas.microsoft.com/office/drawing/2014/main" id="{9AF2EEC1-8147-6210-86E4-6BF40C92FD86}"/>
                </a:ext>
              </a:extLst>
            </p:cNvPr>
            <p:cNvCxnSpPr/>
            <p:nvPr/>
          </p:nvCxnSpPr>
          <p:spPr bwMode="auto">
            <a:xfrm>
              <a:off x="8091322" y="283336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E3DC25C0-E8B3-47CB-5DAF-188E4EB305ED}"/>
                </a:ext>
              </a:extLst>
            </p:cNvPr>
            <p:cNvCxnSpPr/>
            <p:nvPr/>
          </p:nvCxnSpPr>
          <p:spPr bwMode="auto">
            <a:xfrm>
              <a:off x="8042639" y="283336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25317A69-F7C2-B236-6C51-03D08EB0FC9A}"/>
                </a:ext>
              </a:extLst>
            </p:cNvPr>
            <p:cNvCxnSpPr/>
            <p:nvPr/>
          </p:nvCxnSpPr>
          <p:spPr bwMode="auto">
            <a:xfrm>
              <a:off x="8008794" y="283336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FC2B140B-6F05-FB3A-AE63-B2EF7A80443A}"/>
                </a:ext>
              </a:extLst>
            </p:cNvPr>
            <p:cNvCxnSpPr/>
            <p:nvPr/>
          </p:nvCxnSpPr>
          <p:spPr bwMode="auto">
            <a:xfrm>
              <a:off x="7974927" y="283336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4" name="Straight Connector 363">
              <a:extLst>
                <a:ext uri="{FF2B5EF4-FFF2-40B4-BE49-F238E27FC236}">
                  <a16:creationId xmlns:a16="http://schemas.microsoft.com/office/drawing/2014/main" id="{CE0C254F-6FB8-69ED-2DD6-EEB7F7C65E39}"/>
                </a:ext>
              </a:extLst>
            </p:cNvPr>
            <p:cNvCxnSpPr/>
            <p:nvPr/>
          </p:nvCxnSpPr>
          <p:spPr bwMode="auto">
            <a:xfrm>
              <a:off x="7940355" y="2720145"/>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5" name="Straight Connector 364">
              <a:extLst>
                <a:ext uri="{FF2B5EF4-FFF2-40B4-BE49-F238E27FC236}">
                  <a16:creationId xmlns:a16="http://schemas.microsoft.com/office/drawing/2014/main" id="{4D622D4E-E166-3275-E0DE-F95A3EA2ADBA}"/>
                </a:ext>
              </a:extLst>
            </p:cNvPr>
            <p:cNvCxnSpPr/>
            <p:nvPr/>
          </p:nvCxnSpPr>
          <p:spPr bwMode="auto">
            <a:xfrm>
              <a:off x="7878971" y="270087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6" name="Straight Connector 365">
              <a:extLst>
                <a:ext uri="{FF2B5EF4-FFF2-40B4-BE49-F238E27FC236}">
                  <a16:creationId xmlns:a16="http://schemas.microsoft.com/office/drawing/2014/main" id="{6CC50906-A16D-91B7-8687-831CE7C2B6B2}"/>
                </a:ext>
              </a:extLst>
            </p:cNvPr>
            <p:cNvCxnSpPr/>
            <p:nvPr/>
          </p:nvCxnSpPr>
          <p:spPr bwMode="auto">
            <a:xfrm>
              <a:off x="7779488" y="266408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7" name="Straight Connector 366">
              <a:extLst>
                <a:ext uri="{FF2B5EF4-FFF2-40B4-BE49-F238E27FC236}">
                  <a16:creationId xmlns:a16="http://schemas.microsoft.com/office/drawing/2014/main" id="{DB401F9D-1C5E-DA4F-99CC-28F3D5B7FA3A}"/>
                </a:ext>
              </a:extLst>
            </p:cNvPr>
            <p:cNvCxnSpPr/>
            <p:nvPr/>
          </p:nvCxnSpPr>
          <p:spPr bwMode="auto">
            <a:xfrm>
              <a:off x="7654396" y="266803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8" name="Straight Connector 367">
              <a:extLst>
                <a:ext uri="{FF2B5EF4-FFF2-40B4-BE49-F238E27FC236}">
                  <a16:creationId xmlns:a16="http://schemas.microsoft.com/office/drawing/2014/main" id="{A8438195-5962-93B8-801B-7009B71B05A1}"/>
                </a:ext>
              </a:extLst>
            </p:cNvPr>
            <p:cNvCxnSpPr/>
            <p:nvPr/>
          </p:nvCxnSpPr>
          <p:spPr bwMode="auto">
            <a:xfrm>
              <a:off x="7696730" y="266408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3DA3C54E-2370-9810-0312-3BF043D7D7A4}"/>
                </a:ext>
              </a:extLst>
            </p:cNvPr>
            <p:cNvCxnSpPr/>
            <p:nvPr/>
          </p:nvCxnSpPr>
          <p:spPr bwMode="auto">
            <a:xfrm>
              <a:off x="7631113" y="2664838"/>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0" name="Straight Connector 369">
              <a:extLst>
                <a:ext uri="{FF2B5EF4-FFF2-40B4-BE49-F238E27FC236}">
                  <a16:creationId xmlns:a16="http://schemas.microsoft.com/office/drawing/2014/main" id="{8CD31118-016E-C191-C2C5-5BF65865C1DF}"/>
                </a:ext>
              </a:extLst>
            </p:cNvPr>
            <p:cNvCxnSpPr/>
            <p:nvPr/>
          </p:nvCxnSpPr>
          <p:spPr bwMode="auto">
            <a:xfrm>
              <a:off x="7481896" y="263097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1" name="Straight Connector 370">
              <a:extLst>
                <a:ext uri="{FF2B5EF4-FFF2-40B4-BE49-F238E27FC236}">
                  <a16:creationId xmlns:a16="http://schemas.microsoft.com/office/drawing/2014/main" id="{C9C9DC59-B182-E2BB-FC3E-7B3D61DE15CF}"/>
                </a:ext>
              </a:extLst>
            </p:cNvPr>
            <p:cNvCxnSpPr/>
            <p:nvPr/>
          </p:nvCxnSpPr>
          <p:spPr bwMode="auto">
            <a:xfrm>
              <a:off x="7445913" y="2611981"/>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808AC3EC-2EE5-00F5-CB47-40F7C80D5788}"/>
                </a:ext>
              </a:extLst>
            </p:cNvPr>
            <p:cNvCxnSpPr/>
            <p:nvPr/>
          </p:nvCxnSpPr>
          <p:spPr bwMode="auto">
            <a:xfrm>
              <a:off x="7382408" y="259143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3" name="Straight Connector 372">
              <a:extLst>
                <a:ext uri="{FF2B5EF4-FFF2-40B4-BE49-F238E27FC236}">
                  <a16:creationId xmlns:a16="http://schemas.microsoft.com/office/drawing/2014/main" id="{AF33C167-68E3-CCCF-422E-B0E5C952D19A}"/>
                </a:ext>
              </a:extLst>
            </p:cNvPr>
            <p:cNvCxnSpPr/>
            <p:nvPr/>
          </p:nvCxnSpPr>
          <p:spPr bwMode="auto">
            <a:xfrm>
              <a:off x="7357008" y="2572351"/>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CD63488D-E5DD-E8EF-51A4-806AB1645EE1}"/>
                </a:ext>
              </a:extLst>
            </p:cNvPr>
            <p:cNvCxnSpPr/>
            <p:nvPr/>
          </p:nvCxnSpPr>
          <p:spPr bwMode="auto">
            <a:xfrm>
              <a:off x="7326100" y="2547450"/>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5" name="Straight Connector 374">
              <a:extLst>
                <a:ext uri="{FF2B5EF4-FFF2-40B4-BE49-F238E27FC236}">
                  <a16:creationId xmlns:a16="http://schemas.microsoft.com/office/drawing/2014/main" id="{5026E45C-69D9-1F14-D9EA-DA8ED297095A}"/>
                </a:ext>
              </a:extLst>
            </p:cNvPr>
            <p:cNvCxnSpPr/>
            <p:nvPr/>
          </p:nvCxnSpPr>
          <p:spPr bwMode="auto">
            <a:xfrm>
              <a:off x="6902375" y="244773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6" name="Straight Connector 375">
              <a:extLst>
                <a:ext uri="{FF2B5EF4-FFF2-40B4-BE49-F238E27FC236}">
                  <a16:creationId xmlns:a16="http://schemas.microsoft.com/office/drawing/2014/main" id="{02A79848-B262-037C-F1FC-CBA14ED0E71A}"/>
                </a:ext>
              </a:extLst>
            </p:cNvPr>
            <p:cNvCxnSpPr/>
            <p:nvPr/>
          </p:nvCxnSpPr>
          <p:spPr bwMode="auto">
            <a:xfrm>
              <a:off x="6857400" y="244773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962ACC73-91DD-5CE0-A6BD-72FB0391E29D}"/>
                </a:ext>
              </a:extLst>
            </p:cNvPr>
            <p:cNvCxnSpPr/>
            <p:nvPr/>
          </p:nvCxnSpPr>
          <p:spPr bwMode="auto">
            <a:xfrm>
              <a:off x="6798133" y="244773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8" name="Straight Connector 377">
              <a:extLst>
                <a:ext uri="{FF2B5EF4-FFF2-40B4-BE49-F238E27FC236}">
                  <a16:creationId xmlns:a16="http://schemas.microsoft.com/office/drawing/2014/main" id="{6733E06C-0484-A94D-338E-DFF7F5DF3283}"/>
                </a:ext>
              </a:extLst>
            </p:cNvPr>
            <p:cNvCxnSpPr/>
            <p:nvPr/>
          </p:nvCxnSpPr>
          <p:spPr bwMode="auto">
            <a:xfrm>
              <a:off x="6744566" y="2356718"/>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79" name="Straight Connector 378">
              <a:extLst>
                <a:ext uri="{FF2B5EF4-FFF2-40B4-BE49-F238E27FC236}">
                  <a16:creationId xmlns:a16="http://schemas.microsoft.com/office/drawing/2014/main" id="{66FDF52F-29BC-158D-A444-769B99F9BD15}"/>
                </a:ext>
              </a:extLst>
            </p:cNvPr>
            <p:cNvCxnSpPr/>
            <p:nvPr/>
          </p:nvCxnSpPr>
          <p:spPr bwMode="auto">
            <a:xfrm>
              <a:off x="6554066" y="2335618"/>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0" name="Straight Connector 379">
              <a:extLst>
                <a:ext uri="{FF2B5EF4-FFF2-40B4-BE49-F238E27FC236}">
                  <a16:creationId xmlns:a16="http://schemas.microsoft.com/office/drawing/2014/main" id="{9FA1EBDA-7006-7B23-4078-C9675930333A}"/>
                </a:ext>
              </a:extLst>
            </p:cNvPr>
            <p:cNvCxnSpPr/>
            <p:nvPr/>
          </p:nvCxnSpPr>
          <p:spPr bwMode="auto">
            <a:xfrm>
              <a:off x="6316999" y="2311086"/>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1" name="Straight Connector 380">
              <a:extLst>
                <a:ext uri="{FF2B5EF4-FFF2-40B4-BE49-F238E27FC236}">
                  <a16:creationId xmlns:a16="http://schemas.microsoft.com/office/drawing/2014/main" id="{CB6FBFBD-A6B2-3C29-222E-AF298B5B19C4}"/>
                </a:ext>
              </a:extLst>
            </p:cNvPr>
            <p:cNvCxnSpPr/>
            <p:nvPr/>
          </p:nvCxnSpPr>
          <p:spPr bwMode="auto">
            <a:xfrm>
              <a:off x="6246469" y="2311086"/>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2" name="Straight Connector 381">
              <a:extLst>
                <a:ext uri="{FF2B5EF4-FFF2-40B4-BE49-F238E27FC236}">
                  <a16:creationId xmlns:a16="http://schemas.microsoft.com/office/drawing/2014/main" id="{61C326AF-18CB-A958-6186-56ABEA1569AC}"/>
                </a:ext>
              </a:extLst>
            </p:cNvPr>
            <p:cNvCxnSpPr/>
            <p:nvPr/>
          </p:nvCxnSpPr>
          <p:spPr bwMode="auto">
            <a:xfrm>
              <a:off x="6199902" y="2311086"/>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3" name="Straight Connector 382">
              <a:extLst>
                <a:ext uri="{FF2B5EF4-FFF2-40B4-BE49-F238E27FC236}">
                  <a16:creationId xmlns:a16="http://schemas.microsoft.com/office/drawing/2014/main" id="{84385C39-3E6D-11FD-D5B1-D29B1F6EE4E1}"/>
                </a:ext>
              </a:extLst>
            </p:cNvPr>
            <p:cNvCxnSpPr/>
            <p:nvPr/>
          </p:nvCxnSpPr>
          <p:spPr bwMode="auto">
            <a:xfrm>
              <a:off x="6144869" y="2208896"/>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4" name="Straight Connector 383">
              <a:extLst>
                <a:ext uri="{FF2B5EF4-FFF2-40B4-BE49-F238E27FC236}">
                  <a16:creationId xmlns:a16="http://schemas.microsoft.com/office/drawing/2014/main" id="{7830242B-B158-E417-D449-3F03EF32FB3A}"/>
                </a:ext>
              </a:extLst>
            </p:cNvPr>
            <p:cNvCxnSpPr/>
            <p:nvPr/>
          </p:nvCxnSpPr>
          <p:spPr bwMode="auto">
            <a:xfrm>
              <a:off x="5774452" y="218231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5" name="Straight Connector 384">
              <a:extLst>
                <a:ext uri="{FF2B5EF4-FFF2-40B4-BE49-F238E27FC236}">
                  <a16:creationId xmlns:a16="http://schemas.microsoft.com/office/drawing/2014/main" id="{A50AB248-9367-5FDC-073C-39C86F7275EF}"/>
                </a:ext>
              </a:extLst>
            </p:cNvPr>
            <p:cNvCxnSpPr/>
            <p:nvPr/>
          </p:nvCxnSpPr>
          <p:spPr bwMode="auto">
            <a:xfrm>
              <a:off x="5713068" y="218231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6" name="Straight Connector 385">
              <a:extLst>
                <a:ext uri="{FF2B5EF4-FFF2-40B4-BE49-F238E27FC236}">
                  <a16:creationId xmlns:a16="http://schemas.microsoft.com/office/drawing/2014/main" id="{BBFF97F2-98F4-D933-BC23-14D854AA13B7}"/>
                </a:ext>
              </a:extLst>
            </p:cNvPr>
            <p:cNvCxnSpPr/>
            <p:nvPr/>
          </p:nvCxnSpPr>
          <p:spPr bwMode="auto">
            <a:xfrm>
              <a:off x="5591293" y="218231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7" name="Straight Connector 386">
              <a:extLst>
                <a:ext uri="{FF2B5EF4-FFF2-40B4-BE49-F238E27FC236}">
                  <a16:creationId xmlns:a16="http://schemas.microsoft.com/office/drawing/2014/main" id="{95211056-FE44-7343-5F4A-E879C3087F33}"/>
                </a:ext>
              </a:extLst>
            </p:cNvPr>
            <p:cNvCxnSpPr/>
            <p:nvPr/>
          </p:nvCxnSpPr>
          <p:spPr bwMode="auto">
            <a:xfrm>
              <a:off x="5534143" y="2182317"/>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8" name="Straight Connector 387">
              <a:extLst>
                <a:ext uri="{FF2B5EF4-FFF2-40B4-BE49-F238E27FC236}">
                  <a16:creationId xmlns:a16="http://schemas.microsoft.com/office/drawing/2014/main" id="{0C6B056E-3D9A-9A3C-1ECD-570E65655D89}"/>
                </a:ext>
              </a:extLst>
            </p:cNvPr>
            <p:cNvCxnSpPr/>
            <p:nvPr/>
          </p:nvCxnSpPr>
          <p:spPr bwMode="auto">
            <a:xfrm>
              <a:off x="5011327" y="212625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89" name="Straight Connector 388">
              <a:extLst>
                <a:ext uri="{FF2B5EF4-FFF2-40B4-BE49-F238E27FC236}">
                  <a16:creationId xmlns:a16="http://schemas.microsoft.com/office/drawing/2014/main" id="{646DA649-9086-0BE7-0249-6AC96EBBDCD0}"/>
                </a:ext>
              </a:extLst>
            </p:cNvPr>
            <p:cNvCxnSpPr/>
            <p:nvPr/>
          </p:nvCxnSpPr>
          <p:spPr bwMode="auto">
            <a:xfrm>
              <a:off x="4869510" y="2096780"/>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90" name="Straight Connector 389">
              <a:extLst>
                <a:ext uri="{FF2B5EF4-FFF2-40B4-BE49-F238E27FC236}">
                  <a16:creationId xmlns:a16="http://schemas.microsoft.com/office/drawing/2014/main" id="{EFDAEEEA-2F13-BEFF-7E79-5620753231A9}"/>
                </a:ext>
              </a:extLst>
            </p:cNvPr>
            <p:cNvCxnSpPr/>
            <p:nvPr/>
          </p:nvCxnSpPr>
          <p:spPr bwMode="auto">
            <a:xfrm>
              <a:off x="4664193" y="2087322"/>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91" name="Straight Connector 390">
              <a:extLst>
                <a:ext uri="{FF2B5EF4-FFF2-40B4-BE49-F238E27FC236}">
                  <a16:creationId xmlns:a16="http://schemas.microsoft.com/office/drawing/2014/main" id="{0D8C2A20-A892-8999-DD15-62E23D9F9C18}"/>
                </a:ext>
              </a:extLst>
            </p:cNvPr>
            <p:cNvCxnSpPr/>
            <p:nvPr/>
          </p:nvCxnSpPr>
          <p:spPr bwMode="auto">
            <a:xfrm>
              <a:off x="3743443" y="1915361"/>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92" name="Straight Connector 391">
              <a:extLst>
                <a:ext uri="{FF2B5EF4-FFF2-40B4-BE49-F238E27FC236}">
                  <a16:creationId xmlns:a16="http://schemas.microsoft.com/office/drawing/2014/main" id="{37DDF437-F5C4-D38D-121A-B99909773657}"/>
                </a:ext>
              </a:extLst>
            </p:cNvPr>
            <p:cNvCxnSpPr/>
            <p:nvPr/>
          </p:nvCxnSpPr>
          <p:spPr bwMode="auto">
            <a:xfrm>
              <a:off x="3667121" y="1894548"/>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93" name="Straight Connector 392">
              <a:extLst>
                <a:ext uri="{FF2B5EF4-FFF2-40B4-BE49-F238E27FC236}">
                  <a16:creationId xmlns:a16="http://schemas.microsoft.com/office/drawing/2014/main" id="{704E2440-F86F-637E-8D58-9DF2C7064AB2}"/>
                </a:ext>
              </a:extLst>
            </p:cNvPr>
            <p:cNvCxnSpPr/>
            <p:nvPr/>
          </p:nvCxnSpPr>
          <p:spPr bwMode="auto">
            <a:xfrm>
              <a:off x="3184521" y="1875276"/>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94" name="Straight Connector 393">
              <a:extLst>
                <a:ext uri="{FF2B5EF4-FFF2-40B4-BE49-F238E27FC236}">
                  <a16:creationId xmlns:a16="http://schemas.microsoft.com/office/drawing/2014/main" id="{2BBF277F-B64D-BDA9-2939-648989665504}"/>
                </a:ext>
              </a:extLst>
            </p:cNvPr>
            <p:cNvCxnSpPr/>
            <p:nvPr/>
          </p:nvCxnSpPr>
          <p:spPr bwMode="auto">
            <a:xfrm>
              <a:off x="3137954" y="186363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95" name="Straight Connector 394">
              <a:extLst>
                <a:ext uri="{FF2B5EF4-FFF2-40B4-BE49-F238E27FC236}">
                  <a16:creationId xmlns:a16="http://schemas.microsoft.com/office/drawing/2014/main" id="{27770E5A-18B9-376D-47FF-A5E9F28F8AD7}"/>
                </a:ext>
              </a:extLst>
            </p:cNvPr>
            <p:cNvCxnSpPr/>
            <p:nvPr/>
          </p:nvCxnSpPr>
          <p:spPr bwMode="auto">
            <a:xfrm>
              <a:off x="3514721" y="1878949"/>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396" name="Straight Connector 395">
              <a:extLst>
                <a:ext uri="{FF2B5EF4-FFF2-40B4-BE49-F238E27FC236}">
                  <a16:creationId xmlns:a16="http://schemas.microsoft.com/office/drawing/2014/main" id="{C3F9E715-2C2C-1D08-3A5C-479A138B5CDD}"/>
                </a:ext>
              </a:extLst>
            </p:cNvPr>
            <p:cNvCxnSpPr/>
            <p:nvPr/>
          </p:nvCxnSpPr>
          <p:spPr bwMode="auto">
            <a:xfrm>
              <a:off x="2824688" y="1839568"/>
              <a:ext cx="0" cy="112116"/>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9" name="Group 438">
            <a:extLst>
              <a:ext uri="{FF2B5EF4-FFF2-40B4-BE49-F238E27FC236}">
                <a16:creationId xmlns:a16="http://schemas.microsoft.com/office/drawing/2014/main" id="{3650FF14-AD79-9A44-DC57-3DA4E23B7550}"/>
              </a:ext>
            </a:extLst>
          </p:cNvPr>
          <p:cNvGrpSpPr/>
          <p:nvPr/>
        </p:nvGrpSpPr>
        <p:grpSpPr>
          <a:xfrm>
            <a:off x="2574925" y="2264410"/>
            <a:ext cx="7426325" cy="1998989"/>
            <a:chOff x="2574925" y="1898650"/>
            <a:chExt cx="7426325" cy="1998989"/>
          </a:xfrm>
        </p:grpSpPr>
        <p:grpSp>
          <p:nvGrpSpPr>
            <p:cNvPr id="325" name="Group 324">
              <a:extLst>
                <a:ext uri="{FF2B5EF4-FFF2-40B4-BE49-F238E27FC236}">
                  <a16:creationId xmlns:a16="http://schemas.microsoft.com/office/drawing/2014/main" id="{ED8D2744-5947-C370-5E81-4B833B6C5966}"/>
                </a:ext>
              </a:extLst>
            </p:cNvPr>
            <p:cNvGrpSpPr/>
            <p:nvPr/>
          </p:nvGrpSpPr>
          <p:grpSpPr>
            <a:xfrm>
              <a:off x="2574925" y="1898650"/>
              <a:ext cx="7426325" cy="1946275"/>
              <a:chOff x="2574925" y="1898650"/>
              <a:chExt cx="7426325" cy="1946275"/>
            </a:xfrm>
          </p:grpSpPr>
          <p:sp>
            <p:nvSpPr>
              <p:cNvPr id="323" name="Freeform: Shape 322">
                <a:extLst>
                  <a:ext uri="{FF2B5EF4-FFF2-40B4-BE49-F238E27FC236}">
                    <a16:creationId xmlns:a16="http://schemas.microsoft.com/office/drawing/2014/main" id="{77124648-E3D5-514F-D27F-FFCB742AF840}"/>
                  </a:ext>
                </a:extLst>
              </p:cNvPr>
              <p:cNvSpPr/>
              <p:nvPr/>
            </p:nvSpPr>
            <p:spPr bwMode="auto">
              <a:xfrm>
                <a:off x="2574925" y="1898650"/>
                <a:ext cx="5010150" cy="1828800"/>
              </a:xfrm>
              <a:custGeom>
                <a:avLst/>
                <a:gdLst>
                  <a:gd name="connsiteX0" fmla="*/ 0 w 5010150"/>
                  <a:gd name="connsiteY0" fmla="*/ 0 h 1828800"/>
                  <a:gd name="connsiteX1" fmla="*/ 79375 w 5010150"/>
                  <a:gd name="connsiteY1" fmla="*/ 0 h 1828800"/>
                  <a:gd name="connsiteX2" fmla="*/ 79375 w 5010150"/>
                  <a:gd name="connsiteY2" fmla="*/ 34925 h 1828800"/>
                  <a:gd name="connsiteX3" fmla="*/ 206375 w 5010150"/>
                  <a:gd name="connsiteY3" fmla="*/ 34925 h 1828800"/>
                  <a:gd name="connsiteX4" fmla="*/ 206375 w 5010150"/>
                  <a:gd name="connsiteY4" fmla="*/ 47625 h 1828800"/>
                  <a:gd name="connsiteX5" fmla="*/ 238125 w 5010150"/>
                  <a:gd name="connsiteY5" fmla="*/ 47625 h 1828800"/>
                  <a:gd name="connsiteX6" fmla="*/ 238125 w 5010150"/>
                  <a:gd name="connsiteY6" fmla="*/ 73025 h 1828800"/>
                  <a:gd name="connsiteX7" fmla="*/ 254000 w 5010150"/>
                  <a:gd name="connsiteY7" fmla="*/ 73025 h 1828800"/>
                  <a:gd name="connsiteX8" fmla="*/ 254000 w 5010150"/>
                  <a:gd name="connsiteY8" fmla="*/ 104775 h 1828800"/>
                  <a:gd name="connsiteX9" fmla="*/ 266700 w 5010150"/>
                  <a:gd name="connsiteY9" fmla="*/ 104775 h 1828800"/>
                  <a:gd name="connsiteX10" fmla="*/ 266700 w 5010150"/>
                  <a:gd name="connsiteY10" fmla="*/ 142875 h 1828800"/>
                  <a:gd name="connsiteX11" fmla="*/ 361950 w 5010150"/>
                  <a:gd name="connsiteY11" fmla="*/ 142875 h 1828800"/>
                  <a:gd name="connsiteX12" fmla="*/ 361950 w 5010150"/>
                  <a:gd name="connsiteY12" fmla="*/ 174625 h 1828800"/>
                  <a:gd name="connsiteX13" fmla="*/ 422275 w 5010150"/>
                  <a:gd name="connsiteY13" fmla="*/ 174625 h 1828800"/>
                  <a:gd name="connsiteX14" fmla="*/ 422275 w 5010150"/>
                  <a:gd name="connsiteY14" fmla="*/ 203200 h 1828800"/>
                  <a:gd name="connsiteX15" fmla="*/ 523875 w 5010150"/>
                  <a:gd name="connsiteY15" fmla="*/ 203200 h 1828800"/>
                  <a:gd name="connsiteX16" fmla="*/ 523875 w 5010150"/>
                  <a:gd name="connsiteY16" fmla="*/ 222250 h 1828800"/>
                  <a:gd name="connsiteX17" fmla="*/ 549275 w 5010150"/>
                  <a:gd name="connsiteY17" fmla="*/ 222250 h 1828800"/>
                  <a:gd name="connsiteX18" fmla="*/ 549275 w 5010150"/>
                  <a:gd name="connsiteY18" fmla="*/ 266700 h 1828800"/>
                  <a:gd name="connsiteX19" fmla="*/ 574675 w 5010150"/>
                  <a:gd name="connsiteY19" fmla="*/ 266700 h 1828800"/>
                  <a:gd name="connsiteX20" fmla="*/ 574675 w 5010150"/>
                  <a:gd name="connsiteY20" fmla="*/ 298450 h 1828800"/>
                  <a:gd name="connsiteX21" fmla="*/ 584200 w 5010150"/>
                  <a:gd name="connsiteY21" fmla="*/ 307975 h 1828800"/>
                  <a:gd name="connsiteX22" fmla="*/ 584200 w 5010150"/>
                  <a:gd name="connsiteY22" fmla="*/ 390525 h 1828800"/>
                  <a:gd name="connsiteX23" fmla="*/ 650875 w 5010150"/>
                  <a:gd name="connsiteY23" fmla="*/ 390525 h 1828800"/>
                  <a:gd name="connsiteX24" fmla="*/ 650875 w 5010150"/>
                  <a:gd name="connsiteY24" fmla="*/ 415925 h 1828800"/>
                  <a:gd name="connsiteX25" fmla="*/ 698500 w 5010150"/>
                  <a:gd name="connsiteY25" fmla="*/ 415925 h 1828800"/>
                  <a:gd name="connsiteX26" fmla="*/ 698500 w 5010150"/>
                  <a:gd name="connsiteY26" fmla="*/ 434975 h 1828800"/>
                  <a:gd name="connsiteX27" fmla="*/ 781050 w 5010150"/>
                  <a:gd name="connsiteY27" fmla="*/ 434975 h 1828800"/>
                  <a:gd name="connsiteX28" fmla="*/ 781050 w 5010150"/>
                  <a:gd name="connsiteY28" fmla="*/ 466725 h 1828800"/>
                  <a:gd name="connsiteX29" fmla="*/ 815975 w 5010150"/>
                  <a:gd name="connsiteY29" fmla="*/ 466725 h 1828800"/>
                  <a:gd name="connsiteX30" fmla="*/ 815975 w 5010150"/>
                  <a:gd name="connsiteY30" fmla="*/ 492125 h 1828800"/>
                  <a:gd name="connsiteX31" fmla="*/ 850900 w 5010150"/>
                  <a:gd name="connsiteY31" fmla="*/ 492125 h 1828800"/>
                  <a:gd name="connsiteX32" fmla="*/ 850900 w 5010150"/>
                  <a:gd name="connsiteY32" fmla="*/ 517525 h 1828800"/>
                  <a:gd name="connsiteX33" fmla="*/ 850900 w 5010150"/>
                  <a:gd name="connsiteY33" fmla="*/ 536575 h 1828800"/>
                  <a:gd name="connsiteX34" fmla="*/ 873125 w 5010150"/>
                  <a:gd name="connsiteY34" fmla="*/ 536575 h 1828800"/>
                  <a:gd name="connsiteX35" fmla="*/ 873125 w 5010150"/>
                  <a:gd name="connsiteY35" fmla="*/ 596900 h 1828800"/>
                  <a:gd name="connsiteX36" fmla="*/ 901700 w 5010150"/>
                  <a:gd name="connsiteY36" fmla="*/ 596900 h 1828800"/>
                  <a:gd name="connsiteX37" fmla="*/ 901700 w 5010150"/>
                  <a:gd name="connsiteY37" fmla="*/ 650875 h 1828800"/>
                  <a:gd name="connsiteX38" fmla="*/ 1047750 w 5010150"/>
                  <a:gd name="connsiteY38" fmla="*/ 650875 h 1828800"/>
                  <a:gd name="connsiteX39" fmla="*/ 1047750 w 5010150"/>
                  <a:gd name="connsiteY39" fmla="*/ 673100 h 1828800"/>
                  <a:gd name="connsiteX40" fmla="*/ 1082675 w 5010150"/>
                  <a:gd name="connsiteY40" fmla="*/ 673100 h 1828800"/>
                  <a:gd name="connsiteX41" fmla="*/ 1082675 w 5010150"/>
                  <a:gd name="connsiteY41" fmla="*/ 692150 h 1828800"/>
                  <a:gd name="connsiteX42" fmla="*/ 1127125 w 5010150"/>
                  <a:gd name="connsiteY42" fmla="*/ 692150 h 1828800"/>
                  <a:gd name="connsiteX43" fmla="*/ 1127125 w 5010150"/>
                  <a:gd name="connsiteY43" fmla="*/ 708025 h 1828800"/>
                  <a:gd name="connsiteX44" fmla="*/ 1162050 w 5010150"/>
                  <a:gd name="connsiteY44" fmla="*/ 708025 h 1828800"/>
                  <a:gd name="connsiteX45" fmla="*/ 1162050 w 5010150"/>
                  <a:gd name="connsiteY45" fmla="*/ 749300 h 1828800"/>
                  <a:gd name="connsiteX46" fmla="*/ 1187450 w 5010150"/>
                  <a:gd name="connsiteY46" fmla="*/ 749300 h 1828800"/>
                  <a:gd name="connsiteX47" fmla="*/ 1187450 w 5010150"/>
                  <a:gd name="connsiteY47" fmla="*/ 863600 h 1828800"/>
                  <a:gd name="connsiteX48" fmla="*/ 1241425 w 5010150"/>
                  <a:gd name="connsiteY48" fmla="*/ 863600 h 1828800"/>
                  <a:gd name="connsiteX49" fmla="*/ 1241425 w 5010150"/>
                  <a:gd name="connsiteY49" fmla="*/ 889000 h 1828800"/>
                  <a:gd name="connsiteX50" fmla="*/ 1317625 w 5010150"/>
                  <a:gd name="connsiteY50" fmla="*/ 889000 h 1828800"/>
                  <a:gd name="connsiteX51" fmla="*/ 1317625 w 5010150"/>
                  <a:gd name="connsiteY51" fmla="*/ 908050 h 1828800"/>
                  <a:gd name="connsiteX52" fmla="*/ 1381125 w 5010150"/>
                  <a:gd name="connsiteY52" fmla="*/ 908050 h 1828800"/>
                  <a:gd name="connsiteX53" fmla="*/ 1381125 w 5010150"/>
                  <a:gd name="connsiteY53" fmla="*/ 933450 h 1828800"/>
                  <a:gd name="connsiteX54" fmla="*/ 1428750 w 5010150"/>
                  <a:gd name="connsiteY54" fmla="*/ 933450 h 1828800"/>
                  <a:gd name="connsiteX55" fmla="*/ 1555750 w 5010150"/>
                  <a:gd name="connsiteY55" fmla="*/ 933450 h 1828800"/>
                  <a:gd name="connsiteX56" fmla="*/ 1555750 w 5010150"/>
                  <a:gd name="connsiteY56" fmla="*/ 965200 h 1828800"/>
                  <a:gd name="connsiteX57" fmla="*/ 1787525 w 5010150"/>
                  <a:gd name="connsiteY57" fmla="*/ 965200 h 1828800"/>
                  <a:gd name="connsiteX58" fmla="*/ 1787525 w 5010150"/>
                  <a:gd name="connsiteY58" fmla="*/ 1028700 h 1828800"/>
                  <a:gd name="connsiteX59" fmla="*/ 1787525 w 5010150"/>
                  <a:gd name="connsiteY59" fmla="*/ 1028700 h 1828800"/>
                  <a:gd name="connsiteX60" fmla="*/ 1787525 w 5010150"/>
                  <a:gd name="connsiteY60" fmla="*/ 1063625 h 1828800"/>
                  <a:gd name="connsiteX61" fmla="*/ 1825625 w 5010150"/>
                  <a:gd name="connsiteY61" fmla="*/ 1063625 h 1828800"/>
                  <a:gd name="connsiteX62" fmla="*/ 1825625 w 5010150"/>
                  <a:gd name="connsiteY62" fmla="*/ 1089025 h 1828800"/>
                  <a:gd name="connsiteX63" fmla="*/ 1901825 w 5010150"/>
                  <a:gd name="connsiteY63" fmla="*/ 1089025 h 1828800"/>
                  <a:gd name="connsiteX64" fmla="*/ 1901825 w 5010150"/>
                  <a:gd name="connsiteY64" fmla="*/ 1089025 h 1828800"/>
                  <a:gd name="connsiteX65" fmla="*/ 1892300 w 5010150"/>
                  <a:gd name="connsiteY65" fmla="*/ 1098550 h 1828800"/>
                  <a:gd name="connsiteX66" fmla="*/ 1901825 w 5010150"/>
                  <a:gd name="connsiteY66" fmla="*/ 1108075 h 1828800"/>
                  <a:gd name="connsiteX67" fmla="*/ 2032000 w 5010150"/>
                  <a:gd name="connsiteY67" fmla="*/ 1108075 h 1828800"/>
                  <a:gd name="connsiteX68" fmla="*/ 2032000 w 5010150"/>
                  <a:gd name="connsiteY68" fmla="*/ 1155700 h 1828800"/>
                  <a:gd name="connsiteX69" fmla="*/ 2136775 w 5010150"/>
                  <a:gd name="connsiteY69" fmla="*/ 1155700 h 1828800"/>
                  <a:gd name="connsiteX70" fmla="*/ 2136775 w 5010150"/>
                  <a:gd name="connsiteY70" fmla="*/ 1177925 h 1828800"/>
                  <a:gd name="connsiteX71" fmla="*/ 2228850 w 5010150"/>
                  <a:gd name="connsiteY71" fmla="*/ 1177925 h 1828800"/>
                  <a:gd name="connsiteX72" fmla="*/ 2228850 w 5010150"/>
                  <a:gd name="connsiteY72" fmla="*/ 1193800 h 1828800"/>
                  <a:gd name="connsiteX73" fmla="*/ 2378075 w 5010150"/>
                  <a:gd name="connsiteY73" fmla="*/ 1193800 h 1828800"/>
                  <a:gd name="connsiteX74" fmla="*/ 2378075 w 5010150"/>
                  <a:gd name="connsiteY74" fmla="*/ 1228725 h 1828800"/>
                  <a:gd name="connsiteX75" fmla="*/ 2406650 w 5010150"/>
                  <a:gd name="connsiteY75" fmla="*/ 1228725 h 1828800"/>
                  <a:gd name="connsiteX76" fmla="*/ 2406650 w 5010150"/>
                  <a:gd name="connsiteY76" fmla="*/ 1295400 h 1828800"/>
                  <a:gd name="connsiteX77" fmla="*/ 2644775 w 5010150"/>
                  <a:gd name="connsiteY77" fmla="*/ 1295400 h 1828800"/>
                  <a:gd name="connsiteX78" fmla="*/ 2644775 w 5010150"/>
                  <a:gd name="connsiteY78" fmla="*/ 1323975 h 1828800"/>
                  <a:gd name="connsiteX79" fmla="*/ 2670175 w 5010150"/>
                  <a:gd name="connsiteY79" fmla="*/ 1323975 h 1828800"/>
                  <a:gd name="connsiteX80" fmla="*/ 2670175 w 5010150"/>
                  <a:gd name="connsiteY80" fmla="*/ 1323975 h 1828800"/>
                  <a:gd name="connsiteX81" fmla="*/ 2686050 w 5010150"/>
                  <a:gd name="connsiteY81" fmla="*/ 1339850 h 1828800"/>
                  <a:gd name="connsiteX82" fmla="*/ 2955925 w 5010150"/>
                  <a:gd name="connsiteY82" fmla="*/ 1339850 h 1828800"/>
                  <a:gd name="connsiteX83" fmla="*/ 2955925 w 5010150"/>
                  <a:gd name="connsiteY83" fmla="*/ 1371600 h 1828800"/>
                  <a:gd name="connsiteX84" fmla="*/ 3003550 w 5010150"/>
                  <a:gd name="connsiteY84" fmla="*/ 1371600 h 1828800"/>
                  <a:gd name="connsiteX85" fmla="*/ 3003550 w 5010150"/>
                  <a:gd name="connsiteY85" fmla="*/ 1409700 h 1828800"/>
                  <a:gd name="connsiteX86" fmla="*/ 3054350 w 5010150"/>
                  <a:gd name="connsiteY86" fmla="*/ 1409700 h 1828800"/>
                  <a:gd name="connsiteX87" fmla="*/ 3054350 w 5010150"/>
                  <a:gd name="connsiteY87" fmla="*/ 1428750 h 1828800"/>
                  <a:gd name="connsiteX88" fmla="*/ 3121025 w 5010150"/>
                  <a:gd name="connsiteY88" fmla="*/ 1428750 h 1828800"/>
                  <a:gd name="connsiteX89" fmla="*/ 3121025 w 5010150"/>
                  <a:gd name="connsiteY89" fmla="*/ 1460500 h 1828800"/>
                  <a:gd name="connsiteX90" fmla="*/ 3251200 w 5010150"/>
                  <a:gd name="connsiteY90" fmla="*/ 1460500 h 1828800"/>
                  <a:gd name="connsiteX91" fmla="*/ 3251200 w 5010150"/>
                  <a:gd name="connsiteY91" fmla="*/ 1476375 h 1828800"/>
                  <a:gd name="connsiteX92" fmla="*/ 3562350 w 5010150"/>
                  <a:gd name="connsiteY92" fmla="*/ 1476375 h 1828800"/>
                  <a:gd name="connsiteX93" fmla="*/ 3562350 w 5010150"/>
                  <a:gd name="connsiteY93" fmla="*/ 1520825 h 1828800"/>
                  <a:gd name="connsiteX94" fmla="*/ 3603625 w 5010150"/>
                  <a:gd name="connsiteY94" fmla="*/ 1520825 h 1828800"/>
                  <a:gd name="connsiteX95" fmla="*/ 3603625 w 5010150"/>
                  <a:gd name="connsiteY95" fmla="*/ 1555750 h 1828800"/>
                  <a:gd name="connsiteX96" fmla="*/ 3641725 w 5010150"/>
                  <a:gd name="connsiteY96" fmla="*/ 1555750 h 1828800"/>
                  <a:gd name="connsiteX97" fmla="*/ 3641725 w 5010150"/>
                  <a:gd name="connsiteY97" fmla="*/ 1581150 h 1828800"/>
                  <a:gd name="connsiteX98" fmla="*/ 3768725 w 5010150"/>
                  <a:gd name="connsiteY98" fmla="*/ 1581150 h 1828800"/>
                  <a:gd name="connsiteX99" fmla="*/ 3768725 w 5010150"/>
                  <a:gd name="connsiteY99" fmla="*/ 1603375 h 1828800"/>
                  <a:gd name="connsiteX100" fmla="*/ 3886200 w 5010150"/>
                  <a:gd name="connsiteY100" fmla="*/ 1603375 h 1828800"/>
                  <a:gd name="connsiteX101" fmla="*/ 3886200 w 5010150"/>
                  <a:gd name="connsiteY101" fmla="*/ 1638300 h 1828800"/>
                  <a:gd name="connsiteX102" fmla="*/ 4194175 w 5010150"/>
                  <a:gd name="connsiteY102" fmla="*/ 1638300 h 1828800"/>
                  <a:gd name="connsiteX103" fmla="*/ 4194175 w 5010150"/>
                  <a:gd name="connsiteY103" fmla="*/ 1651000 h 1828800"/>
                  <a:gd name="connsiteX104" fmla="*/ 4229100 w 5010150"/>
                  <a:gd name="connsiteY104" fmla="*/ 1651000 h 1828800"/>
                  <a:gd name="connsiteX105" fmla="*/ 4229100 w 5010150"/>
                  <a:gd name="connsiteY105" fmla="*/ 1701800 h 1828800"/>
                  <a:gd name="connsiteX106" fmla="*/ 4438650 w 5010150"/>
                  <a:gd name="connsiteY106" fmla="*/ 1701800 h 1828800"/>
                  <a:gd name="connsiteX107" fmla="*/ 4438650 w 5010150"/>
                  <a:gd name="connsiteY107" fmla="*/ 1749425 h 1828800"/>
                  <a:gd name="connsiteX108" fmla="*/ 4575175 w 5010150"/>
                  <a:gd name="connsiteY108" fmla="*/ 1749425 h 1828800"/>
                  <a:gd name="connsiteX109" fmla="*/ 4575175 w 5010150"/>
                  <a:gd name="connsiteY109" fmla="*/ 1749425 h 1828800"/>
                  <a:gd name="connsiteX110" fmla="*/ 4733925 w 5010150"/>
                  <a:gd name="connsiteY110" fmla="*/ 1749425 h 1828800"/>
                  <a:gd name="connsiteX111" fmla="*/ 4740275 w 5010150"/>
                  <a:gd name="connsiteY111" fmla="*/ 1784350 h 1828800"/>
                  <a:gd name="connsiteX112" fmla="*/ 4740275 w 5010150"/>
                  <a:gd name="connsiteY112" fmla="*/ 1803400 h 1828800"/>
                  <a:gd name="connsiteX113" fmla="*/ 4886325 w 5010150"/>
                  <a:gd name="connsiteY113" fmla="*/ 1803400 h 1828800"/>
                  <a:gd name="connsiteX114" fmla="*/ 4886325 w 5010150"/>
                  <a:gd name="connsiteY114" fmla="*/ 1828800 h 1828800"/>
                  <a:gd name="connsiteX115" fmla="*/ 5010150 w 5010150"/>
                  <a:gd name="connsiteY115" fmla="*/ 1828800 h 1828800"/>
                  <a:gd name="connsiteX0" fmla="*/ 0 w 5010150"/>
                  <a:gd name="connsiteY0" fmla="*/ 0 h 1828800"/>
                  <a:gd name="connsiteX1" fmla="*/ 79375 w 5010150"/>
                  <a:gd name="connsiteY1" fmla="*/ 0 h 1828800"/>
                  <a:gd name="connsiteX2" fmla="*/ 79375 w 5010150"/>
                  <a:gd name="connsiteY2" fmla="*/ 34925 h 1828800"/>
                  <a:gd name="connsiteX3" fmla="*/ 206375 w 5010150"/>
                  <a:gd name="connsiteY3" fmla="*/ 34925 h 1828800"/>
                  <a:gd name="connsiteX4" fmla="*/ 206375 w 5010150"/>
                  <a:gd name="connsiteY4" fmla="*/ 47625 h 1828800"/>
                  <a:gd name="connsiteX5" fmla="*/ 238125 w 5010150"/>
                  <a:gd name="connsiteY5" fmla="*/ 47625 h 1828800"/>
                  <a:gd name="connsiteX6" fmla="*/ 238125 w 5010150"/>
                  <a:gd name="connsiteY6" fmla="*/ 73025 h 1828800"/>
                  <a:gd name="connsiteX7" fmla="*/ 254000 w 5010150"/>
                  <a:gd name="connsiteY7" fmla="*/ 73025 h 1828800"/>
                  <a:gd name="connsiteX8" fmla="*/ 254000 w 5010150"/>
                  <a:gd name="connsiteY8" fmla="*/ 104775 h 1828800"/>
                  <a:gd name="connsiteX9" fmla="*/ 266700 w 5010150"/>
                  <a:gd name="connsiteY9" fmla="*/ 104775 h 1828800"/>
                  <a:gd name="connsiteX10" fmla="*/ 266700 w 5010150"/>
                  <a:gd name="connsiteY10" fmla="*/ 142875 h 1828800"/>
                  <a:gd name="connsiteX11" fmla="*/ 361950 w 5010150"/>
                  <a:gd name="connsiteY11" fmla="*/ 142875 h 1828800"/>
                  <a:gd name="connsiteX12" fmla="*/ 361950 w 5010150"/>
                  <a:gd name="connsiteY12" fmla="*/ 174625 h 1828800"/>
                  <a:gd name="connsiteX13" fmla="*/ 422275 w 5010150"/>
                  <a:gd name="connsiteY13" fmla="*/ 174625 h 1828800"/>
                  <a:gd name="connsiteX14" fmla="*/ 422275 w 5010150"/>
                  <a:gd name="connsiteY14" fmla="*/ 203200 h 1828800"/>
                  <a:gd name="connsiteX15" fmla="*/ 523875 w 5010150"/>
                  <a:gd name="connsiteY15" fmla="*/ 203200 h 1828800"/>
                  <a:gd name="connsiteX16" fmla="*/ 523875 w 5010150"/>
                  <a:gd name="connsiteY16" fmla="*/ 222250 h 1828800"/>
                  <a:gd name="connsiteX17" fmla="*/ 549275 w 5010150"/>
                  <a:gd name="connsiteY17" fmla="*/ 222250 h 1828800"/>
                  <a:gd name="connsiteX18" fmla="*/ 549275 w 5010150"/>
                  <a:gd name="connsiteY18" fmla="*/ 266700 h 1828800"/>
                  <a:gd name="connsiteX19" fmla="*/ 574675 w 5010150"/>
                  <a:gd name="connsiteY19" fmla="*/ 266700 h 1828800"/>
                  <a:gd name="connsiteX20" fmla="*/ 574675 w 5010150"/>
                  <a:gd name="connsiteY20" fmla="*/ 298450 h 1828800"/>
                  <a:gd name="connsiteX21" fmla="*/ 584200 w 5010150"/>
                  <a:gd name="connsiteY21" fmla="*/ 307975 h 1828800"/>
                  <a:gd name="connsiteX22" fmla="*/ 584200 w 5010150"/>
                  <a:gd name="connsiteY22" fmla="*/ 390525 h 1828800"/>
                  <a:gd name="connsiteX23" fmla="*/ 650875 w 5010150"/>
                  <a:gd name="connsiteY23" fmla="*/ 390525 h 1828800"/>
                  <a:gd name="connsiteX24" fmla="*/ 650875 w 5010150"/>
                  <a:gd name="connsiteY24" fmla="*/ 415925 h 1828800"/>
                  <a:gd name="connsiteX25" fmla="*/ 698500 w 5010150"/>
                  <a:gd name="connsiteY25" fmla="*/ 415925 h 1828800"/>
                  <a:gd name="connsiteX26" fmla="*/ 698500 w 5010150"/>
                  <a:gd name="connsiteY26" fmla="*/ 434975 h 1828800"/>
                  <a:gd name="connsiteX27" fmla="*/ 781050 w 5010150"/>
                  <a:gd name="connsiteY27" fmla="*/ 434975 h 1828800"/>
                  <a:gd name="connsiteX28" fmla="*/ 781050 w 5010150"/>
                  <a:gd name="connsiteY28" fmla="*/ 466725 h 1828800"/>
                  <a:gd name="connsiteX29" fmla="*/ 815975 w 5010150"/>
                  <a:gd name="connsiteY29" fmla="*/ 466725 h 1828800"/>
                  <a:gd name="connsiteX30" fmla="*/ 815975 w 5010150"/>
                  <a:gd name="connsiteY30" fmla="*/ 492125 h 1828800"/>
                  <a:gd name="connsiteX31" fmla="*/ 850900 w 5010150"/>
                  <a:gd name="connsiteY31" fmla="*/ 492125 h 1828800"/>
                  <a:gd name="connsiteX32" fmla="*/ 850900 w 5010150"/>
                  <a:gd name="connsiteY32" fmla="*/ 517525 h 1828800"/>
                  <a:gd name="connsiteX33" fmla="*/ 850900 w 5010150"/>
                  <a:gd name="connsiteY33" fmla="*/ 536575 h 1828800"/>
                  <a:gd name="connsiteX34" fmla="*/ 873125 w 5010150"/>
                  <a:gd name="connsiteY34" fmla="*/ 536575 h 1828800"/>
                  <a:gd name="connsiteX35" fmla="*/ 873125 w 5010150"/>
                  <a:gd name="connsiteY35" fmla="*/ 596900 h 1828800"/>
                  <a:gd name="connsiteX36" fmla="*/ 901700 w 5010150"/>
                  <a:gd name="connsiteY36" fmla="*/ 596900 h 1828800"/>
                  <a:gd name="connsiteX37" fmla="*/ 901700 w 5010150"/>
                  <a:gd name="connsiteY37" fmla="*/ 650875 h 1828800"/>
                  <a:gd name="connsiteX38" fmla="*/ 1047750 w 5010150"/>
                  <a:gd name="connsiteY38" fmla="*/ 650875 h 1828800"/>
                  <a:gd name="connsiteX39" fmla="*/ 1047750 w 5010150"/>
                  <a:gd name="connsiteY39" fmla="*/ 673100 h 1828800"/>
                  <a:gd name="connsiteX40" fmla="*/ 1082675 w 5010150"/>
                  <a:gd name="connsiteY40" fmla="*/ 673100 h 1828800"/>
                  <a:gd name="connsiteX41" fmla="*/ 1082675 w 5010150"/>
                  <a:gd name="connsiteY41" fmla="*/ 692150 h 1828800"/>
                  <a:gd name="connsiteX42" fmla="*/ 1127125 w 5010150"/>
                  <a:gd name="connsiteY42" fmla="*/ 692150 h 1828800"/>
                  <a:gd name="connsiteX43" fmla="*/ 1127125 w 5010150"/>
                  <a:gd name="connsiteY43" fmla="*/ 708025 h 1828800"/>
                  <a:gd name="connsiteX44" fmla="*/ 1162050 w 5010150"/>
                  <a:gd name="connsiteY44" fmla="*/ 708025 h 1828800"/>
                  <a:gd name="connsiteX45" fmla="*/ 1162050 w 5010150"/>
                  <a:gd name="connsiteY45" fmla="*/ 749300 h 1828800"/>
                  <a:gd name="connsiteX46" fmla="*/ 1187450 w 5010150"/>
                  <a:gd name="connsiteY46" fmla="*/ 749300 h 1828800"/>
                  <a:gd name="connsiteX47" fmla="*/ 1187450 w 5010150"/>
                  <a:gd name="connsiteY47" fmla="*/ 863600 h 1828800"/>
                  <a:gd name="connsiteX48" fmla="*/ 1241425 w 5010150"/>
                  <a:gd name="connsiteY48" fmla="*/ 863600 h 1828800"/>
                  <a:gd name="connsiteX49" fmla="*/ 1241425 w 5010150"/>
                  <a:gd name="connsiteY49" fmla="*/ 889000 h 1828800"/>
                  <a:gd name="connsiteX50" fmla="*/ 1317625 w 5010150"/>
                  <a:gd name="connsiteY50" fmla="*/ 889000 h 1828800"/>
                  <a:gd name="connsiteX51" fmla="*/ 1317625 w 5010150"/>
                  <a:gd name="connsiteY51" fmla="*/ 908050 h 1828800"/>
                  <a:gd name="connsiteX52" fmla="*/ 1381125 w 5010150"/>
                  <a:gd name="connsiteY52" fmla="*/ 908050 h 1828800"/>
                  <a:gd name="connsiteX53" fmla="*/ 1381125 w 5010150"/>
                  <a:gd name="connsiteY53" fmla="*/ 933450 h 1828800"/>
                  <a:gd name="connsiteX54" fmla="*/ 1428750 w 5010150"/>
                  <a:gd name="connsiteY54" fmla="*/ 933450 h 1828800"/>
                  <a:gd name="connsiteX55" fmla="*/ 1555750 w 5010150"/>
                  <a:gd name="connsiteY55" fmla="*/ 933450 h 1828800"/>
                  <a:gd name="connsiteX56" fmla="*/ 1555750 w 5010150"/>
                  <a:gd name="connsiteY56" fmla="*/ 965200 h 1828800"/>
                  <a:gd name="connsiteX57" fmla="*/ 1787525 w 5010150"/>
                  <a:gd name="connsiteY57" fmla="*/ 965200 h 1828800"/>
                  <a:gd name="connsiteX58" fmla="*/ 1787525 w 5010150"/>
                  <a:gd name="connsiteY58" fmla="*/ 1028700 h 1828800"/>
                  <a:gd name="connsiteX59" fmla="*/ 1787525 w 5010150"/>
                  <a:gd name="connsiteY59" fmla="*/ 1028700 h 1828800"/>
                  <a:gd name="connsiteX60" fmla="*/ 1787525 w 5010150"/>
                  <a:gd name="connsiteY60" fmla="*/ 1063625 h 1828800"/>
                  <a:gd name="connsiteX61" fmla="*/ 1825625 w 5010150"/>
                  <a:gd name="connsiteY61" fmla="*/ 1063625 h 1828800"/>
                  <a:gd name="connsiteX62" fmla="*/ 1825625 w 5010150"/>
                  <a:gd name="connsiteY62" fmla="*/ 1089025 h 1828800"/>
                  <a:gd name="connsiteX63" fmla="*/ 1901825 w 5010150"/>
                  <a:gd name="connsiteY63" fmla="*/ 1089025 h 1828800"/>
                  <a:gd name="connsiteX64" fmla="*/ 1901825 w 5010150"/>
                  <a:gd name="connsiteY64" fmla="*/ 1089025 h 1828800"/>
                  <a:gd name="connsiteX65" fmla="*/ 1892300 w 5010150"/>
                  <a:gd name="connsiteY65" fmla="*/ 1098550 h 1828800"/>
                  <a:gd name="connsiteX66" fmla="*/ 1901825 w 5010150"/>
                  <a:gd name="connsiteY66" fmla="*/ 1108075 h 1828800"/>
                  <a:gd name="connsiteX67" fmla="*/ 2032000 w 5010150"/>
                  <a:gd name="connsiteY67" fmla="*/ 1108075 h 1828800"/>
                  <a:gd name="connsiteX68" fmla="*/ 2032000 w 5010150"/>
                  <a:gd name="connsiteY68" fmla="*/ 1155700 h 1828800"/>
                  <a:gd name="connsiteX69" fmla="*/ 2136775 w 5010150"/>
                  <a:gd name="connsiteY69" fmla="*/ 1155700 h 1828800"/>
                  <a:gd name="connsiteX70" fmla="*/ 2136775 w 5010150"/>
                  <a:gd name="connsiteY70" fmla="*/ 1177925 h 1828800"/>
                  <a:gd name="connsiteX71" fmla="*/ 2228850 w 5010150"/>
                  <a:gd name="connsiteY71" fmla="*/ 1177925 h 1828800"/>
                  <a:gd name="connsiteX72" fmla="*/ 2228850 w 5010150"/>
                  <a:gd name="connsiteY72" fmla="*/ 1193800 h 1828800"/>
                  <a:gd name="connsiteX73" fmla="*/ 2378075 w 5010150"/>
                  <a:gd name="connsiteY73" fmla="*/ 1193800 h 1828800"/>
                  <a:gd name="connsiteX74" fmla="*/ 2378075 w 5010150"/>
                  <a:gd name="connsiteY74" fmla="*/ 1228725 h 1828800"/>
                  <a:gd name="connsiteX75" fmla="*/ 2406650 w 5010150"/>
                  <a:gd name="connsiteY75" fmla="*/ 1228725 h 1828800"/>
                  <a:gd name="connsiteX76" fmla="*/ 2406650 w 5010150"/>
                  <a:gd name="connsiteY76" fmla="*/ 1295400 h 1828800"/>
                  <a:gd name="connsiteX77" fmla="*/ 2644775 w 5010150"/>
                  <a:gd name="connsiteY77" fmla="*/ 1295400 h 1828800"/>
                  <a:gd name="connsiteX78" fmla="*/ 2644775 w 5010150"/>
                  <a:gd name="connsiteY78" fmla="*/ 1323975 h 1828800"/>
                  <a:gd name="connsiteX79" fmla="*/ 2670175 w 5010150"/>
                  <a:gd name="connsiteY79" fmla="*/ 1323975 h 1828800"/>
                  <a:gd name="connsiteX80" fmla="*/ 2670175 w 5010150"/>
                  <a:gd name="connsiteY80" fmla="*/ 1323975 h 1828800"/>
                  <a:gd name="connsiteX81" fmla="*/ 2686050 w 5010150"/>
                  <a:gd name="connsiteY81" fmla="*/ 1339850 h 1828800"/>
                  <a:gd name="connsiteX82" fmla="*/ 2955925 w 5010150"/>
                  <a:gd name="connsiteY82" fmla="*/ 1339850 h 1828800"/>
                  <a:gd name="connsiteX83" fmla="*/ 2955925 w 5010150"/>
                  <a:gd name="connsiteY83" fmla="*/ 1371600 h 1828800"/>
                  <a:gd name="connsiteX84" fmla="*/ 3003550 w 5010150"/>
                  <a:gd name="connsiteY84" fmla="*/ 1371600 h 1828800"/>
                  <a:gd name="connsiteX85" fmla="*/ 3003550 w 5010150"/>
                  <a:gd name="connsiteY85" fmla="*/ 1409700 h 1828800"/>
                  <a:gd name="connsiteX86" fmla="*/ 3054350 w 5010150"/>
                  <a:gd name="connsiteY86" fmla="*/ 1409700 h 1828800"/>
                  <a:gd name="connsiteX87" fmla="*/ 3054350 w 5010150"/>
                  <a:gd name="connsiteY87" fmla="*/ 1428750 h 1828800"/>
                  <a:gd name="connsiteX88" fmla="*/ 3121025 w 5010150"/>
                  <a:gd name="connsiteY88" fmla="*/ 1428750 h 1828800"/>
                  <a:gd name="connsiteX89" fmla="*/ 3121025 w 5010150"/>
                  <a:gd name="connsiteY89" fmla="*/ 1460500 h 1828800"/>
                  <a:gd name="connsiteX90" fmla="*/ 3251200 w 5010150"/>
                  <a:gd name="connsiteY90" fmla="*/ 1460500 h 1828800"/>
                  <a:gd name="connsiteX91" fmla="*/ 3251200 w 5010150"/>
                  <a:gd name="connsiteY91" fmla="*/ 1476375 h 1828800"/>
                  <a:gd name="connsiteX92" fmla="*/ 3562350 w 5010150"/>
                  <a:gd name="connsiteY92" fmla="*/ 1476375 h 1828800"/>
                  <a:gd name="connsiteX93" fmla="*/ 3562350 w 5010150"/>
                  <a:gd name="connsiteY93" fmla="*/ 1520825 h 1828800"/>
                  <a:gd name="connsiteX94" fmla="*/ 3603625 w 5010150"/>
                  <a:gd name="connsiteY94" fmla="*/ 1520825 h 1828800"/>
                  <a:gd name="connsiteX95" fmla="*/ 3603625 w 5010150"/>
                  <a:gd name="connsiteY95" fmla="*/ 1555750 h 1828800"/>
                  <a:gd name="connsiteX96" fmla="*/ 3641725 w 5010150"/>
                  <a:gd name="connsiteY96" fmla="*/ 1555750 h 1828800"/>
                  <a:gd name="connsiteX97" fmla="*/ 3641725 w 5010150"/>
                  <a:gd name="connsiteY97" fmla="*/ 1581150 h 1828800"/>
                  <a:gd name="connsiteX98" fmla="*/ 3768725 w 5010150"/>
                  <a:gd name="connsiteY98" fmla="*/ 1581150 h 1828800"/>
                  <a:gd name="connsiteX99" fmla="*/ 3768725 w 5010150"/>
                  <a:gd name="connsiteY99" fmla="*/ 1603375 h 1828800"/>
                  <a:gd name="connsiteX100" fmla="*/ 3886200 w 5010150"/>
                  <a:gd name="connsiteY100" fmla="*/ 1603375 h 1828800"/>
                  <a:gd name="connsiteX101" fmla="*/ 3886200 w 5010150"/>
                  <a:gd name="connsiteY101" fmla="*/ 1638300 h 1828800"/>
                  <a:gd name="connsiteX102" fmla="*/ 4194175 w 5010150"/>
                  <a:gd name="connsiteY102" fmla="*/ 1638300 h 1828800"/>
                  <a:gd name="connsiteX103" fmla="*/ 4194175 w 5010150"/>
                  <a:gd name="connsiteY103" fmla="*/ 1651000 h 1828800"/>
                  <a:gd name="connsiteX104" fmla="*/ 4229100 w 5010150"/>
                  <a:gd name="connsiteY104" fmla="*/ 1651000 h 1828800"/>
                  <a:gd name="connsiteX105" fmla="*/ 4229100 w 5010150"/>
                  <a:gd name="connsiteY105" fmla="*/ 1701800 h 1828800"/>
                  <a:gd name="connsiteX106" fmla="*/ 4438650 w 5010150"/>
                  <a:gd name="connsiteY106" fmla="*/ 1701800 h 1828800"/>
                  <a:gd name="connsiteX107" fmla="*/ 4438650 w 5010150"/>
                  <a:gd name="connsiteY107" fmla="*/ 1749425 h 1828800"/>
                  <a:gd name="connsiteX108" fmla="*/ 4575175 w 5010150"/>
                  <a:gd name="connsiteY108" fmla="*/ 1749425 h 1828800"/>
                  <a:gd name="connsiteX109" fmla="*/ 4575175 w 5010150"/>
                  <a:gd name="connsiteY109" fmla="*/ 1749425 h 1828800"/>
                  <a:gd name="connsiteX110" fmla="*/ 4733925 w 5010150"/>
                  <a:gd name="connsiteY110" fmla="*/ 1749425 h 1828800"/>
                  <a:gd name="connsiteX111" fmla="*/ 4740275 w 5010150"/>
                  <a:gd name="connsiteY111" fmla="*/ 1784350 h 1828800"/>
                  <a:gd name="connsiteX112" fmla="*/ 4740275 w 5010150"/>
                  <a:gd name="connsiteY112" fmla="*/ 1803400 h 1828800"/>
                  <a:gd name="connsiteX113" fmla="*/ 4886325 w 5010150"/>
                  <a:gd name="connsiteY113" fmla="*/ 1803400 h 1828800"/>
                  <a:gd name="connsiteX114" fmla="*/ 4886325 w 5010150"/>
                  <a:gd name="connsiteY114" fmla="*/ 1828800 h 1828800"/>
                  <a:gd name="connsiteX115" fmla="*/ 5010150 w 5010150"/>
                  <a:gd name="connsiteY115" fmla="*/ 1828800 h 1828800"/>
                  <a:gd name="connsiteX0" fmla="*/ 0 w 5010150"/>
                  <a:gd name="connsiteY0" fmla="*/ 0 h 1828800"/>
                  <a:gd name="connsiteX1" fmla="*/ 79375 w 5010150"/>
                  <a:gd name="connsiteY1" fmla="*/ 0 h 1828800"/>
                  <a:gd name="connsiteX2" fmla="*/ 79375 w 5010150"/>
                  <a:gd name="connsiteY2" fmla="*/ 34925 h 1828800"/>
                  <a:gd name="connsiteX3" fmla="*/ 206375 w 5010150"/>
                  <a:gd name="connsiteY3" fmla="*/ 34925 h 1828800"/>
                  <a:gd name="connsiteX4" fmla="*/ 206375 w 5010150"/>
                  <a:gd name="connsiteY4" fmla="*/ 47625 h 1828800"/>
                  <a:gd name="connsiteX5" fmla="*/ 238125 w 5010150"/>
                  <a:gd name="connsiteY5" fmla="*/ 47625 h 1828800"/>
                  <a:gd name="connsiteX6" fmla="*/ 238125 w 5010150"/>
                  <a:gd name="connsiteY6" fmla="*/ 73025 h 1828800"/>
                  <a:gd name="connsiteX7" fmla="*/ 254000 w 5010150"/>
                  <a:gd name="connsiteY7" fmla="*/ 73025 h 1828800"/>
                  <a:gd name="connsiteX8" fmla="*/ 254000 w 5010150"/>
                  <a:gd name="connsiteY8" fmla="*/ 104775 h 1828800"/>
                  <a:gd name="connsiteX9" fmla="*/ 266700 w 5010150"/>
                  <a:gd name="connsiteY9" fmla="*/ 104775 h 1828800"/>
                  <a:gd name="connsiteX10" fmla="*/ 266700 w 5010150"/>
                  <a:gd name="connsiteY10" fmla="*/ 142875 h 1828800"/>
                  <a:gd name="connsiteX11" fmla="*/ 361950 w 5010150"/>
                  <a:gd name="connsiteY11" fmla="*/ 142875 h 1828800"/>
                  <a:gd name="connsiteX12" fmla="*/ 361950 w 5010150"/>
                  <a:gd name="connsiteY12" fmla="*/ 174625 h 1828800"/>
                  <a:gd name="connsiteX13" fmla="*/ 422275 w 5010150"/>
                  <a:gd name="connsiteY13" fmla="*/ 174625 h 1828800"/>
                  <a:gd name="connsiteX14" fmla="*/ 422275 w 5010150"/>
                  <a:gd name="connsiteY14" fmla="*/ 203200 h 1828800"/>
                  <a:gd name="connsiteX15" fmla="*/ 523875 w 5010150"/>
                  <a:gd name="connsiteY15" fmla="*/ 203200 h 1828800"/>
                  <a:gd name="connsiteX16" fmla="*/ 523875 w 5010150"/>
                  <a:gd name="connsiteY16" fmla="*/ 222250 h 1828800"/>
                  <a:gd name="connsiteX17" fmla="*/ 549275 w 5010150"/>
                  <a:gd name="connsiteY17" fmla="*/ 222250 h 1828800"/>
                  <a:gd name="connsiteX18" fmla="*/ 549275 w 5010150"/>
                  <a:gd name="connsiteY18" fmla="*/ 266700 h 1828800"/>
                  <a:gd name="connsiteX19" fmla="*/ 574675 w 5010150"/>
                  <a:gd name="connsiteY19" fmla="*/ 266700 h 1828800"/>
                  <a:gd name="connsiteX20" fmla="*/ 574675 w 5010150"/>
                  <a:gd name="connsiteY20" fmla="*/ 298450 h 1828800"/>
                  <a:gd name="connsiteX21" fmla="*/ 584200 w 5010150"/>
                  <a:gd name="connsiteY21" fmla="*/ 307975 h 1828800"/>
                  <a:gd name="connsiteX22" fmla="*/ 584200 w 5010150"/>
                  <a:gd name="connsiteY22" fmla="*/ 390525 h 1828800"/>
                  <a:gd name="connsiteX23" fmla="*/ 650875 w 5010150"/>
                  <a:gd name="connsiteY23" fmla="*/ 390525 h 1828800"/>
                  <a:gd name="connsiteX24" fmla="*/ 650875 w 5010150"/>
                  <a:gd name="connsiteY24" fmla="*/ 415925 h 1828800"/>
                  <a:gd name="connsiteX25" fmla="*/ 698500 w 5010150"/>
                  <a:gd name="connsiteY25" fmla="*/ 415925 h 1828800"/>
                  <a:gd name="connsiteX26" fmla="*/ 698500 w 5010150"/>
                  <a:gd name="connsiteY26" fmla="*/ 434975 h 1828800"/>
                  <a:gd name="connsiteX27" fmla="*/ 781050 w 5010150"/>
                  <a:gd name="connsiteY27" fmla="*/ 434975 h 1828800"/>
                  <a:gd name="connsiteX28" fmla="*/ 781050 w 5010150"/>
                  <a:gd name="connsiteY28" fmla="*/ 466725 h 1828800"/>
                  <a:gd name="connsiteX29" fmla="*/ 815975 w 5010150"/>
                  <a:gd name="connsiteY29" fmla="*/ 466725 h 1828800"/>
                  <a:gd name="connsiteX30" fmla="*/ 815975 w 5010150"/>
                  <a:gd name="connsiteY30" fmla="*/ 492125 h 1828800"/>
                  <a:gd name="connsiteX31" fmla="*/ 850900 w 5010150"/>
                  <a:gd name="connsiteY31" fmla="*/ 492125 h 1828800"/>
                  <a:gd name="connsiteX32" fmla="*/ 850900 w 5010150"/>
                  <a:gd name="connsiteY32" fmla="*/ 517525 h 1828800"/>
                  <a:gd name="connsiteX33" fmla="*/ 850900 w 5010150"/>
                  <a:gd name="connsiteY33" fmla="*/ 536575 h 1828800"/>
                  <a:gd name="connsiteX34" fmla="*/ 873125 w 5010150"/>
                  <a:gd name="connsiteY34" fmla="*/ 536575 h 1828800"/>
                  <a:gd name="connsiteX35" fmla="*/ 873125 w 5010150"/>
                  <a:gd name="connsiteY35" fmla="*/ 596900 h 1828800"/>
                  <a:gd name="connsiteX36" fmla="*/ 901700 w 5010150"/>
                  <a:gd name="connsiteY36" fmla="*/ 596900 h 1828800"/>
                  <a:gd name="connsiteX37" fmla="*/ 901700 w 5010150"/>
                  <a:gd name="connsiteY37" fmla="*/ 650875 h 1828800"/>
                  <a:gd name="connsiteX38" fmla="*/ 1047750 w 5010150"/>
                  <a:gd name="connsiteY38" fmla="*/ 650875 h 1828800"/>
                  <a:gd name="connsiteX39" fmla="*/ 1047750 w 5010150"/>
                  <a:gd name="connsiteY39" fmla="*/ 673100 h 1828800"/>
                  <a:gd name="connsiteX40" fmla="*/ 1082675 w 5010150"/>
                  <a:gd name="connsiteY40" fmla="*/ 673100 h 1828800"/>
                  <a:gd name="connsiteX41" fmla="*/ 1082675 w 5010150"/>
                  <a:gd name="connsiteY41" fmla="*/ 692150 h 1828800"/>
                  <a:gd name="connsiteX42" fmla="*/ 1127125 w 5010150"/>
                  <a:gd name="connsiteY42" fmla="*/ 692150 h 1828800"/>
                  <a:gd name="connsiteX43" fmla="*/ 1127125 w 5010150"/>
                  <a:gd name="connsiteY43" fmla="*/ 708025 h 1828800"/>
                  <a:gd name="connsiteX44" fmla="*/ 1162050 w 5010150"/>
                  <a:gd name="connsiteY44" fmla="*/ 708025 h 1828800"/>
                  <a:gd name="connsiteX45" fmla="*/ 1162050 w 5010150"/>
                  <a:gd name="connsiteY45" fmla="*/ 749300 h 1828800"/>
                  <a:gd name="connsiteX46" fmla="*/ 1187450 w 5010150"/>
                  <a:gd name="connsiteY46" fmla="*/ 749300 h 1828800"/>
                  <a:gd name="connsiteX47" fmla="*/ 1187450 w 5010150"/>
                  <a:gd name="connsiteY47" fmla="*/ 863600 h 1828800"/>
                  <a:gd name="connsiteX48" fmla="*/ 1241425 w 5010150"/>
                  <a:gd name="connsiteY48" fmla="*/ 863600 h 1828800"/>
                  <a:gd name="connsiteX49" fmla="*/ 1241425 w 5010150"/>
                  <a:gd name="connsiteY49" fmla="*/ 889000 h 1828800"/>
                  <a:gd name="connsiteX50" fmla="*/ 1317625 w 5010150"/>
                  <a:gd name="connsiteY50" fmla="*/ 889000 h 1828800"/>
                  <a:gd name="connsiteX51" fmla="*/ 1317625 w 5010150"/>
                  <a:gd name="connsiteY51" fmla="*/ 908050 h 1828800"/>
                  <a:gd name="connsiteX52" fmla="*/ 1381125 w 5010150"/>
                  <a:gd name="connsiteY52" fmla="*/ 908050 h 1828800"/>
                  <a:gd name="connsiteX53" fmla="*/ 1381125 w 5010150"/>
                  <a:gd name="connsiteY53" fmla="*/ 933450 h 1828800"/>
                  <a:gd name="connsiteX54" fmla="*/ 1428750 w 5010150"/>
                  <a:gd name="connsiteY54" fmla="*/ 933450 h 1828800"/>
                  <a:gd name="connsiteX55" fmla="*/ 1555750 w 5010150"/>
                  <a:gd name="connsiteY55" fmla="*/ 933450 h 1828800"/>
                  <a:gd name="connsiteX56" fmla="*/ 1555750 w 5010150"/>
                  <a:gd name="connsiteY56" fmla="*/ 965200 h 1828800"/>
                  <a:gd name="connsiteX57" fmla="*/ 1787525 w 5010150"/>
                  <a:gd name="connsiteY57" fmla="*/ 965200 h 1828800"/>
                  <a:gd name="connsiteX58" fmla="*/ 1787525 w 5010150"/>
                  <a:gd name="connsiteY58" fmla="*/ 1028700 h 1828800"/>
                  <a:gd name="connsiteX59" fmla="*/ 1787525 w 5010150"/>
                  <a:gd name="connsiteY59" fmla="*/ 1028700 h 1828800"/>
                  <a:gd name="connsiteX60" fmla="*/ 1787525 w 5010150"/>
                  <a:gd name="connsiteY60" fmla="*/ 1063625 h 1828800"/>
                  <a:gd name="connsiteX61" fmla="*/ 1825625 w 5010150"/>
                  <a:gd name="connsiteY61" fmla="*/ 1063625 h 1828800"/>
                  <a:gd name="connsiteX62" fmla="*/ 1825625 w 5010150"/>
                  <a:gd name="connsiteY62" fmla="*/ 1089025 h 1828800"/>
                  <a:gd name="connsiteX63" fmla="*/ 1901825 w 5010150"/>
                  <a:gd name="connsiteY63" fmla="*/ 1089025 h 1828800"/>
                  <a:gd name="connsiteX64" fmla="*/ 1901825 w 5010150"/>
                  <a:gd name="connsiteY64" fmla="*/ 1089025 h 1828800"/>
                  <a:gd name="connsiteX65" fmla="*/ 1892300 w 5010150"/>
                  <a:gd name="connsiteY65" fmla="*/ 1098550 h 1828800"/>
                  <a:gd name="connsiteX66" fmla="*/ 2032000 w 5010150"/>
                  <a:gd name="connsiteY66" fmla="*/ 1108075 h 1828800"/>
                  <a:gd name="connsiteX67" fmla="*/ 2032000 w 5010150"/>
                  <a:gd name="connsiteY67" fmla="*/ 1155700 h 1828800"/>
                  <a:gd name="connsiteX68" fmla="*/ 2136775 w 5010150"/>
                  <a:gd name="connsiteY68" fmla="*/ 1155700 h 1828800"/>
                  <a:gd name="connsiteX69" fmla="*/ 2136775 w 5010150"/>
                  <a:gd name="connsiteY69" fmla="*/ 1177925 h 1828800"/>
                  <a:gd name="connsiteX70" fmla="*/ 2228850 w 5010150"/>
                  <a:gd name="connsiteY70" fmla="*/ 1177925 h 1828800"/>
                  <a:gd name="connsiteX71" fmla="*/ 2228850 w 5010150"/>
                  <a:gd name="connsiteY71" fmla="*/ 1193800 h 1828800"/>
                  <a:gd name="connsiteX72" fmla="*/ 2378075 w 5010150"/>
                  <a:gd name="connsiteY72" fmla="*/ 1193800 h 1828800"/>
                  <a:gd name="connsiteX73" fmla="*/ 2378075 w 5010150"/>
                  <a:gd name="connsiteY73" fmla="*/ 1228725 h 1828800"/>
                  <a:gd name="connsiteX74" fmla="*/ 2406650 w 5010150"/>
                  <a:gd name="connsiteY74" fmla="*/ 1228725 h 1828800"/>
                  <a:gd name="connsiteX75" fmla="*/ 2406650 w 5010150"/>
                  <a:gd name="connsiteY75" fmla="*/ 1295400 h 1828800"/>
                  <a:gd name="connsiteX76" fmla="*/ 2644775 w 5010150"/>
                  <a:gd name="connsiteY76" fmla="*/ 1295400 h 1828800"/>
                  <a:gd name="connsiteX77" fmla="*/ 2644775 w 5010150"/>
                  <a:gd name="connsiteY77" fmla="*/ 1323975 h 1828800"/>
                  <a:gd name="connsiteX78" fmla="*/ 2670175 w 5010150"/>
                  <a:gd name="connsiteY78" fmla="*/ 1323975 h 1828800"/>
                  <a:gd name="connsiteX79" fmla="*/ 2670175 w 5010150"/>
                  <a:gd name="connsiteY79" fmla="*/ 1323975 h 1828800"/>
                  <a:gd name="connsiteX80" fmla="*/ 2686050 w 5010150"/>
                  <a:gd name="connsiteY80" fmla="*/ 1339850 h 1828800"/>
                  <a:gd name="connsiteX81" fmla="*/ 2955925 w 5010150"/>
                  <a:gd name="connsiteY81" fmla="*/ 1339850 h 1828800"/>
                  <a:gd name="connsiteX82" fmla="*/ 2955925 w 5010150"/>
                  <a:gd name="connsiteY82" fmla="*/ 1371600 h 1828800"/>
                  <a:gd name="connsiteX83" fmla="*/ 3003550 w 5010150"/>
                  <a:gd name="connsiteY83" fmla="*/ 1371600 h 1828800"/>
                  <a:gd name="connsiteX84" fmla="*/ 3003550 w 5010150"/>
                  <a:gd name="connsiteY84" fmla="*/ 1409700 h 1828800"/>
                  <a:gd name="connsiteX85" fmla="*/ 3054350 w 5010150"/>
                  <a:gd name="connsiteY85" fmla="*/ 1409700 h 1828800"/>
                  <a:gd name="connsiteX86" fmla="*/ 3054350 w 5010150"/>
                  <a:gd name="connsiteY86" fmla="*/ 1428750 h 1828800"/>
                  <a:gd name="connsiteX87" fmla="*/ 3121025 w 5010150"/>
                  <a:gd name="connsiteY87" fmla="*/ 1428750 h 1828800"/>
                  <a:gd name="connsiteX88" fmla="*/ 3121025 w 5010150"/>
                  <a:gd name="connsiteY88" fmla="*/ 1460500 h 1828800"/>
                  <a:gd name="connsiteX89" fmla="*/ 3251200 w 5010150"/>
                  <a:gd name="connsiteY89" fmla="*/ 1460500 h 1828800"/>
                  <a:gd name="connsiteX90" fmla="*/ 3251200 w 5010150"/>
                  <a:gd name="connsiteY90" fmla="*/ 1476375 h 1828800"/>
                  <a:gd name="connsiteX91" fmla="*/ 3562350 w 5010150"/>
                  <a:gd name="connsiteY91" fmla="*/ 1476375 h 1828800"/>
                  <a:gd name="connsiteX92" fmla="*/ 3562350 w 5010150"/>
                  <a:gd name="connsiteY92" fmla="*/ 1520825 h 1828800"/>
                  <a:gd name="connsiteX93" fmla="*/ 3603625 w 5010150"/>
                  <a:gd name="connsiteY93" fmla="*/ 1520825 h 1828800"/>
                  <a:gd name="connsiteX94" fmla="*/ 3603625 w 5010150"/>
                  <a:gd name="connsiteY94" fmla="*/ 1555750 h 1828800"/>
                  <a:gd name="connsiteX95" fmla="*/ 3641725 w 5010150"/>
                  <a:gd name="connsiteY95" fmla="*/ 1555750 h 1828800"/>
                  <a:gd name="connsiteX96" fmla="*/ 3641725 w 5010150"/>
                  <a:gd name="connsiteY96" fmla="*/ 1581150 h 1828800"/>
                  <a:gd name="connsiteX97" fmla="*/ 3768725 w 5010150"/>
                  <a:gd name="connsiteY97" fmla="*/ 1581150 h 1828800"/>
                  <a:gd name="connsiteX98" fmla="*/ 3768725 w 5010150"/>
                  <a:gd name="connsiteY98" fmla="*/ 1603375 h 1828800"/>
                  <a:gd name="connsiteX99" fmla="*/ 3886200 w 5010150"/>
                  <a:gd name="connsiteY99" fmla="*/ 1603375 h 1828800"/>
                  <a:gd name="connsiteX100" fmla="*/ 3886200 w 5010150"/>
                  <a:gd name="connsiteY100" fmla="*/ 1638300 h 1828800"/>
                  <a:gd name="connsiteX101" fmla="*/ 4194175 w 5010150"/>
                  <a:gd name="connsiteY101" fmla="*/ 1638300 h 1828800"/>
                  <a:gd name="connsiteX102" fmla="*/ 4194175 w 5010150"/>
                  <a:gd name="connsiteY102" fmla="*/ 1651000 h 1828800"/>
                  <a:gd name="connsiteX103" fmla="*/ 4229100 w 5010150"/>
                  <a:gd name="connsiteY103" fmla="*/ 1651000 h 1828800"/>
                  <a:gd name="connsiteX104" fmla="*/ 4229100 w 5010150"/>
                  <a:gd name="connsiteY104" fmla="*/ 1701800 h 1828800"/>
                  <a:gd name="connsiteX105" fmla="*/ 4438650 w 5010150"/>
                  <a:gd name="connsiteY105" fmla="*/ 1701800 h 1828800"/>
                  <a:gd name="connsiteX106" fmla="*/ 4438650 w 5010150"/>
                  <a:gd name="connsiteY106" fmla="*/ 1749425 h 1828800"/>
                  <a:gd name="connsiteX107" fmla="*/ 4575175 w 5010150"/>
                  <a:gd name="connsiteY107" fmla="*/ 1749425 h 1828800"/>
                  <a:gd name="connsiteX108" fmla="*/ 4575175 w 5010150"/>
                  <a:gd name="connsiteY108" fmla="*/ 1749425 h 1828800"/>
                  <a:gd name="connsiteX109" fmla="*/ 4733925 w 5010150"/>
                  <a:gd name="connsiteY109" fmla="*/ 1749425 h 1828800"/>
                  <a:gd name="connsiteX110" fmla="*/ 4740275 w 5010150"/>
                  <a:gd name="connsiteY110" fmla="*/ 1784350 h 1828800"/>
                  <a:gd name="connsiteX111" fmla="*/ 4740275 w 5010150"/>
                  <a:gd name="connsiteY111" fmla="*/ 1803400 h 1828800"/>
                  <a:gd name="connsiteX112" fmla="*/ 4886325 w 5010150"/>
                  <a:gd name="connsiteY112" fmla="*/ 1803400 h 1828800"/>
                  <a:gd name="connsiteX113" fmla="*/ 4886325 w 5010150"/>
                  <a:gd name="connsiteY113" fmla="*/ 1828800 h 1828800"/>
                  <a:gd name="connsiteX114" fmla="*/ 5010150 w 5010150"/>
                  <a:gd name="connsiteY114" fmla="*/ 1828800 h 1828800"/>
                  <a:gd name="connsiteX0" fmla="*/ 0 w 5010150"/>
                  <a:gd name="connsiteY0" fmla="*/ 0 h 1828800"/>
                  <a:gd name="connsiteX1" fmla="*/ 79375 w 5010150"/>
                  <a:gd name="connsiteY1" fmla="*/ 0 h 1828800"/>
                  <a:gd name="connsiteX2" fmla="*/ 79375 w 5010150"/>
                  <a:gd name="connsiteY2" fmla="*/ 34925 h 1828800"/>
                  <a:gd name="connsiteX3" fmla="*/ 206375 w 5010150"/>
                  <a:gd name="connsiteY3" fmla="*/ 34925 h 1828800"/>
                  <a:gd name="connsiteX4" fmla="*/ 206375 w 5010150"/>
                  <a:gd name="connsiteY4" fmla="*/ 47625 h 1828800"/>
                  <a:gd name="connsiteX5" fmla="*/ 238125 w 5010150"/>
                  <a:gd name="connsiteY5" fmla="*/ 47625 h 1828800"/>
                  <a:gd name="connsiteX6" fmla="*/ 238125 w 5010150"/>
                  <a:gd name="connsiteY6" fmla="*/ 73025 h 1828800"/>
                  <a:gd name="connsiteX7" fmla="*/ 254000 w 5010150"/>
                  <a:gd name="connsiteY7" fmla="*/ 73025 h 1828800"/>
                  <a:gd name="connsiteX8" fmla="*/ 254000 w 5010150"/>
                  <a:gd name="connsiteY8" fmla="*/ 104775 h 1828800"/>
                  <a:gd name="connsiteX9" fmla="*/ 266700 w 5010150"/>
                  <a:gd name="connsiteY9" fmla="*/ 104775 h 1828800"/>
                  <a:gd name="connsiteX10" fmla="*/ 266700 w 5010150"/>
                  <a:gd name="connsiteY10" fmla="*/ 142875 h 1828800"/>
                  <a:gd name="connsiteX11" fmla="*/ 361950 w 5010150"/>
                  <a:gd name="connsiteY11" fmla="*/ 142875 h 1828800"/>
                  <a:gd name="connsiteX12" fmla="*/ 361950 w 5010150"/>
                  <a:gd name="connsiteY12" fmla="*/ 174625 h 1828800"/>
                  <a:gd name="connsiteX13" fmla="*/ 422275 w 5010150"/>
                  <a:gd name="connsiteY13" fmla="*/ 174625 h 1828800"/>
                  <a:gd name="connsiteX14" fmla="*/ 422275 w 5010150"/>
                  <a:gd name="connsiteY14" fmla="*/ 203200 h 1828800"/>
                  <a:gd name="connsiteX15" fmla="*/ 523875 w 5010150"/>
                  <a:gd name="connsiteY15" fmla="*/ 203200 h 1828800"/>
                  <a:gd name="connsiteX16" fmla="*/ 523875 w 5010150"/>
                  <a:gd name="connsiteY16" fmla="*/ 222250 h 1828800"/>
                  <a:gd name="connsiteX17" fmla="*/ 549275 w 5010150"/>
                  <a:gd name="connsiteY17" fmla="*/ 222250 h 1828800"/>
                  <a:gd name="connsiteX18" fmla="*/ 549275 w 5010150"/>
                  <a:gd name="connsiteY18" fmla="*/ 266700 h 1828800"/>
                  <a:gd name="connsiteX19" fmla="*/ 574675 w 5010150"/>
                  <a:gd name="connsiteY19" fmla="*/ 266700 h 1828800"/>
                  <a:gd name="connsiteX20" fmla="*/ 574675 w 5010150"/>
                  <a:gd name="connsiteY20" fmla="*/ 298450 h 1828800"/>
                  <a:gd name="connsiteX21" fmla="*/ 584200 w 5010150"/>
                  <a:gd name="connsiteY21" fmla="*/ 307975 h 1828800"/>
                  <a:gd name="connsiteX22" fmla="*/ 584200 w 5010150"/>
                  <a:gd name="connsiteY22" fmla="*/ 390525 h 1828800"/>
                  <a:gd name="connsiteX23" fmla="*/ 650875 w 5010150"/>
                  <a:gd name="connsiteY23" fmla="*/ 390525 h 1828800"/>
                  <a:gd name="connsiteX24" fmla="*/ 650875 w 5010150"/>
                  <a:gd name="connsiteY24" fmla="*/ 415925 h 1828800"/>
                  <a:gd name="connsiteX25" fmla="*/ 698500 w 5010150"/>
                  <a:gd name="connsiteY25" fmla="*/ 415925 h 1828800"/>
                  <a:gd name="connsiteX26" fmla="*/ 698500 w 5010150"/>
                  <a:gd name="connsiteY26" fmla="*/ 434975 h 1828800"/>
                  <a:gd name="connsiteX27" fmla="*/ 781050 w 5010150"/>
                  <a:gd name="connsiteY27" fmla="*/ 434975 h 1828800"/>
                  <a:gd name="connsiteX28" fmla="*/ 781050 w 5010150"/>
                  <a:gd name="connsiteY28" fmla="*/ 466725 h 1828800"/>
                  <a:gd name="connsiteX29" fmla="*/ 815975 w 5010150"/>
                  <a:gd name="connsiteY29" fmla="*/ 466725 h 1828800"/>
                  <a:gd name="connsiteX30" fmla="*/ 815975 w 5010150"/>
                  <a:gd name="connsiteY30" fmla="*/ 492125 h 1828800"/>
                  <a:gd name="connsiteX31" fmla="*/ 850900 w 5010150"/>
                  <a:gd name="connsiteY31" fmla="*/ 492125 h 1828800"/>
                  <a:gd name="connsiteX32" fmla="*/ 850900 w 5010150"/>
                  <a:gd name="connsiteY32" fmla="*/ 517525 h 1828800"/>
                  <a:gd name="connsiteX33" fmla="*/ 850900 w 5010150"/>
                  <a:gd name="connsiteY33" fmla="*/ 536575 h 1828800"/>
                  <a:gd name="connsiteX34" fmla="*/ 873125 w 5010150"/>
                  <a:gd name="connsiteY34" fmla="*/ 536575 h 1828800"/>
                  <a:gd name="connsiteX35" fmla="*/ 873125 w 5010150"/>
                  <a:gd name="connsiteY35" fmla="*/ 596900 h 1828800"/>
                  <a:gd name="connsiteX36" fmla="*/ 901700 w 5010150"/>
                  <a:gd name="connsiteY36" fmla="*/ 596900 h 1828800"/>
                  <a:gd name="connsiteX37" fmla="*/ 901700 w 5010150"/>
                  <a:gd name="connsiteY37" fmla="*/ 650875 h 1828800"/>
                  <a:gd name="connsiteX38" fmla="*/ 1047750 w 5010150"/>
                  <a:gd name="connsiteY38" fmla="*/ 650875 h 1828800"/>
                  <a:gd name="connsiteX39" fmla="*/ 1047750 w 5010150"/>
                  <a:gd name="connsiteY39" fmla="*/ 673100 h 1828800"/>
                  <a:gd name="connsiteX40" fmla="*/ 1082675 w 5010150"/>
                  <a:gd name="connsiteY40" fmla="*/ 673100 h 1828800"/>
                  <a:gd name="connsiteX41" fmla="*/ 1082675 w 5010150"/>
                  <a:gd name="connsiteY41" fmla="*/ 692150 h 1828800"/>
                  <a:gd name="connsiteX42" fmla="*/ 1127125 w 5010150"/>
                  <a:gd name="connsiteY42" fmla="*/ 692150 h 1828800"/>
                  <a:gd name="connsiteX43" fmla="*/ 1127125 w 5010150"/>
                  <a:gd name="connsiteY43" fmla="*/ 708025 h 1828800"/>
                  <a:gd name="connsiteX44" fmla="*/ 1162050 w 5010150"/>
                  <a:gd name="connsiteY44" fmla="*/ 708025 h 1828800"/>
                  <a:gd name="connsiteX45" fmla="*/ 1162050 w 5010150"/>
                  <a:gd name="connsiteY45" fmla="*/ 749300 h 1828800"/>
                  <a:gd name="connsiteX46" fmla="*/ 1187450 w 5010150"/>
                  <a:gd name="connsiteY46" fmla="*/ 749300 h 1828800"/>
                  <a:gd name="connsiteX47" fmla="*/ 1187450 w 5010150"/>
                  <a:gd name="connsiteY47" fmla="*/ 863600 h 1828800"/>
                  <a:gd name="connsiteX48" fmla="*/ 1241425 w 5010150"/>
                  <a:gd name="connsiteY48" fmla="*/ 863600 h 1828800"/>
                  <a:gd name="connsiteX49" fmla="*/ 1241425 w 5010150"/>
                  <a:gd name="connsiteY49" fmla="*/ 889000 h 1828800"/>
                  <a:gd name="connsiteX50" fmla="*/ 1317625 w 5010150"/>
                  <a:gd name="connsiteY50" fmla="*/ 889000 h 1828800"/>
                  <a:gd name="connsiteX51" fmla="*/ 1317625 w 5010150"/>
                  <a:gd name="connsiteY51" fmla="*/ 908050 h 1828800"/>
                  <a:gd name="connsiteX52" fmla="*/ 1381125 w 5010150"/>
                  <a:gd name="connsiteY52" fmla="*/ 908050 h 1828800"/>
                  <a:gd name="connsiteX53" fmla="*/ 1381125 w 5010150"/>
                  <a:gd name="connsiteY53" fmla="*/ 933450 h 1828800"/>
                  <a:gd name="connsiteX54" fmla="*/ 1428750 w 5010150"/>
                  <a:gd name="connsiteY54" fmla="*/ 933450 h 1828800"/>
                  <a:gd name="connsiteX55" fmla="*/ 1555750 w 5010150"/>
                  <a:gd name="connsiteY55" fmla="*/ 933450 h 1828800"/>
                  <a:gd name="connsiteX56" fmla="*/ 1555750 w 5010150"/>
                  <a:gd name="connsiteY56" fmla="*/ 965200 h 1828800"/>
                  <a:gd name="connsiteX57" fmla="*/ 1787525 w 5010150"/>
                  <a:gd name="connsiteY57" fmla="*/ 965200 h 1828800"/>
                  <a:gd name="connsiteX58" fmla="*/ 1787525 w 5010150"/>
                  <a:gd name="connsiteY58" fmla="*/ 1028700 h 1828800"/>
                  <a:gd name="connsiteX59" fmla="*/ 1787525 w 5010150"/>
                  <a:gd name="connsiteY59" fmla="*/ 1028700 h 1828800"/>
                  <a:gd name="connsiteX60" fmla="*/ 1787525 w 5010150"/>
                  <a:gd name="connsiteY60" fmla="*/ 1063625 h 1828800"/>
                  <a:gd name="connsiteX61" fmla="*/ 1825625 w 5010150"/>
                  <a:gd name="connsiteY61" fmla="*/ 1063625 h 1828800"/>
                  <a:gd name="connsiteX62" fmla="*/ 1825625 w 5010150"/>
                  <a:gd name="connsiteY62" fmla="*/ 1089025 h 1828800"/>
                  <a:gd name="connsiteX63" fmla="*/ 1901825 w 5010150"/>
                  <a:gd name="connsiteY63" fmla="*/ 1089025 h 1828800"/>
                  <a:gd name="connsiteX64" fmla="*/ 1901825 w 5010150"/>
                  <a:gd name="connsiteY64" fmla="*/ 1089025 h 1828800"/>
                  <a:gd name="connsiteX65" fmla="*/ 1900767 w 5010150"/>
                  <a:gd name="connsiteY65" fmla="*/ 1111250 h 1828800"/>
                  <a:gd name="connsiteX66" fmla="*/ 2032000 w 5010150"/>
                  <a:gd name="connsiteY66" fmla="*/ 1108075 h 1828800"/>
                  <a:gd name="connsiteX67" fmla="*/ 2032000 w 5010150"/>
                  <a:gd name="connsiteY67" fmla="*/ 1155700 h 1828800"/>
                  <a:gd name="connsiteX68" fmla="*/ 2136775 w 5010150"/>
                  <a:gd name="connsiteY68" fmla="*/ 1155700 h 1828800"/>
                  <a:gd name="connsiteX69" fmla="*/ 2136775 w 5010150"/>
                  <a:gd name="connsiteY69" fmla="*/ 1177925 h 1828800"/>
                  <a:gd name="connsiteX70" fmla="*/ 2228850 w 5010150"/>
                  <a:gd name="connsiteY70" fmla="*/ 1177925 h 1828800"/>
                  <a:gd name="connsiteX71" fmla="*/ 2228850 w 5010150"/>
                  <a:gd name="connsiteY71" fmla="*/ 1193800 h 1828800"/>
                  <a:gd name="connsiteX72" fmla="*/ 2378075 w 5010150"/>
                  <a:gd name="connsiteY72" fmla="*/ 1193800 h 1828800"/>
                  <a:gd name="connsiteX73" fmla="*/ 2378075 w 5010150"/>
                  <a:gd name="connsiteY73" fmla="*/ 1228725 h 1828800"/>
                  <a:gd name="connsiteX74" fmla="*/ 2406650 w 5010150"/>
                  <a:gd name="connsiteY74" fmla="*/ 1228725 h 1828800"/>
                  <a:gd name="connsiteX75" fmla="*/ 2406650 w 5010150"/>
                  <a:gd name="connsiteY75" fmla="*/ 1295400 h 1828800"/>
                  <a:gd name="connsiteX76" fmla="*/ 2644775 w 5010150"/>
                  <a:gd name="connsiteY76" fmla="*/ 1295400 h 1828800"/>
                  <a:gd name="connsiteX77" fmla="*/ 2644775 w 5010150"/>
                  <a:gd name="connsiteY77" fmla="*/ 1323975 h 1828800"/>
                  <a:gd name="connsiteX78" fmla="*/ 2670175 w 5010150"/>
                  <a:gd name="connsiteY78" fmla="*/ 1323975 h 1828800"/>
                  <a:gd name="connsiteX79" fmla="*/ 2670175 w 5010150"/>
                  <a:gd name="connsiteY79" fmla="*/ 1323975 h 1828800"/>
                  <a:gd name="connsiteX80" fmla="*/ 2686050 w 5010150"/>
                  <a:gd name="connsiteY80" fmla="*/ 1339850 h 1828800"/>
                  <a:gd name="connsiteX81" fmla="*/ 2955925 w 5010150"/>
                  <a:gd name="connsiteY81" fmla="*/ 1339850 h 1828800"/>
                  <a:gd name="connsiteX82" fmla="*/ 2955925 w 5010150"/>
                  <a:gd name="connsiteY82" fmla="*/ 1371600 h 1828800"/>
                  <a:gd name="connsiteX83" fmla="*/ 3003550 w 5010150"/>
                  <a:gd name="connsiteY83" fmla="*/ 1371600 h 1828800"/>
                  <a:gd name="connsiteX84" fmla="*/ 3003550 w 5010150"/>
                  <a:gd name="connsiteY84" fmla="*/ 1409700 h 1828800"/>
                  <a:gd name="connsiteX85" fmla="*/ 3054350 w 5010150"/>
                  <a:gd name="connsiteY85" fmla="*/ 1409700 h 1828800"/>
                  <a:gd name="connsiteX86" fmla="*/ 3054350 w 5010150"/>
                  <a:gd name="connsiteY86" fmla="*/ 1428750 h 1828800"/>
                  <a:gd name="connsiteX87" fmla="*/ 3121025 w 5010150"/>
                  <a:gd name="connsiteY87" fmla="*/ 1428750 h 1828800"/>
                  <a:gd name="connsiteX88" fmla="*/ 3121025 w 5010150"/>
                  <a:gd name="connsiteY88" fmla="*/ 1460500 h 1828800"/>
                  <a:gd name="connsiteX89" fmla="*/ 3251200 w 5010150"/>
                  <a:gd name="connsiteY89" fmla="*/ 1460500 h 1828800"/>
                  <a:gd name="connsiteX90" fmla="*/ 3251200 w 5010150"/>
                  <a:gd name="connsiteY90" fmla="*/ 1476375 h 1828800"/>
                  <a:gd name="connsiteX91" fmla="*/ 3562350 w 5010150"/>
                  <a:gd name="connsiteY91" fmla="*/ 1476375 h 1828800"/>
                  <a:gd name="connsiteX92" fmla="*/ 3562350 w 5010150"/>
                  <a:gd name="connsiteY92" fmla="*/ 1520825 h 1828800"/>
                  <a:gd name="connsiteX93" fmla="*/ 3603625 w 5010150"/>
                  <a:gd name="connsiteY93" fmla="*/ 1520825 h 1828800"/>
                  <a:gd name="connsiteX94" fmla="*/ 3603625 w 5010150"/>
                  <a:gd name="connsiteY94" fmla="*/ 1555750 h 1828800"/>
                  <a:gd name="connsiteX95" fmla="*/ 3641725 w 5010150"/>
                  <a:gd name="connsiteY95" fmla="*/ 1555750 h 1828800"/>
                  <a:gd name="connsiteX96" fmla="*/ 3641725 w 5010150"/>
                  <a:gd name="connsiteY96" fmla="*/ 1581150 h 1828800"/>
                  <a:gd name="connsiteX97" fmla="*/ 3768725 w 5010150"/>
                  <a:gd name="connsiteY97" fmla="*/ 1581150 h 1828800"/>
                  <a:gd name="connsiteX98" fmla="*/ 3768725 w 5010150"/>
                  <a:gd name="connsiteY98" fmla="*/ 1603375 h 1828800"/>
                  <a:gd name="connsiteX99" fmla="*/ 3886200 w 5010150"/>
                  <a:gd name="connsiteY99" fmla="*/ 1603375 h 1828800"/>
                  <a:gd name="connsiteX100" fmla="*/ 3886200 w 5010150"/>
                  <a:gd name="connsiteY100" fmla="*/ 1638300 h 1828800"/>
                  <a:gd name="connsiteX101" fmla="*/ 4194175 w 5010150"/>
                  <a:gd name="connsiteY101" fmla="*/ 1638300 h 1828800"/>
                  <a:gd name="connsiteX102" fmla="*/ 4194175 w 5010150"/>
                  <a:gd name="connsiteY102" fmla="*/ 1651000 h 1828800"/>
                  <a:gd name="connsiteX103" fmla="*/ 4229100 w 5010150"/>
                  <a:gd name="connsiteY103" fmla="*/ 1651000 h 1828800"/>
                  <a:gd name="connsiteX104" fmla="*/ 4229100 w 5010150"/>
                  <a:gd name="connsiteY104" fmla="*/ 1701800 h 1828800"/>
                  <a:gd name="connsiteX105" fmla="*/ 4438650 w 5010150"/>
                  <a:gd name="connsiteY105" fmla="*/ 1701800 h 1828800"/>
                  <a:gd name="connsiteX106" fmla="*/ 4438650 w 5010150"/>
                  <a:gd name="connsiteY106" fmla="*/ 1749425 h 1828800"/>
                  <a:gd name="connsiteX107" fmla="*/ 4575175 w 5010150"/>
                  <a:gd name="connsiteY107" fmla="*/ 1749425 h 1828800"/>
                  <a:gd name="connsiteX108" fmla="*/ 4575175 w 5010150"/>
                  <a:gd name="connsiteY108" fmla="*/ 1749425 h 1828800"/>
                  <a:gd name="connsiteX109" fmla="*/ 4733925 w 5010150"/>
                  <a:gd name="connsiteY109" fmla="*/ 1749425 h 1828800"/>
                  <a:gd name="connsiteX110" fmla="*/ 4740275 w 5010150"/>
                  <a:gd name="connsiteY110" fmla="*/ 1784350 h 1828800"/>
                  <a:gd name="connsiteX111" fmla="*/ 4740275 w 5010150"/>
                  <a:gd name="connsiteY111" fmla="*/ 1803400 h 1828800"/>
                  <a:gd name="connsiteX112" fmla="*/ 4886325 w 5010150"/>
                  <a:gd name="connsiteY112" fmla="*/ 1803400 h 1828800"/>
                  <a:gd name="connsiteX113" fmla="*/ 4886325 w 5010150"/>
                  <a:gd name="connsiteY113" fmla="*/ 1828800 h 1828800"/>
                  <a:gd name="connsiteX114" fmla="*/ 5010150 w 5010150"/>
                  <a:gd name="connsiteY114" fmla="*/ 1828800 h 1828800"/>
                  <a:gd name="connsiteX0" fmla="*/ 0 w 5010150"/>
                  <a:gd name="connsiteY0" fmla="*/ 0 h 1828800"/>
                  <a:gd name="connsiteX1" fmla="*/ 79375 w 5010150"/>
                  <a:gd name="connsiteY1" fmla="*/ 0 h 1828800"/>
                  <a:gd name="connsiteX2" fmla="*/ 79375 w 5010150"/>
                  <a:gd name="connsiteY2" fmla="*/ 34925 h 1828800"/>
                  <a:gd name="connsiteX3" fmla="*/ 206375 w 5010150"/>
                  <a:gd name="connsiteY3" fmla="*/ 34925 h 1828800"/>
                  <a:gd name="connsiteX4" fmla="*/ 206375 w 5010150"/>
                  <a:gd name="connsiteY4" fmla="*/ 47625 h 1828800"/>
                  <a:gd name="connsiteX5" fmla="*/ 238125 w 5010150"/>
                  <a:gd name="connsiteY5" fmla="*/ 47625 h 1828800"/>
                  <a:gd name="connsiteX6" fmla="*/ 238125 w 5010150"/>
                  <a:gd name="connsiteY6" fmla="*/ 73025 h 1828800"/>
                  <a:gd name="connsiteX7" fmla="*/ 254000 w 5010150"/>
                  <a:gd name="connsiteY7" fmla="*/ 73025 h 1828800"/>
                  <a:gd name="connsiteX8" fmla="*/ 254000 w 5010150"/>
                  <a:gd name="connsiteY8" fmla="*/ 104775 h 1828800"/>
                  <a:gd name="connsiteX9" fmla="*/ 266700 w 5010150"/>
                  <a:gd name="connsiteY9" fmla="*/ 104775 h 1828800"/>
                  <a:gd name="connsiteX10" fmla="*/ 266700 w 5010150"/>
                  <a:gd name="connsiteY10" fmla="*/ 142875 h 1828800"/>
                  <a:gd name="connsiteX11" fmla="*/ 361950 w 5010150"/>
                  <a:gd name="connsiteY11" fmla="*/ 142875 h 1828800"/>
                  <a:gd name="connsiteX12" fmla="*/ 361950 w 5010150"/>
                  <a:gd name="connsiteY12" fmla="*/ 174625 h 1828800"/>
                  <a:gd name="connsiteX13" fmla="*/ 422275 w 5010150"/>
                  <a:gd name="connsiteY13" fmla="*/ 174625 h 1828800"/>
                  <a:gd name="connsiteX14" fmla="*/ 422275 w 5010150"/>
                  <a:gd name="connsiteY14" fmla="*/ 203200 h 1828800"/>
                  <a:gd name="connsiteX15" fmla="*/ 523875 w 5010150"/>
                  <a:gd name="connsiteY15" fmla="*/ 203200 h 1828800"/>
                  <a:gd name="connsiteX16" fmla="*/ 523875 w 5010150"/>
                  <a:gd name="connsiteY16" fmla="*/ 222250 h 1828800"/>
                  <a:gd name="connsiteX17" fmla="*/ 549275 w 5010150"/>
                  <a:gd name="connsiteY17" fmla="*/ 222250 h 1828800"/>
                  <a:gd name="connsiteX18" fmla="*/ 549275 w 5010150"/>
                  <a:gd name="connsiteY18" fmla="*/ 266700 h 1828800"/>
                  <a:gd name="connsiteX19" fmla="*/ 574675 w 5010150"/>
                  <a:gd name="connsiteY19" fmla="*/ 266700 h 1828800"/>
                  <a:gd name="connsiteX20" fmla="*/ 574675 w 5010150"/>
                  <a:gd name="connsiteY20" fmla="*/ 298450 h 1828800"/>
                  <a:gd name="connsiteX21" fmla="*/ 584200 w 5010150"/>
                  <a:gd name="connsiteY21" fmla="*/ 307975 h 1828800"/>
                  <a:gd name="connsiteX22" fmla="*/ 584200 w 5010150"/>
                  <a:gd name="connsiteY22" fmla="*/ 390525 h 1828800"/>
                  <a:gd name="connsiteX23" fmla="*/ 650875 w 5010150"/>
                  <a:gd name="connsiteY23" fmla="*/ 390525 h 1828800"/>
                  <a:gd name="connsiteX24" fmla="*/ 650875 w 5010150"/>
                  <a:gd name="connsiteY24" fmla="*/ 415925 h 1828800"/>
                  <a:gd name="connsiteX25" fmla="*/ 698500 w 5010150"/>
                  <a:gd name="connsiteY25" fmla="*/ 415925 h 1828800"/>
                  <a:gd name="connsiteX26" fmla="*/ 698500 w 5010150"/>
                  <a:gd name="connsiteY26" fmla="*/ 434975 h 1828800"/>
                  <a:gd name="connsiteX27" fmla="*/ 781050 w 5010150"/>
                  <a:gd name="connsiteY27" fmla="*/ 434975 h 1828800"/>
                  <a:gd name="connsiteX28" fmla="*/ 781050 w 5010150"/>
                  <a:gd name="connsiteY28" fmla="*/ 466725 h 1828800"/>
                  <a:gd name="connsiteX29" fmla="*/ 815975 w 5010150"/>
                  <a:gd name="connsiteY29" fmla="*/ 466725 h 1828800"/>
                  <a:gd name="connsiteX30" fmla="*/ 815975 w 5010150"/>
                  <a:gd name="connsiteY30" fmla="*/ 492125 h 1828800"/>
                  <a:gd name="connsiteX31" fmla="*/ 850900 w 5010150"/>
                  <a:gd name="connsiteY31" fmla="*/ 492125 h 1828800"/>
                  <a:gd name="connsiteX32" fmla="*/ 850900 w 5010150"/>
                  <a:gd name="connsiteY32" fmla="*/ 517525 h 1828800"/>
                  <a:gd name="connsiteX33" fmla="*/ 850900 w 5010150"/>
                  <a:gd name="connsiteY33" fmla="*/ 536575 h 1828800"/>
                  <a:gd name="connsiteX34" fmla="*/ 873125 w 5010150"/>
                  <a:gd name="connsiteY34" fmla="*/ 536575 h 1828800"/>
                  <a:gd name="connsiteX35" fmla="*/ 873125 w 5010150"/>
                  <a:gd name="connsiteY35" fmla="*/ 596900 h 1828800"/>
                  <a:gd name="connsiteX36" fmla="*/ 901700 w 5010150"/>
                  <a:gd name="connsiteY36" fmla="*/ 596900 h 1828800"/>
                  <a:gd name="connsiteX37" fmla="*/ 901700 w 5010150"/>
                  <a:gd name="connsiteY37" fmla="*/ 650875 h 1828800"/>
                  <a:gd name="connsiteX38" fmla="*/ 1047750 w 5010150"/>
                  <a:gd name="connsiteY38" fmla="*/ 650875 h 1828800"/>
                  <a:gd name="connsiteX39" fmla="*/ 1047750 w 5010150"/>
                  <a:gd name="connsiteY39" fmla="*/ 673100 h 1828800"/>
                  <a:gd name="connsiteX40" fmla="*/ 1082675 w 5010150"/>
                  <a:gd name="connsiteY40" fmla="*/ 673100 h 1828800"/>
                  <a:gd name="connsiteX41" fmla="*/ 1082675 w 5010150"/>
                  <a:gd name="connsiteY41" fmla="*/ 692150 h 1828800"/>
                  <a:gd name="connsiteX42" fmla="*/ 1127125 w 5010150"/>
                  <a:gd name="connsiteY42" fmla="*/ 692150 h 1828800"/>
                  <a:gd name="connsiteX43" fmla="*/ 1127125 w 5010150"/>
                  <a:gd name="connsiteY43" fmla="*/ 708025 h 1828800"/>
                  <a:gd name="connsiteX44" fmla="*/ 1162050 w 5010150"/>
                  <a:gd name="connsiteY44" fmla="*/ 708025 h 1828800"/>
                  <a:gd name="connsiteX45" fmla="*/ 1162050 w 5010150"/>
                  <a:gd name="connsiteY45" fmla="*/ 749300 h 1828800"/>
                  <a:gd name="connsiteX46" fmla="*/ 1187450 w 5010150"/>
                  <a:gd name="connsiteY46" fmla="*/ 749300 h 1828800"/>
                  <a:gd name="connsiteX47" fmla="*/ 1187450 w 5010150"/>
                  <a:gd name="connsiteY47" fmla="*/ 863600 h 1828800"/>
                  <a:gd name="connsiteX48" fmla="*/ 1241425 w 5010150"/>
                  <a:gd name="connsiteY48" fmla="*/ 863600 h 1828800"/>
                  <a:gd name="connsiteX49" fmla="*/ 1241425 w 5010150"/>
                  <a:gd name="connsiteY49" fmla="*/ 889000 h 1828800"/>
                  <a:gd name="connsiteX50" fmla="*/ 1317625 w 5010150"/>
                  <a:gd name="connsiteY50" fmla="*/ 889000 h 1828800"/>
                  <a:gd name="connsiteX51" fmla="*/ 1317625 w 5010150"/>
                  <a:gd name="connsiteY51" fmla="*/ 908050 h 1828800"/>
                  <a:gd name="connsiteX52" fmla="*/ 1381125 w 5010150"/>
                  <a:gd name="connsiteY52" fmla="*/ 908050 h 1828800"/>
                  <a:gd name="connsiteX53" fmla="*/ 1381125 w 5010150"/>
                  <a:gd name="connsiteY53" fmla="*/ 933450 h 1828800"/>
                  <a:gd name="connsiteX54" fmla="*/ 1428750 w 5010150"/>
                  <a:gd name="connsiteY54" fmla="*/ 933450 h 1828800"/>
                  <a:gd name="connsiteX55" fmla="*/ 1555750 w 5010150"/>
                  <a:gd name="connsiteY55" fmla="*/ 933450 h 1828800"/>
                  <a:gd name="connsiteX56" fmla="*/ 1555750 w 5010150"/>
                  <a:gd name="connsiteY56" fmla="*/ 965200 h 1828800"/>
                  <a:gd name="connsiteX57" fmla="*/ 1787525 w 5010150"/>
                  <a:gd name="connsiteY57" fmla="*/ 965200 h 1828800"/>
                  <a:gd name="connsiteX58" fmla="*/ 1787525 w 5010150"/>
                  <a:gd name="connsiteY58" fmla="*/ 1028700 h 1828800"/>
                  <a:gd name="connsiteX59" fmla="*/ 1787525 w 5010150"/>
                  <a:gd name="connsiteY59" fmla="*/ 1028700 h 1828800"/>
                  <a:gd name="connsiteX60" fmla="*/ 1787525 w 5010150"/>
                  <a:gd name="connsiteY60" fmla="*/ 1063625 h 1828800"/>
                  <a:gd name="connsiteX61" fmla="*/ 1825625 w 5010150"/>
                  <a:gd name="connsiteY61" fmla="*/ 1063625 h 1828800"/>
                  <a:gd name="connsiteX62" fmla="*/ 1825625 w 5010150"/>
                  <a:gd name="connsiteY62" fmla="*/ 1089025 h 1828800"/>
                  <a:gd name="connsiteX63" fmla="*/ 1901825 w 5010150"/>
                  <a:gd name="connsiteY63" fmla="*/ 1089025 h 1828800"/>
                  <a:gd name="connsiteX64" fmla="*/ 1901825 w 5010150"/>
                  <a:gd name="connsiteY64" fmla="*/ 1089025 h 1828800"/>
                  <a:gd name="connsiteX65" fmla="*/ 1900767 w 5010150"/>
                  <a:gd name="connsiteY65" fmla="*/ 1111250 h 1828800"/>
                  <a:gd name="connsiteX66" fmla="*/ 2032000 w 5010150"/>
                  <a:gd name="connsiteY66" fmla="*/ 1108075 h 1828800"/>
                  <a:gd name="connsiteX67" fmla="*/ 2032000 w 5010150"/>
                  <a:gd name="connsiteY67" fmla="*/ 1155700 h 1828800"/>
                  <a:gd name="connsiteX68" fmla="*/ 2136775 w 5010150"/>
                  <a:gd name="connsiteY68" fmla="*/ 1155700 h 1828800"/>
                  <a:gd name="connsiteX69" fmla="*/ 2136775 w 5010150"/>
                  <a:gd name="connsiteY69" fmla="*/ 1177925 h 1828800"/>
                  <a:gd name="connsiteX70" fmla="*/ 2228850 w 5010150"/>
                  <a:gd name="connsiteY70" fmla="*/ 1177925 h 1828800"/>
                  <a:gd name="connsiteX71" fmla="*/ 2228850 w 5010150"/>
                  <a:gd name="connsiteY71" fmla="*/ 1193800 h 1828800"/>
                  <a:gd name="connsiteX72" fmla="*/ 2378075 w 5010150"/>
                  <a:gd name="connsiteY72" fmla="*/ 1193800 h 1828800"/>
                  <a:gd name="connsiteX73" fmla="*/ 2378075 w 5010150"/>
                  <a:gd name="connsiteY73" fmla="*/ 1228725 h 1828800"/>
                  <a:gd name="connsiteX74" fmla="*/ 2406650 w 5010150"/>
                  <a:gd name="connsiteY74" fmla="*/ 1228725 h 1828800"/>
                  <a:gd name="connsiteX75" fmla="*/ 2406650 w 5010150"/>
                  <a:gd name="connsiteY75" fmla="*/ 1295400 h 1828800"/>
                  <a:gd name="connsiteX76" fmla="*/ 2644775 w 5010150"/>
                  <a:gd name="connsiteY76" fmla="*/ 1295400 h 1828800"/>
                  <a:gd name="connsiteX77" fmla="*/ 2644775 w 5010150"/>
                  <a:gd name="connsiteY77" fmla="*/ 1323975 h 1828800"/>
                  <a:gd name="connsiteX78" fmla="*/ 2670175 w 5010150"/>
                  <a:gd name="connsiteY78" fmla="*/ 1323975 h 1828800"/>
                  <a:gd name="connsiteX79" fmla="*/ 2670175 w 5010150"/>
                  <a:gd name="connsiteY79" fmla="*/ 1323975 h 1828800"/>
                  <a:gd name="connsiteX80" fmla="*/ 2686050 w 5010150"/>
                  <a:gd name="connsiteY80" fmla="*/ 1339850 h 1828800"/>
                  <a:gd name="connsiteX81" fmla="*/ 2955925 w 5010150"/>
                  <a:gd name="connsiteY81" fmla="*/ 1339850 h 1828800"/>
                  <a:gd name="connsiteX82" fmla="*/ 2955925 w 5010150"/>
                  <a:gd name="connsiteY82" fmla="*/ 1371600 h 1828800"/>
                  <a:gd name="connsiteX83" fmla="*/ 3003550 w 5010150"/>
                  <a:gd name="connsiteY83" fmla="*/ 1371600 h 1828800"/>
                  <a:gd name="connsiteX84" fmla="*/ 3003550 w 5010150"/>
                  <a:gd name="connsiteY84" fmla="*/ 1409700 h 1828800"/>
                  <a:gd name="connsiteX85" fmla="*/ 3054350 w 5010150"/>
                  <a:gd name="connsiteY85" fmla="*/ 1409700 h 1828800"/>
                  <a:gd name="connsiteX86" fmla="*/ 3054350 w 5010150"/>
                  <a:gd name="connsiteY86" fmla="*/ 1428750 h 1828800"/>
                  <a:gd name="connsiteX87" fmla="*/ 3121025 w 5010150"/>
                  <a:gd name="connsiteY87" fmla="*/ 1428750 h 1828800"/>
                  <a:gd name="connsiteX88" fmla="*/ 3121025 w 5010150"/>
                  <a:gd name="connsiteY88" fmla="*/ 1460500 h 1828800"/>
                  <a:gd name="connsiteX89" fmla="*/ 3251200 w 5010150"/>
                  <a:gd name="connsiteY89" fmla="*/ 1460500 h 1828800"/>
                  <a:gd name="connsiteX90" fmla="*/ 3251200 w 5010150"/>
                  <a:gd name="connsiteY90" fmla="*/ 1476375 h 1828800"/>
                  <a:gd name="connsiteX91" fmla="*/ 3562350 w 5010150"/>
                  <a:gd name="connsiteY91" fmla="*/ 1476375 h 1828800"/>
                  <a:gd name="connsiteX92" fmla="*/ 3562350 w 5010150"/>
                  <a:gd name="connsiteY92" fmla="*/ 1520825 h 1828800"/>
                  <a:gd name="connsiteX93" fmla="*/ 3603625 w 5010150"/>
                  <a:gd name="connsiteY93" fmla="*/ 1520825 h 1828800"/>
                  <a:gd name="connsiteX94" fmla="*/ 3603625 w 5010150"/>
                  <a:gd name="connsiteY94" fmla="*/ 1555750 h 1828800"/>
                  <a:gd name="connsiteX95" fmla="*/ 3641725 w 5010150"/>
                  <a:gd name="connsiteY95" fmla="*/ 1555750 h 1828800"/>
                  <a:gd name="connsiteX96" fmla="*/ 3641725 w 5010150"/>
                  <a:gd name="connsiteY96" fmla="*/ 1581150 h 1828800"/>
                  <a:gd name="connsiteX97" fmla="*/ 3768725 w 5010150"/>
                  <a:gd name="connsiteY97" fmla="*/ 1581150 h 1828800"/>
                  <a:gd name="connsiteX98" fmla="*/ 3768725 w 5010150"/>
                  <a:gd name="connsiteY98" fmla="*/ 1603375 h 1828800"/>
                  <a:gd name="connsiteX99" fmla="*/ 3886200 w 5010150"/>
                  <a:gd name="connsiteY99" fmla="*/ 1603375 h 1828800"/>
                  <a:gd name="connsiteX100" fmla="*/ 3886200 w 5010150"/>
                  <a:gd name="connsiteY100" fmla="*/ 1638300 h 1828800"/>
                  <a:gd name="connsiteX101" fmla="*/ 4194175 w 5010150"/>
                  <a:gd name="connsiteY101" fmla="*/ 1638300 h 1828800"/>
                  <a:gd name="connsiteX102" fmla="*/ 4194175 w 5010150"/>
                  <a:gd name="connsiteY102" fmla="*/ 1651000 h 1828800"/>
                  <a:gd name="connsiteX103" fmla="*/ 4229100 w 5010150"/>
                  <a:gd name="connsiteY103" fmla="*/ 1651000 h 1828800"/>
                  <a:gd name="connsiteX104" fmla="*/ 4229100 w 5010150"/>
                  <a:gd name="connsiteY104" fmla="*/ 1701800 h 1828800"/>
                  <a:gd name="connsiteX105" fmla="*/ 4438650 w 5010150"/>
                  <a:gd name="connsiteY105" fmla="*/ 1701800 h 1828800"/>
                  <a:gd name="connsiteX106" fmla="*/ 4438650 w 5010150"/>
                  <a:gd name="connsiteY106" fmla="*/ 1749425 h 1828800"/>
                  <a:gd name="connsiteX107" fmla="*/ 4575175 w 5010150"/>
                  <a:gd name="connsiteY107" fmla="*/ 1749425 h 1828800"/>
                  <a:gd name="connsiteX108" fmla="*/ 4575175 w 5010150"/>
                  <a:gd name="connsiteY108" fmla="*/ 1749425 h 1828800"/>
                  <a:gd name="connsiteX109" fmla="*/ 4733925 w 5010150"/>
                  <a:gd name="connsiteY109" fmla="*/ 1749425 h 1828800"/>
                  <a:gd name="connsiteX110" fmla="*/ 4740275 w 5010150"/>
                  <a:gd name="connsiteY110" fmla="*/ 1784350 h 1828800"/>
                  <a:gd name="connsiteX111" fmla="*/ 4740275 w 5010150"/>
                  <a:gd name="connsiteY111" fmla="*/ 1803400 h 1828800"/>
                  <a:gd name="connsiteX112" fmla="*/ 4886325 w 5010150"/>
                  <a:gd name="connsiteY112" fmla="*/ 1803400 h 1828800"/>
                  <a:gd name="connsiteX113" fmla="*/ 4886325 w 5010150"/>
                  <a:gd name="connsiteY113" fmla="*/ 1828800 h 1828800"/>
                  <a:gd name="connsiteX114" fmla="*/ 5010150 w 5010150"/>
                  <a:gd name="connsiteY114" fmla="*/ 1828800 h 1828800"/>
                  <a:gd name="connsiteX0" fmla="*/ 0 w 5010150"/>
                  <a:gd name="connsiteY0" fmla="*/ 0 h 1828800"/>
                  <a:gd name="connsiteX1" fmla="*/ 79375 w 5010150"/>
                  <a:gd name="connsiteY1" fmla="*/ 0 h 1828800"/>
                  <a:gd name="connsiteX2" fmla="*/ 79375 w 5010150"/>
                  <a:gd name="connsiteY2" fmla="*/ 34925 h 1828800"/>
                  <a:gd name="connsiteX3" fmla="*/ 206375 w 5010150"/>
                  <a:gd name="connsiteY3" fmla="*/ 34925 h 1828800"/>
                  <a:gd name="connsiteX4" fmla="*/ 206375 w 5010150"/>
                  <a:gd name="connsiteY4" fmla="*/ 47625 h 1828800"/>
                  <a:gd name="connsiteX5" fmla="*/ 238125 w 5010150"/>
                  <a:gd name="connsiteY5" fmla="*/ 47625 h 1828800"/>
                  <a:gd name="connsiteX6" fmla="*/ 238125 w 5010150"/>
                  <a:gd name="connsiteY6" fmla="*/ 73025 h 1828800"/>
                  <a:gd name="connsiteX7" fmla="*/ 254000 w 5010150"/>
                  <a:gd name="connsiteY7" fmla="*/ 73025 h 1828800"/>
                  <a:gd name="connsiteX8" fmla="*/ 254000 w 5010150"/>
                  <a:gd name="connsiteY8" fmla="*/ 104775 h 1828800"/>
                  <a:gd name="connsiteX9" fmla="*/ 266700 w 5010150"/>
                  <a:gd name="connsiteY9" fmla="*/ 104775 h 1828800"/>
                  <a:gd name="connsiteX10" fmla="*/ 266700 w 5010150"/>
                  <a:gd name="connsiteY10" fmla="*/ 142875 h 1828800"/>
                  <a:gd name="connsiteX11" fmla="*/ 361950 w 5010150"/>
                  <a:gd name="connsiteY11" fmla="*/ 142875 h 1828800"/>
                  <a:gd name="connsiteX12" fmla="*/ 361950 w 5010150"/>
                  <a:gd name="connsiteY12" fmla="*/ 174625 h 1828800"/>
                  <a:gd name="connsiteX13" fmla="*/ 422275 w 5010150"/>
                  <a:gd name="connsiteY13" fmla="*/ 174625 h 1828800"/>
                  <a:gd name="connsiteX14" fmla="*/ 422275 w 5010150"/>
                  <a:gd name="connsiteY14" fmla="*/ 203200 h 1828800"/>
                  <a:gd name="connsiteX15" fmla="*/ 523875 w 5010150"/>
                  <a:gd name="connsiteY15" fmla="*/ 203200 h 1828800"/>
                  <a:gd name="connsiteX16" fmla="*/ 523875 w 5010150"/>
                  <a:gd name="connsiteY16" fmla="*/ 222250 h 1828800"/>
                  <a:gd name="connsiteX17" fmla="*/ 549275 w 5010150"/>
                  <a:gd name="connsiteY17" fmla="*/ 222250 h 1828800"/>
                  <a:gd name="connsiteX18" fmla="*/ 549275 w 5010150"/>
                  <a:gd name="connsiteY18" fmla="*/ 266700 h 1828800"/>
                  <a:gd name="connsiteX19" fmla="*/ 574675 w 5010150"/>
                  <a:gd name="connsiteY19" fmla="*/ 266700 h 1828800"/>
                  <a:gd name="connsiteX20" fmla="*/ 574675 w 5010150"/>
                  <a:gd name="connsiteY20" fmla="*/ 298450 h 1828800"/>
                  <a:gd name="connsiteX21" fmla="*/ 584200 w 5010150"/>
                  <a:gd name="connsiteY21" fmla="*/ 307975 h 1828800"/>
                  <a:gd name="connsiteX22" fmla="*/ 584200 w 5010150"/>
                  <a:gd name="connsiteY22" fmla="*/ 390525 h 1828800"/>
                  <a:gd name="connsiteX23" fmla="*/ 650875 w 5010150"/>
                  <a:gd name="connsiteY23" fmla="*/ 390525 h 1828800"/>
                  <a:gd name="connsiteX24" fmla="*/ 650875 w 5010150"/>
                  <a:gd name="connsiteY24" fmla="*/ 415925 h 1828800"/>
                  <a:gd name="connsiteX25" fmla="*/ 698500 w 5010150"/>
                  <a:gd name="connsiteY25" fmla="*/ 415925 h 1828800"/>
                  <a:gd name="connsiteX26" fmla="*/ 698500 w 5010150"/>
                  <a:gd name="connsiteY26" fmla="*/ 434975 h 1828800"/>
                  <a:gd name="connsiteX27" fmla="*/ 781050 w 5010150"/>
                  <a:gd name="connsiteY27" fmla="*/ 434975 h 1828800"/>
                  <a:gd name="connsiteX28" fmla="*/ 781050 w 5010150"/>
                  <a:gd name="connsiteY28" fmla="*/ 466725 h 1828800"/>
                  <a:gd name="connsiteX29" fmla="*/ 815975 w 5010150"/>
                  <a:gd name="connsiteY29" fmla="*/ 466725 h 1828800"/>
                  <a:gd name="connsiteX30" fmla="*/ 815975 w 5010150"/>
                  <a:gd name="connsiteY30" fmla="*/ 492125 h 1828800"/>
                  <a:gd name="connsiteX31" fmla="*/ 850900 w 5010150"/>
                  <a:gd name="connsiteY31" fmla="*/ 492125 h 1828800"/>
                  <a:gd name="connsiteX32" fmla="*/ 850900 w 5010150"/>
                  <a:gd name="connsiteY32" fmla="*/ 517525 h 1828800"/>
                  <a:gd name="connsiteX33" fmla="*/ 850900 w 5010150"/>
                  <a:gd name="connsiteY33" fmla="*/ 536575 h 1828800"/>
                  <a:gd name="connsiteX34" fmla="*/ 873125 w 5010150"/>
                  <a:gd name="connsiteY34" fmla="*/ 536575 h 1828800"/>
                  <a:gd name="connsiteX35" fmla="*/ 873125 w 5010150"/>
                  <a:gd name="connsiteY35" fmla="*/ 596900 h 1828800"/>
                  <a:gd name="connsiteX36" fmla="*/ 901700 w 5010150"/>
                  <a:gd name="connsiteY36" fmla="*/ 596900 h 1828800"/>
                  <a:gd name="connsiteX37" fmla="*/ 901700 w 5010150"/>
                  <a:gd name="connsiteY37" fmla="*/ 650875 h 1828800"/>
                  <a:gd name="connsiteX38" fmla="*/ 1047750 w 5010150"/>
                  <a:gd name="connsiteY38" fmla="*/ 650875 h 1828800"/>
                  <a:gd name="connsiteX39" fmla="*/ 1047750 w 5010150"/>
                  <a:gd name="connsiteY39" fmla="*/ 673100 h 1828800"/>
                  <a:gd name="connsiteX40" fmla="*/ 1082675 w 5010150"/>
                  <a:gd name="connsiteY40" fmla="*/ 673100 h 1828800"/>
                  <a:gd name="connsiteX41" fmla="*/ 1082675 w 5010150"/>
                  <a:gd name="connsiteY41" fmla="*/ 692150 h 1828800"/>
                  <a:gd name="connsiteX42" fmla="*/ 1127125 w 5010150"/>
                  <a:gd name="connsiteY42" fmla="*/ 692150 h 1828800"/>
                  <a:gd name="connsiteX43" fmla="*/ 1127125 w 5010150"/>
                  <a:gd name="connsiteY43" fmla="*/ 708025 h 1828800"/>
                  <a:gd name="connsiteX44" fmla="*/ 1162050 w 5010150"/>
                  <a:gd name="connsiteY44" fmla="*/ 708025 h 1828800"/>
                  <a:gd name="connsiteX45" fmla="*/ 1162050 w 5010150"/>
                  <a:gd name="connsiteY45" fmla="*/ 749300 h 1828800"/>
                  <a:gd name="connsiteX46" fmla="*/ 1187450 w 5010150"/>
                  <a:gd name="connsiteY46" fmla="*/ 749300 h 1828800"/>
                  <a:gd name="connsiteX47" fmla="*/ 1187450 w 5010150"/>
                  <a:gd name="connsiteY47" fmla="*/ 863600 h 1828800"/>
                  <a:gd name="connsiteX48" fmla="*/ 1241425 w 5010150"/>
                  <a:gd name="connsiteY48" fmla="*/ 863600 h 1828800"/>
                  <a:gd name="connsiteX49" fmla="*/ 1241425 w 5010150"/>
                  <a:gd name="connsiteY49" fmla="*/ 889000 h 1828800"/>
                  <a:gd name="connsiteX50" fmla="*/ 1317625 w 5010150"/>
                  <a:gd name="connsiteY50" fmla="*/ 889000 h 1828800"/>
                  <a:gd name="connsiteX51" fmla="*/ 1317625 w 5010150"/>
                  <a:gd name="connsiteY51" fmla="*/ 908050 h 1828800"/>
                  <a:gd name="connsiteX52" fmla="*/ 1381125 w 5010150"/>
                  <a:gd name="connsiteY52" fmla="*/ 908050 h 1828800"/>
                  <a:gd name="connsiteX53" fmla="*/ 1381125 w 5010150"/>
                  <a:gd name="connsiteY53" fmla="*/ 933450 h 1828800"/>
                  <a:gd name="connsiteX54" fmla="*/ 1428750 w 5010150"/>
                  <a:gd name="connsiteY54" fmla="*/ 933450 h 1828800"/>
                  <a:gd name="connsiteX55" fmla="*/ 1555750 w 5010150"/>
                  <a:gd name="connsiteY55" fmla="*/ 933450 h 1828800"/>
                  <a:gd name="connsiteX56" fmla="*/ 1555750 w 5010150"/>
                  <a:gd name="connsiteY56" fmla="*/ 965200 h 1828800"/>
                  <a:gd name="connsiteX57" fmla="*/ 1787525 w 5010150"/>
                  <a:gd name="connsiteY57" fmla="*/ 965200 h 1828800"/>
                  <a:gd name="connsiteX58" fmla="*/ 1787525 w 5010150"/>
                  <a:gd name="connsiteY58" fmla="*/ 1028700 h 1828800"/>
                  <a:gd name="connsiteX59" fmla="*/ 1787525 w 5010150"/>
                  <a:gd name="connsiteY59" fmla="*/ 1028700 h 1828800"/>
                  <a:gd name="connsiteX60" fmla="*/ 1787525 w 5010150"/>
                  <a:gd name="connsiteY60" fmla="*/ 1063625 h 1828800"/>
                  <a:gd name="connsiteX61" fmla="*/ 1825625 w 5010150"/>
                  <a:gd name="connsiteY61" fmla="*/ 1063625 h 1828800"/>
                  <a:gd name="connsiteX62" fmla="*/ 1825625 w 5010150"/>
                  <a:gd name="connsiteY62" fmla="*/ 1089025 h 1828800"/>
                  <a:gd name="connsiteX63" fmla="*/ 1901825 w 5010150"/>
                  <a:gd name="connsiteY63" fmla="*/ 1089025 h 1828800"/>
                  <a:gd name="connsiteX64" fmla="*/ 1901825 w 5010150"/>
                  <a:gd name="connsiteY64" fmla="*/ 1089025 h 1828800"/>
                  <a:gd name="connsiteX65" fmla="*/ 1900767 w 5010150"/>
                  <a:gd name="connsiteY65" fmla="*/ 1111250 h 1828800"/>
                  <a:gd name="connsiteX66" fmla="*/ 2034116 w 5010150"/>
                  <a:gd name="connsiteY66" fmla="*/ 1110192 h 1828800"/>
                  <a:gd name="connsiteX67" fmla="*/ 2032000 w 5010150"/>
                  <a:gd name="connsiteY67" fmla="*/ 1155700 h 1828800"/>
                  <a:gd name="connsiteX68" fmla="*/ 2136775 w 5010150"/>
                  <a:gd name="connsiteY68" fmla="*/ 1155700 h 1828800"/>
                  <a:gd name="connsiteX69" fmla="*/ 2136775 w 5010150"/>
                  <a:gd name="connsiteY69" fmla="*/ 1177925 h 1828800"/>
                  <a:gd name="connsiteX70" fmla="*/ 2228850 w 5010150"/>
                  <a:gd name="connsiteY70" fmla="*/ 1177925 h 1828800"/>
                  <a:gd name="connsiteX71" fmla="*/ 2228850 w 5010150"/>
                  <a:gd name="connsiteY71" fmla="*/ 1193800 h 1828800"/>
                  <a:gd name="connsiteX72" fmla="*/ 2378075 w 5010150"/>
                  <a:gd name="connsiteY72" fmla="*/ 1193800 h 1828800"/>
                  <a:gd name="connsiteX73" fmla="*/ 2378075 w 5010150"/>
                  <a:gd name="connsiteY73" fmla="*/ 1228725 h 1828800"/>
                  <a:gd name="connsiteX74" fmla="*/ 2406650 w 5010150"/>
                  <a:gd name="connsiteY74" fmla="*/ 1228725 h 1828800"/>
                  <a:gd name="connsiteX75" fmla="*/ 2406650 w 5010150"/>
                  <a:gd name="connsiteY75" fmla="*/ 1295400 h 1828800"/>
                  <a:gd name="connsiteX76" fmla="*/ 2644775 w 5010150"/>
                  <a:gd name="connsiteY76" fmla="*/ 1295400 h 1828800"/>
                  <a:gd name="connsiteX77" fmla="*/ 2644775 w 5010150"/>
                  <a:gd name="connsiteY77" fmla="*/ 1323975 h 1828800"/>
                  <a:gd name="connsiteX78" fmla="*/ 2670175 w 5010150"/>
                  <a:gd name="connsiteY78" fmla="*/ 1323975 h 1828800"/>
                  <a:gd name="connsiteX79" fmla="*/ 2670175 w 5010150"/>
                  <a:gd name="connsiteY79" fmla="*/ 1323975 h 1828800"/>
                  <a:gd name="connsiteX80" fmla="*/ 2686050 w 5010150"/>
                  <a:gd name="connsiteY80" fmla="*/ 1339850 h 1828800"/>
                  <a:gd name="connsiteX81" fmla="*/ 2955925 w 5010150"/>
                  <a:gd name="connsiteY81" fmla="*/ 1339850 h 1828800"/>
                  <a:gd name="connsiteX82" fmla="*/ 2955925 w 5010150"/>
                  <a:gd name="connsiteY82" fmla="*/ 1371600 h 1828800"/>
                  <a:gd name="connsiteX83" fmla="*/ 3003550 w 5010150"/>
                  <a:gd name="connsiteY83" fmla="*/ 1371600 h 1828800"/>
                  <a:gd name="connsiteX84" fmla="*/ 3003550 w 5010150"/>
                  <a:gd name="connsiteY84" fmla="*/ 1409700 h 1828800"/>
                  <a:gd name="connsiteX85" fmla="*/ 3054350 w 5010150"/>
                  <a:gd name="connsiteY85" fmla="*/ 1409700 h 1828800"/>
                  <a:gd name="connsiteX86" fmla="*/ 3054350 w 5010150"/>
                  <a:gd name="connsiteY86" fmla="*/ 1428750 h 1828800"/>
                  <a:gd name="connsiteX87" fmla="*/ 3121025 w 5010150"/>
                  <a:gd name="connsiteY87" fmla="*/ 1428750 h 1828800"/>
                  <a:gd name="connsiteX88" fmla="*/ 3121025 w 5010150"/>
                  <a:gd name="connsiteY88" fmla="*/ 1460500 h 1828800"/>
                  <a:gd name="connsiteX89" fmla="*/ 3251200 w 5010150"/>
                  <a:gd name="connsiteY89" fmla="*/ 1460500 h 1828800"/>
                  <a:gd name="connsiteX90" fmla="*/ 3251200 w 5010150"/>
                  <a:gd name="connsiteY90" fmla="*/ 1476375 h 1828800"/>
                  <a:gd name="connsiteX91" fmla="*/ 3562350 w 5010150"/>
                  <a:gd name="connsiteY91" fmla="*/ 1476375 h 1828800"/>
                  <a:gd name="connsiteX92" fmla="*/ 3562350 w 5010150"/>
                  <a:gd name="connsiteY92" fmla="*/ 1520825 h 1828800"/>
                  <a:gd name="connsiteX93" fmla="*/ 3603625 w 5010150"/>
                  <a:gd name="connsiteY93" fmla="*/ 1520825 h 1828800"/>
                  <a:gd name="connsiteX94" fmla="*/ 3603625 w 5010150"/>
                  <a:gd name="connsiteY94" fmla="*/ 1555750 h 1828800"/>
                  <a:gd name="connsiteX95" fmla="*/ 3641725 w 5010150"/>
                  <a:gd name="connsiteY95" fmla="*/ 1555750 h 1828800"/>
                  <a:gd name="connsiteX96" fmla="*/ 3641725 w 5010150"/>
                  <a:gd name="connsiteY96" fmla="*/ 1581150 h 1828800"/>
                  <a:gd name="connsiteX97" fmla="*/ 3768725 w 5010150"/>
                  <a:gd name="connsiteY97" fmla="*/ 1581150 h 1828800"/>
                  <a:gd name="connsiteX98" fmla="*/ 3768725 w 5010150"/>
                  <a:gd name="connsiteY98" fmla="*/ 1603375 h 1828800"/>
                  <a:gd name="connsiteX99" fmla="*/ 3886200 w 5010150"/>
                  <a:gd name="connsiteY99" fmla="*/ 1603375 h 1828800"/>
                  <a:gd name="connsiteX100" fmla="*/ 3886200 w 5010150"/>
                  <a:gd name="connsiteY100" fmla="*/ 1638300 h 1828800"/>
                  <a:gd name="connsiteX101" fmla="*/ 4194175 w 5010150"/>
                  <a:gd name="connsiteY101" fmla="*/ 1638300 h 1828800"/>
                  <a:gd name="connsiteX102" fmla="*/ 4194175 w 5010150"/>
                  <a:gd name="connsiteY102" fmla="*/ 1651000 h 1828800"/>
                  <a:gd name="connsiteX103" fmla="*/ 4229100 w 5010150"/>
                  <a:gd name="connsiteY103" fmla="*/ 1651000 h 1828800"/>
                  <a:gd name="connsiteX104" fmla="*/ 4229100 w 5010150"/>
                  <a:gd name="connsiteY104" fmla="*/ 1701800 h 1828800"/>
                  <a:gd name="connsiteX105" fmla="*/ 4438650 w 5010150"/>
                  <a:gd name="connsiteY105" fmla="*/ 1701800 h 1828800"/>
                  <a:gd name="connsiteX106" fmla="*/ 4438650 w 5010150"/>
                  <a:gd name="connsiteY106" fmla="*/ 1749425 h 1828800"/>
                  <a:gd name="connsiteX107" fmla="*/ 4575175 w 5010150"/>
                  <a:gd name="connsiteY107" fmla="*/ 1749425 h 1828800"/>
                  <a:gd name="connsiteX108" fmla="*/ 4575175 w 5010150"/>
                  <a:gd name="connsiteY108" fmla="*/ 1749425 h 1828800"/>
                  <a:gd name="connsiteX109" fmla="*/ 4733925 w 5010150"/>
                  <a:gd name="connsiteY109" fmla="*/ 1749425 h 1828800"/>
                  <a:gd name="connsiteX110" fmla="*/ 4740275 w 5010150"/>
                  <a:gd name="connsiteY110" fmla="*/ 1784350 h 1828800"/>
                  <a:gd name="connsiteX111" fmla="*/ 4740275 w 5010150"/>
                  <a:gd name="connsiteY111" fmla="*/ 1803400 h 1828800"/>
                  <a:gd name="connsiteX112" fmla="*/ 4886325 w 5010150"/>
                  <a:gd name="connsiteY112" fmla="*/ 1803400 h 1828800"/>
                  <a:gd name="connsiteX113" fmla="*/ 4886325 w 5010150"/>
                  <a:gd name="connsiteY113" fmla="*/ 1828800 h 1828800"/>
                  <a:gd name="connsiteX114" fmla="*/ 5010150 w 5010150"/>
                  <a:gd name="connsiteY114" fmla="*/ 1828800 h 1828800"/>
                  <a:gd name="connsiteX0" fmla="*/ 0 w 5010150"/>
                  <a:gd name="connsiteY0" fmla="*/ 0 h 1828800"/>
                  <a:gd name="connsiteX1" fmla="*/ 79375 w 5010150"/>
                  <a:gd name="connsiteY1" fmla="*/ 0 h 1828800"/>
                  <a:gd name="connsiteX2" fmla="*/ 79375 w 5010150"/>
                  <a:gd name="connsiteY2" fmla="*/ 34925 h 1828800"/>
                  <a:gd name="connsiteX3" fmla="*/ 206375 w 5010150"/>
                  <a:gd name="connsiteY3" fmla="*/ 34925 h 1828800"/>
                  <a:gd name="connsiteX4" fmla="*/ 206375 w 5010150"/>
                  <a:gd name="connsiteY4" fmla="*/ 47625 h 1828800"/>
                  <a:gd name="connsiteX5" fmla="*/ 238125 w 5010150"/>
                  <a:gd name="connsiteY5" fmla="*/ 47625 h 1828800"/>
                  <a:gd name="connsiteX6" fmla="*/ 238125 w 5010150"/>
                  <a:gd name="connsiteY6" fmla="*/ 73025 h 1828800"/>
                  <a:gd name="connsiteX7" fmla="*/ 254000 w 5010150"/>
                  <a:gd name="connsiteY7" fmla="*/ 73025 h 1828800"/>
                  <a:gd name="connsiteX8" fmla="*/ 254000 w 5010150"/>
                  <a:gd name="connsiteY8" fmla="*/ 104775 h 1828800"/>
                  <a:gd name="connsiteX9" fmla="*/ 266700 w 5010150"/>
                  <a:gd name="connsiteY9" fmla="*/ 104775 h 1828800"/>
                  <a:gd name="connsiteX10" fmla="*/ 266700 w 5010150"/>
                  <a:gd name="connsiteY10" fmla="*/ 142875 h 1828800"/>
                  <a:gd name="connsiteX11" fmla="*/ 361950 w 5010150"/>
                  <a:gd name="connsiteY11" fmla="*/ 142875 h 1828800"/>
                  <a:gd name="connsiteX12" fmla="*/ 361950 w 5010150"/>
                  <a:gd name="connsiteY12" fmla="*/ 174625 h 1828800"/>
                  <a:gd name="connsiteX13" fmla="*/ 422275 w 5010150"/>
                  <a:gd name="connsiteY13" fmla="*/ 174625 h 1828800"/>
                  <a:gd name="connsiteX14" fmla="*/ 422275 w 5010150"/>
                  <a:gd name="connsiteY14" fmla="*/ 203200 h 1828800"/>
                  <a:gd name="connsiteX15" fmla="*/ 523875 w 5010150"/>
                  <a:gd name="connsiteY15" fmla="*/ 203200 h 1828800"/>
                  <a:gd name="connsiteX16" fmla="*/ 523875 w 5010150"/>
                  <a:gd name="connsiteY16" fmla="*/ 222250 h 1828800"/>
                  <a:gd name="connsiteX17" fmla="*/ 549275 w 5010150"/>
                  <a:gd name="connsiteY17" fmla="*/ 222250 h 1828800"/>
                  <a:gd name="connsiteX18" fmla="*/ 549275 w 5010150"/>
                  <a:gd name="connsiteY18" fmla="*/ 266700 h 1828800"/>
                  <a:gd name="connsiteX19" fmla="*/ 574675 w 5010150"/>
                  <a:gd name="connsiteY19" fmla="*/ 266700 h 1828800"/>
                  <a:gd name="connsiteX20" fmla="*/ 574675 w 5010150"/>
                  <a:gd name="connsiteY20" fmla="*/ 298450 h 1828800"/>
                  <a:gd name="connsiteX21" fmla="*/ 584200 w 5010150"/>
                  <a:gd name="connsiteY21" fmla="*/ 307975 h 1828800"/>
                  <a:gd name="connsiteX22" fmla="*/ 584200 w 5010150"/>
                  <a:gd name="connsiteY22" fmla="*/ 390525 h 1828800"/>
                  <a:gd name="connsiteX23" fmla="*/ 650875 w 5010150"/>
                  <a:gd name="connsiteY23" fmla="*/ 390525 h 1828800"/>
                  <a:gd name="connsiteX24" fmla="*/ 650875 w 5010150"/>
                  <a:gd name="connsiteY24" fmla="*/ 415925 h 1828800"/>
                  <a:gd name="connsiteX25" fmla="*/ 698500 w 5010150"/>
                  <a:gd name="connsiteY25" fmla="*/ 415925 h 1828800"/>
                  <a:gd name="connsiteX26" fmla="*/ 698500 w 5010150"/>
                  <a:gd name="connsiteY26" fmla="*/ 434975 h 1828800"/>
                  <a:gd name="connsiteX27" fmla="*/ 781050 w 5010150"/>
                  <a:gd name="connsiteY27" fmla="*/ 434975 h 1828800"/>
                  <a:gd name="connsiteX28" fmla="*/ 781050 w 5010150"/>
                  <a:gd name="connsiteY28" fmla="*/ 466725 h 1828800"/>
                  <a:gd name="connsiteX29" fmla="*/ 815975 w 5010150"/>
                  <a:gd name="connsiteY29" fmla="*/ 466725 h 1828800"/>
                  <a:gd name="connsiteX30" fmla="*/ 815975 w 5010150"/>
                  <a:gd name="connsiteY30" fmla="*/ 492125 h 1828800"/>
                  <a:gd name="connsiteX31" fmla="*/ 850900 w 5010150"/>
                  <a:gd name="connsiteY31" fmla="*/ 492125 h 1828800"/>
                  <a:gd name="connsiteX32" fmla="*/ 850900 w 5010150"/>
                  <a:gd name="connsiteY32" fmla="*/ 517525 h 1828800"/>
                  <a:gd name="connsiteX33" fmla="*/ 850900 w 5010150"/>
                  <a:gd name="connsiteY33" fmla="*/ 536575 h 1828800"/>
                  <a:gd name="connsiteX34" fmla="*/ 873125 w 5010150"/>
                  <a:gd name="connsiteY34" fmla="*/ 536575 h 1828800"/>
                  <a:gd name="connsiteX35" fmla="*/ 873125 w 5010150"/>
                  <a:gd name="connsiteY35" fmla="*/ 596900 h 1828800"/>
                  <a:gd name="connsiteX36" fmla="*/ 901700 w 5010150"/>
                  <a:gd name="connsiteY36" fmla="*/ 596900 h 1828800"/>
                  <a:gd name="connsiteX37" fmla="*/ 901700 w 5010150"/>
                  <a:gd name="connsiteY37" fmla="*/ 650875 h 1828800"/>
                  <a:gd name="connsiteX38" fmla="*/ 1047750 w 5010150"/>
                  <a:gd name="connsiteY38" fmla="*/ 650875 h 1828800"/>
                  <a:gd name="connsiteX39" fmla="*/ 1047750 w 5010150"/>
                  <a:gd name="connsiteY39" fmla="*/ 673100 h 1828800"/>
                  <a:gd name="connsiteX40" fmla="*/ 1082675 w 5010150"/>
                  <a:gd name="connsiteY40" fmla="*/ 673100 h 1828800"/>
                  <a:gd name="connsiteX41" fmla="*/ 1082675 w 5010150"/>
                  <a:gd name="connsiteY41" fmla="*/ 692150 h 1828800"/>
                  <a:gd name="connsiteX42" fmla="*/ 1127125 w 5010150"/>
                  <a:gd name="connsiteY42" fmla="*/ 692150 h 1828800"/>
                  <a:gd name="connsiteX43" fmla="*/ 1127125 w 5010150"/>
                  <a:gd name="connsiteY43" fmla="*/ 708025 h 1828800"/>
                  <a:gd name="connsiteX44" fmla="*/ 1162050 w 5010150"/>
                  <a:gd name="connsiteY44" fmla="*/ 708025 h 1828800"/>
                  <a:gd name="connsiteX45" fmla="*/ 1162050 w 5010150"/>
                  <a:gd name="connsiteY45" fmla="*/ 749300 h 1828800"/>
                  <a:gd name="connsiteX46" fmla="*/ 1187450 w 5010150"/>
                  <a:gd name="connsiteY46" fmla="*/ 749300 h 1828800"/>
                  <a:gd name="connsiteX47" fmla="*/ 1187450 w 5010150"/>
                  <a:gd name="connsiteY47" fmla="*/ 863600 h 1828800"/>
                  <a:gd name="connsiteX48" fmla="*/ 1241425 w 5010150"/>
                  <a:gd name="connsiteY48" fmla="*/ 863600 h 1828800"/>
                  <a:gd name="connsiteX49" fmla="*/ 1241425 w 5010150"/>
                  <a:gd name="connsiteY49" fmla="*/ 889000 h 1828800"/>
                  <a:gd name="connsiteX50" fmla="*/ 1317625 w 5010150"/>
                  <a:gd name="connsiteY50" fmla="*/ 889000 h 1828800"/>
                  <a:gd name="connsiteX51" fmla="*/ 1317625 w 5010150"/>
                  <a:gd name="connsiteY51" fmla="*/ 908050 h 1828800"/>
                  <a:gd name="connsiteX52" fmla="*/ 1381125 w 5010150"/>
                  <a:gd name="connsiteY52" fmla="*/ 908050 h 1828800"/>
                  <a:gd name="connsiteX53" fmla="*/ 1381125 w 5010150"/>
                  <a:gd name="connsiteY53" fmla="*/ 933450 h 1828800"/>
                  <a:gd name="connsiteX54" fmla="*/ 1428750 w 5010150"/>
                  <a:gd name="connsiteY54" fmla="*/ 933450 h 1828800"/>
                  <a:gd name="connsiteX55" fmla="*/ 1555750 w 5010150"/>
                  <a:gd name="connsiteY55" fmla="*/ 933450 h 1828800"/>
                  <a:gd name="connsiteX56" fmla="*/ 1555750 w 5010150"/>
                  <a:gd name="connsiteY56" fmla="*/ 965200 h 1828800"/>
                  <a:gd name="connsiteX57" fmla="*/ 1787525 w 5010150"/>
                  <a:gd name="connsiteY57" fmla="*/ 965200 h 1828800"/>
                  <a:gd name="connsiteX58" fmla="*/ 1787525 w 5010150"/>
                  <a:gd name="connsiteY58" fmla="*/ 1028700 h 1828800"/>
                  <a:gd name="connsiteX59" fmla="*/ 1787525 w 5010150"/>
                  <a:gd name="connsiteY59" fmla="*/ 1028700 h 1828800"/>
                  <a:gd name="connsiteX60" fmla="*/ 1787525 w 5010150"/>
                  <a:gd name="connsiteY60" fmla="*/ 1063625 h 1828800"/>
                  <a:gd name="connsiteX61" fmla="*/ 1825625 w 5010150"/>
                  <a:gd name="connsiteY61" fmla="*/ 1063625 h 1828800"/>
                  <a:gd name="connsiteX62" fmla="*/ 1825625 w 5010150"/>
                  <a:gd name="connsiteY62" fmla="*/ 1089025 h 1828800"/>
                  <a:gd name="connsiteX63" fmla="*/ 1901825 w 5010150"/>
                  <a:gd name="connsiteY63" fmla="*/ 1089025 h 1828800"/>
                  <a:gd name="connsiteX64" fmla="*/ 1901825 w 5010150"/>
                  <a:gd name="connsiteY64" fmla="*/ 1089025 h 1828800"/>
                  <a:gd name="connsiteX65" fmla="*/ 1900767 w 5010150"/>
                  <a:gd name="connsiteY65" fmla="*/ 1111250 h 1828800"/>
                  <a:gd name="connsiteX66" fmla="*/ 2034116 w 5010150"/>
                  <a:gd name="connsiteY66" fmla="*/ 1110192 h 1828800"/>
                  <a:gd name="connsiteX67" fmla="*/ 2032000 w 5010150"/>
                  <a:gd name="connsiteY67" fmla="*/ 1155700 h 1828800"/>
                  <a:gd name="connsiteX68" fmla="*/ 2136775 w 5010150"/>
                  <a:gd name="connsiteY68" fmla="*/ 1155700 h 1828800"/>
                  <a:gd name="connsiteX69" fmla="*/ 2136775 w 5010150"/>
                  <a:gd name="connsiteY69" fmla="*/ 1177925 h 1828800"/>
                  <a:gd name="connsiteX70" fmla="*/ 2228850 w 5010150"/>
                  <a:gd name="connsiteY70" fmla="*/ 1177925 h 1828800"/>
                  <a:gd name="connsiteX71" fmla="*/ 2228850 w 5010150"/>
                  <a:gd name="connsiteY71" fmla="*/ 1193800 h 1828800"/>
                  <a:gd name="connsiteX72" fmla="*/ 2378075 w 5010150"/>
                  <a:gd name="connsiteY72" fmla="*/ 1193800 h 1828800"/>
                  <a:gd name="connsiteX73" fmla="*/ 2378075 w 5010150"/>
                  <a:gd name="connsiteY73" fmla="*/ 1228725 h 1828800"/>
                  <a:gd name="connsiteX74" fmla="*/ 2406650 w 5010150"/>
                  <a:gd name="connsiteY74" fmla="*/ 1228725 h 1828800"/>
                  <a:gd name="connsiteX75" fmla="*/ 2406650 w 5010150"/>
                  <a:gd name="connsiteY75" fmla="*/ 1295400 h 1828800"/>
                  <a:gd name="connsiteX76" fmla="*/ 2644775 w 5010150"/>
                  <a:gd name="connsiteY76" fmla="*/ 1295400 h 1828800"/>
                  <a:gd name="connsiteX77" fmla="*/ 2644775 w 5010150"/>
                  <a:gd name="connsiteY77" fmla="*/ 1323975 h 1828800"/>
                  <a:gd name="connsiteX78" fmla="*/ 2670175 w 5010150"/>
                  <a:gd name="connsiteY78" fmla="*/ 1323975 h 1828800"/>
                  <a:gd name="connsiteX79" fmla="*/ 2670175 w 5010150"/>
                  <a:gd name="connsiteY79" fmla="*/ 1323975 h 1828800"/>
                  <a:gd name="connsiteX80" fmla="*/ 2686050 w 5010150"/>
                  <a:gd name="connsiteY80" fmla="*/ 1339850 h 1828800"/>
                  <a:gd name="connsiteX81" fmla="*/ 2955925 w 5010150"/>
                  <a:gd name="connsiteY81" fmla="*/ 1339850 h 1828800"/>
                  <a:gd name="connsiteX82" fmla="*/ 2955925 w 5010150"/>
                  <a:gd name="connsiteY82" fmla="*/ 1371600 h 1828800"/>
                  <a:gd name="connsiteX83" fmla="*/ 3003550 w 5010150"/>
                  <a:gd name="connsiteY83" fmla="*/ 1371600 h 1828800"/>
                  <a:gd name="connsiteX84" fmla="*/ 3003550 w 5010150"/>
                  <a:gd name="connsiteY84" fmla="*/ 1409700 h 1828800"/>
                  <a:gd name="connsiteX85" fmla="*/ 3054350 w 5010150"/>
                  <a:gd name="connsiteY85" fmla="*/ 1409700 h 1828800"/>
                  <a:gd name="connsiteX86" fmla="*/ 3054350 w 5010150"/>
                  <a:gd name="connsiteY86" fmla="*/ 1428750 h 1828800"/>
                  <a:gd name="connsiteX87" fmla="*/ 3121025 w 5010150"/>
                  <a:gd name="connsiteY87" fmla="*/ 1428750 h 1828800"/>
                  <a:gd name="connsiteX88" fmla="*/ 3121025 w 5010150"/>
                  <a:gd name="connsiteY88" fmla="*/ 1460500 h 1828800"/>
                  <a:gd name="connsiteX89" fmla="*/ 3251200 w 5010150"/>
                  <a:gd name="connsiteY89" fmla="*/ 1460500 h 1828800"/>
                  <a:gd name="connsiteX90" fmla="*/ 3251200 w 5010150"/>
                  <a:gd name="connsiteY90" fmla="*/ 1476375 h 1828800"/>
                  <a:gd name="connsiteX91" fmla="*/ 3562350 w 5010150"/>
                  <a:gd name="connsiteY91" fmla="*/ 1476375 h 1828800"/>
                  <a:gd name="connsiteX92" fmla="*/ 3562350 w 5010150"/>
                  <a:gd name="connsiteY92" fmla="*/ 1520825 h 1828800"/>
                  <a:gd name="connsiteX93" fmla="*/ 3603625 w 5010150"/>
                  <a:gd name="connsiteY93" fmla="*/ 1520825 h 1828800"/>
                  <a:gd name="connsiteX94" fmla="*/ 3603625 w 5010150"/>
                  <a:gd name="connsiteY94" fmla="*/ 1555750 h 1828800"/>
                  <a:gd name="connsiteX95" fmla="*/ 3641725 w 5010150"/>
                  <a:gd name="connsiteY95" fmla="*/ 1555750 h 1828800"/>
                  <a:gd name="connsiteX96" fmla="*/ 3641725 w 5010150"/>
                  <a:gd name="connsiteY96" fmla="*/ 1581150 h 1828800"/>
                  <a:gd name="connsiteX97" fmla="*/ 3768725 w 5010150"/>
                  <a:gd name="connsiteY97" fmla="*/ 1581150 h 1828800"/>
                  <a:gd name="connsiteX98" fmla="*/ 3768725 w 5010150"/>
                  <a:gd name="connsiteY98" fmla="*/ 1603375 h 1828800"/>
                  <a:gd name="connsiteX99" fmla="*/ 3886200 w 5010150"/>
                  <a:gd name="connsiteY99" fmla="*/ 1603375 h 1828800"/>
                  <a:gd name="connsiteX100" fmla="*/ 3886200 w 5010150"/>
                  <a:gd name="connsiteY100" fmla="*/ 1638300 h 1828800"/>
                  <a:gd name="connsiteX101" fmla="*/ 4194175 w 5010150"/>
                  <a:gd name="connsiteY101" fmla="*/ 1638300 h 1828800"/>
                  <a:gd name="connsiteX102" fmla="*/ 4194175 w 5010150"/>
                  <a:gd name="connsiteY102" fmla="*/ 1651000 h 1828800"/>
                  <a:gd name="connsiteX103" fmla="*/ 4229100 w 5010150"/>
                  <a:gd name="connsiteY103" fmla="*/ 1651000 h 1828800"/>
                  <a:gd name="connsiteX104" fmla="*/ 4229100 w 5010150"/>
                  <a:gd name="connsiteY104" fmla="*/ 1701800 h 1828800"/>
                  <a:gd name="connsiteX105" fmla="*/ 4438650 w 5010150"/>
                  <a:gd name="connsiteY105" fmla="*/ 1701800 h 1828800"/>
                  <a:gd name="connsiteX106" fmla="*/ 4438650 w 5010150"/>
                  <a:gd name="connsiteY106" fmla="*/ 1749425 h 1828800"/>
                  <a:gd name="connsiteX107" fmla="*/ 4575175 w 5010150"/>
                  <a:gd name="connsiteY107" fmla="*/ 1749425 h 1828800"/>
                  <a:gd name="connsiteX108" fmla="*/ 4575175 w 5010150"/>
                  <a:gd name="connsiteY108" fmla="*/ 1749425 h 1828800"/>
                  <a:gd name="connsiteX109" fmla="*/ 4733925 w 5010150"/>
                  <a:gd name="connsiteY109" fmla="*/ 1749425 h 1828800"/>
                  <a:gd name="connsiteX110" fmla="*/ 4740275 w 5010150"/>
                  <a:gd name="connsiteY110" fmla="*/ 1784350 h 1828800"/>
                  <a:gd name="connsiteX111" fmla="*/ 4740275 w 5010150"/>
                  <a:gd name="connsiteY111" fmla="*/ 1803400 h 1828800"/>
                  <a:gd name="connsiteX112" fmla="*/ 4886325 w 5010150"/>
                  <a:gd name="connsiteY112" fmla="*/ 1803400 h 1828800"/>
                  <a:gd name="connsiteX113" fmla="*/ 4886325 w 5010150"/>
                  <a:gd name="connsiteY113" fmla="*/ 1828800 h 1828800"/>
                  <a:gd name="connsiteX114" fmla="*/ 5010150 w 5010150"/>
                  <a:gd name="connsiteY114" fmla="*/ 1828800 h 1828800"/>
                  <a:gd name="connsiteX0" fmla="*/ 0 w 5010150"/>
                  <a:gd name="connsiteY0" fmla="*/ 0 h 1828800"/>
                  <a:gd name="connsiteX1" fmla="*/ 79375 w 5010150"/>
                  <a:gd name="connsiteY1" fmla="*/ 0 h 1828800"/>
                  <a:gd name="connsiteX2" fmla="*/ 79375 w 5010150"/>
                  <a:gd name="connsiteY2" fmla="*/ 34925 h 1828800"/>
                  <a:gd name="connsiteX3" fmla="*/ 206375 w 5010150"/>
                  <a:gd name="connsiteY3" fmla="*/ 34925 h 1828800"/>
                  <a:gd name="connsiteX4" fmla="*/ 206375 w 5010150"/>
                  <a:gd name="connsiteY4" fmla="*/ 47625 h 1828800"/>
                  <a:gd name="connsiteX5" fmla="*/ 238125 w 5010150"/>
                  <a:gd name="connsiteY5" fmla="*/ 47625 h 1828800"/>
                  <a:gd name="connsiteX6" fmla="*/ 238125 w 5010150"/>
                  <a:gd name="connsiteY6" fmla="*/ 73025 h 1828800"/>
                  <a:gd name="connsiteX7" fmla="*/ 254000 w 5010150"/>
                  <a:gd name="connsiteY7" fmla="*/ 73025 h 1828800"/>
                  <a:gd name="connsiteX8" fmla="*/ 254000 w 5010150"/>
                  <a:gd name="connsiteY8" fmla="*/ 104775 h 1828800"/>
                  <a:gd name="connsiteX9" fmla="*/ 266700 w 5010150"/>
                  <a:gd name="connsiteY9" fmla="*/ 104775 h 1828800"/>
                  <a:gd name="connsiteX10" fmla="*/ 266700 w 5010150"/>
                  <a:gd name="connsiteY10" fmla="*/ 142875 h 1828800"/>
                  <a:gd name="connsiteX11" fmla="*/ 361950 w 5010150"/>
                  <a:gd name="connsiteY11" fmla="*/ 142875 h 1828800"/>
                  <a:gd name="connsiteX12" fmla="*/ 361950 w 5010150"/>
                  <a:gd name="connsiteY12" fmla="*/ 174625 h 1828800"/>
                  <a:gd name="connsiteX13" fmla="*/ 422275 w 5010150"/>
                  <a:gd name="connsiteY13" fmla="*/ 174625 h 1828800"/>
                  <a:gd name="connsiteX14" fmla="*/ 422275 w 5010150"/>
                  <a:gd name="connsiteY14" fmla="*/ 203200 h 1828800"/>
                  <a:gd name="connsiteX15" fmla="*/ 523875 w 5010150"/>
                  <a:gd name="connsiteY15" fmla="*/ 203200 h 1828800"/>
                  <a:gd name="connsiteX16" fmla="*/ 523875 w 5010150"/>
                  <a:gd name="connsiteY16" fmla="*/ 222250 h 1828800"/>
                  <a:gd name="connsiteX17" fmla="*/ 549275 w 5010150"/>
                  <a:gd name="connsiteY17" fmla="*/ 222250 h 1828800"/>
                  <a:gd name="connsiteX18" fmla="*/ 549275 w 5010150"/>
                  <a:gd name="connsiteY18" fmla="*/ 266700 h 1828800"/>
                  <a:gd name="connsiteX19" fmla="*/ 574675 w 5010150"/>
                  <a:gd name="connsiteY19" fmla="*/ 266700 h 1828800"/>
                  <a:gd name="connsiteX20" fmla="*/ 574675 w 5010150"/>
                  <a:gd name="connsiteY20" fmla="*/ 298450 h 1828800"/>
                  <a:gd name="connsiteX21" fmla="*/ 584200 w 5010150"/>
                  <a:gd name="connsiteY21" fmla="*/ 307975 h 1828800"/>
                  <a:gd name="connsiteX22" fmla="*/ 584200 w 5010150"/>
                  <a:gd name="connsiteY22" fmla="*/ 390525 h 1828800"/>
                  <a:gd name="connsiteX23" fmla="*/ 650875 w 5010150"/>
                  <a:gd name="connsiteY23" fmla="*/ 390525 h 1828800"/>
                  <a:gd name="connsiteX24" fmla="*/ 650875 w 5010150"/>
                  <a:gd name="connsiteY24" fmla="*/ 415925 h 1828800"/>
                  <a:gd name="connsiteX25" fmla="*/ 698500 w 5010150"/>
                  <a:gd name="connsiteY25" fmla="*/ 415925 h 1828800"/>
                  <a:gd name="connsiteX26" fmla="*/ 698500 w 5010150"/>
                  <a:gd name="connsiteY26" fmla="*/ 434975 h 1828800"/>
                  <a:gd name="connsiteX27" fmla="*/ 781050 w 5010150"/>
                  <a:gd name="connsiteY27" fmla="*/ 434975 h 1828800"/>
                  <a:gd name="connsiteX28" fmla="*/ 781050 w 5010150"/>
                  <a:gd name="connsiteY28" fmla="*/ 466725 h 1828800"/>
                  <a:gd name="connsiteX29" fmla="*/ 815975 w 5010150"/>
                  <a:gd name="connsiteY29" fmla="*/ 466725 h 1828800"/>
                  <a:gd name="connsiteX30" fmla="*/ 815975 w 5010150"/>
                  <a:gd name="connsiteY30" fmla="*/ 492125 h 1828800"/>
                  <a:gd name="connsiteX31" fmla="*/ 850900 w 5010150"/>
                  <a:gd name="connsiteY31" fmla="*/ 492125 h 1828800"/>
                  <a:gd name="connsiteX32" fmla="*/ 850900 w 5010150"/>
                  <a:gd name="connsiteY32" fmla="*/ 517525 h 1828800"/>
                  <a:gd name="connsiteX33" fmla="*/ 850900 w 5010150"/>
                  <a:gd name="connsiteY33" fmla="*/ 536575 h 1828800"/>
                  <a:gd name="connsiteX34" fmla="*/ 873125 w 5010150"/>
                  <a:gd name="connsiteY34" fmla="*/ 536575 h 1828800"/>
                  <a:gd name="connsiteX35" fmla="*/ 873125 w 5010150"/>
                  <a:gd name="connsiteY35" fmla="*/ 596900 h 1828800"/>
                  <a:gd name="connsiteX36" fmla="*/ 901700 w 5010150"/>
                  <a:gd name="connsiteY36" fmla="*/ 596900 h 1828800"/>
                  <a:gd name="connsiteX37" fmla="*/ 901700 w 5010150"/>
                  <a:gd name="connsiteY37" fmla="*/ 650875 h 1828800"/>
                  <a:gd name="connsiteX38" fmla="*/ 1047750 w 5010150"/>
                  <a:gd name="connsiteY38" fmla="*/ 650875 h 1828800"/>
                  <a:gd name="connsiteX39" fmla="*/ 1047750 w 5010150"/>
                  <a:gd name="connsiteY39" fmla="*/ 673100 h 1828800"/>
                  <a:gd name="connsiteX40" fmla="*/ 1082675 w 5010150"/>
                  <a:gd name="connsiteY40" fmla="*/ 673100 h 1828800"/>
                  <a:gd name="connsiteX41" fmla="*/ 1082675 w 5010150"/>
                  <a:gd name="connsiteY41" fmla="*/ 692150 h 1828800"/>
                  <a:gd name="connsiteX42" fmla="*/ 1127125 w 5010150"/>
                  <a:gd name="connsiteY42" fmla="*/ 692150 h 1828800"/>
                  <a:gd name="connsiteX43" fmla="*/ 1127125 w 5010150"/>
                  <a:gd name="connsiteY43" fmla="*/ 708025 h 1828800"/>
                  <a:gd name="connsiteX44" fmla="*/ 1162050 w 5010150"/>
                  <a:gd name="connsiteY44" fmla="*/ 708025 h 1828800"/>
                  <a:gd name="connsiteX45" fmla="*/ 1162050 w 5010150"/>
                  <a:gd name="connsiteY45" fmla="*/ 749300 h 1828800"/>
                  <a:gd name="connsiteX46" fmla="*/ 1187450 w 5010150"/>
                  <a:gd name="connsiteY46" fmla="*/ 749300 h 1828800"/>
                  <a:gd name="connsiteX47" fmla="*/ 1187450 w 5010150"/>
                  <a:gd name="connsiteY47" fmla="*/ 863600 h 1828800"/>
                  <a:gd name="connsiteX48" fmla="*/ 1241425 w 5010150"/>
                  <a:gd name="connsiteY48" fmla="*/ 863600 h 1828800"/>
                  <a:gd name="connsiteX49" fmla="*/ 1241425 w 5010150"/>
                  <a:gd name="connsiteY49" fmla="*/ 889000 h 1828800"/>
                  <a:gd name="connsiteX50" fmla="*/ 1317625 w 5010150"/>
                  <a:gd name="connsiteY50" fmla="*/ 889000 h 1828800"/>
                  <a:gd name="connsiteX51" fmla="*/ 1317625 w 5010150"/>
                  <a:gd name="connsiteY51" fmla="*/ 908050 h 1828800"/>
                  <a:gd name="connsiteX52" fmla="*/ 1381125 w 5010150"/>
                  <a:gd name="connsiteY52" fmla="*/ 908050 h 1828800"/>
                  <a:gd name="connsiteX53" fmla="*/ 1381125 w 5010150"/>
                  <a:gd name="connsiteY53" fmla="*/ 933450 h 1828800"/>
                  <a:gd name="connsiteX54" fmla="*/ 1428750 w 5010150"/>
                  <a:gd name="connsiteY54" fmla="*/ 933450 h 1828800"/>
                  <a:gd name="connsiteX55" fmla="*/ 1555750 w 5010150"/>
                  <a:gd name="connsiteY55" fmla="*/ 933450 h 1828800"/>
                  <a:gd name="connsiteX56" fmla="*/ 1555750 w 5010150"/>
                  <a:gd name="connsiteY56" fmla="*/ 965200 h 1828800"/>
                  <a:gd name="connsiteX57" fmla="*/ 1787525 w 5010150"/>
                  <a:gd name="connsiteY57" fmla="*/ 965200 h 1828800"/>
                  <a:gd name="connsiteX58" fmla="*/ 1787525 w 5010150"/>
                  <a:gd name="connsiteY58" fmla="*/ 1028700 h 1828800"/>
                  <a:gd name="connsiteX59" fmla="*/ 1787525 w 5010150"/>
                  <a:gd name="connsiteY59" fmla="*/ 1028700 h 1828800"/>
                  <a:gd name="connsiteX60" fmla="*/ 1787525 w 5010150"/>
                  <a:gd name="connsiteY60" fmla="*/ 1063625 h 1828800"/>
                  <a:gd name="connsiteX61" fmla="*/ 1825625 w 5010150"/>
                  <a:gd name="connsiteY61" fmla="*/ 1063625 h 1828800"/>
                  <a:gd name="connsiteX62" fmla="*/ 1825625 w 5010150"/>
                  <a:gd name="connsiteY62" fmla="*/ 1089025 h 1828800"/>
                  <a:gd name="connsiteX63" fmla="*/ 1901825 w 5010150"/>
                  <a:gd name="connsiteY63" fmla="*/ 1089025 h 1828800"/>
                  <a:gd name="connsiteX64" fmla="*/ 1901825 w 5010150"/>
                  <a:gd name="connsiteY64" fmla="*/ 1089025 h 1828800"/>
                  <a:gd name="connsiteX65" fmla="*/ 1900767 w 5010150"/>
                  <a:gd name="connsiteY65" fmla="*/ 1111250 h 1828800"/>
                  <a:gd name="connsiteX66" fmla="*/ 2034116 w 5010150"/>
                  <a:gd name="connsiteY66" fmla="*/ 1110192 h 1828800"/>
                  <a:gd name="connsiteX67" fmla="*/ 2032000 w 5010150"/>
                  <a:gd name="connsiteY67" fmla="*/ 1155700 h 1828800"/>
                  <a:gd name="connsiteX68" fmla="*/ 2136775 w 5010150"/>
                  <a:gd name="connsiteY68" fmla="*/ 1155700 h 1828800"/>
                  <a:gd name="connsiteX69" fmla="*/ 2136775 w 5010150"/>
                  <a:gd name="connsiteY69" fmla="*/ 1177925 h 1828800"/>
                  <a:gd name="connsiteX70" fmla="*/ 2228850 w 5010150"/>
                  <a:gd name="connsiteY70" fmla="*/ 1177925 h 1828800"/>
                  <a:gd name="connsiteX71" fmla="*/ 2228850 w 5010150"/>
                  <a:gd name="connsiteY71" fmla="*/ 1193800 h 1828800"/>
                  <a:gd name="connsiteX72" fmla="*/ 2378075 w 5010150"/>
                  <a:gd name="connsiteY72" fmla="*/ 1193800 h 1828800"/>
                  <a:gd name="connsiteX73" fmla="*/ 2378075 w 5010150"/>
                  <a:gd name="connsiteY73" fmla="*/ 1228725 h 1828800"/>
                  <a:gd name="connsiteX74" fmla="*/ 2406650 w 5010150"/>
                  <a:gd name="connsiteY74" fmla="*/ 1228725 h 1828800"/>
                  <a:gd name="connsiteX75" fmla="*/ 2406650 w 5010150"/>
                  <a:gd name="connsiteY75" fmla="*/ 1295400 h 1828800"/>
                  <a:gd name="connsiteX76" fmla="*/ 2644775 w 5010150"/>
                  <a:gd name="connsiteY76" fmla="*/ 1295400 h 1828800"/>
                  <a:gd name="connsiteX77" fmla="*/ 2644775 w 5010150"/>
                  <a:gd name="connsiteY77" fmla="*/ 1323975 h 1828800"/>
                  <a:gd name="connsiteX78" fmla="*/ 2670175 w 5010150"/>
                  <a:gd name="connsiteY78" fmla="*/ 1323975 h 1828800"/>
                  <a:gd name="connsiteX79" fmla="*/ 2670175 w 5010150"/>
                  <a:gd name="connsiteY79" fmla="*/ 1323975 h 1828800"/>
                  <a:gd name="connsiteX80" fmla="*/ 2686050 w 5010150"/>
                  <a:gd name="connsiteY80" fmla="*/ 1339850 h 1828800"/>
                  <a:gd name="connsiteX81" fmla="*/ 2955925 w 5010150"/>
                  <a:gd name="connsiteY81" fmla="*/ 1339850 h 1828800"/>
                  <a:gd name="connsiteX82" fmla="*/ 2955925 w 5010150"/>
                  <a:gd name="connsiteY82" fmla="*/ 1371600 h 1828800"/>
                  <a:gd name="connsiteX83" fmla="*/ 3003550 w 5010150"/>
                  <a:gd name="connsiteY83" fmla="*/ 1371600 h 1828800"/>
                  <a:gd name="connsiteX84" fmla="*/ 3003550 w 5010150"/>
                  <a:gd name="connsiteY84" fmla="*/ 1409700 h 1828800"/>
                  <a:gd name="connsiteX85" fmla="*/ 3054350 w 5010150"/>
                  <a:gd name="connsiteY85" fmla="*/ 1409700 h 1828800"/>
                  <a:gd name="connsiteX86" fmla="*/ 3054350 w 5010150"/>
                  <a:gd name="connsiteY86" fmla="*/ 1428750 h 1828800"/>
                  <a:gd name="connsiteX87" fmla="*/ 3121025 w 5010150"/>
                  <a:gd name="connsiteY87" fmla="*/ 1428750 h 1828800"/>
                  <a:gd name="connsiteX88" fmla="*/ 3121025 w 5010150"/>
                  <a:gd name="connsiteY88" fmla="*/ 1460500 h 1828800"/>
                  <a:gd name="connsiteX89" fmla="*/ 3251200 w 5010150"/>
                  <a:gd name="connsiteY89" fmla="*/ 1460500 h 1828800"/>
                  <a:gd name="connsiteX90" fmla="*/ 3251200 w 5010150"/>
                  <a:gd name="connsiteY90" fmla="*/ 1476375 h 1828800"/>
                  <a:gd name="connsiteX91" fmla="*/ 3562350 w 5010150"/>
                  <a:gd name="connsiteY91" fmla="*/ 1476375 h 1828800"/>
                  <a:gd name="connsiteX92" fmla="*/ 3562350 w 5010150"/>
                  <a:gd name="connsiteY92" fmla="*/ 1520825 h 1828800"/>
                  <a:gd name="connsiteX93" fmla="*/ 3603625 w 5010150"/>
                  <a:gd name="connsiteY93" fmla="*/ 1520825 h 1828800"/>
                  <a:gd name="connsiteX94" fmla="*/ 3603625 w 5010150"/>
                  <a:gd name="connsiteY94" fmla="*/ 1555750 h 1828800"/>
                  <a:gd name="connsiteX95" fmla="*/ 3641725 w 5010150"/>
                  <a:gd name="connsiteY95" fmla="*/ 1555750 h 1828800"/>
                  <a:gd name="connsiteX96" fmla="*/ 3641725 w 5010150"/>
                  <a:gd name="connsiteY96" fmla="*/ 1581150 h 1828800"/>
                  <a:gd name="connsiteX97" fmla="*/ 3768725 w 5010150"/>
                  <a:gd name="connsiteY97" fmla="*/ 1581150 h 1828800"/>
                  <a:gd name="connsiteX98" fmla="*/ 3768725 w 5010150"/>
                  <a:gd name="connsiteY98" fmla="*/ 1603375 h 1828800"/>
                  <a:gd name="connsiteX99" fmla="*/ 3886200 w 5010150"/>
                  <a:gd name="connsiteY99" fmla="*/ 1603375 h 1828800"/>
                  <a:gd name="connsiteX100" fmla="*/ 3886200 w 5010150"/>
                  <a:gd name="connsiteY100" fmla="*/ 1638300 h 1828800"/>
                  <a:gd name="connsiteX101" fmla="*/ 4194175 w 5010150"/>
                  <a:gd name="connsiteY101" fmla="*/ 1638300 h 1828800"/>
                  <a:gd name="connsiteX102" fmla="*/ 4194175 w 5010150"/>
                  <a:gd name="connsiteY102" fmla="*/ 1651000 h 1828800"/>
                  <a:gd name="connsiteX103" fmla="*/ 4229100 w 5010150"/>
                  <a:gd name="connsiteY103" fmla="*/ 1651000 h 1828800"/>
                  <a:gd name="connsiteX104" fmla="*/ 4229100 w 5010150"/>
                  <a:gd name="connsiteY104" fmla="*/ 1701800 h 1828800"/>
                  <a:gd name="connsiteX105" fmla="*/ 4438650 w 5010150"/>
                  <a:gd name="connsiteY105" fmla="*/ 1701800 h 1828800"/>
                  <a:gd name="connsiteX106" fmla="*/ 4438650 w 5010150"/>
                  <a:gd name="connsiteY106" fmla="*/ 1749425 h 1828800"/>
                  <a:gd name="connsiteX107" fmla="*/ 4575175 w 5010150"/>
                  <a:gd name="connsiteY107" fmla="*/ 1749425 h 1828800"/>
                  <a:gd name="connsiteX108" fmla="*/ 4575175 w 5010150"/>
                  <a:gd name="connsiteY108" fmla="*/ 1749425 h 1828800"/>
                  <a:gd name="connsiteX109" fmla="*/ 4733925 w 5010150"/>
                  <a:gd name="connsiteY109" fmla="*/ 1749425 h 1828800"/>
                  <a:gd name="connsiteX110" fmla="*/ 4740275 w 5010150"/>
                  <a:gd name="connsiteY110" fmla="*/ 1784350 h 1828800"/>
                  <a:gd name="connsiteX111" fmla="*/ 4740275 w 5010150"/>
                  <a:gd name="connsiteY111" fmla="*/ 1803400 h 1828800"/>
                  <a:gd name="connsiteX112" fmla="*/ 4886325 w 5010150"/>
                  <a:gd name="connsiteY112" fmla="*/ 1803400 h 1828800"/>
                  <a:gd name="connsiteX113" fmla="*/ 4886325 w 5010150"/>
                  <a:gd name="connsiteY113" fmla="*/ 1828800 h 1828800"/>
                  <a:gd name="connsiteX114" fmla="*/ 5010150 w 5010150"/>
                  <a:gd name="connsiteY114" fmla="*/ 1828800 h 1828800"/>
                  <a:gd name="connsiteX0" fmla="*/ 0 w 5010150"/>
                  <a:gd name="connsiteY0" fmla="*/ 0 h 1828800"/>
                  <a:gd name="connsiteX1" fmla="*/ 79375 w 5010150"/>
                  <a:gd name="connsiteY1" fmla="*/ 0 h 1828800"/>
                  <a:gd name="connsiteX2" fmla="*/ 79375 w 5010150"/>
                  <a:gd name="connsiteY2" fmla="*/ 34925 h 1828800"/>
                  <a:gd name="connsiteX3" fmla="*/ 206375 w 5010150"/>
                  <a:gd name="connsiteY3" fmla="*/ 34925 h 1828800"/>
                  <a:gd name="connsiteX4" fmla="*/ 206375 w 5010150"/>
                  <a:gd name="connsiteY4" fmla="*/ 47625 h 1828800"/>
                  <a:gd name="connsiteX5" fmla="*/ 238125 w 5010150"/>
                  <a:gd name="connsiteY5" fmla="*/ 47625 h 1828800"/>
                  <a:gd name="connsiteX6" fmla="*/ 238125 w 5010150"/>
                  <a:gd name="connsiteY6" fmla="*/ 73025 h 1828800"/>
                  <a:gd name="connsiteX7" fmla="*/ 254000 w 5010150"/>
                  <a:gd name="connsiteY7" fmla="*/ 73025 h 1828800"/>
                  <a:gd name="connsiteX8" fmla="*/ 254000 w 5010150"/>
                  <a:gd name="connsiteY8" fmla="*/ 104775 h 1828800"/>
                  <a:gd name="connsiteX9" fmla="*/ 266700 w 5010150"/>
                  <a:gd name="connsiteY9" fmla="*/ 104775 h 1828800"/>
                  <a:gd name="connsiteX10" fmla="*/ 266700 w 5010150"/>
                  <a:gd name="connsiteY10" fmla="*/ 142875 h 1828800"/>
                  <a:gd name="connsiteX11" fmla="*/ 361950 w 5010150"/>
                  <a:gd name="connsiteY11" fmla="*/ 142875 h 1828800"/>
                  <a:gd name="connsiteX12" fmla="*/ 361950 w 5010150"/>
                  <a:gd name="connsiteY12" fmla="*/ 174625 h 1828800"/>
                  <a:gd name="connsiteX13" fmla="*/ 422275 w 5010150"/>
                  <a:gd name="connsiteY13" fmla="*/ 174625 h 1828800"/>
                  <a:gd name="connsiteX14" fmla="*/ 422275 w 5010150"/>
                  <a:gd name="connsiteY14" fmla="*/ 203200 h 1828800"/>
                  <a:gd name="connsiteX15" fmla="*/ 523875 w 5010150"/>
                  <a:gd name="connsiteY15" fmla="*/ 203200 h 1828800"/>
                  <a:gd name="connsiteX16" fmla="*/ 523875 w 5010150"/>
                  <a:gd name="connsiteY16" fmla="*/ 222250 h 1828800"/>
                  <a:gd name="connsiteX17" fmla="*/ 549275 w 5010150"/>
                  <a:gd name="connsiteY17" fmla="*/ 222250 h 1828800"/>
                  <a:gd name="connsiteX18" fmla="*/ 549275 w 5010150"/>
                  <a:gd name="connsiteY18" fmla="*/ 266700 h 1828800"/>
                  <a:gd name="connsiteX19" fmla="*/ 574675 w 5010150"/>
                  <a:gd name="connsiteY19" fmla="*/ 266700 h 1828800"/>
                  <a:gd name="connsiteX20" fmla="*/ 574675 w 5010150"/>
                  <a:gd name="connsiteY20" fmla="*/ 298450 h 1828800"/>
                  <a:gd name="connsiteX21" fmla="*/ 584200 w 5010150"/>
                  <a:gd name="connsiteY21" fmla="*/ 307975 h 1828800"/>
                  <a:gd name="connsiteX22" fmla="*/ 584200 w 5010150"/>
                  <a:gd name="connsiteY22" fmla="*/ 390525 h 1828800"/>
                  <a:gd name="connsiteX23" fmla="*/ 650875 w 5010150"/>
                  <a:gd name="connsiteY23" fmla="*/ 390525 h 1828800"/>
                  <a:gd name="connsiteX24" fmla="*/ 650875 w 5010150"/>
                  <a:gd name="connsiteY24" fmla="*/ 415925 h 1828800"/>
                  <a:gd name="connsiteX25" fmla="*/ 698500 w 5010150"/>
                  <a:gd name="connsiteY25" fmla="*/ 415925 h 1828800"/>
                  <a:gd name="connsiteX26" fmla="*/ 698500 w 5010150"/>
                  <a:gd name="connsiteY26" fmla="*/ 434975 h 1828800"/>
                  <a:gd name="connsiteX27" fmla="*/ 781050 w 5010150"/>
                  <a:gd name="connsiteY27" fmla="*/ 434975 h 1828800"/>
                  <a:gd name="connsiteX28" fmla="*/ 781050 w 5010150"/>
                  <a:gd name="connsiteY28" fmla="*/ 466725 h 1828800"/>
                  <a:gd name="connsiteX29" fmla="*/ 815975 w 5010150"/>
                  <a:gd name="connsiteY29" fmla="*/ 466725 h 1828800"/>
                  <a:gd name="connsiteX30" fmla="*/ 815975 w 5010150"/>
                  <a:gd name="connsiteY30" fmla="*/ 492125 h 1828800"/>
                  <a:gd name="connsiteX31" fmla="*/ 850900 w 5010150"/>
                  <a:gd name="connsiteY31" fmla="*/ 492125 h 1828800"/>
                  <a:gd name="connsiteX32" fmla="*/ 850900 w 5010150"/>
                  <a:gd name="connsiteY32" fmla="*/ 517525 h 1828800"/>
                  <a:gd name="connsiteX33" fmla="*/ 850900 w 5010150"/>
                  <a:gd name="connsiteY33" fmla="*/ 536575 h 1828800"/>
                  <a:gd name="connsiteX34" fmla="*/ 873125 w 5010150"/>
                  <a:gd name="connsiteY34" fmla="*/ 536575 h 1828800"/>
                  <a:gd name="connsiteX35" fmla="*/ 873125 w 5010150"/>
                  <a:gd name="connsiteY35" fmla="*/ 596900 h 1828800"/>
                  <a:gd name="connsiteX36" fmla="*/ 901700 w 5010150"/>
                  <a:gd name="connsiteY36" fmla="*/ 596900 h 1828800"/>
                  <a:gd name="connsiteX37" fmla="*/ 901700 w 5010150"/>
                  <a:gd name="connsiteY37" fmla="*/ 650875 h 1828800"/>
                  <a:gd name="connsiteX38" fmla="*/ 1047750 w 5010150"/>
                  <a:gd name="connsiteY38" fmla="*/ 650875 h 1828800"/>
                  <a:gd name="connsiteX39" fmla="*/ 1047750 w 5010150"/>
                  <a:gd name="connsiteY39" fmla="*/ 673100 h 1828800"/>
                  <a:gd name="connsiteX40" fmla="*/ 1082675 w 5010150"/>
                  <a:gd name="connsiteY40" fmla="*/ 673100 h 1828800"/>
                  <a:gd name="connsiteX41" fmla="*/ 1082675 w 5010150"/>
                  <a:gd name="connsiteY41" fmla="*/ 692150 h 1828800"/>
                  <a:gd name="connsiteX42" fmla="*/ 1127125 w 5010150"/>
                  <a:gd name="connsiteY42" fmla="*/ 692150 h 1828800"/>
                  <a:gd name="connsiteX43" fmla="*/ 1127125 w 5010150"/>
                  <a:gd name="connsiteY43" fmla="*/ 708025 h 1828800"/>
                  <a:gd name="connsiteX44" fmla="*/ 1162050 w 5010150"/>
                  <a:gd name="connsiteY44" fmla="*/ 708025 h 1828800"/>
                  <a:gd name="connsiteX45" fmla="*/ 1162050 w 5010150"/>
                  <a:gd name="connsiteY45" fmla="*/ 749300 h 1828800"/>
                  <a:gd name="connsiteX46" fmla="*/ 1187450 w 5010150"/>
                  <a:gd name="connsiteY46" fmla="*/ 749300 h 1828800"/>
                  <a:gd name="connsiteX47" fmla="*/ 1187450 w 5010150"/>
                  <a:gd name="connsiteY47" fmla="*/ 863600 h 1828800"/>
                  <a:gd name="connsiteX48" fmla="*/ 1241425 w 5010150"/>
                  <a:gd name="connsiteY48" fmla="*/ 863600 h 1828800"/>
                  <a:gd name="connsiteX49" fmla="*/ 1241425 w 5010150"/>
                  <a:gd name="connsiteY49" fmla="*/ 889000 h 1828800"/>
                  <a:gd name="connsiteX50" fmla="*/ 1317625 w 5010150"/>
                  <a:gd name="connsiteY50" fmla="*/ 889000 h 1828800"/>
                  <a:gd name="connsiteX51" fmla="*/ 1317625 w 5010150"/>
                  <a:gd name="connsiteY51" fmla="*/ 908050 h 1828800"/>
                  <a:gd name="connsiteX52" fmla="*/ 1381125 w 5010150"/>
                  <a:gd name="connsiteY52" fmla="*/ 908050 h 1828800"/>
                  <a:gd name="connsiteX53" fmla="*/ 1381125 w 5010150"/>
                  <a:gd name="connsiteY53" fmla="*/ 933450 h 1828800"/>
                  <a:gd name="connsiteX54" fmla="*/ 1428750 w 5010150"/>
                  <a:gd name="connsiteY54" fmla="*/ 933450 h 1828800"/>
                  <a:gd name="connsiteX55" fmla="*/ 1555750 w 5010150"/>
                  <a:gd name="connsiteY55" fmla="*/ 933450 h 1828800"/>
                  <a:gd name="connsiteX56" fmla="*/ 1555750 w 5010150"/>
                  <a:gd name="connsiteY56" fmla="*/ 965200 h 1828800"/>
                  <a:gd name="connsiteX57" fmla="*/ 1787525 w 5010150"/>
                  <a:gd name="connsiteY57" fmla="*/ 965200 h 1828800"/>
                  <a:gd name="connsiteX58" fmla="*/ 1787525 w 5010150"/>
                  <a:gd name="connsiteY58" fmla="*/ 1028700 h 1828800"/>
                  <a:gd name="connsiteX59" fmla="*/ 1787525 w 5010150"/>
                  <a:gd name="connsiteY59" fmla="*/ 1028700 h 1828800"/>
                  <a:gd name="connsiteX60" fmla="*/ 1787525 w 5010150"/>
                  <a:gd name="connsiteY60" fmla="*/ 1063625 h 1828800"/>
                  <a:gd name="connsiteX61" fmla="*/ 1825625 w 5010150"/>
                  <a:gd name="connsiteY61" fmla="*/ 1063625 h 1828800"/>
                  <a:gd name="connsiteX62" fmla="*/ 1825625 w 5010150"/>
                  <a:gd name="connsiteY62" fmla="*/ 1089025 h 1828800"/>
                  <a:gd name="connsiteX63" fmla="*/ 1901825 w 5010150"/>
                  <a:gd name="connsiteY63" fmla="*/ 1089025 h 1828800"/>
                  <a:gd name="connsiteX64" fmla="*/ 1901825 w 5010150"/>
                  <a:gd name="connsiteY64" fmla="*/ 1089025 h 1828800"/>
                  <a:gd name="connsiteX65" fmla="*/ 1900767 w 5010150"/>
                  <a:gd name="connsiteY65" fmla="*/ 1111250 h 1828800"/>
                  <a:gd name="connsiteX66" fmla="*/ 2029883 w 5010150"/>
                  <a:gd name="connsiteY66" fmla="*/ 1114425 h 1828800"/>
                  <a:gd name="connsiteX67" fmla="*/ 2032000 w 5010150"/>
                  <a:gd name="connsiteY67" fmla="*/ 1155700 h 1828800"/>
                  <a:gd name="connsiteX68" fmla="*/ 2136775 w 5010150"/>
                  <a:gd name="connsiteY68" fmla="*/ 1155700 h 1828800"/>
                  <a:gd name="connsiteX69" fmla="*/ 2136775 w 5010150"/>
                  <a:gd name="connsiteY69" fmla="*/ 1177925 h 1828800"/>
                  <a:gd name="connsiteX70" fmla="*/ 2228850 w 5010150"/>
                  <a:gd name="connsiteY70" fmla="*/ 1177925 h 1828800"/>
                  <a:gd name="connsiteX71" fmla="*/ 2228850 w 5010150"/>
                  <a:gd name="connsiteY71" fmla="*/ 1193800 h 1828800"/>
                  <a:gd name="connsiteX72" fmla="*/ 2378075 w 5010150"/>
                  <a:gd name="connsiteY72" fmla="*/ 1193800 h 1828800"/>
                  <a:gd name="connsiteX73" fmla="*/ 2378075 w 5010150"/>
                  <a:gd name="connsiteY73" fmla="*/ 1228725 h 1828800"/>
                  <a:gd name="connsiteX74" fmla="*/ 2406650 w 5010150"/>
                  <a:gd name="connsiteY74" fmla="*/ 1228725 h 1828800"/>
                  <a:gd name="connsiteX75" fmla="*/ 2406650 w 5010150"/>
                  <a:gd name="connsiteY75" fmla="*/ 1295400 h 1828800"/>
                  <a:gd name="connsiteX76" fmla="*/ 2644775 w 5010150"/>
                  <a:gd name="connsiteY76" fmla="*/ 1295400 h 1828800"/>
                  <a:gd name="connsiteX77" fmla="*/ 2644775 w 5010150"/>
                  <a:gd name="connsiteY77" fmla="*/ 1323975 h 1828800"/>
                  <a:gd name="connsiteX78" fmla="*/ 2670175 w 5010150"/>
                  <a:gd name="connsiteY78" fmla="*/ 1323975 h 1828800"/>
                  <a:gd name="connsiteX79" fmla="*/ 2670175 w 5010150"/>
                  <a:gd name="connsiteY79" fmla="*/ 1323975 h 1828800"/>
                  <a:gd name="connsiteX80" fmla="*/ 2686050 w 5010150"/>
                  <a:gd name="connsiteY80" fmla="*/ 1339850 h 1828800"/>
                  <a:gd name="connsiteX81" fmla="*/ 2955925 w 5010150"/>
                  <a:gd name="connsiteY81" fmla="*/ 1339850 h 1828800"/>
                  <a:gd name="connsiteX82" fmla="*/ 2955925 w 5010150"/>
                  <a:gd name="connsiteY82" fmla="*/ 1371600 h 1828800"/>
                  <a:gd name="connsiteX83" fmla="*/ 3003550 w 5010150"/>
                  <a:gd name="connsiteY83" fmla="*/ 1371600 h 1828800"/>
                  <a:gd name="connsiteX84" fmla="*/ 3003550 w 5010150"/>
                  <a:gd name="connsiteY84" fmla="*/ 1409700 h 1828800"/>
                  <a:gd name="connsiteX85" fmla="*/ 3054350 w 5010150"/>
                  <a:gd name="connsiteY85" fmla="*/ 1409700 h 1828800"/>
                  <a:gd name="connsiteX86" fmla="*/ 3054350 w 5010150"/>
                  <a:gd name="connsiteY86" fmla="*/ 1428750 h 1828800"/>
                  <a:gd name="connsiteX87" fmla="*/ 3121025 w 5010150"/>
                  <a:gd name="connsiteY87" fmla="*/ 1428750 h 1828800"/>
                  <a:gd name="connsiteX88" fmla="*/ 3121025 w 5010150"/>
                  <a:gd name="connsiteY88" fmla="*/ 1460500 h 1828800"/>
                  <a:gd name="connsiteX89" fmla="*/ 3251200 w 5010150"/>
                  <a:gd name="connsiteY89" fmla="*/ 1460500 h 1828800"/>
                  <a:gd name="connsiteX90" fmla="*/ 3251200 w 5010150"/>
                  <a:gd name="connsiteY90" fmla="*/ 1476375 h 1828800"/>
                  <a:gd name="connsiteX91" fmla="*/ 3562350 w 5010150"/>
                  <a:gd name="connsiteY91" fmla="*/ 1476375 h 1828800"/>
                  <a:gd name="connsiteX92" fmla="*/ 3562350 w 5010150"/>
                  <a:gd name="connsiteY92" fmla="*/ 1520825 h 1828800"/>
                  <a:gd name="connsiteX93" fmla="*/ 3603625 w 5010150"/>
                  <a:gd name="connsiteY93" fmla="*/ 1520825 h 1828800"/>
                  <a:gd name="connsiteX94" fmla="*/ 3603625 w 5010150"/>
                  <a:gd name="connsiteY94" fmla="*/ 1555750 h 1828800"/>
                  <a:gd name="connsiteX95" fmla="*/ 3641725 w 5010150"/>
                  <a:gd name="connsiteY95" fmla="*/ 1555750 h 1828800"/>
                  <a:gd name="connsiteX96" fmla="*/ 3641725 w 5010150"/>
                  <a:gd name="connsiteY96" fmla="*/ 1581150 h 1828800"/>
                  <a:gd name="connsiteX97" fmla="*/ 3768725 w 5010150"/>
                  <a:gd name="connsiteY97" fmla="*/ 1581150 h 1828800"/>
                  <a:gd name="connsiteX98" fmla="*/ 3768725 w 5010150"/>
                  <a:gd name="connsiteY98" fmla="*/ 1603375 h 1828800"/>
                  <a:gd name="connsiteX99" fmla="*/ 3886200 w 5010150"/>
                  <a:gd name="connsiteY99" fmla="*/ 1603375 h 1828800"/>
                  <a:gd name="connsiteX100" fmla="*/ 3886200 w 5010150"/>
                  <a:gd name="connsiteY100" fmla="*/ 1638300 h 1828800"/>
                  <a:gd name="connsiteX101" fmla="*/ 4194175 w 5010150"/>
                  <a:gd name="connsiteY101" fmla="*/ 1638300 h 1828800"/>
                  <a:gd name="connsiteX102" fmla="*/ 4194175 w 5010150"/>
                  <a:gd name="connsiteY102" fmla="*/ 1651000 h 1828800"/>
                  <a:gd name="connsiteX103" fmla="*/ 4229100 w 5010150"/>
                  <a:gd name="connsiteY103" fmla="*/ 1651000 h 1828800"/>
                  <a:gd name="connsiteX104" fmla="*/ 4229100 w 5010150"/>
                  <a:gd name="connsiteY104" fmla="*/ 1701800 h 1828800"/>
                  <a:gd name="connsiteX105" fmla="*/ 4438650 w 5010150"/>
                  <a:gd name="connsiteY105" fmla="*/ 1701800 h 1828800"/>
                  <a:gd name="connsiteX106" fmla="*/ 4438650 w 5010150"/>
                  <a:gd name="connsiteY106" fmla="*/ 1749425 h 1828800"/>
                  <a:gd name="connsiteX107" fmla="*/ 4575175 w 5010150"/>
                  <a:gd name="connsiteY107" fmla="*/ 1749425 h 1828800"/>
                  <a:gd name="connsiteX108" fmla="*/ 4575175 w 5010150"/>
                  <a:gd name="connsiteY108" fmla="*/ 1749425 h 1828800"/>
                  <a:gd name="connsiteX109" fmla="*/ 4733925 w 5010150"/>
                  <a:gd name="connsiteY109" fmla="*/ 1749425 h 1828800"/>
                  <a:gd name="connsiteX110" fmla="*/ 4740275 w 5010150"/>
                  <a:gd name="connsiteY110" fmla="*/ 1784350 h 1828800"/>
                  <a:gd name="connsiteX111" fmla="*/ 4740275 w 5010150"/>
                  <a:gd name="connsiteY111" fmla="*/ 1803400 h 1828800"/>
                  <a:gd name="connsiteX112" fmla="*/ 4886325 w 5010150"/>
                  <a:gd name="connsiteY112" fmla="*/ 1803400 h 1828800"/>
                  <a:gd name="connsiteX113" fmla="*/ 4886325 w 5010150"/>
                  <a:gd name="connsiteY113" fmla="*/ 1828800 h 1828800"/>
                  <a:gd name="connsiteX114" fmla="*/ 5010150 w 5010150"/>
                  <a:gd name="connsiteY114" fmla="*/ 182880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5010150" h="1828800">
                    <a:moveTo>
                      <a:pt x="0" y="0"/>
                    </a:moveTo>
                    <a:lnTo>
                      <a:pt x="79375" y="0"/>
                    </a:lnTo>
                    <a:lnTo>
                      <a:pt x="79375" y="34925"/>
                    </a:lnTo>
                    <a:lnTo>
                      <a:pt x="206375" y="34925"/>
                    </a:lnTo>
                    <a:lnTo>
                      <a:pt x="206375" y="47625"/>
                    </a:lnTo>
                    <a:lnTo>
                      <a:pt x="238125" y="47625"/>
                    </a:lnTo>
                    <a:lnTo>
                      <a:pt x="238125" y="73025"/>
                    </a:lnTo>
                    <a:lnTo>
                      <a:pt x="254000" y="73025"/>
                    </a:lnTo>
                    <a:lnTo>
                      <a:pt x="254000" y="104775"/>
                    </a:lnTo>
                    <a:lnTo>
                      <a:pt x="266700" y="104775"/>
                    </a:lnTo>
                    <a:lnTo>
                      <a:pt x="266700" y="142875"/>
                    </a:lnTo>
                    <a:lnTo>
                      <a:pt x="361950" y="142875"/>
                    </a:lnTo>
                    <a:lnTo>
                      <a:pt x="361950" y="174625"/>
                    </a:lnTo>
                    <a:lnTo>
                      <a:pt x="422275" y="174625"/>
                    </a:lnTo>
                    <a:lnTo>
                      <a:pt x="422275" y="203200"/>
                    </a:lnTo>
                    <a:lnTo>
                      <a:pt x="523875" y="203200"/>
                    </a:lnTo>
                    <a:lnTo>
                      <a:pt x="523875" y="222250"/>
                    </a:lnTo>
                    <a:lnTo>
                      <a:pt x="549275" y="222250"/>
                    </a:lnTo>
                    <a:lnTo>
                      <a:pt x="549275" y="266700"/>
                    </a:lnTo>
                    <a:lnTo>
                      <a:pt x="574675" y="266700"/>
                    </a:lnTo>
                    <a:lnTo>
                      <a:pt x="574675" y="298450"/>
                    </a:lnTo>
                    <a:lnTo>
                      <a:pt x="584200" y="307975"/>
                    </a:lnTo>
                    <a:lnTo>
                      <a:pt x="584200" y="390525"/>
                    </a:lnTo>
                    <a:lnTo>
                      <a:pt x="650875" y="390525"/>
                    </a:lnTo>
                    <a:lnTo>
                      <a:pt x="650875" y="415925"/>
                    </a:lnTo>
                    <a:lnTo>
                      <a:pt x="698500" y="415925"/>
                    </a:lnTo>
                    <a:lnTo>
                      <a:pt x="698500" y="434975"/>
                    </a:lnTo>
                    <a:lnTo>
                      <a:pt x="781050" y="434975"/>
                    </a:lnTo>
                    <a:lnTo>
                      <a:pt x="781050" y="466725"/>
                    </a:lnTo>
                    <a:lnTo>
                      <a:pt x="815975" y="466725"/>
                    </a:lnTo>
                    <a:lnTo>
                      <a:pt x="815975" y="492125"/>
                    </a:lnTo>
                    <a:lnTo>
                      <a:pt x="850900" y="492125"/>
                    </a:lnTo>
                    <a:lnTo>
                      <a:pt x="850900" y="517525"/>
                    </a:lnTo>
                    <a:lnTo>
                      <a:pt x="850900" y="536575"/>
                    </a:lnTo>
                    <a:lnTo>
                      <a:pt x="873125" y="536575"/>
                    </a:lnTo>
                    <a:lnTo>
                      <a:pt x="873125" y="596900"/>
                    </a:lnTo>
                    <a:lnTo>
                      <a:pt x="901700" y="596900"/>
                    </a:lnTo>
                    <a:lnTo>
                      <a:pt x="901700" y="650875"/>
                    </a:lnTo>
                    <a:lnTo>
                      <a:pt x="1047750" y="650875"/>
                    </a:lnTo>
                    <a:lnTo>
                      <a:pt x="1047750" y="673100"/>
                    </a:lnTo>
                    <a:lnTo>
                      <a:pt x="1082675" y="673100"/>
                    </a:lnTo>
                    <a:lnTo>
                      <a:pt x="1082675" y="692150"/>
                    </a:lnTo>
                    <a:lnTo>
                      <a:pt x="1127125" y="692150"/>
                    </a:lnTo>
                    <a:lnTo>
                      <a:pt x="1127125" y="708025"/>
                    </a:lnTo>
                    <a:lnTo>
                      <a:pt x="1162050" y="708025"/>
                    </a:lnTo>
                    <a:lnTo>
                      <a:pt x="1162050" y="749300"/>
                    </a:lnTo>
                    <a:lnTo>
                      <a:pt x="1187450" y="749300"/>
                    </a:lnTo>
                    <a:lnTo>
                      <a:pt x="1187450" y="863600"/>
                    </a:lnTo>
                    <a:lnTo>
                      <a:pt x="1241425" y="863600"/>
                    </a:lnTo>
                    <a:lnTo>
                      <a:pt x="1241425" y="889000"/>
                    </a:lnTo>
                    <a:lnTo>
                      <a:pt x="1317625" y="889000"/>
                    </a:lnTo>
                    <a:lnTo>
                      <a:pt x="1317625" y="908050"/>
                    </a:lnTo>
                    <a:lnTo>
                      <a:pt x="1381125" y="908050"/>
                    </a:lnTo>
                    <a:lnTo>
                      <a:pt x="1381125" y="933450"/>
                    </a:lnTo>
                    <a:lnTo>
                      <a:pt x="1428750" y="933450"/>
                    </a:lnTo>
                    <a:lnTo>
                      <a:pt x="1555750" y="933450"/>
                    </a:lnTo>
                    <a:lnTo>
                      <a:pt x="1555750" y="965200"/>
                    </a:lnTo>
                    <a:lnTo>
                      <a:pt x="1787525" y="965200"/>
                    </a:lnTo>
                    <a:lnTo>
                      <a:pt x="1787525" y="1028700"/>
                    </a:lnTo>
                    <a:lnTo>
                      <a:pt x="1787525" y="1028700"/>
                    </a:lnTo>
                    <a:lnTo>
                      <a:pt x="1787525" y="1063625"/>
                    </a:lnTo>
                    <a:lnTo>
                      <a:pt x="1825625" y="1063625"/>
                    </a:lnTo>
                    <a:lnTo>
                      <a:pt x="1825625" y="1089025"/>
                    </a:lnTo>
                    <a:lnTo>
                      <a:pt x="1901825" y="1089025"/>
                    </a:lnTo>
                    <a:lnTo>
                      <a:pt x="1901825" y="1089025"/>
                    </a:lnTo>
                    <a:cubicBezTo>
                      <a:pt x="1901472" y="1096433"/>
                      <a:pt x="1901120" y="1103842"/>
                      <a:pt x="1900767" y="1111250"/>
                    </a:cubicBezTo>
                    <a:lnTo>
                      <a:pt x="2029883" y="1114425"/>
                    </a:lnTo>
                    <a:lnTo>
                      <a:pt x="2032000" y="1155700"/>
                    </a:lnTo>
                    <a:lnTo>
                      <a:pt x="2136775" y="1155700"/>
                    </a:lnTo>
                    <a:lnTo>
                      <a:pt x="2136775" y="1177925"/>
                    </a:lnTo>
                    <a:lnTo>
                      <a:pt x="2228850" y="1177925"/>
                    </a:lnTo>
                    <a:lnTo>
                      <a:pt x="2228850" y="1193800"/>
                    </a:lnTo>
                    <a:lnTo>
                      <a:pt x="2378075" y="1193800"/>
                    </a:lnTo>
                    <a:lnTo>
                      <a:pt x="2378075" y="1228725"/>
                    </a:lnTo>
                    <a:lnTo>
                      <a:pt x="2406650" y="1228725"/>
                    </a:lnTo>
                    <a:lnTo>
                      <a:pt x="2406650" y="1295400"/>
                    </a:lnTo>
                    <a:lnTo>
                      <a:pt x="2644775" y="1295400"/>
                    </a:lnTo>
                    <a:lnTo>
                      <a:pt x="2644775" y="1323975"/>
                    </a:lnTo>
                    <a:lnTo>
                      <a:pt x="2670175" y="1323975"/>
                    </a:lnTo>
                    <a:lnTo>
                      <a:pt x="2670175" y="1323975"/>
                    </a:lnTo>
                    <a:lnTo>
                      <a:pt x="2686050" y="1339850"/>
                    </a:lnTo>
                    <a:lnTo>
                      <a:pt x="2955925" y="1339850"/>
                    </a:lnTo>
                    <a:lnTo>
                      <a:pt x="2955925" y="1371600"/>
                    </a:lnTo>
                    <a:lnTo>
                      <a:pt x="3003550" y="1371600"/>
                    </a:lnTo>
                    <a:lnTo>
                      <a:pt x="3003550" y="1409700"/>
                    </a:lnTo>
                    <a:lnTo>
                      <a:pt x="3054350" y="1409700"/>
                    </a:lnTo>
                    <a:lnTo>
                      <a:pt x="3054350" y="1428750"/>
                    </a:lnTo>
                    <a:lnTo>
                      <a:pt x="3121025" y="1428750"/>
                    </a:lnTo>
                    <a:lnTo>
                      <a:pt x="3121025" y="1460500"/>
                    </a:lnTo>
                    <a:lnTo>
                      <a:pt x="3251200" y="1460500"/>
                    </a:lnTo>
                    <a:lnTo>
                      <a:pt x="3251200" y="1476375"/>
                    </a:lnTo>
                    <a:lnTo>
                      <a:pt x="3562350" y="1476375"/>
                    </a:lnTo>
                    <a:lnTo>
                      <a:pt x="3562350" y="1520825"/>
                    </a:lnTo>
                    <a:lnTo>
                      <a:pt x="3603625" y="1520825"/>
                    </a:lnTo>
                    <a:lnTo>
                      <a:pt x="3603625" y="1555750"/>
                    </a:lnTo>
                    <a:lnTo>
                      <a:pt x="3641725" y="1555750"/>
                    </a:lnTo>
                    <a:lnTo>
                      <a:pt x="3641725" y="1581150"/>
                    </a:lnTo>
                    <a:lnTo>
                      <a:pt x="3768725" y="1581150"/>
                    </a:lnTo>
                    <a:lnTo>
                      <a:pt x="3768725" y="1603375"/>
                    </a:lnTo>
                    <a:lnTo>
                      <a:pt x="3886200" y="1603375"/>
                    </a:lnTo>
                    <a:lnTo>
                      <a:pt x="3886200" y="1638300"/>
                    </a:lnTo>
                    <a:lnTo>
                      <a:pt x="4194175" y="1638300"/>
                    </a:lnTo>
                    <a:lnTo>
                      <a:pt x="4194175" y="1651000"/>
                    </a:lnTo>
                    <a:lnTo>
                      <a:pt x="4229100" y="1651000"/>
                    </a:lnTo>
                    <a:lnTo>
                      <a:pt x="4229100" y="1701800"/>
                    </a:lnTo>
                    <a:lnTo>
                      <a:pt x="4438650" y="1701800"/>
                    </a:lnTo>
                    <a:lnTo>
                      <a:pt x="4438650" y="1749425"/>
                    </a:lnTo>
                    <a:lnTo>
                      <a:pt x="4575175" y="1749425"/>
                    </a:lnTo>
                    <a:lnTo>
                      <a:pt x="4575175" y="1749425"/>
                    </a:lnTo>
                    <a:lnTo>
                      <a:pt x="4733925" y="1749425"/>
                    </a:lnTo>
                    <a:lnTo>
                      <a:pt x="4740275" y="1784350"/>
                    </a:lnTo>
                    <a:lnTo>
                      <a:pt x="4740275" y="1803400"/>
                    </a:lnTo>
                    <a:lnTo>
                      <a:pt x="4886325" y="1803400"/>
                    </a:lnTo>
                    <a:lnTo>
                      <a:pt x="4886325" y="1828800"/>
                    </a:lnTo>
                    <a:lnTo>
                      <a:pt x="5010150" y="18288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4" name="Freeform: Shape 323">
                <a:extLst>
                  <a:ext uri="{FF2B5EF4-FFF2-40B4-BE49-F238E27FC236}">
                    <a16:creationId xmlns:a16="http://schemas.microsoft.com/office/drawing/2014/main" id="{F0DA7013-CAC3-FC1B-38E8-01BB1ECF395D}"/>
                  </a:ext>
                </a:extLst>
              </p:cNvPr>
              <p:cNvSpPr/>
              <p:nvPr/>
            </p:nvSpPr>
            <p:spPr bwMode="auto">
              <a:xfrm>
                <a:off x="7572375" y="3730625"/>
                <a:ext cx="2428875" cy="114300"/>
              </a:xfrm>
              <a:custGeom>
                <a:avLst/>
                <a:gdLst>
                  <a:gd name="connsiteX0" fmla="*/ 2428875 w 2428875"/>
                  <a:gd name="connsiteY0" fmla="*/ 114300 h 114300"/>
                  <a:gd name="connsiteX1" fmla="*/ 936625 w 2428875"/>
                  <a:gd name="connsiteY1" fmla="*/ 114300 h 114300"/>
                  <a:gd name="connsiteX2" fmla="*/ 936625 w 2428875"/>
                  <a:gd name="connsiteY2" fmla="*/ 82550 h 114300"/>
                  <a:gd name="connsiteX3" fmla="*/ 641350 w 2428875"/>
                  <a:gd name="connsiteY3" fmla="*/ 82550 h 114300"/>
                  <a:gd name="connsiteX4" fmla="*/ 641350 w 2428875"/>
                  <a:gd name="connsiteY4" fmla="*/ 66675 h 114300"/>
                  <a:gd name="connsiteX5" fmla="*/ 381000 w 2428875"/>
                  <a:gd name="connsiteY5" fmla="*/ 66675 h 114300"/>
                  <a:gd name="connsiteX6" fmla="*/ 400050 w 2428875"/>
                  <a:gd name="connsiteY6" fmla="*/ 47625 h 114300"/>
                  <a:gd name="connsiteX7" fmla="*/ 349250 w 2428875"/>
                  <a:gd name="connsiteY7" fmla="*/ 47625 h 114300"/>
                  <a:gd name="connsiteX8" fmla="*/ 349250 w 2428875"/>
                  <a:gd name="connsiteY8" fmla="*/ 6350 h 114300"/>
                  <a:gd name="connsiteX9" fmla="*/ 171450 w 2428875"/>
                  <a:gd name="connsiteY9" fmla="*/ 6350 h 114300"/>
                  <a:gd name="connsiteX10" fmla="*/ 177800 w 2428875"/>
                  <a:gd name="connsiteY10" fmla="*/ 0 h 114300"/>
                  <a:gd name="connsiteX11" fmla="*/ 0 w 2428875"/>
                  <a:gd name="connsiteY11" fmla="*/ 0 h 114300"/>
                  <a:gd name="connsiteX0" fmla="*/ 2428875 w 2428875"/>
                  <a:gd name="connsiteY0" fmla="*/ 114300 h 114300"/>
                  <a:gd name="connsiteX1" fmla="*/ 936625 w 2428875"/>
                  <a:gd name="connsiteY1" fmla="*/ 114300 h 114300"/>
                  <a:gd name="connsiteX2" fmla="*/ 936625 w 2428875"/>
                  <a:gd name="connsiteY2" fmla="*/ 82550 h 114300"/>
                  <a:gd name="connsiteX3" fmla="*/ 641350 w 2428875"/>
                  <a:gd name="connsiteY3" fmla="*/ 82550 h 114300"/>
                  <a:gd name="connsiteX4" fmla="*/ 641350 w 2428875"/>
                  <a:gd name="connsiteY4" fmla="*/ 66675 h 114300"/>
                  <a:gd name="connsiteX5" fmla="*/ 390525 w 2428875"/>
                  <a:gd name="connsiteY5" fmla="*/ 69850 h 114300"/>
                  <a:gd name="connsiteX6" fmla="*/ 400050 w 2428875"/>
                  <a:gd name="connsiteY6" fmla="*/ 47625 h 114300"/>
                  <a:gd name="connsiteX7" fmla="*/ 349250 w 2428875"/>
                  <a:gd name="connsiteY7" fmla="*/ 47625 h 114300"/>
                  <a:gd name="connsiteX8" fmla="*/ 349250 w 2428875"/>
                  <a:gd name="connsiteY8" fmla="*/ 6350 h 114300"/>
                  <a:gd name="connsiteX9" fmla="*/ 171450 w 2428875"/>
                  <a:gd name="connsiteY9" fmla="*/ 6350 h 114300"/>
                  <a:gd name="connsiteX10" fmla="*/ 177800 w 2428875"/>
                  <a:gd name="connsiteY10" fmla="*/ 0 h 114300"/>
                  <a:gd name="connsiteX11" fmla="*/ 0 w 2428875"/>
                  <a:gd name="connsiteY11" fmla="*/ 0 h 114300"/>
                  <a:gd name="connsiteX0" fmla="*/ 2428875 w 2428875"/>
                  <a:gd name="connsiteY0" fmla="*/ 114300 h 114300"/>
                  <a:gd name="connsiteX1" fmla="*/ 936625 w 2428875"/>
                  <a:gd name="connsiteY1" fmla="*/ 114300 h 114300"/>
                  <a:gd name="connsiteX2" fmla="*/ 936625 w 2428875"/>
                  <a:gd name="connsiteY2" fmla="*/ 82550 h 114300"/>
                  <a:gd name="connsiteX3" fmla="*/ 641350 w 2428875"/>
                  <a:gd name="connsiteY3" fmla="*/ 82550 h 114300"/>
                  <a:gd name="connsiteX4" fmla="*/ 641350 w 2428875"/>
                  <a:gd name="connsiteY4" fmla="*/ 66675 h 114300"/>
                  <a:gd name="connsiteX5" fmla="*/ 403225 w 2428875"/>
                  <a:gd name="connsiteY5" fmla="*/ 66675 h 114300"/>
                  <a:gd name="connsiteX6" fmla="*/ 400050 w 2428875"/>
                  <a:gd name="connsiteY6" fmla="*/ 47625 h 114300"/>
                  <a:gd name="connsiteX7" fmla="*/ 349250 w 2428875"/>
                  <a:gd name="connsiteY7" fmla="*/ 47625 h 114300"/>
                  <a:gd name="connsiteX8" fmla="*/ 349250 w 2428875"/>
                  <a:gd name="connsiteY8" fmla="*/ 6350 h 114300"/>
                  <a:gd name="connsiteX9" fmla="*/ 171450 w 2428875"/>
                  <a:gd name="connsiteY9" fmla="*/ 6350 h 114300"/>
                  <a:gd name="connsiteX10" fmla="*/ 177800 w 2428875"/>
                  <a:gd name="connsiteY10" fmla="*/ 0 h 114300"/>
                  <a:gd name="connsiteX11" fmla="*/ 0 w 2428875"/>
                  <a:gd name="connsiteY11" fmla="*/ 0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28875" h="114300">
                    <a:moveTo>
                      <a:pt x="2428875" y="114300"/>
                    </a:moveTo>
                    <a:lnTo>
                      <a:pt x="936625" y="114300"/>
                    </a:lnTo>
                    <a:lnTo>
                      <a:pt x="936625" y="82550"/>
                    </a:lnTo>
                    <a:lnTo>
                      <a:pt x="641350" y="82550"/>
                    </a:lnTo>
                    <a:lnTo>
                      <a:pt x="641350" y="66675"/>
                    </a:lnTo>
                    <a:lnTo>
                      <a:pt x="403225" y="66675"/>
                    </a:lnTo>
                    <a:lnTo>
                      <a:pt x="400050" y="47625"/>
                    </a:lnTo>
                    <a:lnTo>
                      <a:pt x="349250" y="47625"/>
                    </a:lnTo>
                    <a:lnTo>
                      <a:pt x="349250" y="6350"/>
                    </a:lnTo>
                    <a:lnTo>
                      <a:pt x="171450" y="6350"/>
                    </a:lnTo>
                    <a:lnTo>
                      <a:pt x="177800" y="0"/>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398" name="Straight Connector 397">
              <a:extLst>
                <a:ext uri="{FF2B5EF4-FFF2-40B4-BE49-F238E27FC236}">
                  <a16:creationId xmlns:a16="http://schemas.microsoft.com/office/drawing/2014/main" id="{BA499543-7BC9-AD5C-E957-9A9AC6F85E7C}"/>
                </a:ext>
              </a:extLst>
            </p:cNvPr>
            <p:cNvCxnSpPr/>
            <p:nvPr/>
          </p:nvCxnSpPr>
          <p:spPr bwMode="auto">
            <a:xfrm>
              <a:off x="6624294" y="3472249"/>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399" name="Straight Connector 398">
              <a:extLst>
                <a:ext uri="{FF2B5EF4-FFF2-40B4-BE49-F238E27FC236}">
                  <a16:creationId xmlns:a16="http://schemas.microsoft.com/office/drawing/2014/main" id="{E086CE76-E1C7-3DE9-71E3-C971DA6FD2E5}"/>
                </a:ext>
              </a:extLst>
            </p:cNvPr>
            <p:cNvCxnSpPr/>
            <p:nvPr/>
          </p:nvCxnSpPr>
          <p:spPr bwMode="auto">
            <a:xfrm>
              <a:off x="6744566" y="3476492"/>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0" name="Straight Connector 399">
              <a:extLst>
                <a:ext uri="{FF2B5EF4-FFF2-40B4-BE49-F238E27FC236}">
                  <a16:creationId xmlns:a16="http://schemas.microsoft.com/office/drawing/2014/main" id="{EA24309D-3470-CF9B-CE84-684D8645EFF8}"/>
                </a:ext>
              </a:extLst>
            </p:cNvPr>
            <p:cNvCxnSpPr/>
            <p:nvPr/>
          </p:nvCxnSpPr>
          <p:spPr bwMode="auto">
            <a:xfrm>
              <a:off x="6765732" y="3495508"/>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1" name="Straight Connector 400">
              <a:extLst>
                <a:ext uri="{FF2B5EF4-FFF2-40B4-BE49-F238E27FC236}">
                  <a16:creationId xmlns:a16="http://schemas.microsoft.com/office/drawing/2014/main" id="{7B230616-BCB9-F38A-BE2E-8C7BEE098065}"/>
                </a:ext>
              </a:extLst>
            </p:cNvPr>
            <p:cNvCxnSpPr/>
            <p:nvPr/>
          </p:nvCxnSpPr>
          <p:spPr bwMode="auto">
            <a:xfrm>
              <a:off x="6798133" y="3521756"/>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2" name="Straight Connector 401">
              <a:extLst>
                <a:ext uri="{FF2B5EF4-FFF2-40B4-BE49-F238E27FC236}">
                  <a16:creationId xmlns:a16="http://schemas.microsoft.com/office/drawing/2014/main" id="{ECA6EBD4-929E-B176-F5B1-FE3781C11FAA}"/>
                </a:ext>
              </a:extLst>
            </p:cNvPr>
            <p:cNvCxnSpPr/>
            <p:nvPr/>
          </p:nvCxnSpPr>
          <p:spPr bwMode="auto">
            <a:xfrm>
              <a:off x="6834116" y="3550097"/>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3" name="Straight Connector 402">
              <a:extLst>
                <a:ext uri="{FF2B5EF4-FFF2-40B4-BE49-F238E27FC236}">
                  <a16:creationId xmlns:a16="http://schemas.microsoft.com/office/drawing/2014/main" id="{41BB0FFD-5329-6AB1-2BE6-97FD0E705AE0}"/>
                </a:ext>
              </a:extLst>
            </p:cNvPr>
            <p:cNvCxnSpPr/>
            <p:nvPr/>
          </p:nvCxnSpPr>
          <p:spPr bwMode="auto">
            <a:xfrm>
              <a:off x="6857400" y="355808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4" name="Straight Connector 403">
              <a:extLst>
                <a:ext uri="{FF2B5EF4-FFF2-40B4-BE49-F238E27FC236}">
                  <a16:creationId xmlns:a16="http://schemas.microsoft.com/office/drawing/2014/main" id="{B8B114EC-57A5-70F6-DD90-B4F422EA7FDA}"/>
                </a:ext>
              </a:extLst>
            </p:cNvPr>
            <p:cNvCxnSpPr/>
            <p:nvPr/>
          </p:nvCxnSpPr>
          <p:spPr bwMode="auto">
            <a:xfrm>
              <a:off x="7338200" y="3644378"/>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5" name="Straight Connector 404">
              <a:extLst>
                <a:ext uri="{FF2B5EF4-FFF2-40B4-BE49-F238E27FC236}">
                  <a16:creationId xmlns:a16="http://schemas.microsoft.com/office/drawing/2014/main" id="{9F598DE9-AB60-AD48-861E-CFB1B7598413}"/>
                </a:ext>
              </a:extLst>
            </p:cNvPr>
            <p:cNvCxnSpPr/>
            <p:nvPr/>
          </p:nvCxnSpPr>
          <p:spPr bwMode="auto">
            <a:xfrm>
              <a:off x="7916050" y="3698687"/>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6" name="Straight Connector 405">
              <a:extLst>
                <a:ext uri="{FF2B5EF4-FFF2-40B4-BE49-F238E27FC236}">
                  <a16:creationId xmlns:a16="http://schemas.microsoft.com/office/drawing/2014/main" id="{FCB5945A-015C-85E5-0D8E-B4BF1BCC5AF0}"/>
                </a:ext>
              </a:extLst>
            </p:cNvPr>
            <p:cNvCxnSpPr/>
            <p:nvPr/>
          </p:nvCxnSpPr>
          <p:spPr bwMode="auto">
            <a:xfrm>
              <a:off x="7947145" y="3712547"/>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7" name="Straight Connector 406">
              <a:extLst>
                <a:ext uri="{FF2B5EF4-FFF2-40B4-BE49-F238E27FC236}">
                  <a16:creationId xmlns:a16="http://schemas.microsoft.com/office/drawing/2014/main" id="{6D3C1A5A-309F-5085-44BA-35D8906E4409}"/>
                </a:ext>
              </a:extLst>
            </p:cNvPr>
            <p:cNvCxnSpPr/>
            <p:nvPr/>
          </p:nvCxnSpPr>
          <p:spPr bwMode="auto">
            <a:xfrm>
              <a:off x="7979161" y="3729465"/>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8" name="Straight Connector 407">
              <a:extLst>
                <a:ext uri="{FF2B5EF4-FFF2-40B4-BE49-F238E27FC236}">
                  <a16:creationId xmlns:a16="http://schemas.microsoft.com/office/drawing/2014/main" id="{39B1DF7A-D235-D708-8061-E355CD940C6D}"/>
                </a:ext>
              </a:extLst>
            </p:cNvPr>
            <p:cNvCxnSpPr/>
            <p:nvPr/>
          </p:nvCxnSpPr>
          <p:spPr bwMode="auto">
            <a:xfrm>
              <a:off x="8127328" y="3742968"/>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09" name="Straight Connector 408">
              <a:extLst>
                <a:ext uri="{FF2B5EF4-FFF2-40B4-BE49-F238E27FC236}">
                  <a16:creationId xmlns:a16="http://schemas.microsoft.com/office/drawing/2014/main" id="{DA540B95-7B5F-CC72-F780-C337A89712BA}"/>
                </a:ext>
              </a:extLst>
            </p:cNvPr>
            <p:cNvCxnSpPr/>
            <p:nvPr/>
          </p:nvCxnSpPr>
          <p:spPr bwMode="auto">
            <a:xfrm>
              <a:off x="8184478" y="3739538"/>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0" name="Straight Connector 409">
              <a:extLst>
                <a:ext uri="{FF2B5EF4-FFF2-40B4-BE49-F238E27FC236}">
                  <a16:creationId xmlns:a16="http://schemas.microsoft.com/office/drawing/2014/main" id="{7097F2A4-14B0-CAD8-DFC6-AFDF9E2AC9D1}"/>
                </a:ext>
              </a:extLst>
            </p:cNvPr>
            <p:cNvCxnSpPr/>
            <p:nvPr/>
          </p:nvCxnSpPr>
          <p:spPr bwMode="auto">
            <a:xfrm>
              <a:off x="8271770" y="3768605"/>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1" name="Straight Connector 410">
              <a:extLst>
                <a:ext uri="{FF2B5EF4-FFF2-40B4-BE49-F238E27FC236}">
                  <a16:creationId xmlns:a16="http://schemas.microsoft.com/office/drawing/2014/main" id="{EFB0C0F8-0103-856F-63B4-198FADEE7BE7}"/>
                </a:ext>
              </a:extLst>
            </p:cNvPr>
            <p:cNvCxnSpPr/>
            <p:nvPr/>
          </p:nvCxnSpPr>
          <p:spPr bwMode="auto">
            <a:xfrm>
              <a:off x="8314103" y="3768605"/>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2" name="Straight Connector 411">
              <a:extLst>
                <a:ext uri="{FF2B5EF4-FFF2-40B4-BE49-F238E27FC236}">
                  <a16:creationId xmlns:a16="http://schemas.microsoft.com/office/drawing/2014/main" id="{E27A4A69-F22E-DBEC-1BF2-B72715F3EFCD}"/>
                </a:ext>
              </a:extLst>
            </p:cNvPr>
            <p:cNvCxnSpPr/>
            <p:nvPr/>
          </p:nvCxnSpPr>
          <p:spPr bwMode="auto">
            <a:xfrm>
              <a:off x="8480701" y="3768605"/>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3" name="Straight Connector 412">
              <a:extLst>
                <a:ext uri="{FF2B5EF4-FFF2-40B4-BE49-F238E27FC236}">
                  <a16:creationId xmlns:a16="http://schemas.microsoft.com/office/drawing/2014/main" id="{C3699D16-D292-5D86-1C7B-F56F60824EB5}"/>
                </a:ext>
              </a:extLst>
            </p:cNvPr>
            <p:cNvCxnSpPr/>
            <p:nvPr/>
          </p:nvCxnSpPr>
          <p:spPr bwMode="auto">
            <a:xfrm>
              <a:off x="8586828"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4" name="Straight Connector 413">
              <a:extLst>
                <a:ext uri="{FF2B5EF4-FFF2-40B4-BE49-F238E27FC236}">
                  <a16:creationId xmlns:a16="http://schemas.microsoft.com/office/drawing/2014/main" id="{7C604559-B7EE-E207-4D52-FEC5CCC411CE}"/>
                </a:ext>
              </a:extLst>
            </p:cNvPr>
            <p:cNvCxnSpPr/>
            <p:nvPr/>
          </p:nvCxnSpPr>
          <p:spPr bwMode="auto">
            <a:xfrm>
              <a:off x="8512614" y="3774771"/>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5" name="Straight Connector 414">
              <a:extLst>
                <a:ext uri="{FF2B5EF4-FFF2-40B4-BE49-F238E27FC236}">
                  <a16:creationId xmlns:a16="http://schemas.microsoft.com/office/drawing/2014/main" id="{2C91BE2F-44D5-D3AF-A60E-972D538AA0AE}"/>
                </a:ext>
              </a:extLst>
            </p:cNvPr>
            <p:cNvCxnSpPr/>
            <p:nvPr/>
          </p:nvCxnSpPr>
          <p:spPr bwMode="auto">
            <a:xfrm>
              <a:off x="8643978"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6" name="Straight Connector 415">
              <a:extLst>
                <a:ext uri="{FF2B5EF4-FFF2-40B4-BE49-F238E27FC236}">
                  <a16:creationId xmlns:a16="http://schemas.microsoft.com/office/drawing/2014/main" id="{81116063-4BDE-9AEA-81AC-798830B90D98}"/>
                </a:ext>
              </a:extLst>
            </p:cNvPr>
            <p:cNvCxnSpPr/>
            <p:nvPr/>
          </p:nvCxnSpPr>
          <p:spPr bwMode="auto">
            <a:xfrm>
              <a:off x="8766126"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7" name="Straight Connector 416">
              <a:extLst>
                <a:ext uri="{FF2B5EF4-FFF2-40B4-BE49-F238E27FC236}">
                  <a16:creationId xmlns:a16="http://schemas.microsoft.com/office/drawing/2014/main" id="{DE17A318-855C-C362-55E6-C008712CA564}"/>
                </a:ext>
              </a:extLst>
            </p:cNvPr>
            <p:cNvCxnSpPr/>
            <p:nvPr/>
          </p:nvCxnSpPr>
          <p:spPr bwMode="auto">
            <a:xfrm>
              <a:off x="8835865"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8" name="Straight Connector 417">
              <a:extLst>
                <a:ext uri="{FF2B5EF4-FFF2-40B4-BE49-F238E27FC236}">
                  <a16:creationId xmlns:a16="http://schemas.microsoft.com/office/drawing/2014/main" id="{2EF3C123-08B3-126A-DB05-B24B5C70F533}"/>
                </a:ext>
              </a:extLst>
            </p:cNvPr>
            <p:cNvCxnSpPr/>
            <p:nvPr/>
          </p:nvCxnSpPr>
          <p:spPr bwMode="auto">
            <a:xfrm>
              <a:off x="8878199"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19" name="Straight Connector 418">
              <a:extLst>
                <a:ext uri="{FF2B5EF4-FFF2-40B4-BE49-F238E27FC236}">
                  <a16:creationId xmlns:a16="http://schemas.microsoft.com/office/drawing/2014/main" id="{616774C6-7AC4-4458-9391-1165CAB20132}"/>
                </a:ext>
              </a:extLst>
            </p:cNvPr>
            <p:cNvCxnSpPr/>
            <p:nvPr/>
          </p:nvCxnSpPr>
          <p:spPr bwMode="auto">
            <a:xfrm>
              <a:off x="8969781"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0" name="Straight Connector 419">
              <a:extLst>
                <a:ext uri="{FF2B5EF4-FFF2-40B4-BE49-F238E27FC236}">
                  <a16:creationId xmlns:a16="http://schemas.microsoft.com/office/drawing/2014/main" id="{A4EC311C-EBCA-69F3-5D8F-382656F2150D}"/>
                </a:ext>
              </a:extLst>
            </p:cNvPr>
            <p:cNvCxnSpPr/>
            <p:nvPr/>
          </p:nvCxnSpPr>
          <p:spPr bwMode="auto">
            <a:xfrm>
              <a:off x="9047938"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1" name="Straight Connector 420">
              <a:extLst>
                <a:ext uri="{FF2B5EF4-FFF2-40B4-BE49-F238E27FC236}">
                  <a16:creationId xmlns:a16="http://schemas.microsoft.com/office/drawing/2014/main" id="{79814115-84A8-F30D-CE92-6D061853A947}"/>
                </a:ext>
              </a:extLst>
            </p:cNvPr>
            <p:cNvCxnSpPr/>
            <p:nvPr/>
          </p:nvCxnSpPr>
          <p:spPr bwMode="auto">
            <a:xfrm>
              <a:off x="9078469"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2" name="Straight Connector 421">
              <a:extLst>
                <a:ext uri="{FF2B5EF4-FFF2-40B4-BE49-F238E27FC236}">
                  <a16:creationId xmlns:a16="http://schemas.microsoft.com/office/drawing/2014/main" id="{A7839AA9-4898-2DAD-8434-3E8A5728FB2E}"/>
                </a:ext>
              </a:extLst>
            </p:cNvPr>
            <p:cNvCxnSpPr/>
            <p:nvPr/>
          </p:nvCxnSpPr>
          <p:spPr bwMode="auto">
            <a:xfrm>
              <a:off x="9111119"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3" name="Straight Connector 422">
              <a:extLst>
                <a:ext uri="{FF2B5EF4-FFF2-40B4-BE49-F238E27FC236}">
                  <a16:creationId xmlns:a16="http://schemas.microsoft.com/office/drawing/2014/main" id="{20AFA434-DBB6-65E3-F430-9904C8CD5247}"/>
                </a:ext>
              </a:extLst>
            </p:cNvPr>
            <p:cNvCxnSpPr/>
            <p:nvPr/>
          </p:nvCxnSpPr>
          <p:spPr bwMode="auto">
            <a:xfrm>
              <a:off x="9176476"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4" name="Straight Connector 423">
              <a:extLst>
                <a:ext uri="{FF2B5EF4-FFF2-40B4-BE49-F238E27FC236}">
                  <a16:creationId xmlns:a16="http://schemas.microsoft.com/office/drawing/2014/main" id="{30D7368C-F842-3AD1-C99B-63C28CEE6654}"/>
                </a:ext>
              </a:extLst>
            </p:cNvPr>
            <p:cNvCxnSpPr/>
            <p:nvPr/>
          </p:nvCxnSpPr>
          <p:spPr bwMode="auto">
            <a:xfrm>
              <a:off x="9396610"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5" name="Straight Connector 424">
              <a:extLst>
                <a:ext uri="{FF2B5EF4-FFF2-40B4-BE49-F238E27FC236}">
                  <a16:creationId xmlns:a16="http://schemas.microsoft.com/office/drawing/2014/main" id="{2912E717-C68E-0617-6C10-1841EB7A10A4}"/>
                </a:ext>
              </a:extLst>
            </p:cNvPr>
            <p:cNvCxnSpPr/>
            <p:nvPr/>
          </p:nvCxnSpPr>
          <p:spPr bwMode="auto">
            <a:xfrm>
              <a:off x="9498210"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6" name="Straight Connector 425">
              <a:extLst>
                <a:ext uri="{FF2B5EF4-FFF2-40B4-BE49-F238E27FC236}">
                  <a16:creationId xmlns:a16="http://schemas.microsoft.com/office/drawing/2014/main" id="{8CE86549-7733-6FCD-9953-54BACC10ACE7}"/>
                </a:ext>
              </a:extLst>
            </p:cNvPr>
            <p:cNvCxnSpPr/>
            <p:nvPr/>
          </p:nvCxnSpPr>
          <p:spPr bwMode="auto">
            <a:xfrm>
              <a:off x="9635038"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7" name="Straight Connector 426">
              <a:extLst>
                <a:ext uri="{FF2B5EF4-FFF2-40B4-BE49-F238E27FC236}">
                  <a16:creationId xmlns:a16="http://schemas.microsoft.com/office/drawing/2014/main" id="{3C551638-CB06-7A37-DDFA-F77E6857515E}"/>
                </a:ext>
              </a:extLst>
            </p:cNvPr>
            <p:cNvCxnSpPr/>
            <p:nvPr/>
          </p:nvCxnSpPr>
          <p:spPr bwMode="auto">
            <a:xfrm>
              <a:off x="9799488"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8" name="Straight Connector 427">
              <a:extLst>
                <a:ext uri="{FF2B5EF4-FFF2-40B4-BE49-F238E27FC236}">
                  <a16:creationId xmlns:a16="http://schemas.microsoft.com/office/drawing/2014/main" id="{8CB75CC7-398F-F271-D768-0128012E37AA}"/>
                </a:ext>
              </a:extLst>
            </p:cNvPr>
            <p:cNvCxnSpPr/>
            <p:nvPr/>
          </p:nvCxnSpPr>
          <p:spPr bwMode="auto">
            <a:xfrm>
              <a:off x="9948174"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29" name="Straight Connector 428">
              <a:extLst>
                <a:ext uri="{FF2B5EF4-FFF2-40B4-BE49-F238E27FC236}">
                  <a16:creationId xmlns:a16="http://schemas.microsoft.com/office/drawing/2014/main" id="{F8D959F4-4B9C-E4D4-FB76-6F0B672A578B}"/>
                </a:ext>
              </a:extLst>
            </p:cNvPr>
            <p:cNvCxnSpPr/>
            <p:nvPr/>
          </p:nvCxnSpPr>
          <p:spPr bwMode="auto">
            <a:xfrm>
              <a:off x="9985375" y="378552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30" name="Straight Connector 429">
              <a:extLst>
                <a:ext uri="{FF2B5EF4-FFF2-40B4-BE49-F238E27FC236}">
                  <a16:creationId xmlns:a16="http://schemas.microsoft.com/office/drawing/2014/main" id="{7438925E-7A83-B559-6718-29BF2616EDEC}"/>
                </a:ext>
              </a:extLst>
            </p:cNvPr>
            <p:cNvCxnSpPr>
              <a:cxnSpLocks/>
            </p:cNvCxnSpPr>
            <p:nvPr/>
          </p:nvCxnSpPr>
          <p:spPr bwMode="auto">
            <a:xfrm>
              <a:off x="7372345" y="3644378"/>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33" name="Straight Connector 432">
              <a:extLst>
                <a:ext uri="{FF2B5EF4-FFF2-40B4-BE49-F238E27FC236}">
                  <a16:creationId xmlns:a16="http://schemas.microsoft.com/office/drawing/2014/main" id="{6A29AA96-CE49-3607-75F2-54E3A2A0C05D}"/>
                </a:ext>
              </a:extLst>
            </p:cNvPr>
            <p:cNvCxnSpPr>
              <a:cxnSpLocks/>
            </p:cNvCxnSpPr>
            <p:nvPr/>
          </p:nvCxnSpPr>
          <p:spPr bwMode="auto">
            <a:xfrm>
              <a:off x="7406211" y="3644378"/>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6A4BAFE7-9AE9-4C28-780E-188585F5F6A0}"/>
                </a:ext>
              </a:extLst>
            </p:cNvPr>
            <p:cNvCxnSpPr>
              <a:cxnSpLocks/>
            </p:cNvCxnSpPr>
            <p:nvPr/>
          </p:nvCxnSpPr>
          <p:spPr bwMode="auto">
            <a:xfrm>
              <a:off x="7443791" y="3644378"/>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35" name="Straight Connector 434">
              <a:extLst>
                <a:ext uri="{FF2B5EF4-FFF2-40B4-BE49-F238E27FC236}">
                  <a16:creationId xmlns:a16="http://schemas.microsoft.com/office/drawing/2014/main" id="{8EE530F7-BC7F-A95B-63B1-EECB532E6E70}"/>
                </a:ext>
              </a:extLst>
            </p:cNvPr>
            <p:cNvCxnSpPr/>
            <p:nvPr/>
          </p:nvCxnSpPr>
          <p:spPr bwMode="auto">
            <a:xfrm>
              <a:off x="6387227" y="3445967"/>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36" name="Straight Connector 435">
              <a:extLst>
                <a:ext uri="{FF2B5EF4-FFF2-40B4-BE49-F238E27FC236}">
                  <a16:creationId xmlns:a16="http://schemas.microsoft.com/office/drawing/2014/main" id="{EB5B4253-0266-EE29-62D6-C08665E996F8}"/>
                </a:ext>
              </a:extLst>
            </p:cNvPr>
            <p:cNvCxnSpPr/>
            <p:nvPr/>
          </p:nvCxnSpPr>
          <p:spPr bwMode="auto">
            <a:xfrm>
              <a:off x="6192679" y="3389909"/>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C17E5951-8494-4A73-82E0-6DB6E7B32A30}"/>
                </a:ext>
              </a:extLst>
            </p:cNvPr>
            <p:cNvCxnSpPr/>
            <p:nvPr/>
          </p:nvCxnSpPr>
          <p:spPr bwMode="auto">
            <a:xfrm>
              <a:off x="6160930" y="3360133"/>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438" name="Straight Connector 437">
              <a:extLst>
                <a:ext uri="{FF2B5EF4-FFF2-40B4-BE49-F238E27FC236}">
                  <a16:creationId xmlns:a16="http://schemas.microsoft.com/office/drawing/2014/main" id="{6BBCBA71-55F3-5E3C-7A5F-239325375B1F}"/>
                </a:ext>
              </a:extLst>
            </p:cNvPr>
            <p:cNvCxnSpPr/>
            <p:nvPr/>
          </p:nvCxnSpPr>
          <p:spPr bwMode="auto">
            <a:xfrm>
              <a:off x="5825153" y="3316884"/>
              <a:ext cx="0" cy="112116"/>
            </a:xfrm>
            <a:prstGeom prst="line">
              <a:avLst/>
            </a:prstGeom>
            <a:noFill/>
            <a:ln w="28575" cap="flat" cmpd="sng" algn="ctr">
              <a:solidFill>
                <a:schemeClr val="accent3"/>
              </a:solidFill>
              <a:prstDash val="solid"/>
              <a:round/>
              <a:headEnd type="none" w="med" len="med"/>
              <a:tailEnd type="none" w="med" len="med"/>
            </a:ln>
            <a:effectLst/>
          </p:spPr>
        </p:cxnSp>
      </p:grpSp>
      <p:cxnSp>
        <p:nvCxnSpPr>
          <p:cNvPr id="19" name="Straight Connector 18">
            <a:extLst>
              <a:ext uri="{FF2B5EF4-FFF2-40B4-BE49-F238E27FC236}">
                <a16:creationId xmlns:a16="http://schemas.microsoft.com/office/drawing/2014/main" id="{AAA304C9-F105-4AB0-CF0A-AC6000E08888}"/>
              </a:ext>
            </a:extLst>
          </p:cNvPr>
          <p:cNvCxnSpPr/>
          <p:nvPr/>
        </p:nvCxnSpPr>
        <p:spPr bwMode="auto">
          <a:xfrm>
            <a:off x="7043440" y="2834594"/>
            <a:ext cx="0" cy="112116"/>
          </a:xfrm>
          <a:prstGeom prst="line">
            <a:avLst/>
          </a:prstGeom>
          <a:noFill/>
          <a:ln w="28575" cap="flat" cmpd="sng" algn="ctr">
            <a:solidFill>
              <a:schemeClr val="accent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F19E11D1-1BDF-370A-AAF7-70AC21295A45}"/>
              </a:ext>
            </a:extLst>
          </p:cNvPr>
          <p:cNvCxnSpPr/>
          <p:nvPr/>
        </p:nvCxnSpPr>
        <p:spPr bwMode="auto">
          <a:xfrm>
            <a:off x="7616443" y="4049240"/>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EDFA933E-A2C9-A13C-C3E7-5BA2B4261A1A}"/>
              </a:ext>
            </a:extLst>
          </p:cNvPr>
          <p:cNvCxnSpPr/>
          <p:nvPr/>
        </p:nvCxnSpPr>
        <p:spPr bwMode="auto">
          <a:xfrm>
            <a:off x="6095773" y="3689831"/>
            <a:ext cx="0" cy="112116"/>
          </a:xfrm>
          <a:prstGeom prst="line">
            <a:avLst/>
          </a:prstGeom>
          <a:noFill/>
          <a:ln w="28575" cap="flat" cmpd="sng" algn="ctr">
            <a:solidFill>
              <a:schemeClr val="accent3"/>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F14FBBBD-9448-529E-5E1E-31BA972A0691}"/>
              </a:ext>
            </a:extLst>
          </p:cNvPr>
          <p:cNvCxnSpPr/>
          <p:nvPr/>
        </p:nvCxnSpPr>
        <p:spPr bwMode="auto">
          <a:xfrm>
            <a:off x="6266029" y="3784980"/>
            <a:ext cx="0" cy="112116"/>
          </a:xfrm>
          <a:prstGeom prst="line">
            <a:avLst/>
          </a:prstGeom>
          <a:noFill/>
          <a:ln w="28575" cap="flat" cmpd="sng" algn="ctr">
            <a:solidFill>
              <a:schemeClr val="accent3"/>
            </a:solidFill>
            <a:prstDash val="solid"/>
            <a:round/>
            <a:headEnd type="none" w="med" len="med"/>
            <a:tailEnd type="none" w="med" len="med"/>
          </a:ln>
          <a:effectLst/>
        </p:spPr>
      </p:cxnSp>
    </p:spTree>
    <p:extLst>
      <p:ext uri="{BB962C8B-B14F-4D97-AF65-F5344CB8AC3E}">
        <p14:creationId xmlns:p14="http://schemas.microsoft.com/office/powerpoint/2010/main" val="2353892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0" name="Group 1039">
            <a:extLst>
              <a:ext uri="{FF2B5EF4-FFF2-40B4-BE49-F238E27FC236}">
                <a16:creationId xmlns:a16="http://schemas.microsoft.com/office/drawing/2014/main" id="{CF83607F-31C7-BF10-CD96-EC6341FECF23}"/>
              </a:ext>
            </a:extLst>
          </p:cNvPr>
          <p:cNvGrpSpPr/>
          <p:nvPr/>
        </p:nvGrpSpPr>
        <p:grpSpPr>
          <a:xfrm>
            <a:off x="5963515" y="4016334"/>
            <a:ext cx="983010" cy="109728"/>
            <a:chOff x="6868151" y="2066922"/>
            <a:chExt cx="953483" cy="109728"/>
          </a:xfrm>
        </p:grpSpPr>
        <p:cxnSp>
          <p:nvCxnSpPr>
            <p:cNvPr id="1041" name="Straight Connector 1040">
              <a:extLst>
                <a:ext uri="{FF2B5EF4-FFF2-40B4-BE49-F238E27FC236}">
                  <a16:creationId xmlns:a16="http://schemas.microsoft.com/office/drawing/2014/main" id="{81ABA1C1-769F-C1C6-AC7B-187C559A302A}"/>
                </a:ext>
              </a:extLst>
            </p:cNvPr>
            <p:cNvCxnSpPr>
              <a:cxnSpLocks/>
            </p:cNvCxnSpPr>
            <p:nvPr/>
          </p:nvCxnSpPr>
          <p:spPr bwMode="auto">
            <a:xfrm>
              <a:off x="6868151" y="2121786"/>
              <a:ext cx="953483" cy="0"/>
            </a:xfrm>
            <a:prstGeom prst="line">
              <a:avLst/>
            </a:prstGeom>
            <a:noFill/>
            <a:ln w="28575" cap="flat" cmpd="sng" algn="ctr">
              <a:solidFill>
                <a:schemeClr val="bg1"/>
              </a:solidFill>
              <a:prstDash val="solid"/>
              <a:round/>
              <a:headEnd type="none" w="med" len="med"/>
              <a:tailEnd type="none" w="med" len="med"/>
            </a:ln>
            <a:effectLst/>
          </p:spPr>
        </p:cxnSp>
        <p:cxnSp>
          <p:nvCxnSpPr>
            <p:cNvPr id="1042" name="Straight Connector 1041">
              <a:extLst>
                <a:ext uri="{FF2B5EF4-FFF2-40B4-BE49-F238E27FC236}">
                  <a16:creationId xmlns:a16="http://schemas.microsoft.com/office/drawing/2014/main" id="{1357E64F-A9C4-BE7B-A8C8-8AEE4C7C9FD3}"/>
                </a:ext>
              </a:extLst>
            </p:cNvPr>
            <p:cNvCxnSpPr/>
            <p:nvPr/>
          </p:nvCxnSpPr>
          <p:spPr bwMode="auto">
            <a:xfrm>
              <a:off x="6868151"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43" name="Straight Connector 1042">
              <a:extLst>
                <a:ext uri="{FF2B5EF4-FFF2-40B4-BE49-F238E27FC236}">
                  <a16:creationId xmlns:a16="http://schemas.microsoft.com/office/drawing/2014/main" id="{2E1758DE-A49A-0D4D-4B01-26F58AE61DD7}"/>
                </a:ext>
              </a:extLst>
            </p:cNvPr>
            <p:cNvCxnSpPr/>
            <p:nvPr/>
          </p:nvCxnSpPr>
          <p:spPr bwMode="auto">
            <a:xfrm>
              <a:off x="7821634" y="2066922"/>
              <a:ext cx="0" cy="109728"/>
            </a:xfrm>
            <a:prstGeom prst="line">
              <a:avLst/>
            </a:prstGeom>
            <a:noFill/>
            <a:ln w="28575" cap="flat" cmpd="sng" algn="ctr">
              <a:solidFill>
                <a:schemeClr val="bg1"/>
              </a:solidFill>
              <a:prstDash val="solid"/>
              <a:round/>
              <a:headEnd type="none" w="med" len="med"/>
              <a:tailEnd type="none" w="med" len="med"/>
            </a:ln>
            <a:effectLst/>
          </p:spPr>
        </p:cxnSp>
      </p:grpSp>
      <p:sp>
        <p:nvSpPr>
          <p:cNvPr id="5" name="Rectangle 4">
            <a:extLst>
              <a:ext uri="{FF2B5EF4-FFF2-40B4-BE49-F238E27FC236}">
                <a16:creationId xmlns:a16="http://schemas.microsoft.com/office/drawing/2014/main" id="{F7CEE23C-2CB6-91B9-F36F-7F8D96795842}"/>
              </a:ext>
            </a:extLst>
          </p:cNvPr>
          <p:cNvSpPr/>
          <p:nvPr/>
        </p:nvSpPr>
        <p:spPr bwMode="auto">
          <a:xfrm>
            <a:off x="972288" y="5333641"/>
            <a:ext cx="8844672" cy="418681"/>
          </a:xfrm>
          <a:prstGeom prst="rect">
            <a:avLst/>
          </a:prstGeom>
          <a:solidFill>
            <a:schemeClr val="tx1">
              <a:lumMod val="95000"/>
            </a:schemeClr>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Rectangle 5">
            <a:extLst>
              <a:ext uri="{FF2B5EF4-FFF2-40B4-BE49-F238E27FC236}">
                <a16:creationId xmlns:a16="http://schemas.microsoft.com/office/drawing/2014/main" id="{C5F81C4B-8759-9FED-6CD4-08FAEF606A4B}"/>
              </a:ext>
            </a:extLst>
          </p:cNvPr>
          <p:cNvSpPr/>
          <p:nvPr/>
        </p:nvSpPr>
        <p:spPr bwMode="auto">
          <a:xfrm>
            <a:off x="972288" y="4204734"/>
            <a:ext cx="8844672" cy="648194"/>
          </a:xfrm>
          <a:prstGeom prst="rect">
            <a:avLst/>
          </a:prstGeom>
          <a:solidFill>
            <a:schemeClr val="tx1">
              <a:lumMod val="95000"/>
            </a:schemeClr>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 name="Rectangle 6">
            <a:extLst>
              <a:ext uri="{FF2B5EF4-FFF2-40B4-BE49-F238E27FC236}">
                <a16:creationId xmlns:a16="http://schemas.microsoft.com/office/drawing/2014/main" id="{95D0D046-1D7D-AFF5-E7DD-538C73787008}"/>
              </a:ext>
            </a:extLst>
          </p:cNvPr>
          <p:cNvSpPr/>
          <p:nvPr/>
        </p:nvSpPr>
        <p:spPr bwMode="auto">
          <a:xfrm>
            <a:off x="972288" y="3272470"/>
            <a:ext cx="8844672" cy="418681"/>
          </a:xfrm>
          <a:prstGeom prst="rect">
            <a:avLst/>
          </a:prstGeom>
          <a:solidFill>
            <a:schemeClr val="tx1">
              <a:lumMod val="95000"/>
            </a:schemeClr>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Rectangle 9">
            <a:extLst>
              <a:ext uri="{FF2B5EF4-FFF2-40B4-BE49-F238E27FC236}">
                <a16:creationId xmlns:a16="http://schemas.microsoft.com/office/drawing/2014/main" id="{8E0CD69B-38A6-F8DE-88F2-D3FDB32C09F9}"/>
              </a:ext>
            </a:extLst>
          </p:cNvPr>
          <p:cNvSpPr/>
          <p:nvPr/>
        </p:nvSpPr>
        <p:spPr bwMode="auto">
          <a:xfrm>
            <a:off x="972288" y="2340205"/>
            <a:ext cx="8844672" cy="418681"/>
          </a:xfrm>
          <a:prstGeom prst="rect">
            <a:avLst/>
          </a:prstGeom>
          <a:solidFill>
            <a:schemeClr val="tx1">
              <a:lumMod val="95000"/>
            </a:schemeClr>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85353172-464C-47F8-987E-69993A0CB304}"/>
              </a:ext>
            </a:extLst>
          </p:cNvPr>
          <p:cNvSpPr>
            <a:spLocks noGrp="1"/>
          </p:cNvSpPr>
          <p:nvPr>
            <p:ph type="title"/>
          </p:nvPr>
        </p:nvSpPr>
        <p:spPr/>
        <p:txBody>
          <a:bodyPr/>
          <a:lstStyle/>
          <a:p>
            <a:r>
              <a:rPr lang="en-US" dirty="0"/>
              <a:t>ADAURA Subgroup Analysis: DFS in Patients </a:t>
            </a:r>
            <a:br>
              <a:rPr lang="en-US" dirty="0"/>
            </a:br>
            <a:r>
              <a:rPr lang="en-US" dirty="0"/>
              <a:t>With Stage IB-IIIA </a:t>
            </a:r>
            <a:r>
              <a:rPr lang="en-US" i="1" dirty="0"/>
              <a:t>EGFR</a:t>
            </a:r>
            <a:r>
              <a:rPr lang="en-US" dirty="0"/>
              <a:t>-Mutated NSCLC</a:t>
            </a:r>
          </a:p>
        </p:txBody>
      </p:sp>
      <p:sp>
        <p:nvSpPr>
          <p:cNvPr id="47" name="Text Box 15">
            <a:extLst>
              <a:ext uri="{FF2B5EF4-FFF2-40B4-BE49-F238E27FC236}">
                <a16:creationId xmlns:a16="http://schemas.microsoft.com/office/drawing/2014/main" id="{749A891C-FDF0-44BE-AD70-CA2A06922E19}"/>
              </a:ext>
            </a:extLst>
          </p:cNvPr>
          <p:cNvSpPr txBox="1">
            <a:spLocks noChangeArrowheads="1"/>
          </p:cNvSpPr>
          <p:nvPr/>
        </p:nvSpPr>
        <p:spPr bwMode="auto">
          <a:xfrm>
            <a:off x="443573" y="640407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Wu. NEJM. 2020;383:1711.</a:t>
            </a:r>
          </a:p>
        </p:txBody>
      </p:sp>
      <p:grpSp>
        <p:nvGrpSpPr>
          <p:cNvPr id="4" name="Group 3">
            <a:extLst>
              <a:ext uri="{FF2B5EF4-FFF2-40B4-BE49-F238E27FC236}">
                <a16:creationId xmlns:a16="http://schemas.microsoft.com/office/drawing/2014/main" id="{7B523717-8E1D-8CAF-D03F-C0E953F09465}"/>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8E686020-B0E0-F9C9-0CCA-E9D46AD8D3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FDE6C5CA-8421-6244-0FCB-5DD4888755B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1" name="Rectangle 10">
            <a:extLst>
              <a:ext uri="{FF2B5EF4-FFF2-40B4-BE49-F238E27FC236}">
                <a16:creationId xmlns:a16="http://schemas.microsoft.com/office/drawing/2014/main" id="{5320CC89-BDCB-A21D-89CD-1E3C4DB040CC}"/>
              </a:ext>
            </a:extLst>
          </p:cNvPr>
          <p:cNvSpPr/>
          <p:nvPr/>
        </p:nvSpPr>
        <p:spPr bwMode="auto">
          <a:xfrm>
            <a:off x="924392" y="5338903"/>
            <a:ext cx="8844672" cy="418681"/>
          </a:xfrm>
          <a:prstGeom prst="rect">
            <a:avLst/>
          </a:prstGeom>
          <a:no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Rectangle 11">
            <a:extLst>
              <a:ext uri="{FF2B5EF4-FFF2-40B4-BE49-F238E27FC236}">
                <a16:creationId xmlns:a16="http://schemas.microsoft.com/office/drawing/2014/main" id="{0A8B67A6-6BD0-8262-AD7C-890CBD183F75}"/>
              </a:ext>
            </a:extLst>
          </p:cNvPr>
          <p:cNvSpPr/>
          <p:nvPr/>
        </p:nvSpPr>
        <p:spPr bwMode="auto">
          <a:xfrm>
            <a:off x="924392" y="4209996"/>
            <a:ext cx="8844672" cy="648194"/>
          </a:xfrm>
          <a:prstGeom prst="rect">
            <a:avLst/>
          </a:prstGeom>
          <a:no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C1C3FD42-D651-3E7E-5767-8D593B4D05EF}"/>
              </a:ext>
            </a:extLst>
          </p:cNvPr>
          <p:cNvSpPr/>
          <p:nvPr/>
        </p:nvSpPr>
        <p:spPr bwMode="auto">
          <a:xfrm>
            <a:off x="924392" y="3277732"/>
            <a:ext cx="8844672" cy="418681"/>
          </a:xfrm>
          <a:prstGeom prst="rect">
            <a:avLst/>
          </a:prstGeom>
          <a:no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Rectangle 13">
            <a:extLst>
              <a:ext uri="{FF2B5EF4-FFF2-40B4-BE49-F238E27FC236}">
                <a16:creationId xmlns:a16="http://schemas.microsoft.com/office/drawing/2014/main" id="{6D8BCC0C-FB90-ADDB-2DA1-C610750BFC34}"/>
              </a:ext>
            </a:extLst>
          </p:cNvPr>
          <p:cNvSpPr/>
          <p:nvPr/>
        </p:nvSpPr>
        <p:spPr bwMode="auto">
          <a:xfrm>
            <a:off x="924392" y="2345467"/>
            <a:ext cx="8844672" cy="418681"/>
          </a:xfrm>
          <a:prstGeom prst="rect">
            <a:avLst/>
          </a:prstGeom>
          <a:no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 name="TextBox 14">
            <a:extLst>
              <a:ext uri="{FF2B5EF4-FFF2-40B4-BE49-F238E27FC236}">
                <a16:creationId xmlns:a16="http://schemas.microsoft.com/office/drawing/2014/main" id="{9DF46CFB-7BBE-BB96-C383-A71940F7AAD1}"/>
              </a:ext>
            </a:extLst>
          </p:cNvPr>
          <p:cNvSpPr txBox="1"/>
          <p:nvPr/>
        </p:nvSpPr>
        <p:spPr bwMode="auto">
          <a:xfrm>
            <a:off x="7923688" y="1531189"/>
            <a:ext cx="2010379" cy="4494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5000"/>
              </a:lnSpc>
              <a:spcBef>
                <a:spcPts val="5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(95% CI)</a:t>
            </a:r>
          </a:p>
          <a:p>
            <a:pPr marL="0" marR="0" lvl="0" indent="0" algn="ctr"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0.20 (0.15-0.27)</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0.19 (0.13-0.27)</a:t>
            </a:r>
          </a:p>
          <a:p>
            <a:pPr marL="0" marR="0" lvl="0" indent="0" algn="ctr"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0.19 (0.10-0.33)</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0.18 (0.11-0.28)</a:t>
            </a:r>
          </a:p>
          <a:p>
            <a:pPr marL="0" marR="0" lvl="0" indent="0" algn="ctr"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0.16 (0.09-0.26)</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0.22 (0.13-0.36)</a:t>
            </a:r>
          </a:p>
          <a:p>
            <a:pPr marL="0" marR="0" lvl="0" indent="0" algn="ctr"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0.10 (0.04-0.22)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0.23 (0.15-0.34)</a:t>
            </a:r>
          </a:p>
          <a:p>
            <a:pPr marL="0" marR="0" lvl="0" indent="0" algn="ctr"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0.21 (0.13-0.31)</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0.15 (0.07-0.28)</a:t>
            </a:r>
          </a:p>
          <a:p>
            <a:pPr marL="0" marR="0" lvl="0" indent="0" algn="ctr"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0.39 (0.18-0.76)</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0.17 (0.08-0.31)</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0.12 (0.07-0.20)</a:t>
            </a:r>
          </a:p>
          <a:p>
            <a:pPr marL="0" marR="0" lvl="0" indent="0" algn="ctr"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0.12 (0.07-0.20)</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0.31 (0.18-0.49)</a:t>
            </a:r>
          </a:p>
          <a:p>
            <a:pPr marL="0" marR="0" lvl="0" indent="0" algn="ctr"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0.16 (0.10-0.26)</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0.23 (0.13-0.40)</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33E97C06-AC15-008D-E114-15A722D3044C}"/>
              </a:ext>
            </a:extLst>
          </p:cNvPr>
          <p:cNvSpPr txBox="1"/>
          <p:nvPr/>
        </p:nvSpPr>
        <p:spPr bwMode="auto">
          <a:xfrm>
            <a:off x="946221" y="1531189"/>
            <a:ext cx="2105977" cy="4084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Subgroup</a:t>
            </a: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Overall (N = 682)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Sex</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Age</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Smoking status</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Race</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Stage</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mutation</a:t>
            </a:r>
            <a:b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endPar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Adjuvant chemotherapy</a:t>
            </a:r>
          </a:p>
        </p:txBody>
      </p:sp>
      <p:sp>
        <p:nvSpPr>
          <p:cNvPr id="17" name="TextBox 16">
            <a:extLst>
              <a:ext uri="{FF2B5EF4-FFF2-40B4-BE49-F238E27FC236}">
                <a16:creationId xmlns:a16="http://schemas.microsoft.com/office/drawing/2014/main" id="{C2E3431C-1A79-5031-9E2D-96D3AE61D907}"/>
              </a:ext>
            </a:extLst>
          </p:cNvPr>
          <p:cNvSpPr txBox="1"/>
          <p:nvPr/>
        </p:nvSpPr>
        <p:spPr bwMode="auto">
          <a:xfrm>
            <a:off x="3052198" y="1531189"/>
            <a:ext cx="2090073" cy="4318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of Patients</a:t>
            </a: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log-rank test</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Unadjusted Cox PH model</a:t>
            </a: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Male (n = 204)</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Female (n = 478)</a:t>
            </a: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&lt;65 yr (n = 380)</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≥65  yr (n = 302)</a:t>
            </a: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Yes (n = 194)</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(n = 488)</a:t>
            </a: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Asian (n = 434)</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Non-Asian (n = 248)</a:t>
            </a: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IB (n = 212)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II (n = 236)</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IIIA (n = 234)</a:t>
            </a: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 (n = 378)</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L858R (n = 304)</a:t>
            </a:r>
          </a:p>
          <a:p>
            <a:pPr marL="0" marR="0" lvl="0" indent="0" algn="l" defTabSz="914400" rtl="0" eaLnBrk="0" fontAlgn="base" latinLnBrk="0" hangingPunct="0">
              <a:lnSpc>
                <a:spcPct val="95000"/>
              </a:lnSpc>
              <a:spcBef>
                <a:spcPts val="5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Yes (n = 410)</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(n = 272)</a:t>
            </a:r>
          </a:p>
        </p:txBody>
      </p:sp>
      <p:cxnSp>
        <p:nvCxnSpPr>
          <p:cNvPr id="18" name="Straight Connector 17">
            <a:extLst>
              <a:ext uri="{FF2B5EF4-FFF2-40B4-BE49-F238E27FC236}">
                <a16:creationId xmlns:a16="http://schemas.microsoft.com/office/drawing/2014/main" id="{98A33F49-BC63-4468-56D2-CE91A8A81CB0}"/>
              </a:ext>
            </a:extLst>
          </p:cNvPr>
          <p:cNvCxnSpPr>
            <a:cxnSpLocks/>
          </p:cNvCxnSpPr>
          <p:nvPr/>
        </p:nvCxnSpPr>
        <p:spPr bwMode="auto">
          <a:xfrm flipV="1">
            <a:off x="7796980" y="1858295"/>
            <a:ext cx="0" cy="3981937"/>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DC704856-4BD4-BF97-B3BF-C5D75095479A}"/>
              </a:ext>
            </a:extLst>
          </p:cNvPr>
          <p:cNvCxnSpPr/>
          <p:nvPr/>
        </p:nvCxnSpPr>
        <p:spPr bwMode="auto">
          <a:xfrm>
            <a:off x="4503174" y="5820568"/>
            <a:ext cx="3303493"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ED1997EC-0D27-E1F9-45B3-4EA73DB32B47}"/>
              </a:ext>
            </a:extLst>
          </p:cNvPr>
          <p:cNvCxnSpPr/>
          <p:nvPr/>
        </p:nvCxnSpPr>
        <p:spPr bwMode="auto">
          <a:xfrm>
            <a:off x="4513006" y="581073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BB4B5840-44BE-5553-D2CB-9F134ADE90F3}"/>
              </a:ext>
            </a:extLst>
          </p:cNvPr>
          <p:cNvCxnSpPr/>
          <p:nvPr/>
        </p:nvCxnSpPr>
        <p:spPr bwMode="auto">
          <a:xfrm>
            <a:off x="6150077" y="581073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0B135A4-315E-1D72-9EC6-D87F8059F23E}"/>
              </a:ext>
            </a:extLst>
          </p:cNvPr>
          <p:cNvCxnSpPr/>
          <p:nvPr/>
        </p:nvCxnSpPr>
        <p:spPr bwMode="auto">
          <a:xfrm>
            <a:off x="7796835" y="5810736"/>
            <a:ext cx="0" cy="64008"/>
          </a:xfrm>
          <a:prstGeom prst="line">
            <a:avLst/>
          </a:prstGeom>
          <a:noFill/>
          <a:ln w="28575" cap="flat" cmpd="sng" algn="ctr">
            <a:solidFill>
              <a:schemeClr val="bg1"/>
            </a:solidFill>
            <a:prstDash val="solid"/>
            <a:round/>
            <a:headEnd type="none" w="med" len="med"/>
            <a:tailEnd type="none" w="med" len="med"/>
          </a:ln>
          <a:effectLst/>
        </p:spPr>
      </p:cxnSp>
      <p:sp>
        <p:nvSpPr>
          <p:cNvPr id="23" name="TextBox 22">
            <a:extLst>
              <a:ext uri="{FF2B5EF4-FFF2-40B4-BE49-F238E27FC236}">
                <a16:creationId xmlns:a16="http://schemas.microsoft.com/office/drawing/2014/main" id="{B23EC3D9-50ED-B438-58AA-81160AA64207}"/>
              </a:ext>
            </a:extLst>
          </p:cNvPr>
          <p:cNvSpPr txBox="1"/>
          <p:nvPr/>
        </p:nvSpPr>
        <p:spPr bwMode="auto">
          <a:xfrm>
            <a:off x="4181167" y="5805306"/>
            <a:ext cx="663677" cy="307777"/>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0.01</a:t>
            </a:r>
          </a:p>
        </p:txBody>
      </p:sp>
      <p:sp>
        <p:nvSpPr>
          <p:cNvPr id="24" name="TextBox 23">
            <a:extLst>
              <a:ext uri="{FF2B5EF4-FFF2-40B4-BE49-F238E27FC236}">
                <a16:creationId xmlns:a16="http://schemas.microsoft.com/office/drawing/2014/main" id="{E4AEB264-706A-93BB-210D-00B09F3FF109}"/>
              </a:ext>
            </a:extLst>
          </p:cNvPr>
          <p:cNvSpPr txBox="1"/>
          <p:nvPr/>
        </p:nvSpPr>
        <p:spPr bwMode="auto">
          <a:xfrm>
            <a:off x="5818238" y="5805306"/>
            <a:ext cx="663677" cy="307777"/>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25" name="TextBox 24">
            <a:extLst>
              <a:ext uri="{FF2B5EF4-FFF2-40B4-BE49-F238E27FC236}">
                <a16:creationId xmlns:a16="http://schemas.microsoft.com/office/drawing/2014/main" id="{9F9023C0-247C-9C74-B060-C0C7F091ACB2}"/>
              </a:ext>
            </a:extLst>
          </p:cNvPr>
          <p:cNvSpPr txBox="1"/>
          <p:nvPr/>
        </p:nvSpPr>
        <p:spPr bwMode="auto">
          <a:xfrm>
            <a:off x="7444031" y="5805306"/>
            <a:ext cx="663677" cy="307777"/>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grpSp>
        <p:nvGrpSpPr>
          <p:cNvPr id="26" name="Group 25">
            <a:extLst>
              <a:ext uri="{FF2B5EF4-FFF2-40B4-BE49-F238E27FC236}">
                <a16:creationId xmlns:a16="http://schemas.microsoft.com/office/drawing/2014/main" id="{431BC751-48AD-19F0-F1EB-327AB1D992F5}"/>
              </a:ext>
            </a:extLst>
          </p:cNvPr>
          <p:cNvGrpSpPr/>
          <p:nvPr/>
        </p:nvGrpSpPr>
        <p:grpSpPr>
          <a:xfrm>
            <a:off x="6481915" y="1924204"/>
            <a:ext cx="414492" cy="109728"/>
            <a:chOff x="6167283" y="2066922"/>
            <a:chExt cx="414492" cy="109728"/>
          </a:xfrm>
        </p:grpSpPr>
        <p:cxnSp>
          <p:nvCxnSpPr>
            <p:cNvPr id="27" name="Straight Connector 26">
              <a:extLst>
                <a:ext uri="{FF2B5EF4-FFF2-40B4-BE49-F238E27FC236}">
                  <a16:creationId xmlns:a16="http://schemas.microsoft.com/office/drawing/2014/main" id="{3772282D-5CBD-3C55-A5D6-FDED2CD6F66A}"/>
                </a:ext>
              </a:extLst>
            </p:cNvPr>
            <p:cNvCxnSpPr/>
            <p:nvPr/>
          </p:nvCxnSpPr>
          <p:spPr bwMode="auto">
            <a:xfrm>
              <a:off x="6167283" y="2121786"/>
              <a:ext cx="414492"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6AA66A77-9761-4F71-D90B-239C4D4AE109}"/>
                </a:ext>
              </a:extLst>
            </p:cNvPr>
            <p:cNvCxnSpPr/>
            <p:nvPr/>
          </p:nvCxnSpPr>
          <p:spPr bwMode="auto">
            <a:xfrm>
              <a:off x="6167283"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5F11E788-E81C-5257-32B9-3626BB3E494E}"/>
                </a:ext>
              </a:extLst>
            </p:cNvPr>
            <p:cNvCxnSpPr/>
            <p:nvPr/>
          </p:nvCxnSpPr>
          <p:spPr bwMode="auto">
            <a:xfrm>
              <a:off x="6576858" y="2066922"/>
              <a:ext cx="0" cy="109728"/>
            </a:xfrm>
            <a:prstGeom prst="line">
              <a:avLst/>
            </a:prstGeom>
            <a:noFill/>
            <a:ln w="28575" cap="flat" cmpd="sng" algn="ctr">
              <a:solidFill>
                <a:schemeClr val="bg1"/>
              </a:solidFill>
              <a:prstDash val="solid"/>
              <a:round/>
              <a:headEnd type="none" w="med" len="med"/>
              <a:tailEnd type="none" w="med" len="med"/>
            </a:ln>
            <a:effectLst/>
          </p:spPr>
        </p:cxnSp>
      </p:grpSp>
      <p:sp>
        <p:nvSpPr>
          <p:cNvPr id="30" name="Oval 29">
            <a:extLst>
              <a:ext uri="{FF2B5EF4-FFF2-40B4-BE49-F238E27FC236}">
                <a16:creationId xmlns:a16="http://schemas.microsoft.com/office/drawing/2014/main" id="{C5FD1D40-6969-2070-4EE0-9CB101403F4A}"/>
              </a:ext>
            </a:extLst>
          </p:cNvPr>
          <p:cNvSpPr/>
          <p:nvPr/>
        </p:nvSpPr>
        <p:spPr bwMode="auto">
          <a:xfrm>
            <a:off x="6636411" y="1933348"/>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31" name="Group 30">
            <a:extLst>
              <a:ext uri="{FF2B5EF4-FFF2-40B4-BE49-F238E27FC236}">
                <a16:creationId xmlns:a16="http://schemas.microsoft.com/office/drawing/2014/main" id="{6D6FF74F-214E-4253-B085-1AA6FACD46A6}"/>
              </a:ext>
            </a:extLst>
          </p:cNvPr>
          <p:cNvGrpSpPr/>
          <p:nvPr/>
        </p:nvGrpSpPr>
        <p:grpSpPr>
          <a:xfrm>
            <a:off x="6356753" y="2132406"/>
            <a:ext cx="501066" cy="109728"/>
            <a:chOff x="6149175" y="2066922"/>
            <a:chExt cx="509435" cy="109728"/>
          </a:xfrm>
        </p:grpSpPr>
        <p:cxnSp>
          <p:nvCxnSpPr>
            <p:cNvPr id="32" name="Straight Connector 31">
              <a:extLst>
                <a:ext uri="{FF2B5EF4-FFF2-40B4-BE49-F238E27FC236}">
                  <a16:creationId xmlns:a16="http://schemas.microsoft.com/office/drawing/2014/main" id="{C7282F4A-EA51-D13D-71D8-064BB3B0C7B9}"/>
                </a:ext>
              </a:extLst>
            </p:cNvPr>
            <p:cNvCxnSpPr>
              <a:cxnSpLocks/>
            </p:cNvCxnSpPr>
            <p:nvPr/>
          </p:nvCxnSpPr>
          <p:spPr bwMode="auto">
            <a:xfrm>
              <a:off x="6149175" y="2121786"/>
              <a:ext cx="509435"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77485CB7-BD8F-6163-8DF2-D63140891B1F}"/>
                </a:ext>
              </a:extLst>
            </p:cNvPr>
            <p:cNvCxnSpPr>
              <a:cxnSpLocks/>
            </p:cNvCxnSpPr>
            <p:nvPr/>
          </p:nvCxnSpPr>
          <p:spPr bwMode="auto">
            <a:xfrm>
              <a:off x="6149175"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3C3DBD9B-A614-D374-A9A7-9CC365F6A522}"/>
                </a:ext>
              </a:extLst>
            </p:cNvPr>
            <p:cNvCxnSpPr>
              <a:cxnSpLocks/>
            </p:cNvCxnSpPr>
            <p:nvPr/>
          </p:nvCxnSpPr>
          <p:spPr bwMode="auto">
            <a:xfrm>
              <a:off x="6658610" y="2066922"/>
              <a:ext cx="0" cy="109728"/>
            </a:xfrm>
            <a:prstGeom prst="line">
              <a:avLst/>
            </a:prstGeom>
            <a:noFill/>
            <a:ln w="28575" cap="flat" cmpd="sng" algn="ctr">
              <a:solidFill>
                <a:schemeClr val="bg1"/>
              </a:solidFill>
              <a:prstDash val="solid"/>
              <a:round/>
              <a:headEnd type="none" w="med" len="med"/>
              <a:tailEnd type="none" w="med" len="med"/>
            </a:ln>
            <a:effectLst/>
          </p:spPr>
        </p:cxnSp>
      </p:grpSp>
      <p:sp>
        <p:nvSpPr>
          <p:cNvPr id="35" name="Oval 34">
            <a:extLst>
              <a:ext uri="{FF2B5EF4-FFF2-40B4-BE49-F238E27FC236}">
                <a16:creationId xmlns:a16="http://schemas.microsoft.com/office/drawing/2014/main" id="{BBAA68A3-D081-81EC-6852-E7D87DF7E92E}"/>
              </a:ext>
            </a:extLst>
          </p:cNvPr>
          <p:cNvSpPr/>
          <p:nvPr/>
        </p:nvSpPr>
        <p:spPr bwMode="auto">
          <a:xfrm>
            <a:off x="6583542" y="2138994"/>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36" name="Group 35">
            <a:extLst>
              <a:ext uri="{FF2B5EF4-FFF2-40B4-BE49-F238E27FC236}">
                <a16:creationId xmlns:a16="http://schemas.microsoft.com/office/drawing/2014/main" id="{B0EF0BAC-2464-0CC8-EEDC-9CE1F9A9B722}"/>
              </a:ext>
            </a:extLst>
          </p:cNvPr>
          <p:cNvGrpSpPr/>
          <p:nvPr/>
        </p:nvGrpSpPr>
        <p:grpSpPr>
          <a:xfrm>
            <a:off x="6156965" y="2357024"/>
            <a:ext cx="861214" cy="109728"/>
            <a:chOff x="6167283" y="2066922"/>
            <a:chExt cx="840758" cy="109728"/>
          </a:xfrm>
        </p:grpSpPr>
        <p:cxnSp>
          <p:nvCxnSpPr>
            <p:cNvPr id="37" name="Straight Connector 36">
              <a:extLst>
                <a:ext uri="{FF2B5EF4-FFF2-40B4-BE49-F238E27FC236}">
                  <a16:creationId xmlns:a16="http://schemas.microsoft.com/office/drawing/2014/main" id="{D86998AD-B107-8213-1D33-ADBC876B3EA7}"/>
                </a:ext>
              </a:extLst>
            </p:cNvPr>
            <p:cNvCxnSpPr>
              <a:cxnSpLocks/>
            </p:cNvCxnSpPr>
            <p:nvPr/>
          </p:nvCxnSpPr>
          <p:spPr bwMode="auto">
            <a:xfrm>
              <a:off x="6167283" y="2121786"/>
              <a:ext cx="84075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459563CC-B6E3-3994-0170-0904CDBF03CE}"/>
                </a:ext>
              </a:extLst>
            </p:cNvPr>
            <p:cNvCxnSpPr/>
            <p:nvPr/>
          </p:nvCxnSpPr>
          <p:spPr bwMode="auto">
            <a:xfrm>
              <a:off x="6167283"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FD62C93F-A820-4EBA-688D-551AA8A99EDA}"/>
                </a:ext>
              </a:extLst>
            </p:cNvPr>
            <p:cNvCxnSpPr/>
            <p:nvPr/>
          </p:nvCxnSpPr>
          <p:spPr bwMode="auto">
            <a:xfrm>
              <a:off x="7008041" y="2066922"/>
              <a:ext cx="0" cy="109728"/>
            </a:xfrm>
            <a:prstGeom prst="line">
              <a:avLst/>
            </a:prstGeom>
            <a:noFill/>
            <a:ln w="28575" cap="flat" cmpd="sng" algn="ctr">
              <a:solidFill>
                <a:schemeClr val="bg1"/>
              </a:solidFill>
              <a:prstDash val="solid"/>
              <a:round/>
              <a:headEnd type="none" w="med" len="med"/>
              <a:tailEnd type="none" w="med" len="med"/>
            </a:ln>
            <a:effectLst/>
          </p:spPr>
        </p:cxnSp>
      </p:grpSp>
      <p:sp>
        <p:nvSpPr>
          <p:cNvPr id="40" name="Oval 39">
            <a:extLst>
              <a:ext uri="{FF2B5EF4-FFF2-40B4-BE49-F238E27FC236}">
                <a16:creationId xmlns:a16="http://schemas.microsoft.com/office/drawing/2014/main" id="{57F89286-77CB-8D80-C06C-BA2C86183BAD}"/>
              </a:ext>
            </a:extLst>
          </p:cNvPr>
          <p:cNvSpPr/>
          <p:nvPr/>
        </p:nvSpPr>
        <p:spPr bwMode="auto">
          <a:xfrm>
            <a:off x="6568507" y="2374148"/>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41" name="Group 40">
            <a:extLst>
              <a:ext uri="{FF2B5EF4-FFF2-40B4-BE49-F238E27FC236}">
                <a16:creationId xmlns:a16="http://schemas.microsoft.com/office/drawing/2014/main" id="{E5DF330F-A931-AC9C-59CD-A8B81CD3286C}"/>
              </a:ext>
            </a:extLst>
          </p:cNvPr>
          <p:cNvGrpSpPr/>
          <p:nvPr/>
        </p:nvGrpSpPr>
        <p:grpSpPr>
          <a:xfrm>
            <a:off x="6265838" y="2579794"/>
            <a:ext cx="651953" cy="109728"/>
            <a:chOff x="6356088" y="2066922"/>
            <a:chExt cx="651953" cy="109728"/>
          </a:xfrm>
        </p:grpSpPr>
        <p:cxnSp>
          <p:nvCxnSpPr>
            <p:cNvPr id="42" name="Straight Connector 41">
              <a:extLst>
                <a:ext uri="{FF2B5EF4-FFF2-40B4-BE49-F238E27FC236}">
                  <a16:creationId xmlns:a16="http://schemas.microsoft.com/office/drawing/2014/main" id="{60AC5B23-7A2A-4009-C958-6ABF0F99036B}"/>
                </a:ext>
              </a:extLst>
            </p:cNvPr>
            <p:cNvCxnSpPr>
              <a:cxnSpLocks/>
            </p:cNvCxnSpPr>
            <p:nvPr/>
          </p:nvCxnSpPr>
          <p:spPr bwMode="auto">
            <a:xfrm>
              <a:off x="6356088" y="2121786"/>
              <a:ext cx="651953"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7EDB81EA-7A57-FA0B-6028-E77086EF54E5}"/>
                </a:ext>
              </a:extLst>
            </p:cNvPr>
            <p:cNvCxnSpPr/>
            <p:nvPr/>
          </p:nvCxnSpPr>
          <p:spPr bwMode="auto">
            <a:xfrm>
              <a:off x="6356088"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0195F0FB-2AFB-3124-9A52-21EE85306EAB}"/>
                </a:ext>
              </a:extLst>
            </p:cNvPr>
            <p:cNvCxnSpPr/>
            <p:nvPr/>
          </p:nvCxnSpPr>
          <p:spPr bwMode="auto">
            <a:xfrm>
              <a:off x="7008041" y="2066922"/>
              <a:ext cx="0" cy="109728"/>
            </a:xfrm>
            <a:prstGeom prst="line">
              <a:avLst/>
            </a:prstGeom>
            <a:noFill/>
            <a:ln w="28575" cap="flat" cmpd="sng" algn="ctr">
              <a:solidFill>
                <a:schemeClr val="bg1"/>
              </a:solidFill>
              <a:prstDash val="solid"/>
              <a:round/>
              <a:headEnd type="none" w="med" len="med"/>
              <a:tailEnd type="none" w="med" len="med"/>
            </a:ln>
            <a:effectLst/>
          </p:spPr>
        </p:cxnSp>
      </p:grpSp>
      <p:sp>
        <p:nvSpPr>
          <p:cNvPr id="45" name="Oval 44">
            <a:extLst>
              <a:ext uri="{FF2B5EF4-FFF2-40B4-BE49-F238E27FC236}">
                <a16:creationId xmlns:a16="http://schemas.microsoft.com/office/drawing/2014/main" id="{213273E4-EE6B-9504-8EC0-2F9D50DDB3FC}"/>
              </a:ext>
            </a:extLst>
          </p:cNvPr>
          <p:cNvSpPr/>
          <p:nvPr/>
        </p:nvSpPr>
        <p:spPr bwMode="auto">
          <a:xfrm>
            <a:off x="6565434" y="2584366"/>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6" name="Oval 45">
            <a:extLst>
              <a:ext uri="{FF2B5EF4-FFF2-40B4-BE49-F238E27FC236}">
                <a16:creationId xmlns:a16="http://schemas.microsoft.com/office/drawing/2014/main" id="{6EF78B16-1D7E-8E18-1CE7-067E9AF67078}"/>
              </a:ext>
            </a:extLst>
          </p:cNvPr>
          <p:cNvSpPr/>
          <p:nvPr/>
        </p:nvSpPr>
        <p:spPr bwMode="auto">
          <a:xfrm>
            <a:off x="6474046" y="2855628"/>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8" name="Oval 47">
            <a:extLst>
              <a:ext uri="{FF2B5EF4-FFF2-40B4-BE49-F238E27FC236}">
                <a16:creationId xmlns:a16="http://schemas.microsoft.com/office/drawing/2014/main" id="{25C669D0-BDA6-C5D9-BBB7-D5291B9A9AA9}"/>
              </a:ext>
            </a:extLst>
          </p:cNvPr>
          <p:cNvSpPr/>
          <p:nvPr/>
        </p:nvSpPr>
        <p:spPr bwMode="auto">
          <a:xfrm>
            <a:off x="6696252" y="3070315"/>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9" name="Oval 48">
            <a:extLst>
              <a:ext uri="{FF2B5EF4-FFF2-40B4-BE49-F238E27FC236}">
                <a16:creationId xmlns:a16="http://schemas.microsoft.com/office/drawing/2014/main" id="{F70A9A0F-106D-B69D-EFF7-7833A4CBB402}"/>
              </a:ext>
            </a:extLst>
          </p:cNvPr>
          <p:cNvSpPr/>
          <p:nvPr/>
        </p:nvSpPr>
        <p:spPr bwMode="auto">
          <a:xfrm>
            <a:off x="6138362" y="3365474"/>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0" name="Oval 49">
            <a:extLst>
              <a:ext uri="{FF2B5EF4-FFF2-40B4-BE49-F238E27FC236}">
                <a16:creationId xmlns:a16="http://schemas.microsoft.com/office/drawing/2014/main" id="{AA5294DE-1853-4450-2836-E6F6296E76F0}"/>
              </a:ext>
            </a:extLst>
          </p:cNvPr>
          <p:cNvSpPr/>
          <p:nvPr/>
        </p:nvSpPr>
        <p:spPr bwMode="auto">
          <a:xfrm>
            <a:off x="6709946" y="3551010"/>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 name="Oval 50">
            <a:extLst>
              <a:ext uri="{FF2B5EF4-FFF2-40B4-BE49-F238E27FC236}">
                <a16:creationId xmlns:a16="http://schemas.microsoft.com/office/drawing/2014/main" id="{97B57609-5F8C-9014-3590-42461F517230}"/>
              </a:ext>
            </a:extLst>
          </p:cNvPr>
          <p:cNvSpPr/>
          <p:nvPr/>
        </p:nvSpPr>
        <p:spPr bwMode="auto">
          <a:xfrm>
            <a:off x="6631407" y="3808291"/>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 name="Oval 51">
            <a:extLst>
              <a:ext uri="{FF2B5EF4-FFF2-40B4-BE49-F238E27FC236}">
                <a16:creationId xmlns:a16="http://schemas.microsoft.com/office/drawing/2014/main" id="{282DA83A-2F44-1C2A-879B-754E3E967D18}"/>
              </a:ext>
            </a:extLst>
          </p:cNvPr>
          <p:cNvSpPr/>
          <p:nvPr/>
        </p:nvSpPr>
        <p:spPr bwMode="auto">
          <a:xfrm>
            <a:off x="6436338" y="4028276"/>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 name="Oval 52">
            <a:extLst>
              <a:ext uri="{FF2B5EF4-FFF2-40B4-BE49-F238E27FC236}">
                <a16:creationId xmlns:a16="http://schemas.microsoft.com/office/drawing/2014/main" id="{D9738CD6-8BA1-4542-BC10-E070013170F7}"/>
              </a:ext>
            </a:extLst>
          </p:cNvPr>
          <p:cNvSpPr/>
          <p:nvPr/>
        </p:nvSpPr>
        <p:spPr bwMode="auto">
          <a:xfrm>
            <a:off x="7103706" y="4273311"/>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4" name="Oval 53">
            <a:extLst>
              <a:ext uri="{FF2B5EF4-FFF2-40B4-BE49-F238E27FC236}">
                <a16:creationId xmlns:a16="http://schemas.microsoft.com/office/drawing/2014/main" id="{04E55CAB-3606-05A0-DBE9-8306FEB3995D}"/>
              </a:ext>
            </a:extLst>
          </p:cNvPr>
          <p:cNvSpPr/>
          <p:nvPr/>
        </p:nvSpPr>
        <p:spPr bwMode="auto">
          <a:xfrm>
            <a:off x="6258696" y="4676091"/>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5" name="Oval 54">
            <a:extLst>
              <a:ext uri="{FF2B5EF4-FFF2-40B4-BE49-F238E27FC236}">
                <a16:creationId xmlns:a16="http://schemas.microsoft.com/office/drawing/2014/main" id="{A429EC1F-DD22-0BA6-DDC9-D4AFB16BDAAE}"/>
              </a:ext>
            </a:extLst>
          </p:cNvPr>
          <p:cNvSpPr/>
          <p:nvPr/>
        </p:nvSpPr>
        <p:spPr bwMode="auto">
          <a:xfrm>
            <a:off x="6503248" y="4483846"/>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6" name="Oval 55">
            <a:extLst>
              <a:ext uri="{FF2B5EF4-FFF2-40B4-BE49-F238E27FC236}">
                <a16:creationId xmlns:a16="http://schemas.microsoft.com/office/drawing/2014/main" id="{F2201FEE-EC49-4F74-DE9C-498451C06E53}"/>
              </a:ext>
            </a:extLst>
          </p:cNvPr>
          <p:cNvSpPr/>
          <p:nvPr/>
        </p:nvSpPr>
        <p:spPr bwMode="auto">
          <a:xfrm>
            <a:off x="6261096" y="4933585"/>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7" name="Oval 56">
            <a:extLst>
              <a:ext uri="{FF2B5EF4-FFF2-40B4-BE49-F238E27FC236}">
                <a16:creationId xmlns:a16="http://schemas.microsoft.com/office/drawing/2014/main" id="{156B1223-7568-B9DE-88DB-71605B7154DB}"/>
              </a:ext>
            </a:extLst>
          </p:cNvPr>
          <p:cNvSpPr/>
          <p:nvPr/>
        </p:nvSpPr>
        <p:spPr bwMode="auto">
          <a:xfrm>
            <a:off x="6929021" y="5130386"/>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8" name="Oval 57">
            <a:extLst>
              <a:ext uri="{FF2B5EF4-FFF2-40B4-BE49-F238E27FC236}">
                <a16:creationId xmlns:a16="http://schemas.microsoft.com/office/drawing/2014/main" id="{8FD686AC-7445-C6E4-BD3B-575BBC2C567F}"/>
              </a:ext>
            </a:extLst>
          </p:cNvPr>
          <p:cNvSpPr/>
          <p:nvPr/>
        </p:nvSpPr>
        <p:spPr bwMode="auto">
          <a:xfrm>
            <a:off x="6554606" y="5399169"/>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9" name="Oval 58">
            <a:extLst>
              <a:ext uri="{FF2B5EF4-FFF2-40B4-BE49-F238E27FC236}">
                <a16:creationId xmlns:a16="http://schemas.microsoft.com/office/drawing/2014/main" id="{6D827CBC-BDD3-3F7E-6C1A-0EA74BC5DDB0}"/>
              </a:ext>
            </a:extLst>
          </p:cNvPr>
          <p:cNvSpPr/>
          <p:nvPr/>
        </p:nvSpPr>
        <p:spPr bwMode="auto">
          <a:xfrm>
            <a:off x="6795823" y="5624046"/>
            <a:ext cx="100584" cy="100584"/>
          </a:xfrm>
          <a:prstGeom prst="ellipse">
            <a:avLst/>
          </a:prstGeom>
          <a:solidFill>
            <a:schemeClr val="bg1"/>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60" name="Group 59">
            <a:extLst>
              <a:ext uri="{FF2B5EF4-FFF2-40B4-BE49-F238E27FC236}">
                <a16:creationId xmlns:a16="http://schemas.microsoft.com/office/drawing/2014/main" id="{4F9BFF12-703F-1571-5ADF-D22352AD52C7}"/>
              </a:ext>
            </a:extLst>
          </p:cNvPr>
          <p:cNvGrpSpPr/>
          <p:nvPr/>
        </p:nvGrpSpPr>
        <p:grpSpPr>
          <a:xfrm>
            <a:off x="6120786" y="2862839"/>
            <a:ext cx="737032" cy="109728"/>
            <a:chOff x="6356088" y="2066922"/>
            <a:chExt cx="728159" cy="109728"/>
          </a:xfrm>
        </p:grpSpPr>
        <p:cxnSp>
          <p:nvCxnSpPr>
            <p:cNvPr id="61" name="Straight Connector 60">
              <a:extLst>
                <a:ext uri="{FF2B5EF4-FFF2-40B4-BE49-F238E27FC236}">
                  <a16:creationId xmlns:a16="http://schemas.microsoft.com/office/drawing/2014/main" id="{6D7A526B-56C3-CA26-32CA-B0E6BDE4D990}"/>
                </a:ext>
              </a:extLst>
            </p:cNvPr>
            <p:cNvCxnSpPr>
              <a:cxnSpLocks/>
            </p:cNvCxnSpPr>
            <p:nvPr/>
          </p:nvCxnSpPr>
          <p:spPr bwMode="auto">
            <a:xfrm>
              <a:off x="6356088" y="2121786"/>
              <a:ext cx="728159"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1E1AFDC0-5F96-DD10-7068-0222B68E7C5A}"/>
                </a:ext>
              </a:extLst>
            </p:cNvPr>
            <p:cNvCxnSpPr/>
            <p:nvPr/>
          </p:nvCxnSpPr>
          <p:spPr bwMode="auto">
            <a:xfrm>
              <a:off x="6356088"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3288E6DE-FA48-7645-27EB-87BA7F087C49}"/>
                </a:ext>
              </a:extLst>
            </p:cNvPr>
            <p:cNvCxnSpPr/>
            <p:nvPr/>
          </p:nvCxnSpPr>
          <p:spPr bwMode="auto">
            <a:xfrm>
              <a:off x="7084247" y="2066922"/>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1024" name="Group 1023">
            <a:extLst>
              <a:ext uri="{FF2B5EF4-FFF2-40B4-BE49-F238E27FC236}">
                <a16:creationId xmlns:a16="http://schemas.microsoft.com/office/drawing/2014/main" id="{58CB4CE0-5969-3F81-D9EE-95A63523FA3D}"/>
              </a:ext>
            </a:extLst>
          </p:cNvPr>
          <p:cNvGrpSpPr/>
          <p:nvPr/>
        </p:nvGrpSpPr>
        <p:grpSpPr>
          <a:xfrm>
            <a:off x="6351559" y="3072294"/>
            <a:ext cx="747265" cy="109728"/>
            <a:chOff x="6384665" y="2066922"/>
            <a:chExt cx="699582" cy="109728"/>
          </a:xfrm>
        </p:grpSpPr>
        <p:cxnSp>
          <p:nvCxnSpPr>
            <p:cNvPr id="1025" name="Straight Connector 1024">
              <a:extLst>
                <a:ext uri="{FF2B5EF4-FFF2-40B4-BE49-F238E27FC236}">
                  <a16:creationId xmlns:a16="http://schemas.microsoft.com/office/drawing/2014/main" id="{7C6A0A4D-0D78-22B1-258B-E0F6DF1A7CB7}"/>
                </a:ext>
              </a:extLst>
            </p:cNvPr>
            <p:cNvCxnSpPr>
              <a:cxnSpLocks/>
            </p:cNvCxnSpPr>
            <p:nvPr/>
          </p:nvCxnSpPr>
          <p:spPr bwMode="auto">
            <a:xfrm>
              <a:off x="6387386" y="2121786"/>
              <a:ext cx="696861" cy="0"/>
            </a:xfrm>
            <a:prstGeom prst="line">
              <a:avLst/>
            </a:prstGeom>
            <a:noFill/>
            <a:ln w="28575" cap="flat" cmpd="sng" algn="ctr">
              <a:solidFill>
                <a:schemeClr val="bg1"/>
              </a:solidFill>
              <a:prstDash val="solid"/>
              <a:round/>
              <a:headEnd type="none" w="med" len="med"/>
              <a:tailEnd type="none" w="med" len="med"/>
            </a:ln>
            <a:effectLst/>
          </p:spPr>
        </p:cxnSp>
        <p:cxnSp>
          <p:nvCxnSpPr>
            <p:cNvPr id="1027" name="Straight Connector 1026">
              <a:extLst>
                <a:ext uri="{FF2B5EF4-FFF2-40B4-BE49-F238E27FC236}">
                  <a16:creationId xmlns:a16="http://schemas.microsoft.com/office/drawing/2014/main" id="{655BF1D1-F59D-69BA-7DBA-444FA17E1E65}"/>
                </a:ext>
              </a:extLst>
            </p:cNvPr>
            <p:cNvCxnSpPr/>
            <p:nvPr/>
          </p:nvCxnSpPr>
          <p:spPr bwMode="auto">
            <a:xfrm>
              <a:off x="6384665"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28" name="Straight Connector 1027">
              <a:extLst>
                <a:ext uri="{FF2B5EF4-FFF2-40B4-BE49-F238E27FC236}">
                  <a16:creationId xmlns:a16="http://schemas.microsoft.com/office/drawing/2014/main" id="{43523939-78BE-F682-03B1-37401A902B9E}"/>
                </a:ext>
              </a:extLst>
            </p:cNvPr>
            <p:cNvCxnSpPr/>
            <p:nvPr/>
          </p:nvCxnSpPr>
          <p:spPr bwMode="auto">
            <a:xfrm>
              <a:off x="7084247" y="2066922"/>
              <a:ext cx="0" cy="109728"/>
            </a:xfrm>
            <a:prstGeom prst="line">
              <a:avLst/>
            </a:prstGeom>
            <a:noFill/>
            <a:ln w="28575" cap="flat" cmpd="sng" algn="ctr">
              <a:solidFill>
                <a:schemeClr val="bg1"/>
              </a:solidFill>
              <a:prstDash val="solid"/>
              <a:round/>
              <a:headEnd type="none" w="med" len="med"/>
              <a:tailEnd type="none" w="med" len="med"/>
            </a:ln>
            <a:effectLst/>
          </p:spPr>
        </p:cxnSp>
      </p:grpSp>
      <p:cxnSp>
        <p:nvCxnSpPr>
          <p:cNvPr id="1029" name="Straight Connector 1028">
            <a:extLst>
              <a:ext uri="{FF2B5EF4-FFF2-40B4-BE49-F238E27FC236}">
                <a16:creationId xmlns:a16="http://schemas.microsoft.com/office/drawing/2014/main" id="{D5F9B775-AC00-89DD-01FA-45745C9DD3AD}"/>
              </a:ext>
            </a:extLst>
          </p:cNvPr>
          <p:cNvCxnSpPr>
            <a:cxnSpLocks/>
          </p:cNvCxnSpPr>
          <p:nvPr/>
        </p:nvCxnSpPr>
        <p:spPr bwMode="auto">
          <a:xfrm>
            <a:off x="5563564" y="3405439"/>
            <a:ext cx="1168427" cy="0"/>
          </a:xfrm>
          <a:prstGeom prst="line">
            <a:avLst/>
          </a:prstGeom>
          <a:noFill/>
          <a:ln w="28575" cap="flat" cmpd="sng" algn="ctr">
            <a:solidFill>
              <a:schemeClr val="bg1"/>
            </a:solidFill>
            <a:prstDash val="solid"/>
            <a:round/>
            <a:headEnd type="none" w="med" len="med"/>
            <a:tailEnd type="none" w="med" len="med"/>
          </a:ln>
          <a:effectLst/>
        </p:spPr>
      </p:cxnSp>
      <p:cxnSp>
        <p:nvCxnSpPr>
          <p:cNvPr id="1030" name="Straight Connector 1029">
            <a:extLst>
              <a:ext uri="{FF2B5EF4-FFF2-40B4-BE49-F238E27FC236}">
                <a16:creationId xmlns:a16="http://schemas.microsoft.com/office/drawing/2014/main" id="{4306619A-BC99-3F65-06AD-235DEAC12E4A}"/>
              </a:ext>
            </a:extLst>
          </p:cNvPr>
          <p:cNvCxnSpPr/>
          <p:nvPr/>
        </p:nvCxnSpPr>
        <p:spPr bwMode="auto">
          <a:xfrm>
            <a:off x="5560550" y="3350575"/>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31" name="Straight Connector 1030">
            <a:extLst>
              <a:ext uri="{FF2B5EF4-FFF2-40B4-BE49-F238E27FC236}">
                <a16:creationId xmlns:a16="http://schemas.microsoft.com/office/drawing/2014/main" id="{0CF919D4-673D-5602-9412-394E39D8A89A}"/>
              </a:ext>
            </a:extLst>
          </p:cNvPr>
          <p:cNvCxnSpPr/>
          <p:nvPr/>
        </p:nvCxnSpPr>
        <p:spPr bwMode="auto">
          <a:xfrm>
            <a:off x="6731991" y="3350575"/>
            <a:ext cx="0" cy="109728"/>
          </a:xfrm>
          <a:prstGeom prst="line">
            <a:avLst/>
          </a:prstGeom>
          <a:noFill/>
          <a:ln w="28575" cap="flat" cmpd="sng" algn="ctr">
            <a:solidFill>
              <a:schemeClr val="bg1"/>
            </a:solidFill>
            <a:prstDash val="solid"/>
            <a:round/>
            <a:headEnd type="none" w="med" len="med"/>
            <a:tailEnd type="none" w="med" len="med"/>
          </a:ln>
          <a:effectLst/>
        </p:spPr>
      </p:cxnSp>
      <p:grpSp>
        <p:nvGrpSpPr>
          <p:cNvPr id="1032" name="Group 1031">
            <a:extLst>
              <a:ext uri="{FF2B5EF4-FFF2-40B4-BE49-F238E27FC236}">
                <a16:creationId xmlns:a16="http://schemas.microsoft.com/office/drawing/2014/main" id="{00D0D3A3-235E-8AA2-99A2-F24660535C36}"/>
              </a:ext>
            </a:extLst>
          </p:cNvPr>
          <p:cNvGrpSpPr/>
          <p:nvPr/>
        </p:nvGrpSpPr>
        <p:grpSpPr>
          <a:xfrm>
            <a:off x="6467585" y="3540979"/>
            <a:ext cx="574048" cy="109728"/>
            <a:chOff x="6868151" y="2066922"/>
            <a:chExt cx="574048" cy="109728"/>
          </a:xfrm>
        </p:grpSpPr>
        <p:cxnSp>
          <p:nvCxnSpPr>
            <p:cNvPr id="1033" name="Straight Connector 1032">
              <a:extLst>
                <a:ext uri="{FF2B5EF4-FFF2-40B4-BE49-F238E27FC236}">
                  <a16:creationId xmlns:a16="http://schemas.microsoft.com/office/drawing/2014/main" id="{2B9AA6A7-DCF5-617B-A41D-85D827102F61}"/>
                </a:ext>
              </a:extLst>
            </p:cNvPr>
            <p:cNvCxnSpPr>
              <a:cxnSpLocks/>
            </p:cNvCxnSpPr>
            <p:nvPr/>
          </p:nvCxnSpPr>
          <p:spPr bwMode="auto">
            <a:xfrm>
              <a:off x="6868151" y="2121786"/>
              <a:ext cx="574048" cy="0"/>
            </a:xfrm>
            <a:prstGeom prst="line">
              <a:avLst/>
            </a:prstGeom>
            <a:noFill/>
            <a:ln w="28575" cap="flat" cmpd="sng" algn="ctr">
              <a:solidFill>
                <a:schemeClr val="bg1"/>
              </a:solidFill>
              <a:prstDash val="solid"/>
              <a:round/>
              <a:headEnd type="none" w="med" len="med"/>
              <a:tailEnd type="none" w="med" len="med"/>
            </a:ln>
            <a:effectLst/>
          </p:spPr>
        </p:cxnSp>
        <p:cxnSp>
          <p:nvCxnSpPr>
            <p:cNvPr id="1034" name="Straight Connector 1033">
              <a:extLst>
                <a:ext uri="{FF2B5EF4-FFF2-40B4-BE49-F238E27FC236}">
                  <a16:creationId xmlns:a16="http://schemas.microsoft.com/office/drawing/2014/main" id="{6E6587FA-AA16-420C-C055-D7C43DCBF79E}"/>
                </a:ext>
              </a:extLst>
            </p:cNvPr>
            <p:cNvCxnSpPr/>
            <p:nvPr/>
          </p:nvCxnSpPr>
          <p:spPr bwMode="auto">
            <a:xfrm>
              <a:off x="6868151"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35" name="Straight Connector 1034">
              <a:extLst>
                <a:ext uri="{FF2B5EF4-FFF2-40B4-BE49-F238E27FC236}">
                  <a16:creationId xmlns:a16="http://schemas.microsoft.com/office/drawing/2014/main" id="{8D024F21-4F93-F832-FA8D-A01158964746}"/>
                </a:ext>
              </a:extLst>
            </p:cNvPr>
            <p:cNvCxnSpPr/>
            <p:nvPr/>
          </p:nvCxnSpPr>
          <p:spPr bwMode="auto">
            <a:xfrm>
              <a:off x="7442199" y="2066922"/>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1036" name="Group 1035">
            <a:extLst>
              <a:ext uri="{FF2B5EF4-FFF2-40B4-BE49-F238E27FC236}">
                <a16:creationId xmlns:a16="http://schemas.microsoft.com/office/drawing/2014/main" id="{2085D480-AC93-B2C3-A9AC-0D503CF36869}"/>
              </a:ext>
            </a:extLst>
          </p:cNvPr>
          <p:cNvGrpSpPr/>
          <p:nvPr/>
        </p:nvGrpSpPr>
        <p:grpSpPr>
          <a:xfrm>
            <a:off x="6377872" y="3800682"/>
            <a:ext cx="608285" cy="109728"/>
            <a:chOff x="6868151" y="2066922"/>
            <a:chExt cx="608285" cy="109728"/>
          </a:xfrm>
        </p:grpSpPr>
        <p:cxnSp>
          <p:nvCxnSpPr>
            <p:cNvPr id="1037" name="Straight Connector 1036">
              <a:extLst>
                <a:ext uri="{FF2B5EF4-FFF2-40B4-BE49-F238E27FC236}">
                  <a16:creationId xmlns:a16="http://schemas.microsoft.com/office/drawing/2014/main" id="{C7F4BBF2-C871-B2B9-FE0B-8045C9A0C1A2}"/>
                </a:ext>
              </a:extLst>
            </p:cNvPr>
            <p:cNvCxnSpPr>
              <a:cxnSpLocks/>
            </p:cNvCxnSpPr>
            <p:nvPr/>
          </p:nvCxnSpPr>
          <p:spPr bwMode="auto">
            <a:xfrm>
              <a:off x="6868151" y="2121786"/>
              <a:ext cx="608285" cy="0"/>
            </a:xfrm>
            <a:prstGeom prst="line">
              <a:avLst/>
            </a:prstGeom>
            <a:noFill/>
            <a:ln w="28575" cap="flat" cmpd="sng" algn="ctr">
              <a:solidFill>
                <a:schemeClr val="bg1"/>
              </a:solidFill>
              <a:prstDash val="solid"/>
              <a:round/>
              <a:headEnd type="none" w="med" len="med"/>
              <a:tailEnd type="none" w="med" len="med"/>
            </a:ln>
            <a:effectLst/>
          </p:spPr>
        </p:cxnSp>
        <p:cxnSp>
          <p:nvCxnSpPr>
            <p:cNvPr id="1038" name="Straight Connector 1037">
              <a:extLst>
                <a:ext uri="{FF2B5EF4-FFF2-40B4-BE49-F238E27FC236}">
                  <a16:creationId xmlns:a16="http://schemas.microsoft.com/office/drawing/2014/main" id="{B97A0545-0863-1920-89A2-9066FC38F5B5}"/>
                </a:ext>
              </a:extLst>
            </p:cNvPr>
            <p:cNvCxnSpPr/>
            <p:nvPr/>
          </p:nvCxnSpPr>
          <p:spPr bwMode="auto">
            <a:xfrm>
              <a:off x="6868151"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39" name="Straight Connector 1038">
              <a:extLst>
                <a:ext uri="{FF2B5EF4-FFF2-40B4-BE49-F238E27FC236}">
                  <a16:creationId xmlns:a16="http://schemas.microsoft.com/office/drawing/2014/main" id="{B3E27B18-EBC0-473E-A678-A8C92164511A}"/>
                </a:ext>
              </a:extLst>
            </p:cNvPr>
            <p:cNvCxnSpPr/>
            <p:nvPr/>
          </p:nvCxnSpPr>
          <p:spPr bwMode="auto">
            <a:xfrm>
              <a:off x="7466014" y="2066922"/>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1044" name="Group 1043">
            <a:extLst>
              <a:ext uri="{FF2B5EF4-FFF2-40B4-BE49-F238E27FC236}">
                <a16:creationId xmlns:a16="http://schemas.microsoft.com/office/drawing/2014/main" id="{9BF4B2FA-49EE-8326-D047-A030CE2AB50B}"/>
              </a:ext>
            </a:extLst>
          </p:cNvPr>
          <p:cNvGrpSpPr/>
          <p:nvPr/>
        </p:nvGrpSpPr>
        <p:grpSpPr>
          <a:xfrm>
            <a:off x="6631407" y="4260821"/>
            <a:ext cx="1005191" cy="109728"/>
            <a:chOff x="6868151" y="2066922"/>
            <a:chExt cx="953483" cy="109728"/>
          </a:xfrm>
        </p:grpSpPr>
        <p:cxnSp>
          <p:nvCxnSpPr>
            <p:cNvPr id="1045" name="Straight Connector 1044">
              <a:extLst>
                <a:ext uri="{FF2B5EF4-FFF2-40B4-BE49-F238E27FC236}">
                  <a16:creationId xmlns:a16="http://schemas.microsoft.com/office/drawing/2014/main" id="{1F3A5D76-5579-1C6A-C628-0DE3329C7552}"/>
                </a:ext>
              </a:extLst>
            </p:cNvPr>
            <p:cNvCxnSpPr>
              <a:cxnSpLocks/>
            </p:cNvCxnSpPr>
            <p:nvPr/>
          </p:nvCxnSpPr>
          <p:spPr bwMode="auto">
            <a:xfrm>
              <a:off x="6868151" y="2121786"/>
              <a:ext cx="953483" cy="0"/>
            </a:xfrm>
            <a:prstGeom prst="line">
              <a:avLst/>
            </a:prstGeom>
            <a:noFill/>
            <a:ln w="28575" cap="flat" cmpd="sng" algn="ctr">
              <a:solidFill>
                <a:schemeClr val="bg1"/>
              </a:solidFill>
              <a:prstDash val="solid"/>
              <a:round/>
              <a:headEnd type="none" w="med" len="med"/>
              <a:tailEnd type="none" w="med" len="med"/>
            </a:ln>
            <a:effectLst/>
          </p:spPr>
        </p:cxnSp>
        <p:cxnSp>
          <p:nvCxnSpPr>
            <p:cNvPr id="1046" name="Straight Connector 1045">
              <a:extLst>
                <a:ext uri="{FF2B5EF4-FFF2-40B4-BE49-F238E27FC236}">
                  <a16:creationId xmlns:a16="http://schemas.microsoft.com/office/drawing/2014/main" id="{0F731B10-AC35-502D-BC79-632E507EB1A5}"/>
                </a:ext>
              </a:extLst>
            </p:cNvPr>
            <p:cNvCxnSpPr/>
            <p:nvPr/>
          </p:nvCxnSpPr>
          <p:spPr bwMode="auto">
            <a:xfrm>
              <a:off x="6868151"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47" name="Straight Connector 1046">
              <a:extLst>
                <a:ext uri="{FF2B5EF4-FFF2-40B4-BE49-F238E27FC236}">
                  <a16:creationId xmlns:a16="http://schemas.microsoft.com/office/drawing/2014/main" id="{C13A84AD-502D-F4D4-D536-A8BDE4037FD7}"/>
                </a:ext>
              </a:extLst>
            </p:cNvPr>
            <p:cNvCxnSpPr/>
            <p:nvPr/>
          </p:nvCxnSpPr>
          <p:spPr bwMode="auto">
            <a:xfrm>
              <a:off x="7821634" y="2066922"/>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1048" name="Group 1047">
            <a:extLst>
              <a:ext uri="{FF2B5EF4-FFF2-40B4-BE49-F238E27FC236}">
                <a16:creationId xmlns:a16="http://schemas.microsoft.com/office/drawing/2014/main" id="{52C7959B-0979-AB7F-9226-CCC11A42D97F}"/>
              </a:ext>
            </a:extLst>
          </p:cNvPr>
          <p:cNvGrpSpPr/>
          <p:nvPr/>
        </p:nvGrpSpPr>
        <p:grpSpPr>
          <a:xfrm>
            <a:off x="6059453" y="4467957"/>
            <a:ext cx="953483" cy="120951"/>
            <a:chOff x="6868151" y="2055699"/>
            <a:chExt cx="953483" cy="120951"/>
          </a:xfrm>
        </p:grpSpPr>
        <p:cxnSp>
          <p:nvCxnSpPr>
            <p:cNvPr id="1049" name="Straight Connector 1048">
              <a:extLst>
                <a:ext uri="{FF2B5EF4-FFF2-40B4-BE49-F238E27FC236}">
                  <a16:creationId xmlns:a16="http://schemas.microsoft.com/office/drawing/2014/main" id="{DFB11DEF-1392-FC27-B437-D524EB1DBEAD}"/>
                </a:ext>
              </a:extLst>
            </p:cNvPr>
            <p:cNvCxnSpPr>
              <a:cxnSpLocks/>
            </p:cNvCxnSpPr>
            <p:nvPr/>
          </p:nvCxnSpPr>
          <p:spPr bwMode="auto">
            <a:xfrm>
              <a:off x="6868151" y="2121786"/>
              <a:ext cx="953483" cy="0"/>
            </a:xfrm>
            <a:prstGeom prst="line">
              <a:avLst/>
            </a:prstGeom>
            <a:noFill/>
            <a:ln w="28575" cap="flat" cmpd="sng" algn="ctr">
              <a:solidFill>
                <a:schemeClr val="bg1"/>
              </a:solidFill>
              <a:prstDash val="solid"/>
              <a:round/>
              <a:headEnd type="none" w="med" len="med"/>
              <a:tailEnd type="none" w="med" len="med"/>
            </a:ln>
            <a:effectLst/>
          </p:spPr>
        </p:cxnSp>
        <p:cxnSp>
          <p:nvCxnSpPr>
            <p:cNvPr id="1050" name="Straight Connector 1049">
              <a:extLst>
                <a:ext uri="{FF2B5EF4-FFF2-40B4-BE49-F238E27FC236}">
                  <a16:creationId xmlns:a16="http://schemas.microsoft.com/office/drawing/2014/main" id="{3783EDF3-79B0-D421-D6AA-A855787F70DA}"/>
                </a:ext>
              </a:extLst>
            </p:cNvPr>
            <p:cNvCxnSpPr/>
            <p:nvPr/>
          </p:nvCxnSpPr>
          <p:spPr bwMode="auto">
            <a:xfrm>
              <a:off x="6868151"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51" name="Straight Connector 1050">
              <a:extLst>
                <a:ext uri="{FF2B5EF4-FFF2-40B4-BE49-F238E27FC236}">
                  <a16:creationId xmlns:a16="http://schemas.microsoft.com/office/drawing/2014/main" id="{289720B8-A6EB-0F7E-FADF-97961C75932F}"/>
                </a:ext>
              </a:extLst>
            </p:cNvPr>
            <p:cNvCxnSpPr/>
            <p:nvPr/>
          </p:nvCxnSpPr>
          <p:spPr bwMode="auto">
            <a:xfrm>
              <a:off x="7821634" y="2055699"/>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1052" name="Group 1051">
            <a:extLst>
              <a:ext uri="{FF2B5EF4-FFF2-40B4-BE49-F238E27FC236}">
                <a16:creationId xmlns:a16="http://schemas.microsoft.com/office/drawing/2014/main" id="{89DEA612-3A97-9EF5-1448-90A843247536}"/>
              </a:ext>
            </a:extLst>
          </p:cNvPr>
          <p:cNvGrpSpPr/>
          <p:nvPr/>
        </p:nvGrpSpPr>
        <p:grpSpPr>
          <a:xfrm>
            <a:off x="5880802" y="4665529"/>
            <a:ext cx="800897" cy="120951"/>
            <a:chOff x="7052092" y="2055699"/>
            <a:chExt cx="769542" cy="120951"/>
          </a:xfrm>
        </p:grpSpPr>
        <p:cxnSp>
          <p:nvCxnSpPr>
            <p:cNvPr id="1053" name="Straight Connector 1052">
              <a:extLst>
                <a:ext uri="{FF2B5EF4-FFF2-40B4-BE49-F238E27FC236}">
                  <a16:creationId xmlns:a16="http://schemas.microsoft.com/office/drawing/2014/main" id="{9EF6FB7D-FC77-B481-17ED-F9940D22A3ED}"/>
                </a:ext>
              </a:extLst>
            </p:cNvPr>
            <p:cNvCxnSpPr>
              <a:cxnSpLocks/>
            </p:cNvCxnSpPr>
            <p:nvPr/>
          </p:nvCxnSpPr>
          <p:spPr bwMode="auto">
            <a:xfrm>
              <a:off x="7052092" y="2121786"/>
              <a:ext cx="769542" cy="0"/>
            </a:xfrm>
            <a:prstGeom prst="line">
              <a:avLst/>
            </a:prstGeom>
            <a:noFill/>
            <a:ln w="28575" cap="flat" cmpd="sng" algn="ctr">
              <a:solidFill>
                <a:schemeClr val="bg1"/>
              </a:solidFill>
              <a:prstDash val="solid"/>
              <a:round/>
              <a:headEnd type="none" w="med" len="med"/>
              <a:tailEnd type="none" w="med" len="med"/>
            </a:ln>
            <a:effectLst/>
          </p:spPr>
        </p:cxnSp>
        <p:cxnSp>
          <p:nvCxnSpPr>
            <p:cNvPr id="1054" name="Straight Connector 1053">
              <a:extLst>
                <a:ext uri="{FF2B5EF4-FFF2-40B4-BE49-F238E27FC236}">
                  <a16:creationId xmlns:a16="http://schemas.microsoft.com/office/drawing/2014/main" id="{C4B27822-E98A-3D46-7CA9-1AD133AB23F1}"/>
                </a:ext>
              </a:extLst>
            </p:cNvPr>
            <p:cNvCxnSpPr/>
            <p:nvPr/>
          </p:nvCxnSpPr>
          <p:spPr bwMode="auto">
            <a:xfrm>
              <a:off x="7056855"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55" name="Straight Connector 1054">
              <a:extLst>
                <a:ext uri="{FF2B5EF4-FFF2-40B4-BE49-F238E27FC236}">
                  <a16:creationId xmlns:a16="http://schemas.microsoft.com/office/drawing/2014/main" id="{A5C8FE75-FF2E-A294-12F5-5B1C69A377C9}"/>
                </a:ext>
              </a:extLst>
            </p:cNvPr>
            <p:cNvCxnSpPr/>
            <p:nvPr/>
          </p:nvCxnSpPr>
          <p:spPr bwMode="auto">
            <a:xfrm>
              <a:off x="7821634" y="2055699"/>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1056" name="Group 1055">
            <a:extLst>
              <a:ext uri="{FF2B5EF4-FFF2-40B4-BE49-F238E27FC236}">
                <a16:creationId xmlns:a16="http://schemas.microsoft.com/office/drawing/2014/main" id="{3B72A8FB-ADC7-F6B1-3AC0-BDC6AFF0649B}"/>
              </a:ext>
            </a:extLst>
          </p:cNvPr>
          <p:cNvGrpSpPr/>
          <p:nvPr/>
        </p:nvGrpSpPr>
        <p:grpSpPr>
          <a:xfrm>
            <a:off x="5888001" y="4921617"/>
            <a:ext cx="808251" cy="120951"/>
            <a:chOff x="7052092" y="2055699"/>
            <a:chExt cx="769542" cy="120951"/>
          </a:xfrm>
        </p:grpSpPr>
        <p:cxnSp>
          <p:nvCxnSpPr>
            <p:cNvPr id="1057" name="Straight Connector 1056">
              <a:extLst>
                <a:ext uri="{FF2B5EF4-FFF2-40B4-BE49-F238E27FC236}">
                  <a16:creationId xmlns:a16="http://schemas.microsoft.com/office/drawing/2014/main" id="{8DB732FF-1B28-55AD-9310-C6ED428E710B}"/>
                </a:ext>
              </a:extLst>
            </p:cNvPr>
            <p:cNvCxnSpPr>
              <a:cxnSpLocks/>
            </p:cNvCxnSpPr>
            <p:nvPr/>
          </p:nvCxnSpPr>
          <p:spPr bwMode="auto">
            <a:xfrm>
              <a:off x="7052092" y="2121786"/>
              <a:ext cx="769542" cy="0"/>
            </a:xfrm>
            <a:prstGeom prst="line">
              <a:avLst/>
            </a:prstGeom>
            <a:noFill/>
            <a:ln w="28575" cap="flat" cmpd="sng" algn="ctr">
              <a:solidFill>
                <a:schemeClr val="bg1"/>
              </a:solidFill>
              <a:prstDash val="solid"/>
              <a:round/>
              <a:headEnd type="none" w="med" len="med"/>
              <a:tailEnd type="none" w="med" len="med"/>
            </a:ln>
            <a:effectLst/>
          </p:spPr>
        </p:cxnSp>
        <p:cxnSp>
          <p:nvCxnSpPr>
            <p:cNvPr id="1058" name="Straight Connector 1057">
              <a:extLst>
                <a:ext uri="{FF2B5EF4-FFF2-40B4-BE49-F238E27FC236}">
                  <a16:creationId xmlns:a16="http://schemas.microsoft.com/office/drawing/2014/main" id="{EB3EBCD6-DFD3-8059-B5CE-4F53739FBD33}"/>
                </a:ext>
              </a:extLst>
            </p:cNvPr>
            <p:cNvCxnSpPr/>
            <p:nvPr/>
          </p:nvCxnSpPr>
          <p:spPr bwMode="auto">
            <a:xfrm>
              <a:off x="7056855"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59" name="Straight Connector 1058">
              <a:extLst>
                <a:ext uri="{FF2B5EF4-FFF2-40B4-BE49-F238E27FC236}">
                  <a16:creationId xmlns:a16="http://schemas.microsoft.com/office/drawing/2014/main" id="{BACFA298-41F3-4433-9416-399FDB1ACC3F}"/>
                </a:ext>
              </a:extLst>
            </p:cNvPr>
            <p:cNvCxnSpPr/>
            <p:nvPr/>
          </p:nvCxnSpPr>
          <p:spPr bwMode="auto">
            <a:xfrm>
              <a:off x="7812414" y="2055699"/>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1060" name="Group 1059">
            <a:extLst>
              <a:ext uri="{FF2B5EF4-FFF2-40B4-BE49-F238E27FC236}">
                <a16:creationId xmlns:a16="http://schemas.microsoft.com/office/drawing/2014/main" id="{B21241A3-E5D3-F8C1-7AA6-8A1C844489BB}"/>
              </a:ext>
            </a:extLst>
          </p:cNvPr>
          <p:cNvGrpSpPr/>
          <p:nvPr/>
        </p:nvGrpSpPr>
        <p:grpSpPr>
          <a:xfrm>
            <a:off x="6618798" y="5114623"/>
            <a:ext cx="709981" cy="120951"/>
            <a:chOff x="7052092" y="2055699"/>
            <a:chExt cx="688575" cy="120951"/>
          </a:xfrm>
        </p:grpSpPr>
        <p:cxnSp>
          <p:nvCxnSpPr>
            <p:cNvPr id="1061" name="Straight Connector 1060">
              <a:extLst>
                <a:ext uri="{FF2B5EF4-FFF2-40B4-BE49-F238E27FC236}">
                  <a16:creationId xmlns:a16="http://schemas.microsoft.com/office/drawing/2014/main" id="{F6674C48-18FE-47DF-D9AB-0C1757AA5336}"/>
                </a:ext>
              </a:extLst>
            </p:cNvPr>
            <p:cNvCxnSpPr>
              <a:cxnSpLocks/>
            </p:cNvCxnSpPr>
            <p:nvPr/>
          </p:nvCxnSpPr>
          <p:spPr bwMode="auto">
            <a:xfrm>
              <a:off x="7052092" y="2121786"/>
              <a:ext cx="688575" cy="0"/>
            </a:xfrm>
            <a:prstGeom prst="line">
              <a:avLst/>
            </a:prstGeom>
            <a:noFill/>
            <a:ln w="28575" cap="flat" cmpd="sng" algn="ctr">
              <a:solidFill>
                <a:schemeClr val="bg1"/>
              </a:solidFill>
              <a:prstDash val="solid"/>
              <a:round/>
              <a:headEnd type="none" w="med" len="med"/>
              <a:tailEnd type="none" w="med" len="med"/>
            </a:ln>
            <a:effectLst/>
          </p:spPr>
        </p:cxnSp>
        <p:cxnSp>
          <p:nvCxnSpPr>
            <p:cNvPr id="1062" name="Straight Connector 1061">
              <a:extLst>
                <a:ext uri="{FF2B5EF4-FFF2-40B4-BE49-F238E27FC236}">
                  <a16:creationId xmlns:a16="http://schemas.microsoft.com/office/drawing/2014/main" id="{B2E2DABA-ACED-7331-2651-D1D1B9E02B2A}"/>
                </a:ext>
              </a:extLst>
            </p:cNvPr>
            <p:cNvCxnSpPr/>
            <p:nvPr/>
          </p:nvCxnSpPr>
          <p:spPr bwMode="auto">
            <a:xfrm>
              <a:off x="7056855"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63" name="Straight Connector 1062">
              <a:extLst>
                <a:ext uri="{FF2B5EF4-FFF2-40B4-BE49-F238E27FC236}">
                  <a16:creationId xmlns:a16="http://schemas.microsoft.com/office/drawing/2014/main" id="{E0D784D3-1C4F-0A88-899B-CC8460A3D5CF}"/>
                </a:ext>
              </a:extLst>
            </p:cNvPr>
            <p:cNvCxnSpPr/>
            <p:nvPr/>
          </p:nvCxnSpPr>
          <p:spPr bwMode="auto">
            <a:xfrm>
              <a:off x="7740667" y="2055699"/>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1064" name="Group 1063">
            <a:extLst>
              <a:ext uri="{FF2B5EF4-FFF2-40B4-BE49-F238E27FC236}">
                <a16:creationId xmlns:a16="http://schemas.microsoft.com/office/drawing/2014/main" id="{6019374F-503B-278E-8270-381F496BC6D2}"/>
              </a:ext>
            </a:extLst>
          </p:cNvPr>
          <p:cNvGrpSpPr/>
          <p:nvPr/>
        </p:nvGrpSpPr>
        <p:grpSpPr>
          <a:xfrm>
            <a:off x="6254982" y="5385093"/>
            <a:ext cx="665179" cy="120951"/>
            <a:chOff x="7052092" y="2055699"/>
            <a:chExt cx="688575" cy="120951"/>
          </a:xfrm>
        </p:grpSpPr>
        <p:cxnSp>
          <p:nvCxnSpPr>
            <p:cNvPr id="1065" name="Straight Connector 1064">
              <a:extLst>
                <a:ext uri="{FF2B5EF4-FFF2-40B4-BE49-F238E27FC236}">
                  <a16:creationId xmlns:a16="http://schemas.microsoft.com/office/drawing/2014/main" id="{6E222A75-72A1-C7EC-8984-57372CD20BCE}"/>
                </a:ext>
              </a:extLst>
            </p:cNvPr>
            <p:cNvCxnSpPr>
              <a:cxnSpLocks/>
            </p:cNvCxnSpPr>
            <p:nvPr/>
          </p:nvCxnSpPr>
          <p:spPr bwMode="auto">
            <a:xfrm>
              <a:off x="7052092" y="2121786"/>
              <a:ext cx="688575" cy="0"/>
            </a:xfrm>
            <a:prstGeom prst="line">
              <a:avLst/>
            </a:prstGeom>
            <a:noFill/>
            <a:ln w="28575" cap="flat" cmpd="sng" algn="ctr">
              <a:solidFill>
                <a:schemeClr val="bg1"/>
              </a:solidFill>
              <a:prstDash val="solid"/>
              <a:round/>
              <a:headEnd type="none" w="med" len="med"/>
              <a:tailEnd type="none" w="med" len="med"/>
            </a:ln>
            <a:effectLst/>
          </p:spPr>
        </p:cxnSp>
        <p:cxnSp>
          <p:nvCxnSpPr>
            <p:cNvPr id="1066" name="Straight Connector 1065">
              <a:extLst>
                <a:ext uri="{FF2B5EF4-FFF2-40B4-BE49-F238E27FC236}">
                  <a16:creationId xmlns:a16="http://schemas.microsoft.com/office/drawing/2014/main" id="{5146F195-192F-F89F-14FF-63F59B6C8119}"/>
                </a:ext>
              </a:extLst>
            </p:cNvPr>
            <p:cNvCxnSpPr/>
            <p:nvPr/>
          </p:nvCxnSpPr>
          <p:spPr bwMode="auto">
            <a:xfrm>
              <a:off x="7056855"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67" name="Straight Connector 1066">
              <a:extLst>
                <a:ext uri="{FF2B5EF4-FFF2-40B4-BE49-F238E27FC236}">
                  <a16:creationId xmlns:a16="http://schemas.microsoft.com/office/drawing/2014/main" id="{695CE450-FB10-8096-2A7E-C2DF65AA1E6E}"/>
                </a:ext>
              </a:extLst>
            </p:cNvPr>
            <p:cNvCxnSpPr/>
            <p:nvPr/>
          </p:nvCxnSpPr>
          <p:spPr bwMode="auto">
            <a:xfrm>
              <a:off x="7740667" y="2055699"/>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1068" name="Group 1067">
            <a:extLst>
              <a:ext uri="{FF2B5EF4-FFF2-40B4-BE49-F238E27FC236}">
                <a16:creationId xmlns:a16="http://schemas.microsoft.com/office/drawing/2014/main" id="{48952573-0C92-736D-9B21-CC0AA6672855}"/>
              </a:ext>
            </a:extLst>
          </p:cNvPr>
          <p:cNvGrpSpPr/>
          <p:nvPr/>
        </p:nvGrpSpPr>
        <p:grpSpPr>
          <a:xfrm>
            <a:off x="6402328" y="5586555"/>
            <a:ext cx="835918" cy="120951"/>
            <a:chOff x="7052092" y="2055699"/>
            <a:chExt cx="755253" cy="120951"/>
          </a:xfrm>
        </p:grpSpPr>
        <p:cxnSp>
          <p:nvCxnSpPr>
            <p:cNvPr id="1069" name="Straight Connector 1068">
              <a:extLst>
                <a:ext uri="{FF2B5EF4-FFF2-40B4-BE49-F238E27FC236}">
                  <a16:creationId xmlns:a16="http://schemas.microsoft.com/office/drawing/2014/main" id="{0E145C60-5912-BDEA-E611-FC1244FDC4EC}"/>
                </a:ext>
              </a:extLst>
            </p:cNvPr>
            <p:cNvCxnSpPr>
              <a:cxnSpLocks/>
            </p:cNvCxnSpPr>
            <p:nvPr/>
          </p:nvCxnSpPr>
          <p:spPr bwMode="auto">
            <a:xfrm>
              <a:off x="7052092" y="2121786"/>
              <a:ext cx="755253" cy="0"/>
            </a:xfrm>
            <a:prstGeom prst="line">
              <a:avLst/>
            </a:prstGeom>
            <a:noFill/>
            <a:ln w="28575" cap="flat" cmpd="sng" algn="ctr">
              <a:solidFill>
                <a:schemeClr val="bg1"/>
              </a:solidFill>
              <a:prstDash val="solid"/>
              <a:round/>
              <a:headEnd type="none" w="med" len="med"/>
              <a:tailEnd type="none" w="med" len="med"/>
            </a:ln>
            <a:effectLst/>
          </p:spPr>
        </p:cxnSp>
        <p:cxnSp>
          <p:nvCxnSpPr>
            <p:cNvPr id="1070" name="Straight Connector 1069">
              <a:extLst>
                <a:ext uri="{FF2B5EF4-FFF2-40B4-BE49-F238E27FC236}">
                  <a16:creationId xmlns:a16="http://schemas.microsoft.com/office/drawing/2014/main" id="{8988675F-69F9-6EB7-4BF8-E0C459091F28}"/>
                </a:ext>
              </a:extLst>
            </p:cNvPr>
            <p:cNvCxnSpPr/>
            <p:nvPr/>
          </p:nvCxnSpPr>
          <p:spPr bwMode="auto">
            <a:xfrm>
              <a:off x="7056855"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1071" name="Straight Connector 1070">
              <a:extLst>
                <a:ext uri="{FF2B5EF4-FFF2-40B4-BE49-F238E27FC236}">
                  <a16:creationId xmlns:a16="http://schemas.microsoft.com/office/drawing/2014/main" id="{815C7D46-0D57-7693-2D28-8A4FC4B5C4E3}"/>
                </a:ext>
              </a:extLst>
            </p:cNvPr>
            <p:cNvCxnSpPr/>
            <p:nvPr/>
          </p:nvCxnSpPr>
          <p:spPr bwMode="auto">
            <a:xfrm>
              <a:off x="7807345" y="2055699"/>
              <a:ext cx="0" cy="109728"/>
            </a:xfrm>
            <a:prstGeom prst="line">
              <a:avLst/>
            </a:prstGeom>
            <a:noFill/>
            <a:ln w="28575" cap="flat" cmpd="sng" algn="ctr">
              <a:solidFill>
                <a:schemeClr val="bg1"/>
              </a:solidFill>
              <a:prstDash val="solid"/>
              <a:round/>
              <a:headEnd type="none" w="med" len="med"/>
              <a:tailEnd type="none" w="med" len="med"/>
            </a:ln>
            <a:effectLst/>
          </p:spPr>
        </p:cxnSp>
      </p:grpSp>
      <p:cxnSp>
        <p:nvCxnSpPr>
          <p:cNvPr id="1072" name="Straight Connector 1071">
            <a:extLst>
              <a:ext uri="{FF2B5EF4-FFF2-40B4-BE49-F238E27FC236}">
                <a16:creationId xmlns:a16="http://schemas.microsoft.com/office/drawing/2014/main" id="{86E4AD82-BC12-D0FB-FE73-32BF1A7AC8F5}"/>
              </a:ext>
            </a:extLst>
          </p:cNvPr>
          <p:cNvCxnSpPr/>
          <p:nvPr/>
        </p:nvCxnSpPr>
        <p:spPr bwMode="auto">
          <a:xfrm>
            <a:off x="6474046" y="1979068"/>
            <a:ext cx="0" cy="3841500"/>
          </a:xfrm>
          <a:prstGeom prst="line">
            <a:avLst/>
          </a:prstGeom>
          <a:noFill/>
          <a:ln w="28575" cap="flat" cmpd="sng" algn="ctr">
            <a:solidFill>
              <a:schemeClr val="bg1"/>
            </a:solidFill>
            <a:prstDash val="sysDot"/>
            <a:round/>
            <a:headEnd type="none" w="med" len="med"/>
            <a:tailEnd type="none" w="med" len="med"/>
          </a:ln>
          <a:effectLst/>
        </p:spPr>
      </p:cxnSp>
      <p:cxnSp>
        <p:nvCxnSpPr>
          <p:cNvPr id="1073" name="Straight Connector 1072">
            <a:extLst>
              <a:ext uri="{FF2B5EF4-FFF2-40B4-BE49-F238E27FC236}">
                <a16:creationId xmlns:a16="http://schemas.microsoft.com/office/drawing/2014/main" id="{C50B3986-869E-4025-FEA2-2736503ACB98}"/>
              </a:ext>
            </a:extLst>
          </p:cNvPr>
          <p:cNvCxnSpPr/>
          <p:nvPr/>
        </p:nvCxnSpPr>
        <p:spPr bwMode="auto">
          <a:xfrm>
            <a:off x="6674071" y="1979068"/>
            <a:ext cx="0" cy="3841500"/>
          </a:xfrm>
          <a:prstGeom prst="line">
            <a:avLst/>
          </a:prstGeom>
          <a:noFill/>
          <a:ln w="28575" cap="flat" cmpd="sng" algn="ctr">
            <a:solidFill>
              <a:schemeClr val="bg1"/>
            </a:solidFill>
            <a:prstDash val="sysDot"/>
            <a:round/>
            <a:headEnd type="none" w="med" len="med"/>
            <a:tailEnd type="none" w="med" len="med"/>
          </a:ln>
          <a:effectLst/>
        </p:spPr>
      </p:cxnSp>
      <p:cxnSp>
        <p:nvCxnSpPr>
          <p:cNvPr id="1074" name="Straight Connector 1073">
            <a:extLst>
              <a:ext uri="{FF2B5EF4-FFF2-40B4-BE49-F238E27FC236}">
                <a16:creationId xmlns:a16="http://schemas.microsoft.com/office/drawing/2014/main" id="{619B5C19-0A33-F583-BE1F-CB9C5C219061}"/>
              </a:ext>
            </a:extLst>
          </p:cNvPr>
          <p:cNvCxnSpPr/>
          <p:nvPr/>
        </p:nvCxnSpPr>
        <p:spPr bwMode="auto">
          <a:xfrm>
            <a:off x="6893146" y="1979068"/>
            <a:ext cx="0" cy="3841500"/>
          </a:xfrm>
          <a:prstGeom prst="line">
            <a:avLst/>
          </a:prstGeom>
          <a:noFill/>
          <a:ln w="28575" cap="flat" cmpd="sng" algn="ctr">
            <a:solidFill>
              <a:schemeClr val="bg1"/>
            </a:solidFill>
            <a:prstDash val="sysDot"/>
            <a:round/>
            <a:headEnd type="none" w="med" len="med"/>
            <a:tailEnd type="none" w="med" len="med"/>
          </a:ln>
          <a:effectLst/>
        </p:spPr>
      </p:cxnSp>
      <p:sp>
        <p:nvSpPr>
          <p:cNvPr id="1075" name="TextBox 1074">
            <a:extLst>
              <a:ext uri="{FF2B5EF4-FFF2-40B4-BE49-F238E27FC236}">
                <a16:creationId xmlns:a16="http://schemas.microsoft.com/office/drawing/2014/main" id="{FD372AA5-2760-D188-34F3-DB975E7A0FEF}"/>
              </a:ext>
            </a:extLst>
          </p:cNvPr>
          <p:cNvSpPr txBox="1"/>
          <p:nvPr/>
        </p:nvSpPr>
        <p:spPr bwMode="auto">
          <a:xfrm>
            <a:off x="7833404" y="6143990"/>
            <a:ext cx="1630451" cy="307777"/>
          </a:xfrm>
          <a:prstGeom prst="rect">
            <a:avLst/>
          </a:prstGeom>
          <a:noFill/>
          <a:ln>
            <a:noFill/>
          </a:ln>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Favors Placebo</a:t>
            </a:r>
          </a:p>
        </p:txBody>
      </p:sp>
      <p:sp>
        <p:nvSpPr>
          <p:cNvPr id="1076" name="TextBox 1075">
            <a:extLst>
              <a:ext uri="{FF2B5EF4-FFF2-40B4-BE49-F238E27FC236}">
                <a16:creationId xmlns:a16="http://schemas.microsoft.com/office/drawing/2014/main" id="{FBF49166-B518-38DB-DDE6-96774953EF02}"/>
              </a:ext>
            </a:extLst>
          </p:cNvPr>
          <p:cNvSpPr txBox="1"/>
          <p:nvPr/>
        </p:nvSpPr>
        <p:spPr bwMode="auto">
          <a:xfrm>
            <a:off x="6202953" y="6143990"/>
            <a:ext cx="1630451" cy="307777"/>
          </a:xfrm>
          <a:prstGeom prst="rect">
            <a:avLst/>
          </a:prstGeom>
          <a:noFill/>
          <a:ln>
            <a:noFill/>
          </a:ln>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Favors Osimertinib</a:t>
            </a:r>
          </a:p>
        </p:txBody>
      </p:sp>
      <p:cxnSp>
        <p:nvCxnSpPr>
          <p:cNvPr id="1077" name="Straight Arrow Connector 1076">
            <a:extLst>
              <a:ext uri="{FF2B5EF4-FFF2-40B4-BE49-F238E27FC236}">
                <a16:creationId xmlns:a16="http://schemas.microsoft.com/office/drawing/2014/main" id="{CA8E158D-FEB5-1CD1-ADD9-624C3E5F49A1}"/>
              </a:ext>
            </a:extLst>
          </p:cNvPr>
          <p:cNvCxnSpPr/>
          <p:nvPr/>
        </p:nvCxnSpPr>
        <p:spPr bwMode="auto">
          <a:xfrm flipH="1">
            <a:off x="6272980" y="6149959"/>
            <a:ext cx="1502889" cy="0"/>
          </a:xfrm>
          <a:prstGeom prst="straightConnector1">
            <a:avLst/>
          </a:prstGeom>
          <a:noFill/>
          <a:ln w="28575" cap="flat" cmpd="sng" algn="ctr">
            <a:solidFill>
              <a:schemeClr val="accent1"/>
            </a:solidFill>
            <a:prstDash val="solid"/>
            <a:round/>
            <a:headEnd type="none" w="med" len="med"/>
            <a:tailEnd type="triangle"/>
          </a:ln>
          <a:effectLst/>
        </p:spPr>
      </p:cxnSp>
      <p:cxnSp>
        <p:nvCxnSpPr>
          <p:cNvPr id="1078" name="Straight Arrow Connector 1077">
            <a:extLst>
              <a:ext uri="{FF2B5EF4-FFF2-40B4-BE49-F238E27FC236}">
                <a16:creationId xmlns:a16="http://schemas.microsoft.com/office/drawing/2014/main" id="{C24FD15D-B235-B8BF-33F7-E692FCA50BFD}"/>
              </a:ext>
            </a:extLst>
          </p:cNvPr>
          <p:cNvCxnSpPr>
            <a:cxnSpLocks/>
          </p:cNvCxnSpPr>
          <p:nvPr/>
        </p:nvCxnSpPr>
        <p:spPr bwMode="auto">
          <a:xfrm>
            <a:off x="7828359" y="6149959"/>
            <a:ext cx="1502889" cy="0"/>
          </a:xfrm>
          <a:prstGeom prst="straightConnector1">
            <a:avLst/>
          </a:prstGeom>
          <a:noFill/>
          <a:ln w="28575" cap="flat" cmpd="sng" algn="ctr">
            <a:solidFill>
              <a:schemeClr val="accent3"/>
            </a:solidFill>
            <a:prstDash val="solid"/>
            <a:round/>
            <a:headEnd type="none" w="med" len="med"/>
            <a:tailEnd type="triangle"/>
          </a:ln>
          <a:effectLst/>
        </p:spPr>
      </p:cxnSp>
    </p:spTree>
    <p:extLst>
      <p:ext uri="{BB962C8B-B14F-4D97-AF65-F5344CB8AC3E}">
        <p14:creationId xmlns:p14="http://schemas.microsoft.com/office/powerpoint/2010/main" val="4136485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IMpower010: Adjuvant Atezolizumab vs Placebo in Resected Stage IB-IIIA NSCLC Following Chemotherapy</a:t>
            </a:r>
          </a:p>
        </p:txBody>
      </p:sp>
      <p:sp>
        <p:nvSpPr>
          <p:cNvPr id="3" name="Content Placeholder 2">
            <a:extLst>
              <a:ext uri="{FF2B5EF4-FFF2-40B4-BE49-F238E27FC236}">
                <a16:creationId xmlns:a16="http://schemas.microsoft.com/office/drawing/2014/main" id="{19A2A031-9DAB-41D3-BA55-0E35CA968060}"/>
              </a:ext>
            </a:extLst>
          </p:cNvPr>
          <p:cNvSpPr>
            <a:spLocks noGrp="1"/>
          </p:cNvSpPr>
          <p:nvPr>
            <p:ph idx="1"/>
          </p:nvPr>
        </p:nvSpPr>
        <p:spPr>
          <a:xfrm>
            <a:off x="615308" y="1513047"/>
            <a:ext cx="10877529" cy="4650686"/>
          </a:xfrm>
        </p:spPr>
        <p:txBody>
          <a:bodyPr/>
          <a:lstStyle/>
          <a:p>
            <a:r>
              <a:rPr lang="en-US" sz="2000" dirty="0"/>
              <a:t>Randomized, open-label phase III trial (data cutoff for interim analysis: January 21, 2021)</a:t>
            </a:r>
          </a:p>
          <a:p>
            <a:endParaRPr lang="en-US" sz="2000" dirty="0"/>
          </a:p>
          <a:p>
            <a:endParaRPr lang="en-US" sz="2000" dirty="0"/>
          </a:p>
          <a:p>
            <a:endParaRPr lang="en-US" sz="2000" dirty="0"/>
          </a:p>
          <a:p>
            <a:endParaRPr lang="en-US" sz="2000" dirty="0"/>
          </a:p>
          <a:p>
            <a:endParaRPr lang="en-US" sz="2000" dirty="0"/>
          </a:p>
          <a:p>
            <a:pPr>
              <a:spcBef>
                <a:spcPts val="800"/>
              </a:spcBef>
            </a:pPr>
            <a:r>
              <a:rPr lang="en-US" sz="2000" b="1" dirty="0"/>
              <a:t>Primary endpoint: </a:t>
            </a:r>
            <a:r>
              <a:rPr lang="en-US" sz="2000" dirty="0"/>
              <a:t>hierarchical evaluation of investigator-assessed DFS in 3 populations</a:t>
            </a:r>
          </a:p>
          <a:p>
            <a:pPr lvl="1">
              <a:spcBef>
                <a:spcPts val="800"/>
              </a:spcBef>
            </a:pPr>
            <a:r>
              <a:rPr lang="en-US" sz="1800" dirty="0"/>
              <a:t>Stage II-IIIA with PD-L1 TC ≥1% (by PD-L1 SP264 IHC assay) </a:t>
            </a:r>
            <a:r>
              <a:rPr lang="en-US" sz="1800" b="1" dirty="0"/>
              <a:t>→</a:t>
            </a:r>
            <a:r>
              <a:rPr lang="en-US" sz="1800" dirty="0"/>
              <a:t> all randomized stage II-IIIA </a:t>
            </a:r>
            <a:r>
              <a:rPr lang="en-US" sz="1800" b="1" dirty="0"/>
              <a:t>→</a:t>
            </a:r>
            <a:r>
              <a:rPr lang="en-US" sz="1800" dirty="0"/>
              <a:t> ITT population (stage IB-IIIA)</a:t>
            </a:r>
          </a:p>
          <a:p>
            <a:pPr>
              <a:spcBef>
                <a:spcPts val="800"/>
              </a:spcBef>
            </a:pPr>
            <a:r>
              <a:rPr lang="en-US" sz="2000" b="1" dirty="0"/>
              <a:t>Key secondary endpoints: </a:t>
            </a:r>
            <a:r>
              <a:rPr lang="en-US" sz="2000" dirty="0"/>
              <a:t>OS (ITT), DFS in stage II-IIIA with PD-L1 TC ≥50 (by PD-L1 SP264 </a:t>
            </a:r>
            <a:br>
              <a:rPr lang="en-US" sz="2000" dirty="0"/>
            </a:br>
            <a:r>
              <a:rPr lang="en-US" sz="2000" dirty="0"/>
              <a:t>IHC assay), 3-yr and 5-yr DFS in all 3 populations, safety</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44650" y="640005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rgbClr val="455560"/>
                </a:solidFill>
                <a:latin typeface="Calibri" panose="020F0502020204030204" pitchFamily="34" charset="0"/>
              </a:rPr>
              <a:t>Wakelee. ASCO 2021. Abstr 8500</a:t>
            </a:r>
            <a:r>
              <a:rPr lang="en-US" altLang="en-US" sz="1200" b="0" spc="-10" dirty="0">
                <a:solidFill>
                  <a:schemeClr val="bg2"/>
                </a:solidFill>
                <a:latin typeface="Calibri" panose="020F0502020204030204" pitchFamily="34" charset="0"/>
              </a:rPr>
              <a:t>. </a:t>
            </a:r>
            <a:r>
              <a:rPr lang="en-US" altLang="en-US" sz="1200" b="0" spc="-10" dirty="0">
                <a:solidFill>
                  <a:srgbClr val="455560"/>
                </a:solidFill>
                <a:latin typeface="Calibri" panose="020F0502020204030204" pitchFamily="34" charset="0"/>
              </a:rPr>
              <a:t>Felip. Lancet. 2021;398:1344.</a:t>
            </a:r>
            <a:endParaRPr lang="en-US" altLang="en-US" sz="1200" b="0" dirty="0">
              <a:solidFill>
                <a:schemeClr val="bg2"/>
              </a:solidFill>
              <a:latin typeface="Calibri" panose="020F0502020204030204" pitchFamily="34" charset="0"/>
            </a:endParaRPr>
          </a:p>
        </p:txBody>
      </p:sp>
      <p:sp>
        <p:nvSpPr>
          <p:cNvPr id="8" name="Text Box 45">
            <a:extLst>
              <a:ext uri="{FF2B5EF4-FFF2-40B4-BE49-F238E27FC236}">
                <a16:creationId xmlns:a16="http://schemas.microsoft.com/office/drawing/2014/main" id="{204D7378-F794-BC46-84BD-A63A67711F72}"/>
              </a:ext>
            </a:extLst>
          </p:cNvPr>
          <p:cNvSpPr txBox="1">
            <a:spLocks noChangeArrowheads="1"/>
          </p:cNvSpPr>
          <p:nvPr/>
        </p:nvSpPr>
        <p:spPr bwMode="auto">
          <a:xfrm>
            <a:off x="559966" y="2354618"/>
            <a:ext cx="2430689" cy="20621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cs typeface="+mn-cs"/>
              </a:rPr>
              <a:t>Patients with completely resected stage IB-IIIA NSCLC per UICC/AJCC v7 (includes stage IB tumors </a:t>
            </a:r>
            <a:b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cs typeface="+mn-cs"/>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cs typeface="+mn-cs"/>
              </a:rPr>
              <a:t>≥4 cm); ECOG PS 0/1; tumor tissue for PD-L1 analysis required</a:t>
            </a:r>
            <a:endParaRPr lang="en-US" altLang="en-US" sz="1600" b="0" dirty="0">
              <a:solidFill>
                <a:srgbClr val="000000"/>
              </a:solidFill>
              <a:latin typeface="Calibri" panose="020F0502020204030204" pitchFamily="34" charset="0"/>
              <a:cs typeface="+mn-cs"/>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cs typeface="+mn-cs"/>
              </a:rPr>
              <a:t>(N = 1280)</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cs typeface="+mn-cs"/>
            </a:endParaRPr>
          </a:p>
        </p:txBody>
      </p:sp>
      <p:sp>
        <p:nvSpPr>
          <p:cNvPr id="9" name="Rectangle 49">
            <a:extLst>
              <a:ext uri="{FF2B5EF4-FFF2-40B4-BE49-F238E27FC236}">
                <a16:creationId xmlns:a16="http://schemas.microsoft.com/office/drawing/2014/main" id="{37E8E8B3-5E6D-314F-8E36-A634CAC7958E}"/>
              </a:ext>
            </a:extLst>
          </p:cNvPr>
          <p:cNvSpPr>
            <a:spLocks noChangeArrowheads="1"/>
          </p:cNvSpPr>
          <p:nvPr/>
        </p:nvSpPr>
        <p:spPr bwMode="auto">
          <a:xfrm>
            <a:off x="6478682" y="2414730"/>
            <a:ext cx="3133816" cy="916745"/>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cs typeface="+mn-cs"/>
              </a:rPr>
              <a:t>Atezolizumab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mn-cs"/>
              </a:rPr>
              <a:t>1200 mg Q3W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mn-cs"/>
              </a:rPr>
              <a:t>for 16 cycles</a:t>
            </a:r>
          </a:p>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600" b="0" dirty="0">
                <a:solidFill>
                  <a:srgbClr val="FFFFFF"/>
                </a:solidFill>
                <a:latin typeface="Calibri" panose="020F0502020204030204" pitchFamily="34" charset="0"/>
                <a:cs typeface="+mn-cs"/>
              </a:rPr>
              <a:t>(n = 507)</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mn-cs"/>
            </a:endParaRPr>
          </a:p>
        </p:txBody>
      </p:sp>
      <p:sp>
        <p:nvSpPr>
          <p:cNvPr id="10" name="Rectangle 50">
            <a:extLst>
              <a:ext uri="{FF2B5EF4-FFF2-40B4-BE49-F238E27FC236}">
                <a16:creationId xmlns:a16="http://schemas.microsoft.com/office/drawing/2014/main" id="{484FF0F6-98AD-FB49-B072-8F148DE81B62}"/>
              </a:ext>
            </a:extLst>
          </p:cNvPr>
          <p:cNvSpPr>
            <a:spLocks noChangeArrowheads="1"/>
          </p:cNvSpPr>
          <p:nvPr/>
        </p:nvSpPr>
        <p:spPr bwMode="auto">
          <a:xfrm>
            <a:off x="6478683" y="3430393"/>
            <a:ext cx="3133816" cy="91440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cs typeface="+mn-cs"/>
              </a:rPr>
              <a:t>BSC</a:t>
            </a:r>
            <a:endParaRPr kumimoji="0" lang="en-US" altLang="en-US" sz="1600" i="0" u="none" strike="noStrike" kern="1200" cap="none" spc="0" normalizeH="0" baseline="0" noProof="0" dirty="0">
              <a:ln>
                <a:noFill/>
              </a:ln>
              <a:solidFill>
                <a:srgbClr val="FFFFFF"/>
              </a:solidFill>
              <a:effectLst/>
              <a:uLnTx/>
              <a:uFillTx/>
              <a:latin typeface="Calibri" panose="020F0502020204030204" pitchFamily="34" charset="0"/>
              <a:cs typeface="+mn-cs"/>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mn-cs"/>
              </a:rPr>
              <a:t>(n = </a:t>
            </a:r>
            <a:r>
              <a:rPr lang="en-US" altLang="en-US" sz="1600" b="0" dirty="0">
                <a:solidFill>
                  <a:srgbClr val="FFFFFF"/>
                </a:solidFill>
                <a:latin typeface="Calibri" panose="020F0502020204030204" pitchFamily="34" charset="0"/>
                <a:cs typeface="+mn-cs"/>
              </a:rPr>
              <a:t>498</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mn-cs"/>
              </a:rPr>
              <a:t>) </a:t>
            </a:r>
          </a:p>
        </p:txBody>
      </p:sp>
      <p:sp>
        <p:nvSpPr>
          <p:cNvPr id="11" name="Text Box 232">
            <a:extLst>
              <a:ext uri="{FF2B5EF4-FFF2-40B4-BE49-F238E27FC236}">
                <a16:creationId xmlns:a16="http://schemas.microsoft.com/office/drawing/2014/main" id="{AC229A8C-647E-864C-8D70-7CF6CFB97E97}"/>
              </a:ext>
            </a:extLst>
          </p:cNvPr>
          <p:cNvSpPr txBox="1">
            <a:spLocks noChangeArrowheads="1"/>
          </p:cNvSpPr>
          <p:nvPr/>
        </p:nvSpPr>
        <p:spPr bwMode="auto">
          <a:xfrm>
            <a:off x="10064624" y="2740029"/>
            <a:ext cx="1462815"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spcBef>
                <a:spcPct val="20000"/>
              </a:spcBef>
              <a:buClr>
                <a:srgbClr val="00BCB5"/>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lr>
                <a:schemeClr val="accent1"/>
              </a:buClr>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rgbClr val="00BCB5"/>
              </a:buClr>
              <a:buFont typeface="Arial" panose="020B0604020202020204" pitchFamily="34" charset="0"/>
              <a:buChar char="•"/>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lr>
                <a:schemeClr val="accent1"/>
              </a:buClr>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9pPr>
          </a:lstStyle>
          <a:p>
            <a:pPr marL="0" marR="0" lvl="0" indent="0" algn="ctr" defTabSz="121917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en-US" b="0" i="1" u="none" strike="noStrike" kern="1200" cap="none" spc="0" normalizeH="0" baseline="0" noProof="0" dirty="0">
                <a:ln>
                  <a:noFill/>
                </a:ln>
                <a:solidFill>
                  <a:srgbClr val="070605"/>
                </a:solidFill>
                <a:effectLst/>
                <a:uLnTx/>
                <a:uFillTx/>
                <a:latin typeface="Calibri" panose="020F0502020204030204" pitchFamily="34" charset="0"/>
                <a:cs typeface="Calibri" panose="020F0502020204030204" pitchFamily="34" charset="0"/>
              </a:rPr>
              <a:t>Survival </a:t>
            </a:r>
            <a:br>
              <a:rPr kumimoji="0" lang="en-US" altLang="en-US" b="0" i="1" u="none" strike="noStrike" kern="1200" cap="none" spc="0" normalizeH="0" baseline="0" noProof="0" dirty="0">
                <a:ln>
                  <a:noFill/>
                </a:ln>
                <a:solidFill>
                  <a:srgbClr val="070605"/>
                </a:solidFill>
                <a:effectLst/>
                <a:uLnTx/>
                <a:uFillTx/>
                <a:latin typeface="Calibri" panose="020F0502020204030204" pitchFamily="34" charset="0"/>
                <a:cs typeface="Calibri" panose="020F0502020204030204" pitchFamily="34" charset="0"/>
              </a:rPr>
            </a:br>
            <a:r>
              <a:rPr kumimoji="0" lang="en-US" altLang="en-US" b="0" i="1" u="none" strike="noStrike" kern="1200" cap="none" spc="0" normalizeH="0" baseline="0" noProof="0" dirty="0">
                <a:ln>
                  <a:noFill/>
                </a:ln>
                <a:solidFill>
                  <a:srgbClr val="070605"/>
                </a:solidFill>
                <a:effectLst/>
                <a:uLnTx/>
                <a:uFillTx/>
                <a:latin typeface="Calibri" panose="020F0502020204030204" pitchFamily="34" charset="0"/>
                <a:cs typeface="Calibri" panose="020F0502020204030204" pitchFamily="34" charset="0"/>
              </a:rPr>
              <a:t>follow-up</a:t>
            </a:r>
          </a:p>
          <a:p>
            <a:pPr marL="0" marR="0" lvl="0" indent="0" algn="ctr" defTabSz="1219170" rtl="0" eaLnBrk="1" fontAlgn="auto" latinLnBrk="0" hangingPunct="1">
              <a:lnSpc>
                <a:spcPct val="100000"/>
              </a:lnSpc>
              <a:spcBef>
                <a:spcPct val="0"/>
              </a:spcBef>
              <a:spcAft>
                <a:spcPts val="0"/>
              </a:spcAft>
              <a:buClrTx/>
              <a:buSzTx/>
              <a:buFont typeface="Arial" panose="020B0604020202020204" pitchFamily="34" charset="0"/>
              <a:buNone/>
              <a:tabLst/>
              <a:defRPr/>
            </a:pPr>
            <a:endParaRPr lang="en-US" altLang="en-US" b="0" i="1" dirty="0">
              <a:solidFill>
                <a:srgbClr val="070605"/>
              </a:solidFill>
              <a:latin typeface="Calibri" panose="020F0502020204030204" pitchFamily="34" charset="0"/>
              <a:cs typeface="Calibri" panose="020F0502020204030204" pitchFamily="34" charset="0"/>
            </a:endParaRPr>
          </a:p>
          <a:p>
            <a:pPr marL="0" marR="0" lvl="0" indent="0" algn="ctr" defTabSz="121917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en-US" b="0" i="1" u="none" strike="noStrike" kern="1200" cap="none" spc="0" normalizeH="0" baseline="0" noProof="0" dirty="0">
                <a:ln>
                  <a:noFill/>
                </a:ln>
                <a:solidFill>
                  <a:srgbClr val="070605"/>
                </a:solidFill>
                <a:effectLst/>
                <a:uLnTx/>
                <a:uFillTx/>
                <a:latin typeface="Calibri" panose="020F0502020204030204" pitchFamily="34" charset="0"/>
                <a:cs typeface="Calibri" panose="020F0502020204030204" pitchFamily="34" charset="0"/>
              </a:rPr>
              <a:t>No crossover allowed</a:t>
            </a:r>
          </a:p>
        </p:txBody>
      </p:sp>
      <p:sp>
        <p:nvSpPr>
          <p:cNvPr id="12" name="Rectangle 11">
            <a:extLst>
              <a:ext uri="{FF2B5EF4-FFF2-40B4-BE49-F238E27FC236}">
                <a16:creationId xmlns:a16="http://schemas.microsoft.com/office/drawing/2014/main" id="{55C8FE7F-2F70-444A-BE50-1813E7A65F41}"/>
              </a:ext>
            </a:extLst>
          </p:cNvPr>
          <p:cNvSpPr/>
          <p:nvPr/>
        </p:nvSpPr>
        <p:spPr>
          <a:xfrm>
            <a:off x="3337526" y="1875045"/>
            <a:ext cx="6274972" cy="523220"/>
          </a:xfrm>
          <a:prstGeom prst="rect">
            <a:avLst/>
          </a:prstGeom>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Stratification by sex, stage (IB vs II vs IIIA), histology, PD-L1 tumor expression per SP142 assay (TC2/3 and any IC vs TC0/1 and IC2/3 vs TC0/1 and IC0/1)</a:t>
            </a:r>
          </a:p>
        </p:txBody>
      </p:sp>
      <p:cxnSp>
        <p:nvCxnSpPr>
          <p:cNvPr id="13" name="Straight Arrow Connector 12">
            <a:extLst>
              <a:ext uri="{FF2B5EF4-FFF2-40B4-BE49-F238E27FC236}">
                <a16:creationId xmlns:a16="http://schemas.microsoft.com/office/drawing/2014/main" id="{9D3BCA78-BD90-5543-98D9-D184F36BF19B}"/>
              </a:ext>
            </a:extLst>
          </p:cNvPr>
          <p:cNvCxnSpPr/>
          <p:nvPr/>
        </p:nvCxnSpPr>
        <p:spPr bwMode="auto">
          <a:xfrm>
            <a:off x="5924937" y="2454072"/>
            <a:ext cx="0" cy="548640"/>
          </a:xfrm>
          <a:prstGeom prst="straightConnector1">
            <a:avLst/>
          </a:prstGeom>
          <a:noFill/>
          <a:ln w="28575" cap="flat" cmpd="sng" algn="ctr">
            <a:solidFill>
              <a:schemeClr val="bg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1B2055B0-2833-1245-870F-C976841D8F54}"/>
              </a:ext>
            </a:extLst>
          </p:cNvPr>
          <p:cNvCxnSpPr/>
          <p:nvPr/>
        </p:nvCxnSpPr>
        <p:spPr bwMode="auto">
          <a:xfrm>
            <a:off x="9711697" y="3383073"/>
            <a:ext cx="458080" cy="0"/>
          </a:xfrm>
          <a:prstGeom prst="straightConnector1">
            <a:avLst/>
          </a:prstGeom>
          <a:noFill/>
          <a:ln w="28575" cap="flat" cmpd="sng" algn="ctr">
            <a:solidFill>
              <a:schemeClr val="bg1"/>
            </a:solidFill>
            <a:prstDash val="solid"/>
            <a:round/>
            <a:headEnd type="none" w="med" len="med"/>
            <a:tailEnd type="triangle"/>
          </a:ln>
          <a:effectLst/>
        </p:spPr>
      </p:cxnSp>
      <p:sp>
        <p:nvSpPr>
          <p:cNvPr id="15" name="Line 53">
            <a:extLst>
              <a:ext uri="{FF2B5EF4-FFF2-40B4-BE49-F238E27FC236}">
                <a16:creationId xmlns:a16="http://schemas.microsoft.com/office/drawing/2014/main" id="{53EA37C6-0C23-1247-8F31-F1C9D52C86B3}"/>
              </a:ext>
            </a:extLst>
          </p:cNvPr>
          <p:cNvSpPr>
            <a:spLocks noChangeShapeType="1"/>
          </p:cNvSpPr>
          <p:nvPr/>
        </p:nvSpPr>
        <p:spPr bwMode="auto">
          <a:xfrm>
            <a:off x="5733807" y="3399330"/>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600" dirty="0">
              <a:solidFill>
                <a:schemeClr val="bg1"/>
              </a:solidFill>
              <a:latin typeface="Calibri" panose="020F0502020204030204" pitchFamily="34" charset="0"/>
            </a:endParaRPr>
          </a:p>
        </p:txBody>
      </p:sp>
      <p:sp>
        <p:nvSpPr>
          <p:cNvPr id="16" name="Line 54">
            <a:extLst>
              <a:ext uri="{FF2B5EF4-FFF2-40B4-BE49-F238E27FC236}">
                <a16:creationId xmlns:a16="http://schemas.microsoft.com/office/drawing/2014/main" id="{6C8E5DDF-AFA7-8A4E-A44E-C7BB46B055B5}"/>
              </a:ext>
            </a:extLst>
          </p:cNvPr>
          <p:cNvSpPr>
            <a:spLocks noChangeShapeType="1"/>
          </p:cNvSpPr>
          <p:nvPr/>
        </p:nvSpPr>
        <p:spPr bwMode="auto">
          <a:xfrm flipV="1">
            <a:off x="5733807" y="3000618"/>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600" dirty="0">
              <a:solidFill>
                <a:schemeClr val="bg1"/>
              </a:solidFill>
              <a:latin typeface="Calibri" panose="020F0502020204030204" pitchFamily="34" charset="0"/>
            </a:endParaRPr>
          </a:p>
        </p:txBody>
      </p:sp>
      <p:sp>
        <p:nvSpPr>
          <p:cNvPr id="17" name="Rectangle 16">
            <a:extLst>
              <a:ext uri="{FF2B5EF4-FFF2-40B4-BE49-F238E27FC236}">
                <a16:creationId xmlns:a16="http://schemas.microsoft.com/office/drawing/2014/main" id="{98C3BB1A-8D5F-344D-98BD-5D2B0DF8B56C}"/>
              </a:ext>
            </a:extLst>
          </p:cNvPr>
          <p:cNvSpPr/>
          <p:nvPr/>
        </p:nvSpPr>
        <p:spPr bwMode="auto">
          <a:xfrm>
            <a:off x="3407358" y="2862018"/>
            <a:ext cx="2194560" cy="1041975"/>
          </a:xfrm>
          <a:prstGeom prst="rect">
            <a:avLst/>
          </a:prstGeom>
          <a:solidFill>
            <a:schemeClr val="bg2"/>
          </a:solidFill>
          <a:ln w="28575">
            <a:noFill/>
            <a:round/>
            <a:headEnd/>
            <a:tailEnd/>
          </a:ln>
        </p:spPr>
        <p:txBody>
          <a:bodyPr rtlCol="0" anchor="ctr"/>
          <a:lstStyle/>
          <a:p>
            <a:pPr algn="ctr"/>
            <a:r>
              <a:rPr lang="en-US" sz="1600" dirty="0">
                <a:latin typeface="Calibri" panose="020F0502020204030204" pitchFamily="34" charset="0"/>
              </a:rPr>
              <a:t>Adjuvant chemotherapy*</a:t>
            </a:r>
            <a:endParaRPr lang="en-US" sz="1600" baseline="30000" dirty="0">
              <a:latin typeface="Calibri" panose="020F0502020204030204" pitchFamily="34" charset="0"/>
            </a:endParaRPr>
          </a:p>
          <a:p>
            <a:pPr algn="ctr"/>
            <a:r>
              <a:rPr lang="en-US" sz="1600" b="0" dirty="0">
                <a:latin typeface="Calibri" panose="020F0502020204030204" pitchFamily="34" charset="0"/>
              </a:rPr>
              <a:t>for 1-4 cycles</a:t>
            </a:r>
          </a:p>
          <a:p>
            <a:pPr algn="ctr"/>
            <a:r>
              <a:rPr lang="en-US" sz="1600" b="0" dirty="0">
                <a:latin typeface="Calibri" panose="020F0502020204030204" pitchFamily="34" charset="0"/>
              </a:rPr>
              <a:t>(n = 1269)</a:t>
            </a:r>
          </a:p>
        </p:txBody>
      </p:sp>
      <p:cxnSp>
        <p:nvCxnSpPr>
          <p:cNvPr id="20" name="Straight Arrow Connector 19">
            <a:extLst>
              <a:ext uri="{FF2B5EF4-FFF2-40B4-BE49-F238E27FC236}">
                <a16:creationId xmlns:a16="http://schemas.microsoft.com/office/drawing/2014/main" id="{A7BCDAD8-1115-4941-B8B4-47E3BD7DCE28}"/>
              </a:ext>
            </a:extLst>
          </p:cNvPr>
          <p:cNvCxnSpPr/>
          <p:nvPr/>
        </p:nvCxnSpPr>
        <p:spPr bwMode="auto">
          <a:xfrm>
            <a:off x="2807527" y="3381627"/>
            <a:ext cx="458080" cy="0"/>
          </a:xfrm>
          <a:prstGeom prst="straightConnector1">
            <a:avLst/>
          </a:prstGeom>
          <a:noFill/>
          <a:ln w="28575" cap="flat" cmpd="sng" algn="ctr">
            <a:solidFill>
              <a:schemeClr val="bg1"/>
            </a:solidFill>
            <a:prstDash val="solid"/>
            <a:round/>
            <a:headEnd type="none" w="med" len="med"/>
            <a:tailEnd type="triangle"/>
          </a:ln>
          <a:effectLst/>
        </p:spPr>
      </p:cxnSp>
      <p:sp>
        <p:nvSpPr>
          <p:cNvPr id="21" name="TextBox 20">
            <a:extLst>
              <a:ext uri="{FF2B5EF4-FFF2-40B4-BE49-F238E27FC236}">
                <a16:creationId xmlns:a16="http://schemas.microsoft.com/office/drawing/2014/main" id="{B1045360-E9F2-49F2-927B-D2C278D9443B}"/>
              </a:ext>
            </a:extLst>
          </p:cNvPr>
          <p:cNvSpPr txBox="1"/>
          <p:nvPr/>
        </p:nvSpPr>
        <p:spPr bwMode="auto">
          <a:xfrm>
            <a:off x="3248021" y="3919046"/>
            <a:ext cx="29932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400" b="0" dirty="0">
                <a:solidFill>
                  <a:schemeClr val="bg1"/>
                </a:solidFill>
                <a:latin typeface="Calibri" panose="020F0502020204030204" pitchFamily="34" charset="0"/>
              </a:rPr>
              <a:t>*Cisplatin + pemetrexed, gemcitabine, docetaxel, or vinorelbine. </a:t>
            </a:r>
            <a:endParaRPr lang="en-US" sz="1400" dirty="0">
              <a:solidFill>
                <a:schemeClr val="bg1"/>
              </a:solidFill>
            </a:endParaRPr>
          </a:p>
        </p:txBody>
      </p:sp>
      <p:grpSp>
        <p:nvGrpSpPr>
          <p:cNvPr id="18" name="Group 17">
            <a:extLst>
              <a:ext uri="{FF2B5EF4-FFF2-40B4-BE49-F238E27FC236}">
                <a16:creationId xmlns:a16="http://schemas.microsoft.com/office/drawing/2014/main" id="{DA93B8B9-8371-DB81-B68B-3BC4F48D237D}"/>
              </a:ext>
            </a:extLst>
          </p:cNvPr>
          <p:cNvGrpSpPr/>
          <p:nvPr/>
        </p:nvGrpSpPr>
        <p:grpSpPr>
          <a:xfrm>
            <a:off x="9392911" y="6207927"/>
            <a:ext cx="2488502" cy="454909"/>
            <a:chOff x="9392911" y="6207927"/>
            <a:chExt cx="2488502" cy="454909"/>
          </a:xfrm>
        </p:grpSpPr>
        <p:pic>
          <p:nvPicPr>
            <p:cNvPr id="19" name="Picture 18" descr="A picture containing text, ax, wheel&#10;&#10;Description automatically generated">
              <a:extLst>
                <a:ext uri="{FF2B5EF4-FFF2-40B4-BE49-F238E27FC236}">
                  <a16:creationId xmlns:a16="http://schemas.microsoft.com/office/drawing/2014/main" id="{45FB4F8D-8F6D-0710-8761-E59F81F4FDE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22" name="Rectangle 8">
              <a:extLst>
                <a:ext uri="{FF2B5EF4-FFF2-40B4-BE49-F238E27FC236}">
                  <a16:creationId xmlns:a16="http://schemas.microsoft.com/office/drawing/2014/main" id="{1A6B2A68-989F-D4AB-E54C-F68B6F6E234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07404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0" name="Straight Connector 169">
            <a:extLst>
              <a:ext uri="{FF2B5EF4-FFF2-40B4-BE49-F238E27FC236}">
                <a16:creationId xmlns:a16="http://schemas.microsoft.com/office/drawing/2014/main" id="{F4DD99EA-31E4-4E03-8BA7-234D478C4F91}"/>
              </a:ext>
            </a:extLst>
          </p:cNvPr>
          <p:cNvCxnSpPr/>
          <p:nvPr/>
        </p:nvCxnSpPr>
        <p:spPr bwMode="auto">
          <a:xfrm>
            <a:off x="2032581" y="3447387"/>
            <a:ext cx="5943600" cy="0"/>
          </a:xfrm>
          <a:prstGeom prst="line">
            <a:avLst/>
          </a:prstGeom>
          <a:noFill/>
          <a:ln w="28575" cap="flat" cmpd="sng" algn="ctr">
            <a:solidFill>
              <a:schemeClr val="tx2"/>
            </a:solidFill>
            <a:prstDash val="sysDash"/>
            <a:round/>
            <a:headEnd type="none" w="med" len="med"/>
            <a:tailEnd type="none" w="med" len="med"/>
          </a:ln>
          <a:effectLst/>
        </p:spPr>
      </p:cxnSp>
      <p:cxnSp>
        <p:nvCxnSpPr>
          <p:cNvPr id="188" name="Straight Connector 187">
            <a:extLst>
              <a:ext uri="{FF2B5EF4-FFF2-40B4-BE49-F238E27FC236}">
                <a16:creationId xmlns:a16="http://schemas.microsoft.com/office/drawing/2014/main" id="{8805BDC0-13D1-4C5B-8598-91CFAB191F1F}"/>
              </a:ext>
            </a:extLst>
          </p:cNvPr>
          <p:cNvCxnSpPr>
            <a:cxnSpLocks/>
          </p:cNvCxnSpPr>
          <p:nvPr/>
        </p:nvCxnSpPr>
        <p:spPr bwMode="auto">
          <a:xfrm rot="5400000">
            <a:off x="3410424" y="3858171"/>
            <a:ext cx="2377440" cy="0"/>
          </a:xfrm>
          <a:prstGeom prst="line">
            <a:avLst/>
          </a:prstGeom>
          <a:noFill/>
          <a:ln w="28575" cap="flat" cmpd="sng" algn="ctr">
            <a:solidFill>
              <a:schemeClr val="tx2"/>
            </a:solidFill>
            <a:prstDash val="sysDash"/>
            <a:round/>
            <a:headEnd type="none" w="med" len="med"/>
            <a:tailEnd type="none" w="med" len="med"/>
          </a:ln>
          <a:effectLst/>
        </p:spPr>
      </p:cxnSp>
      <p:cxnSp>
        <p:nvCxnSpPr>
          <p:cNvPr id="189" name="Straight Connector 188">
            <a:extLst>
              <a:ext uri="{FF2B5EF4-FFF2-40B4-BE49-F238E27FC236}">
                <a16:creationId xmlns:a16="http://schemas.microsoft.com/office/drawing/2014/main" id="{7F545D0C-FBFD-498D-A8D6-A2AADBEA3DA6}"/>
              </a:ext>
            </a:extLst>
          </p:cNvPr>
          <p:cNvCxnSpPr>
            <a:cxnSpLocks/>
          </p:cNvCxnSpPr>
          <p:nvPr/>
        </p:nvCxnSpPr>
        <p:spPr bwMode="auto">
          <a:xfrm rot="5400000">
            <a:off x="4962977" y="4124647"/>
            <a:ext cx="1828800" cy="0"/>
          </a:xfrm>
          <a:prstGeom prst="line">
            <a:avLst/>
          </a:prstGeom>
          <a:noFill/>
          <a:ln w="28575" cap="flat" cmpd="sng" algn="ctr">
            <a:solidFill>
              <a:schemeClr val="tx2"/>
            </a:solidFill>
            <a:prstDash val="sysDash"/>
            <a:round/>
            <a:headEnd type="none" w="med" len="med"/>
            <a:tailEnd type="none" w="med" len="med"/>
          </a:ln>
          <a:effectLst/>
        </p:spPr>
      </p:cxnSp>
      <p:grpSp>
        <p:nvGrpSpPr>
          <p:cNvPr id="168" name="Group 167">
            <a:extLst>
              <a:ext uri="{FF2B5EF4-FFF2-40B4-BE49-F238E27FC236}">
                <a16:creationId xmlns:a16="http://schemas.microsoft.com/office/drawing/2014/main" id="{5D403DFE-7CE4-4AA3-96E8-09C09C0F0F6B}"/>
              </a:ext>
            </a:extLst>
          </p:cNvPr>
          <p:cNvGrpSpPr/>
          <p:nvPr/>
        </p:nvGrpSpPr>
        <p:grpSpPr>
          <a:xfrm>
            <a:off x="1834900" y="5100403"/>
            <a:ext cx="6203583" cy="369332"/>
            <a:chOff x="1757470" y="5200083"/>
            <a:chExt cx="6203583" cy="369332"/>
          </a:xfrm>
        </p:grpSpPr>
        <p:sp>
          <p:nvSpPr>
            <p:cNvPr id="167" name="TextBox 166">
              <a:extLst>
                <a:ext uri="{FF2B5EF4-FFF2-40B4-BE49-F238E27FC236}">
                  <a16:creationId xmlns:a16="http://schemas.microsoft.com/office/drawing/2014/main" id="{4D70EB2A-8A33-4A5A-880F-251CF2BF24AA}"/>
                </a:ext>
              </a:extLst>
            </p:cNvPr>
            <p:cNvSpPr txBox="1"/>
            <p:nvPr/>
          </p:nvSpPr>
          <p:spPr bwMode="auto">
            <a:xfrm>
              <a:off x="7542349"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sp>
          <p:nvSpPr>
            <p:cNvPr id="147" name="TextBox 146">
              <a:extLst>
                <a:ext uri="{FF2B5EF4-FFF2-40B4-BE49-F238E27FC236}">
                  <a16:creationId xmlns:a16="http://schemas.microsoft.com/office/drawing/2014/main" id="{70459179-6D18-42D4-8F3B-7EA24FD2C376}"/>
                </a:ext>
              </a:extLst>
            </p:cNvPr>
            <p:cNvSpPr txBox="1"/>
            <p:nvPr/>
          </p:nvSpPr>
          <p:spPr bwMode="auto">
            <a:xfrm>
              <a:off x="1757470" y="520008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48" name="TextBox 147">
              <a:extLst>
                <a:ext uri="{FF2B5EF4-FFF2-40B4-BE49-F238E27FC236}">
                  <a16:creationId xmlns:a16="http://schemas.microsoft.com/office/drawing/2014/main" id="{87111E71-3FB9-4286-84DE-E9686AB7DD3A}"/>
                </a:ext>
              </a:extLst>
            </p:cNvPr>
            <p:cNvSpPr txBox="1"/>
            <p:nvPr/>
          </p:nvSpPr>
          <p:spPr bwMode="auto">
            <a:xfrm>
              <a:off x="2110856" y="520008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49" name="TextBox 148">
              <a:extLst>
                <a:ext uri="{FF2B5EF4-FFF2-40B4-BE49-F238E27FC236}">
                  <a16:creationId xmlns:a16="http://schemas.microsoft.com/office/drawing/2014/main" id="{13AE2FE0-CDDD-4D94-9E44-37DA0B70B69F}"/>
                </a:ext>
              </a:extLst>
            </p:cNvPr>
            <p:cNvSpPr txBox="1"/>
            <p:nvPr/>
          </p:nvSpPr>
          <p:spPr bwMode="auto">
            <a:xfrm>
              <a:off x="2424914" y="520008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50" name="TextBox 149">
              <a:extLst>
                <a:ext uri="{FF2B5EF4-FFF2-40B4-BE49-F238E27FC236}">
                  <a16:creationId xmlns:a16="http://schemas.microsoft.com/office/drawing/2014/main" id="{729234E2-AD5B-4C77-B4FF-101584C52723}"/>
                </a:ext>
              </a:extLst>
            </p:cNvPr>
            <p:cNvSpPr txBox="1"/>
            <p:nvPr/>
          </p:nvSpPr>
          <p:spPr bwMode="auto">
            <a:xfrm>
              <a:off x="2749649" y="520008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153" name="TextBox 152">
              <a:extLst>
                <a:ext uri="{FF2B5EF4-FFF2-40B4-BE49-F238E27FC236}">
                  <a16:creationId xmlns:a16="http://schemas.microsoft.com/office/drawing/2014/main" id="{5C260C6B-5917-4C94-BAF1-6B7CF7E68451}"/>
                </a:ext>
              </a:extLst>
            </p:cNvPr>
            <p:cNvSpPr txBox="1"/>
            <p:nvPr/>
          </p:nvSpPr>
          <p:spPr bwMode="auto">
            <a:xfrm>
              <a:off x="3007246"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54" name="TextBox 153">
              <a:extLst>
                <a:ext uri="{FF2B5EF4-FFF2-40B4-BE49-F238E27FC236}">
                  <a16:creationId xmlns:a16="http://schemas.microsoft.com/office/drawing/2014/main" id="{FC860EC5-5221-4D06-AD59-97499437D280}"/>
                </a:ext>
              </a:extLst>
            </p:cNvPr>
            <p:cNvSpPr txBox="1"/>
            <p:nvPr/>
          </p:nvSpPr>
          <p:spPr bwMode="auto">
            <a:xfrm>
              <a:off x="3331136"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155" name="TextBox 154">
              <a:extLst>
                <a:ext uri="{FF2B5EF4-FFF2-40B4-BE49-F238E27FC236}">
                  <a16:creationId xmlns:a16="http://schemas.microsoft.com/office/drawing/2014/main" id="{B733440D-1297-463C-AF89-C61CDDE859FA}"/>
                </a:ext>
              </a:extLst>
            </p:cNvPr>
            <p:cNvSpPr txBox="1"/>
            <p:nvPr/>
          </p:nvSpPr>
          <p:spPr bwMode="auto">
            <a:xfrm>
              <a:off x="3655026"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56" name="TextBox 155">
              <a:extLst>
                <a:ext uri="{FF2B5EF4-FFF2-40B4-BE49-F238E27FC236}">
                  <a16:creationId xmlns:a16="http://schemas.microsoft.com/office/drawing/2014/main" id="{6131D03C-190C-43DD-B4FA-2B856AAAB5B1}"/>
                </a:ext>
              </a:extLst>
            </p:cNvPr>
            <p:cNvSpPr txBox="1"/>
            <p:nvPr/>
          </p:nvSpPr>
          <p:spPr bwMode="auto">
            <a:xfrm>
              <a:off x="3974677"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157" name="TextBox 156">
              <a:extLst>
                <a:ext uri="{FF2B5EF4-FFF2-40B4-BE49-F238E27FC236}">
                  <a16:creationId xmlns:a16="http://schemas.microsoft.com/office/drawing/2014/main" id="{8AF58D33-19AB-43E3-A395-568CB69F94E6}"/>
                </a:ext>
              </a:extLst>
            </p:cNvPr>
            <p:cNvSpPr txBox="1"/>
            <p:nvPr/>
          </p:nvSpPr>
          <p:spPr bwMode="auto">
            <a:xfrm>
              <a:off x="4309595"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58" name="TextBox 157">
              <a:extLst>
                <a:ext uri="{FF2B5EF4-FFF2-40B4-BE49-F238E27FC236}">
                  <a16:creationId xmlns:a16="http://schemas.microsoft.com/office/drawing/2014/main" id="{6F784350-A6A4-4C21-9AB9-2847FAEDB052}"/>
                </a:ext>
              </a:extLst>
            </p:cNvPr>
            <p:cNvSpPr txBox="1"/>
            <p:nvPr/>
          </p:nvSpPr>
          <p:spPr bwMode="auto">
            <a:xfrm>
              <a:off x="4640343"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159" name="TextBox 158">
              <a:extLst>
                <a:ext uri="{FF2B5EF4-FFF2-40B4-BE49-F238E27FC236}">
                  <a16:creationId xmlns:a16="http://schemas.microsoft.com/office/drawing/2014/main" id="{96AF0368-8277-48DE-A1D0-17766A0A3591}"/>
                </a:ext>
              </a:extLst>
            </p:cNvPr>
            <p:cNvSpPr txBox="1"/>
            <p:nvPr/>
          </p:nvSpPr>
          <p:spPr bwMode="auto">
            <a:xfrm>
              <a:off x="4959225"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60" name="TextBox 159">
              <a:extLst>
                <a:ext uri="{FF2B5EF4-FFF2-40B4-BE49-F238E27FC236}">
                  <a16:creationId xmlns:a16="http://schemas.microsoft.com/office/drawing/2014/main" id="{4102072A-BBA1-4DD5-AE8E-FA42DE6BBA27}"/>
                </a:ext>
              </a:extLst>
            </p:cNvPr>
            <p:cNvSpPr txBox="1"/>
            <p:nvPr/>
          </p:nvSpPr>
          <p:spPr bwMode="auto">
            <a:xfrm>
              <a:off x="5274481"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161" name="TextBox 160">
              <a:extLst>
                <a:ext uri="{FF2B5EF4-FFF2-40B4-BE49-F238E27FC236}">
                  <a16:creationId xmlns:a16="http://schemas.microsoft.com/office/drawing/2014/main" id="{1D88E1A8-A5DF-43DE-9410-49FA773EBABA}"/>
                </a:ext>
              </a:extLst>
            </p:cNvPr>
            <p:cNvSpPr txBox="1"/>
            <p:nvPr/>
          </p:nvSpPr>
          <p:spPr bwMode="auto">
            <a:xfrm>
              <a:off x="5610325"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62" name="TextBox 161">
              <a:extLst>
                <a:ext uri="{FF2B5EF4-FFF2-40B4-BE49-F238E27FC236}">
                  <a16:creationId xmlns:a16="http://schemas.microsoft.com/office/drawing/2014/main" id="{D4E37A36-E639-4D62-B49B-58399C9A3EA8}"/>
                </a:ext>
              </a:extLst>
            </p:cNvPr>
            <p:cNvSpPr txBox="1"/>
            <p:nvPr/>
          </p:nvSpPr>
          <p:spPr bwMode="auto">
            <a:xfrm>
              <a:off x="5916984"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163" name="TextBox 162">
              <a:extLst>
                <a:ext uri="{FF2B5EF4-FFF2-40B4-BE49-F238E27FC236}">
                  <a16:creationId xmlns:a16="http://schemas.microsoft.com/office/drawing/2014/main" id="{03AF84EC-55AA-402A-A3CC-A638C957193A}"/>
                </a:ext>
              </a:extLst>
            </p:cNvPr>
            <p:cNvSpPr txBox="1"/>
            <p:nvPr/>
          </p:nvSpPr>
          <p:spPr bwMode="auto">
            <a:xfrm>
              <a:off x="6268517"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164" name="TextBox 163">
              <a:extLst>
                <a:ext uri="{FF2B5EF4-FFF2-40B4-BE49-F238E27FC236}">
                  <a16:creationId xmlns:a16="http://schemas.microsoft.com/office/drawing/2014/main" id="{E1FE14AD-CDBA-4BB8-AA6D-7C4C2C93AA0D}"/>
                </a:ext>
              </a:extLst>
            </p:cNvPr>
            <p:cNvSpPr txBox="1"/>
            <p:nvPr/>
          </p:nvSpPr>
          <p:spPr bwMode="auto">
            <a:xfrm>
              <a:off x="6578569"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165" name="TextBox 164">
              <a:extLst>
                <a:ext uri="{FF2B5EF4-FFF2-40B4-BE49-F238E27FC236}">
                  <a16:creationId xmlns:a16="http://schemas.microsoft.com/office/drawing/2014/main" id="{FF1E5A77-9B87-4C14-B58C-FEAA516F3C59}"/>
                </a:ext>
              </a:extLst>
            </p:cNvPr>
            <p:cNvSpPr txBox="1"/>
            <p:nvPr/>
          </p:nvSpPr>
          <p:spPr bwMode="auto">
            <a:xfrm>
              <a:off x="6878191"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166" name="TextBox 165">
              <a:extLst>
                <a:ext uri="{FF2B5EF4-FFF2-40B4-BE49-F238E27FC236}">
                  <a16:creationId xmlns:a16="http://schemas.microsoft.com/office/drawing/2014/main" id="{F3628711-68C4-4AA2-AAA3-6F5B91D4D42E}"/>
                </a:ext>
              </a:extLst>
            </p:cNvPr>
            <p:cNvSpPr txBox="1"/>
            <p:nvPr/>
          </p:nvSpPr>
          <p:spPr bwMode="auto">
            <a:xfrm>
              <a:off x="7200611" y="52000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51</a:t>
              </a:r>
            </a:p>
          </p:txBody>
        </p:sp>
      </p:grpSp>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dirty="0"/>
              <a:t>IMpower010: DFS in Stage II-IIIA NSCLC </a:t>
            </a:r>
            <a:br>
              <a:rPr lang="en-US" dirty="0"/>
            </a:br>
            <a:r>
              <a:rPr lang="en-US" dirty="0"/>
              <a:t>With PD-L1 TC ≥1% (Primary Endpoint)</a:t>
            </a:r>
          </a:p>
        </p:txBody>
      </p:sp>
      <p:graphicFrame>
        <p:nvGraphicFramePr>
          <p:cNvPr id="9" name="Table 6">
            <a:extLst>
              <a:ext uri="{FF2B5EF4-FFF2-40B4-BE49-F238E27FC236}">
                <a16:creationId xmlns:a16="http://schemas.microsoft.com/office/drawing/2014/main" id="{E8539D82-38AB-E347-AC97-FF1A8860724B}"/>
              </a:ext>
            </a:extLst>
          </p:cNvPr>
          <p:cNvGraphicFramePr>
            <a:graphicFrameLocks noGrp="1"/>
          </p:cNvGraphicFramePr>
          <p:nvPr/>
        </p:nvGraphicFramePr>
        <p:xfrm>
          <a:off x="6112030" y="1502933"/>
          <a:ext cx="5441240" cy="975360"/>
        </p:xfrm>
        <a:graphic>
          <a:graphicData uri="http://schemas.openxmlformats.org/drawingml/2006/table">
            <a:tbl>
              <a:tblPr firstRow="1" bandRow="1">
                <a:tableStyleId>{2D5ABB26-0587-4C30-8999-92F81FD0307C}</a:tableStyleId>
              </a:tblPr>
              <a:tblGrid>
                <a:gridCol w="2526290">
                  <a:extLst>
                    <a:ext uri="{9D8B030D-6E8A-4147-A177-3AD203B41FA5}">
                      <a16:colId xmlns:a16="http://schemas.microsoft.com/office/drawing/2014/main" val="3510386329"/>
                    </a:ext>
                  </a:extLst>
                </a:gridCol>
                <a:gridCol w="1457475">
                  <a:extLst>
                    <a:ext uri="{9D8B030D-6E8A-4147-A177-3AD203B41FA5}">
                      <a16:colId xmlns:a16="http://schemas.microsoft.com/office/drawing/2014/main" val="2706841105"/>
                    </a:ext>
                  </a:extLst>
                </a:gridCol>
                <a:gridCol w="1457475">
                  <a:extLst>
                    <a:ext uri="{9D8B030D-6E8A-4147-A177-3AD203B41FA5}">
                      <a16:colId xmlns:a16="http://schemas.microsoft.com/office/drawing/2014/main" val="2041846291"/>
                    </a:ext>
                  </a:extLst>
                </a:gridCol>
              </a:tblGrid>
              <a:tr h="368782">
                <a:tc>
                  <a:txBody>
                    <a:bodyPr/>
                    <a:lstStyle/>
                    <a:p>
                      <a:endParaRPr lang="en-US" sz="16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SG" sz="1800" b="1" dirty="0">
                          <a:solidFill>
                            <a:schemeClr val="accent1"/>
                          </a:solidFill>
                          <a:latin typeface="Calibri" panose="020F0502020204030204" pitchFamily="34" charset="0"/>
                          <a:cs typeface="Calibri" panose="020F0502020204030204" pitchFamily="34" charset="0"/>
                        </a:rPr>
                        <a:t>Atezolizumab </a:t>
                      </a:r>
                      <a:br>
                        <a:rPr lang="en-SG" sz="1800" b="1" dirty="0">
                          <a:solidFill>
                            <a:schemeClr val="accent1"/>
                          </a:solidFill>
                          <a:latin typeface="Calibri" panose="020F0502020204030204" pitchFamily="34" charset="0"/>
                          <a:cs typeface="Calibri" panose="020F0502020204030204" pitchFamily="34" charset="0"/>
                        </a:rPr>
                      </a:br>
                      <a:r>
                        <a:rPr lang="en-SG" sz="1800" b="0" dirty="0">
                          <a:solidFill>
                            <a:schemeClr val="bg1"/>
                          </a:solidFill>
                          <a:latin typeface="Calibri" panose="020F0502020204030204" pitchFamily="34" charset="0"/>
                          <a:cs typeface="Calibri" panose="020F0502020204030204" pitchFamily="34" charset="0"/>
                        </a:rPr>
                        <a:t>(n = 248)</a:t>
                      </a:r>
                      <a:endParaRPr lang="en-US" sz="1800" b="0" dirty="0">
                        <a:solidFill>
                          <a:schemeClr val="bg1"/>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SG" sz="1800" b="1" dirty="0">
                          <a:solidFill>
                            <a:schemeClr val="accent3"/>
                          </a:solidFill>
                          <a:latin typeface="Calibri" panose="020F0502020204030204" pitchFamily="34" charset="0"/>
                          <a:cs typeface="Calibri" panose="020F0502020204030204" pitchFamily="34" charset="0"/>
                        </a:rPr>
                        <a:t>BSC </a:t>
                      </a:r>
                      <a:br>
                        <a:rPr lang="en-SG" sz="1800" b="1" dirty="0">
                          <a:solidFill>
                            <a:schemeClr val="bg1"/>
                          </a:solidFill>
                          <a:latin typeface="Calibri" panose="020F0502020204030204" pitchFamily="34" charset="0"/>
                          <a:cs typeface="Calibri" panose="020F0502020204030204" pitchFamily="34" charset="0"/>
                        </a:rPr>
                      </a:br>
                      <a:r>
                        <a:rPr lang="en-SG" sz="1800" b="0" dirty="0">
                          <a:solidFill>
                            <a:schemeClr val="bg1"/>
                          </a:solidFill>
                          <a:latin typeface="Calibri" panose="020F0502020204030204" pitchFamily="34" charset="0"/>
                          <a:cs typeface="Calibri" panose="020F0502020204030204" pitchFamily="34" charset="0"/>
                        </a:rPr>
                        <a:t>(n = 228)</a:t>
                      </a:r>
                      <a:endParaRPr lang="en-US" sz="1800" b="0" dirty="0">
                        <a:solidFill>
                          <a:schemeClr val="bg1"/>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42568419"/>
                  </a:ext>
                </a:extLst>
              </a:tr>
              <a:tr h="325396">
                <a:tc>
                  <a:txBody>
                    <a:bodyPr/>
                    <a:lstStyle/>
                    <a:p>
                      <a:r>
                        <a:rPr lang="en-SG" sz="1600" b="1" dirty="0">
                          <a:solidFill>
                            <a:schemeClr val="bg1"/>
                          </a:solidFill>
                          <a:latin typeface="Calibri" panose="020F0502020204030204" pitchFamily="34" charset="0"/>
                          <a:cs typeface="Calibri" panose="020F0502020204030204" pitchFamily="34" charset="0"/>
                        </a:rPr>
                        <a:t>Median DFS, mo (95% CI)</a:t>
                      </a:r>
                      <a:endParaRPr lang="en-US" sz="160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SG" sz="1600" dirty="0">
                          <a:solidFill>
                            <a:schemeClr val="bg1"/>
                          </a:solidFill>
                          <a:latin typeface="Calibri" panose="020F0502020204030204" pitchFamily="34" charset="0"/>
                          <a:cs typeface="Calibri" panose="020F0502020204030204" pitchFamily="34" charset="0"/>
                        </a:rPr>
                        <a:t>NE (36.1-NE)</a:t>
                      </a:r>
                      <a:endParaRPr lang="en-US" sz="1600" dirty="0">
                        <a:solidFill>
                          <a:schemeClr val="bg1"/>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SG" sz="1600" dirty="0">
                          <a:solidFill>
                            <a:schemeClr val="bg1"/>
                          </a:solidFill>
                          <a:latin typeface="Calibri" panose="020F0502020204030204" pitchFamily="34" charset="0"/>
                          <a:cs typeface="Calibri" panose="020F0502020204030204" pitchFamily="34" charset="0"/>
                        </a:rPr>
                        <a:t>35.3 (29.0-NE)</a:t>
                      </a:r>
                      <a:endParaRPr lang="en-US" sz="1600" dirty="0">
                        <a:solidFill>
                          <a:schemeClr val="bg1"/>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2491523"/>
                  </a:ext>
                </a:extLst>
              </a:tr>
            </a:tbl>
          </a:graphicData>
        </a:graphic>
      </p:graphicFrame>
      <p:sp>
        <p:nvSpPr>
          <p:cNvPr id="11" name="TextBox 10">
            <a:extLst>
              <a:ext uri="{FF2B5EF4-FFF2-40B4-BE49-F238E27FC236}">
                <a16:creationId xmlns:a16="http://schemas.microsoft.com/office/drawing/2014/main" id="{20E7C353-863A-4D8F-89B5-1674E2D962F7}"/>
              </a:ext>
            </a:extLst>
          </p:cNvPr>
          <p:cNvSpPr txBox="1"/>
          <p:nvPr/>
        </p:nvSpPr>
        <p:spPr>
          <a:xfrm>
            <a:off x="7203692" y="2451844"/>
            <a:ext cx="4488514" cy="584775"/>
          </a:xfrm>
          <a:prstGeom prst="rect">
            <a:avLst/>
          </a:prstGeom>
          <a:noFill/>
        </p:spPr>
        <p:txBody>
          <a:bodyPr wrap="square" rtlCol="0">
            <a:spAutoFit/>
          </a:bodyPr>
          <a:lstStyle/>
          <a:p>
            <a:pPr algn="ctr"/>
            <a:r>
              <a:rPr lang="en-US" sz="1600" dirty="0">
                <a:solidFill>
                  <a:schemeClr val="bg1"/>
                </a:solidFill>
                <a:latin typeface="Calibri" panose="020F0502020204030204" pitchFamily="34" charset="0"/>
                <a:cs typeface="Calibri" panose="020F0502020204030204" pitchFamily="34" charset="0"/>
              </a:rPr>
              <a:t>Stratified HR: </a:t>
            </a:r>
            <a:r>
              <a:rPr lang="en-SG" sz="1600" b="0" dirty="0">
                <a:solidFill>
                  <a:schemeClr val="bg1"/>
                </a:solidFill>
                <a:latin typeface="Calibri" panose="020F0502020204030204" pitchFamily="34" charset="0"/>
                <a:cs typeface="Calibri" panose="020F0502020204030204" pitchFamily="34" charset="0"/>
              </a:rPr>
              <a:t>0.66 (95% CI: 0.50-0.88; </a:t>
            </a:r>
            <a:r>
              <a:rPr lang="en-SG" sz="1600" b="0" i="1" dirty="0">
                <a:solidFill>
                  <a:schemeClr val="bg1"/>
                </a:solidFill>
                <a:latin typeface="Calibri" panose="020F0502020204030204" pitchFamily="34" charset="0"/>
                <a:cs typeface="Calibri" panose="020F0502020204030204" pitchFamily="34" charset="0"/>
              </a:rPr>
              <a:t>P </a:t>
            </a:r>
            <a:r>
              <a:rPr lang="en-SG" sz="1600" b="0" dirty="0">
                <a:solidFill>
                  <a:schemeClr val="bg1"/>
                </a:solidFill>
                <a:latin typeface="Calibri" panose="020F0502020204030204" pitchFamily="34" charset="0"/>
                <a:cs typeface="Calibri" panose="020F0502020204030204" pitchFamily="34" charset="0"/>
              </a:rPr>
              <a:t>= .0039)</a:t>
            </a:r>
          </a:p>
          <a:p>
            <a:pPr algn="ctr"/>
            <a:r>
              <a:rPr lang="en-SG" sz="1600" b="0" dirty="0">
                <a:solidFill>
                  <a:schemeClr val="bg1"/>
                </a:solidFill>
                <a:latin typeface="Calibri" panose="020F0502020204030204" pitchFamily="34" charset="0"/>
                <a:cs typeface="Calibri" panose="020F0502020204030204" pitchFamily="34" charset="0"/>
              </a:rPr>
              <a:t>(crossed significance boundary)</a:t>
            </a:r>
          </a:p>
        </p:txBody>
      </p:sp>
      <p:sp>
        <p:nvSpPr>
          <p:cNvPr id="12" name="TextBox 11">
            <a:extLst>
              <a:ext uri="{FF2B5EF4-FFF2-40B4-BE49-F238E27FC236}">
                <a16:creationId xmlns:a16="http://schemas.microsoft.com/office/drawing/2014/main" id="{34FBCC1B-BB8A-4ABB-8EF1-CEA2F172F20D}"/>
              </a:ext>
            </a:extLst>
          </p:cNvPr>
          <p:cNvSpPr txBox="1"/>
          <p:nvPr/>
        </p:nvSpPr>
        <p:spPr>
          <a:xfrm>
            <a:off x="7300863" y="3018548"/>
            <a:ext cx="4488514" cy="338554"/>
          </a:xfrm>
          <a:prstGeom prst="rect">
            <a:avLst/>
          </a:prstGeom>
          <a:noFill/>
        </p:spPr>
        <p:txBody>
          <a:bodyPr wrap="square" rtlCol="0">
            <a:spAutoFit/>
          </a:bodyPr>
          <a:lstStyle/>
          <a:p>
            <a:pPr algn="ctr"/>
            <a:r>
              <a:rPr lang="en-SG" sz="1600" dirty="0">
                <a:solidFill>
                  <a:schemeClr val="bg1"/>
                </a:solidFill>
                <a:latin typeface="Calibri" panose="020F0502020204030204" pitchFamily="34" charset="0"/>
                <a:cs typeface="Calibri" panose="020F0502020204030204" pitchFamily="34" charset="0"/>
              </a:rPr>
              <a:t>Median follow up: </a:t>
            </a:r>
            <a:r>
              <a:rPr lang="en-SG" sz="1600" b="0" dirty="0">
                <a:solidFill>
                  <a:schemeClr val="bg1"/>
                </a:solidFill>
                <a:latin typeface="Calibri" panose="020F0502020204030204" pitchFamily="34" charset="0"/>
                <a:cs typeface="Calibri" panose="020F0502020204030204" pitchFamily="34" charset="0"/>
              </a:rPr>
              <a:t>32.8 mo (range: 0.1-57.5) </a:t>
            </a:r>
          </a:p>
        </p:txBody>
      </p:sp>
      <p:sp>
        <p:nvSpPr>
          <p:cNvPr id="13" name="TextBox 12">
            <a:extLst>
              <a:ext uri="{FF2B5EF4-FFF2-40B4-BE49-F238E27FC236}">
                <a16:creationId xmlns:a16="http://schemas.microsoft.com/office/drawing/2014/main" id="{1AB7A726-D1A7-4F3A-88C0-FC4DD541C4DE}"/>
              </a:ext>
            </a:extLst>
          </p:cNvPr>
          <p:cNvSpPr txBox="1"/>
          <p:nvPr/>
        </p:nvSpPr>
        <p:spPr>
          <a:xfrm>
            <a:off x="9128330" y="5794629"/>
            <a:ext cx="2847882" cy="307777"/>
          </a:xfrm>
          <a:prstGeom prst="rect">
            <a:avLst/>
          </a:prstGeom>
          <a:noFill/>
        </p:spPr>
        <p:txBody>
          <a:bodyPr wrap="square" rtlCol="0">
            <a:spAutoFit/>
          </a:bodyPr>
          <a:lstStyle/>
          <a:p>
            <a:r>
              <a:rPr lang="en-SG" sz="1400" b="0" dirty="0">
                <a:solidFill>
                  <a:schemeClr val="bg1"/>
                </a:solidFill>
                <a:latin typeface="Calibri" panose="020F0502020204030204" pitchFamily="34" charset="0"/>
                <a:cs typeface="Calibri" panose="020F0502020204030204" pitchFamily="34" charset="0"/>
              </a:rPr>
              <a:t>PD-L1 expression by SP263 assay.</a:t>
            </a:r>
          </a:p>
        </p:txBody>
      </p:sp>
      <p:sp>
        <p:nvSpPr>
          <p:cNvPr id="146" name="TextBox 145">
            <a:extLst>
              <a:ext uri="{FF2B5EF4-FFF2-40B4-BE49-F238E27FC236}">
                <a16:creationId xmlns:a16="http://schemas.microsoft.com/office/drawing/2014/main" id="{2D1DED2A-E590-4142-AEF0-5135E18B07C0}"/>
              </a:ext>
            </a:extLst>
          </p:cNvPr>
          <p:cNvSpPr txBox="1"/>
          <p:nvPr/>
        </p:nvSpPr>
        <p:spPr bwMode="auto">
          <a:xfrm>
            <a:off x="4722557" y="5375690"/>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8" name="Group 17">
            <a:extLst>
              <a:ext uri="{FF2B5EF4-FFF2-40B4-BE49-F238E27FC236}">
                <a16:creationId xmlns:a16="http://schemas.microsoft.com/office/drawing/2014/main" id="{260ABAFF-456B-4EC2-B54A-B853503D1170}"/>
              </a:ext>
            </a:extLst>
          </p:cNvPr>
          <p:cNvGrpSpPr/>
          <p:nvPr/>
        </p:nvGrpSpPr>
        <p:grpSpPr>
          <a:xfrm>
            <a:off x="1902953" y="1803179"/>
            <a:ext cx="96987" cy="3278902"/>
            <a:chOff x="1796027" y="1752395"/>
            <a:chExt cx="96987" cy="3278902"/>
          </a:xfrm>
        </p:grpSpPr>
        <p:cxnSp>
          <p:nvCxnSpPr>
            <p:cNvPr id="19" name="Straight Connector 18">
              <a:extLst>
                <a:ext uri="{FF2B5EF4-FFF2-40B4-BE49-F238E27FC236}">
                  <a16:creationId xmlns:a16="http://schemas.microsoft.com/office/drawing/2014/main" id="{795ECDBE-9839-4CC5-A72A-44866607E8F9}"/>
                </a:ext>
              </a:extLst>
            </p:cNvPr>
            <p:cNvCxnSpPr>
              <a:cxnSpLocks/>
            </p:cNvCxnSpPr>
            <p:nvPr/>
          </p:nvCxnSpPr>
          <p:spPr bwMode="auto">
            <a:xfrm flipH="1">
              <a:off x="1796027" y="1752395"/>
              <a:ext cx="96987"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107DBF48-0E31-4541-9A8F-AEE5A9A64FC5}"/>
                </a:ext>
              </a:extLst>
            </p:cNvPr>
            <p:cNvCxnSpPr>
              <a:cxnSpLocks/>
            </p:cNvCxnSpPr>
            <p:nvPr/>
          </p:nvCxnSpPr>
          <p:spPr bwMode="auto">
            <a:xfrm flipH="1">
              <a:off x="1796027" y="2402459"/>
              <a:ext cx="96987"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E2FBA9CF-1247-41FB-8B9A-3BA2F7826BE0}"/>
                </a:ext>
              </a:extLst>
            </p:cNvPr>
            <p:cNvCxnSpPr>
              <a:cxnSpLocks/>
            </p:cNvCxnSpPr>
            <p:nvPr/>
          </p:nvCxnSpPr>
          <p:spPr bwMode="auto">
            <a:xfrm flipH="1">
              <a:off x="1796027" y="3057287"/>
              <a:ext cx="96987"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A17AADB6-FC23-412F-AB88-3D56862BD2FB}"/>
                </a:ext>
              </a:extLst>
            </p:cNvPr>
            <p:cNvCxnSpPr>
              <a:cxnSpLocks/>
            </p:cNvCxnSpPr>
            <p:nvPr/>
          </p:nvCxnSpPr>
          <p:spPr bwMode="auto">
            <a:xfrm flipH="1">
              <a:off x="1796027" y="3716877"/>
              <a:ext cx="96987"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505F468-1729-45AD-A055-584F2D3223B7}"/>
                </a:ext>
              </a:extLst>
            </p:cNvPr>
            <p:cNvCxnSpPr>
              <a:cxnSpLocks/>
            </p:cNvCxnSpPr>
            <p:nvPr/>
          </p:nvCxnSpPr>
          <p:spPr bwMode="auto">
            <a:xfrm flipH="1">
              <a:off x="1796027" y="4376468"/>
              <a:ext cx="96987"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C2E37B5-8ED3-4953-BA2D-4CA68614FB43}"/>
                </a:ext>
              </a:extLst>
            </p:cNvPr>
            <p:cNvCxnSpPr>
              <a:cxnSpLocks/>
            </p:cNvCxnSpPr>
            <p:nvPr/>
          </p:nvCxnSpPr>
          <p:spPr bwMode="auto">
            <a:xfrm flipH="1">
              <a:off x="1796027" y="5031297"/>
              <a:ext cx="96987" cy="0"/>
            </a:xfrm>
            <a:prstGeom prst="line">
              <a:avLst/>
            </a:prstGeom>
            <a:noFill/>
            <a:ln w="28575" cap="flat" cmpd="sng" algn="ctr">
              <a:solidFill>
                <a:schemeClr val="bg1"/>
              </a:solidFill>
              <a:prstDash val="solid"/>
              <a:round/>
              <a:headEnd type="none" w="med" len="med"/>
              <a:tailEnd type="none" w="med" len="med"/>
            </a:ln>
            <a:effectLst/>
          </p:spPr>
        </p:cxnSp>
      </p:grpSp>
      <p:grpSp>
        <p:nvGrpSpPr>
          <p:cNvPr id="25" name="Group 24">
            <a:extLst>
              <a:ext uri="{FF2B5EF4-FFF2-40B4-BE49-F238E27FC236}">
                <a16:creationId xmlns:a16="http://schemas.microsoft.com/office/drawing/2014/main" id="{9F1AADF5-3725-4D87-AA96-59DA50CF92E7}"/>
              </a:ext>
            </a:extLst>
          </p:cNvPr>
          <p:cNvGrpSpPr/>
          <p:nvPr/>
        </p:nvGrpSpPr>
        <p:grpSpPr>
          <a:xfrm>
            <a:off x="2015239" y="5072842"/>
            <a:ext cx="5787177" cy="95751"/>
            <a:chOff x="1908313" y="5022058"/>
            <a:chExt cx="5787177" cy="95751"/>
          </a:xfrm>
        </p:grpSpPr>
        <p:cxnSp>
          <p:nvCxnSpPr>
            <p:cNvPr id="26" name="Straight Connector 25">
              <a:extLst>
                <a:ext uri="{FF2B5EF4-FFF2-40B4-BE49-F238E27FC236}">
                  <a16:creationId xmlns:a16="http://schemas.microsoft.com/office/drawing/2014/main" id="{7AF2BCE7-99F9-45B2-B5D8-ECB25740FBC7}"/>
                </a:ext>
              </a:extLst>
            </p:cNvPr>
            <p:cNvCxnSpPr>
              <a:cxnSpLocks/>
            </p:cNvCxnSpPr>
            <p:nvPr/>
          </p:nvCxnSpPr>
          <p:spPr bwMode="auto">
            <a:xfrm rot="5400000" flipH="1">
              <a:off x="3470367" y="5069933"/>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A0ECB774-88C0-47F9-A133-B7F088B22594}"/>
                </a:ext>
              </a:extLst>
            </p:cNvPr>
            <p:cNvCxnSpPr>
              <a:cxnSpLocks/>
            </p:cNvCxnSpPr>
            <p:nvPr/>
          </p:nvCxnSpPr>
          <p:spPr bwMode="auto">
            <a:xfrm rot="5400000" flipH="1">
              <a:off x="3151239" y="5069933"/>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2BCC0988-979F-4AF1-A4FA-7755B1E73DB2}"/>
                </a:ext>
              </a:extLst>
            </p:cNvPr>
            <p:cNvCxnSpPr>
              <a:cxnSpLocks/>
            </p:cNvCxnSpPr>
            <p:nvPr/>
          </p:nvCxnSpPr>
          <p:spPr bwMode="auto">
            <a:xfrm rot="5400000" flipH="1">
              <a:off x="2827348" y="5069933"/>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E54D7023-DA3D-406A-B873-47E55939218E}"/>
                </a:ext>
              </a:extLst>
            </p:cNvPr>
            <p:cNvCxnSpPr>
              <a:cxnSpLocks/>
            </p:cNvCxnSpPr>
            <p:nvPr/>
          </p:nvCxnSpPr>
          <p:spPr bwMode="auto">
            <a:xfrm rot="5400000" flipH="1">
              <a:off x="2503457" y="5069933"/>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6F05F76-D0FE-4D77-A5EC-ACF0F346DC4E}"/>
                </a:ext>
              </a:extLst>
            </p:cNvPr>
            <p:cNvCxnSpPr>
              <a:cxnSpLocks/>
            </p:cNvCxnSpPr>
            <p:nvPr/>
          </p:nvCxnSpPr>
          <p:spPr bwMode="auto">
            <a:xfrm rot="5400000" flipH="1">
              <a:off x="2179566" y="5069933"/>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6163ED04-DC56-4FD8-8C25-29FDB1C2ADD8}"/>
                </a:ext>
              </a:extLst>
            </p:cNvPr>
            <p:cNvCxnSpPr>
              <a:cxnSpLocks/>
            </p:cNvCxnSpPr>
            <p:nvPr/>
          </p:nvCxnSpPr>
          <p:spPr bwMode="auto">
            <a:xfrm rot="5400000" flipH="1">
              <a:off x="1860438" y="5069933"/>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7F35C6E2-85A4-4ECD-BB78-78DD33C8DB7B}"/>
                </a:ext>
              </a:extLst>
            </p:cNvPr>
            <p:cNvCxnSpPr>
              <a:cxnSpLocks/>
            </p:cNvCxnSpPr>
            <p:nvPr/>
          </p:nvCxnSpPr>
          <p:spPr bwMode="auto">
            <a:xfrm rot="5400000" flipH="1">
              <a:off x="5394662" y="5069934"/>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B925248C-7206-4C96-9BEA-D076D8018F41}"/>
                </a:ext>
              </a:extLst>
            </p:cNvPr>
            <p:cNvCxnSpPr>
              <a:cxnSpLocks/>
            </p:cNvCxnSpPr>
            <p:nvPr/>
          </p:nvCxnSpPr>
          <p:spPr bwMode="auto">
            <a:xfrm rot="5400000" flipH="1">
              <a:off x="5080296" y="5069934"/>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5FCA2D8-443C-40FD-85B6-B3822FFDE382}"/>
                </a:ext>
              </a:extLst>
            </p:cNvPr>
            <p:cNvCxnSpPr>
              <a:cxnSpLocks/>
            </p:cNvCxnSpPr>
            <p:nvPr/>
          </p:nvCxnSpPr>
          <p:spPr bwMode="auto">
            <a:xfrm rot="5400000" flipH="1">
              <a:off x="4756405" y="5069934"/>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51F2FC58-1A73-487E-B8EC-9F3FF88E813C}"/>
                </a:ext>
              </a:extLst>
            </p:cNvPr>
            <p:cNvCxnSpPr>
              <a:cxnSpLocks/>
            </p:cNvCxnSpPr>
            <p:nvPr/>
          </p:nvCxnSpPr>
          <p:spPr bwMode="auto">
            <a:xfrm rot="5400000" flipH="1">
              <a:off x="4437277" y="5069934"/>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DACE31BD-A470-4253-A840-1AA1F99CB1B3}"/>
                </a:ext>
              </a:extLst>
            </p:cNvPr>
            <p:cNvCxnSpPr>
              <a:cxnSpLocks/>
            </p:cNvCxnSpPr>
            <p:nvPr/>
          </p:nvCxnSpPr>
          <p:spPr bwMode="auto">
            <a:xfrm rot="5400000" flipH="1">
              <a:off x="4113386" y="5069934"/>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66BD685-F58E-43EA-9327-A0862FDAE8D9}"/>
                </a:ext>
              </a:extLst>
            </p:cNvPr>
            <p:cNvCxnSpPr>
              <a:cxnSpLocks/>
            </p:cNvCxnSpPr>
            <p:nvPr/>
          </p:nvCxnSpPr>
          <p:spPr bwMode="auto">
            <a:xfrm rot="5400000" flipH="1">
              <a:off x="3794258" y="5069934"/>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D326D980-023F-4085-BE0E-B6C1571923FF}"/>
                </a:ext>
              </a:extLst>
            </p:cNvPr>
            <p:cNvCxnSpPr>
              <a:cxnSpLocks/>
            </p:cNvCxnSpPr>
            <p:nvPr/>
          </p:nvCxnSpPr>
          <p:spPr bwMode="auto">
            <a:xfrm rot="5400000" flipH="1">
              <a:off x="7333245" y="5069935"/>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DCDE3C1-6CC4-41D6-90E4-F8C640038F93}"/>
                </a:ext>
              </a:extLst>
            </p:cNvPr>
            <p:cNvCxnSpPr>
              <a:cxnSpLocks/>
            </p:cNvCxnSpPr>
            <p:nvPr/>
          </p:nvCxnSpPr>
          <p:spPr bwMode="auto">
            <a:xfrm rot="5400000" flipH="1">
              <a:off x="7009354" y="5069935"/>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48D5C841-4835-4500-8A47-8888662623ED}"/>
                </a:ext>
              </a:extLst>
            </p:cNvPr>
            <p:cNvCxnSpPr>
              <a:cxnSpLocks/>
            </p:cNvCxnSpPr>
            <p:nvPr/>
          </p:nvCxnSpPr>
          <p:spPr bwMode="auto">
            <a:xfrm rot="5400000" flipH="1">
              <a:off x="6680701" y="5069935"/>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886B67DF-5915-48A9-BDED-7B8D35CFCD07}"/>
                </a:ext>
              </a:extLst>
            </p:cNvPr>
            <p:cNvCxnSpPr>
              <a:cxnSpLocks/>
            </p:cNvCxnSpPr>
            <p:nvPr/>
          </p:nvCxnSpPr>
          <p:spPr bwMode="auto">
            <a:xfrm rot="5400000" flipH="1">
              <a:off x="6361572" y="5069935"/>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3224FB1A-6E1C-4D0B-9980-9593B4B837CA}"/>
                </a:ext>
              </a:extLst>
            </p:cNvPr>
            <p:cNvCxnSpPr>
              <a:cxnSpLocks/>
            </p:cNvCxnSpPr>
            <p:nvPr/>
          </p:nvCxnSpPr>
          <p:spPr bwMode="auto">
            <a:xfrm rot="5400000" flipH="1">
              <a:off x="6032920" y="5069935"/>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C5B45B5D-5E0E-42A5-8913-6574FCD69F50}"/>
                </a:ext>
              </a:extLst>
            </p:cNvPr>
            <p:cNvCxnSpPr>
              <a:cxnSpLocks/>
            </p:cNvCxnSpPr>
            <p:nvPr/>
          </p:nvCxnSpPr>
          <p:spPr bwMode="auto">
            <a:xfrm rot="5400000" flipH="1">
              <a:off x="5723315" y="5069935"/>
              <a:ext cx="95749"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719200D0-19C6-4413-8AF1-0F3B80E3BBE8}"/>
                </a:ext>
              </a:extLst>
            </p:cNvPr>
            <p:cNvCxnSpPr>
              <a:cxnSpLocks/>
            </p:cNvCxnSpPr>
            <p:nvPr/>
          </p:nvCxnSpPr>
          <p:spPr bwMode="auto">
            <a:xfrm rot="5400000" flipH="1">
              <a:off x="7647615" y="5069935"/>
              <a:ext cx="95749"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4" name="Group 143">
            <a:extLst>
              <a:ext uri="{FF2B5EF4-FFF2-40B4-BE49-F238E27FC236}">
                <a16:creationId xmlns:a16="http://schemas.microsoft.com/office/drawing/2014/main" id="{06938B54-2C90-4946-800D-4F67D7E0A63C}"/>
              </a:ext>
            </a:extLst>
          </p:cNvPr>
          <p:cNvGrpSpPr/>
          <p:nvPr/>
        </p:nvGrpSpPr>
        <p:grpSpPr>
          <a:xfrm>
            <a:off x="1424436" y="1603122"/>
            <a:ext cx="555388" cy="3634296"/>
            <a:chOff x="1317510" y="1552338"/>
            <a:chExt cx="555388" cy="3634296"/>
          </a:xfrm>
        </p:grpSpPr>
        <p:sp>
          <p:nvSpPr>
            <p:cNvPr id="10" name="TextBox 9">
              <a:extLst>
                <a:ext uri="{FF2B5EF4-FFF2-40B4-BE49-F238E27FC236}">
                  <a16:creationId xmlns:a16="http://schemas.microsoft.com/office/drawing/2014/main" id="{AE7DF984-EA75-4213-820D-71F9AD257692}"/>
                </a:ext>
              </a:extLst>
            </p:cNvPr>
            <p:cNvSpPr txBox="1"/>
            <p:nvPr/>
          </p:nvSpPr>
          <p:spPr bwMode="auto">
            <a:xfrm>
              <a:off x="1317510" y="155233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39" name="TextBox 138">
              <a:extLst>
                <a:ext uri="{FF2B5EF4-FFF2-40B4-BE49-F238E27FC236}">
                  <a16:creationId xmlns:a16="http://schemas.microsoft.com/office/drawing/2014/main" id="{49BEF728-05AA-447C-8F85-619E2B126DFD}"/>
                </a:ext>
              </a:extLst>
            </p:cNvPr>
            <p:cNvSpPr txBox="1"/>
            <p:nvPr/>
          </p:nvSpPr>
          <p:spPr bwMode="auto">
            <a:xfrm>
              <a:off x="1434530" y="218368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40" name="TextBox 139">
              <a:extLst>
                <a:ext uri="{FF2B5EF4-FFF2-40B4-BE49-F238E27FC236}">
                  <a16:creationId xmlns:a16="http://schemas.microsoft.com/office/drawing/2014/main" id="{013FBB41-BF11-4037-985E-34FA5034B788}"/>
                </a:ext>
              </a:extLst>
            </p:cNvPr>
            <p:cNvSpPr txBox="1"/>
            <p:nvPr/>
          </p:nvSpPr>
          <p:spPr bwMode="auto">
            <a:xfrm>
              <a:off x="1434530" y="28446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41" name="TextBox 140">
              <a:extLst>
                <a:ext uri="{FF2B5EF4-FFF2-40B4-BE49-F238E27FC236}">
                  <a16:creationId xmlns:a16="http://schemas.microsoft.com/office/drawing/2014/main" id="{A5C94033-4BCB-4266-A101-157AADBC988C}"/>
                </a:ext>
              </a:extLst>
            </p:cNvPr>
            <p:cNvSpPr txBox="1"/>
            <p:nvPr/>
          </p:nvSpPr>
          <p:spPr bwMode="auto">
            <a:xfrm>
              <a:off x="1434530" y="350892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42" name="TextBox 141">
              <a:extLst>
                <a:ext uri="{FF2B5EF4-FFF2-40B4-BE49-F238E27FC236}">
                  <a16:creationId xmlns:a16="http://schemas.microsoft.com/office/drawing/2014/main" id="{E33D43E7-4321-4E5D-92C4-CF04C4B6884B}"/>
                </a:ext>
              </a:extLst>
            </p:cNvPr>
            <p:cNvSpPr txBox="1"/>
            <p:nvPr/>
          </p:nvSpPr>
          <p:spPr bwMode="auto">
            <a:xfrm>
              <a:off x="1434530" y="41680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43" name="TextBox 142">
              <a:extLst>
                <a:ext uri="{FF2B5EF4-FFF2-40B4-BE49-F238E27FC236}">
                  <a16:creationId xmlns:a16="http://schemas.microsoft.com/office/drawing/2014/main" id="{B39A51D4-0020-4F95-9E7F-0DA3DF80DA9C}"/>
                </a:ext>
              </a:extLst>
            </p:cNvPr>
            <p:cNvSpPr txBox="1"/>
            <p:nvPr/>
          </p:nvSpPr>
          <p:spPr bwMode="auto">
            <a:xfrm>
              <a:off x="1571212" y="48173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145" name="TextBox 144">
            <a:extLst>
              <a:ext uri="{FF2B5EF4-FFF2-40B4-BE49-F238E27FC236}">
                <a16:creationId xmlns:a16="http://schemas.microsoft.com/office/drawing/2014/main" id="{99510F9E-3042-45D6-96C4-132712470532}"/>
              </a:ext>
            </a:extLst>
          </p:cNvPr>
          <p:cNvSpPr txBox="1"/>
          <p:nvPr/>
        </p:nvSpPr>
        <p:spPr bwMode="auto">
          <a:xfrm rot="16200000">
            <a:off x="852902" y="3209107"/>
            <a:ext cx="907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DFS (%)</a:t>
            </a:r>
          </a:p>
        </p:txBody>
      </p:sp>
      <p:sp>
        <p:nvSpPr>
          <p:cNvPr id="17" name="Freeform: Shape 16">
            <a:extLst>
              <a:ext uri="{FF2B5EF4-FFF2-40B4-BE49-F238E27FC236}">
                <a16:creationId xmlns:a16="http://schemas.microsoft.com/office/drawing/2014/main" id="{9F7B3997-EDD6-4656-9CC8-445069BBD6BB}"/>
              </a:ext>
            </a:extLst>
          </p:cNvPr>
          <p:cNvSpPr/>
          <p:nvPr/>
        </p:nvSpPr>
        <p:spPr bwMode="auto">
          <a:xfrm>
            <a:off x="2015239" y="1704655"/>
            <a:ext cx="5995284" cy="3379305"/>
          </a:xfrm>
          <a:custGeom>
            <a:avLst/>
            <a:gdLst>
              <a:gd name="connsiteX0" fmla="*/ 0 w 5995284"/>
              <a:gd name="connsiteY0" fmla="*/ 0 h 3379305"/>
              <a:gd name="connsiteX1" fmla="*/ 0 w 5995284"/>
              <a:gd name="connsiteY1" fmla="*/ 3379305 h 3379305"/>
              <a:gd name="connsiteX2" fmla="*/ 5995284 w 5995284"/>
              <a:gd name="connsiteY2" fmla="*/ 3379305 h 3379305"/>
              <a:gd name="connsiteX3" fmla="*/ 5987332 w 5995284"/>
              <a:gd name="connsiteY3" fmla="*/ 3371353 h 3379305"/>
            </a:gdLst>
            <a:ahLst/>
            <a:cxnLst>
              <a:cxn ang="0">
                <a:pos x="connsiteX0" y="connsiteY0"/>
              </a:cxn>
              <a:cxn ang="0">
                <a:pos x="connsiteX1" y="connsiteY1"/>
              </a:cxn>
              <a:cxn ang="0">
                <a:pos x="connsiteX2" y="connsiteY2"/>
              </a:cxn>
              <a:cxn ang="0">
                <a:pos x="connsiteX3" y="connsiteY3"/>
              </a:cxn>
            </a:cxnLst>
            <a:rect l="l" t="t" r="r" b="b"/>
            <a:pathLst>
              <a:path w="5995284" h="3379305">
                <a:moveTo>
                  <a:pt x="0" y="0"/>
                </a:moveTo>
                <a:lnTo>
                  <a:pt x="0" y="3379305"/>
                </a:lnTo>
                <a:lnTo>
                  <a:pt x="5995284" y="3379305"/>
                </a:lnTo>
                <a:lnTo>
                  <a:pt x="5987332" y="3371353"/>
                </a:lnTo>
              </a:path>
            </a:pathLst>
          </a:custGeom>
          <a:noFill/>
          <a:ln w="28575">
            <a:solidFill>
              <a:schemeClr val="bg1"/>
            </a:solidFill>
            <a:round/>
            <a:headEnd/>
            <a:tailEnd/>
          </a:ln>
          <a:extLst>
            <a:ext uri="{909E8E84-426E-40DD-AFC4-6F175D3DCCD1}">
              <a14:hiddenFill xmlns:a14="http://schemas.microsoft.com/office/drawing/2010/main">
                <a:noFill/>
              </a14:hiddenFill>
            </a:ext>
          </a:extLst>
        </p:spPr>
        <p:txBody>
          <a:bodyPr rtlCol="0" anchor="ctr"/>
          <a:lstStyle/>
          <a:p>
            <a:pPr algn="ctr"/>
            <a:endParaRPr lang="en-US" dirty="0"/>
          </a:p>
        </p:txBody>
      </p:sp>
      <p:sp>
        <p:nvSpPr>
          <p:cNvPr id="45" name="TextBox 44">
            <a:extLst>
              <a:ext uri="{FF2B5EF4-FFF2-40B4-BE49-F238E27FC236}">
                <a16:creationId xmlns:a16="http://schemas.microsoft.com/office/drawing/2014/main" id="{0F8ABB87-091E-438E-BD8E-5DF9D4C942A6}"/>
              </a:ext>
            </a:extLst>
          </p:cNvPr>
          <p:cNvSpPr txBox="1"/>
          <p:nvPr/>
        </p:nvSpPr>
        <p:spPr bwMode="auto">
          <a:xfrm>
            <a:off x="1895742" y="1619681"/>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69" name="TextBox 168">
            <a:extLst>
              <a:ext uri="{FF2B5EF4-FFF2-40B4-BE49-F238E27FC236}">
                <a16:creationId xmlns:a16="http://schemas.microsoft.com/office/drawing/2014/main" id="{62449675-0DAE-4852-B15A-C571395F202D}"/>
              </a:ext>
            </a:extLst>
          </p:cNvPr>
          <p:cNvSpPr txBox="1"/>
          <p:nvPr/>
        </p:nvSpPr>
        <p:spPr bwMode="auto">
          <a:xfrm>
            <a:off x="649719" y="5785611"/>
            <a:ext cx="118917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400" dirty="0">
                <a:solidFill>
                  <a:schemeClr val="accent1"/>
                </a:solidFill>
                <a:latin typeface="Calibri" panose="020F0502020204030204" pitchFamily="34" charset="0"/>
              </a:rPr>
              <a:t>Atezolizumab</a:t>
            </a:r>
          </a:p>
          <a:p>
            <a:pPr algn="r">
              <a:lnSpc>
                <a:spcPct val="100000"/>
              </a:lnSpc>
              <a:spcBef>
                <a:spcPts val="0"/>
              </a:spcBef>
              <a:spcAft>
                <a:spcPct val="0"/>
              </a:spcAft>
              <a:buClrTx/>
              <a:buFontTx/>
              <a:buNone/>
            </a:pPr>
            <a:r>
              <a:rPr lang="en-US" sz="1400" dirty="0">
                <a:solidFill>
                  <a:schemeClr val="accent3"/>
                </a:solidFill>
                <a:latin typeface="Calibri" panose="020F0502020204030204" pitchFamily="34" charset="0"/>
              </a:rPr>
              <a:t>BSC</a:t>
            </a:r>
            <a:endParaRPr lang="en-US" sz="1400" b="0" dirty="0">
              <a:solidFill>
                <a:schemeClr val="bg1"/>
              </a:solidFill>
              <a:latin typeface="Calibri" panose="020F0502020204030204" pitchFamily="34" charset="0"/>
            </a:endParaRPr>
          </a:p>
        </p:txBody>
      </p:sp>
      <p:sp>
        <p:nvSpPr>
          <p:cNvPr id="173" name="TextBox 172">
            <a:extLst>
              <a:ext uri="{FF2B5EF4-FFF2-40B4-BE49-F238E27FC236}">
                <a16:creationId xmlns:a16="http://schemas.microsoft.com/office/drawing/2014/main" id="{2FDEB525-80C6-49F2-97F7-8037A868D39B}"/>
              </a:ext>
            </a:extLst>
          </p:cNvPr>
          <p:cNvSpPr txBox="1"/>
          <p:nvPr/>
        </p:nvSpPr>
        <p:spPr bwMode="auto">
          <a:xfrm>
            <a:off x="846676" y="5343890"/>
            <a:ext cx="97924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Patients at</a:t>
            </a:r>
          </a:p>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Risk, n</a:t>
            </a:r>
          </a:p>
        </p:txBody>
      </p:sp>
      <p:grpSp>
        <p:nvGrpSpPr>
          <p:cNvPr id="8" name="Group 7">
            <a:extLst>
              <a:ext uri="{FF2B5EF4-FFF2-40B4-BE49-F238E27FC236}">
                <a16:creationId xmlns:a16="http://schemas.microsoft.com/office/drawing/2014/main" id="{1BE74208-3DDB-4EF5-A59D-68289DE77DCC}"/>
              </a:ext>
            </a:extLst>
          </p:cNvPr>
          <p:cNvGrpSpPr/>
          <p:nvPr/>
        </p:nvGrpSpPr>
        <p:grpSpPr>
          <a:xfrm>
            <a:off x="2021392" y="1809731"/>
            <a:ext cx="6060502" cy="2195745"/>
            <a:chOff x="1592747" y="1719618"/>
            <a:chExt cx="6060502" cy="2195745"/>
          </a:xfrm>
        </p:grpSpPr>
        <p:sp>
          <p:nvSpPr>
            <p:cNvPr id="14" name="Freeform: Shape 13">
              <a:extLst>
                <a:ext uri="{FF2B5EF4-FFF2-40B4-BE49-F238E27FC236}">
                  <a16:creationId xmlns:a16="http://schemas.microsoft.com/office/drawing/2014/main" id="{7F449566-4C6C-43FA-A6D0-8EAF2F1F4331}"/>
                </a:ext>
              </a:extLst>
            </p:cNvPr>
            <p:cNvSpPr/>
            <p:nvPr/>
          </p:nvSpPr>
          <p:spPr bwMode="auto">
            <a:xfrm>
              <a:off x="1647338" y="1719618"/>
              <a:ext cx="5877636" cy="1856095"/>
            </a:xfrm>
            <a:custGeom>
              <a:avLst/>
              <a:gdLst>
                <a:gd name="connsiteX0" fmla="*/ 0 w 5877636"/>
                <a:gd name="connsiteY0" fmla="*/ 0 h 1856095"/>
                <a:gd name="connsiteX1" fmla="*/ 72788 w 5877636"/>
                <a:gd name="connsiteY1" fmla="*/ 0 h 1856095"/>
                <a:gd name="connsiteX2" fmla="*/ 72788 w 5877636"/>
                <a:gd name="connsiteY2" fmla="*/ 0 h 1856095"/>
                <a:gd name="connsiteX3" fmla="*/ 90985 w 5877636"/>
                <a:gd name="connsiteY3" fmla="*/ 18197 h 1856095"/>
                <a:gd name="connsiteX4" fmla="*/ 90985 w 5877636"/>
                <a:gd name="connsiteY4" fmla="*/ 18197 h 1856095"/>
                <a:gd name="connsiteX5" fmla="*/ 118280 w 5877636"/>
                <a:gd name="connsiteY5" fmla="*/ 45492 h 1856095"/>
                <a:gd name="connsiteX6" fmla="*/ 118280 w 5877636"/>
                <a:gd name="connsiteY6" fmla="*/ 77337 h 1856095"/>
                <a:gd name="connsiteX7" fmla="*/ 259308 w 5877636"/>
                <a:gd name="connsiteY7" fmla="*/ 77337 h 1856095"/>
                <a:gd name="connsiteX8" fmla="*/ 259308 w 5877636"/>
                <a:gd name="connsiteY8" fmla="*/ 100083 h 1856095"/>
                <a:gd name="connsiteX9" fmla="*/ 336645 w 5877636"/>
                <a:gd name="connsiteY9" fmla="*/ 100083 h 1856095"/>
                <a:gd name="connsiteX10" fmla="*/ 336645 w 5877636"/>
                <a:gd name="connsiteY10" fmla="*/ 122830 h 1856095"/>
                <a:gd name="connsiteX11" fmla="*/ 359391 w 5877636"/>
                <a:gd name="connsiteY11" fmla="*/ 122830 h 1856095"/>
                <a:gd name="connsiteX12" fmla="*/ 359391 w 5877636"/>
                <a:gd name="connsiteY12" fmla="*/ 213815 h 1856095"/>
                <a:gd name="connsiteX13" fmla="*/ 382137 w 5877636"/>
                <a:gd name="connsiteY13" fmla="*/ 213815 h 1856095"/>
                <a:gd name="connsiteX14" fmla="*/ 382137 w 5877636"/>
                <a:gd name="connsiteY14" fmla="*/ 286603 h 1856095"/>
                <a:gd name="connsiteX15" fmla="*/ 395785 w 5877636"/>
                <a:gd name="connsiteY15" fmla="*/ 300251 h 1856095"/>
                <a:gd name="connsiteX16" fmla="*/ 395785 w 5877636"/>
                <a:gd name="connsiteY16" fmla="*/ 373039 h 1856095"/>
                <a:gd name="connsiteX17" fmla="*/ 418532 w 5877636"/>
                <a:gd name="connsiteY17" fmla="*/ 373039 h 1856095"/>
                <a:gd name="connsiteX18" fmla="*/ 418532 w 5877636"/>
                <a:gd name="connsiteY18" fmla="*/ 418531 h 1856095"/>
                <a:gd name="connsiteX19" fmla="*/ 450376 w 5877636"/>
                <a:gd name="connsiteY19" fmla="*/ 418531 h 1856095"/>
                <a:gd name="connsiteX20" fmla="*/ 450376 w 5877636"/>
                <a:gd name="connsiteY20" fmla="*/ 459475 h 1856095"/>
                <a:gd name="connsiteX21" fmla="*/ 500418 w 5877636"/>
                <a:gd name="connsiteY21" fmla="*/ 459475 h 1856095"/>
                <a:gd name="connsiteX22" fmla="*/ 500418 w 5877636"/>
                <a:gd name="connsiteY22" fmla="*/ 495869 h 1856095"/>
                <a:gd name="connsiteX23" fmla="*/ 618699 w 5877636"/>
                <a:gd name="connsiteY23" fmla="*/ 495869 h 1856095"/>
                <a:gd name="connsiteX24" fmla="*/ 618699 w 5877636"/>
                <a:gd name="connsiteY24" fmla="*/ 523164 h 1856095"/>
                <a:gd name="connsiteX25" fmla="*/ 673290 w 5877636"/>
                <a:gd name="connsiteY25" fmla="*/ 523164 h 1856095"/>
                <a:gd name="connsiteX26" fmla="*/ 673290 w 5877636"/>
                <a:gd name="connsiteY26" fmla="*/ 545910 h 1856095"/>
                <a:gd name="connsiteX27" fmla="*/ 723332 w 5877636"/>
                <a:gd name="connsiteY27" fmla="*/ 545910 h 1856095"/>
                <a:gd name="connsiteX28" fmla="*/ 723332 w 5877636"/>
                <a:gd name="connsiteY28" fmla="*/ 595952 h 1856095"/>
                <a:gd name="connsiteX29" fmla="*/ 809767 w 5877636"/>
                <a:gd name="connsiteY29" fmla="*/ 595952 h 1856095"/>
                <a:gd name="connsiteX30" fmla="*/ 809767 w 5877636"/>
                <a:gd name="connsiteY30" fmla="*/ 659642 h 1856095"/>
                <a:gd name="connsiteX31" fmla="*/ 850711 w 5877636"/>
                <a:gd name="connsiteY31" fmla="*/ 659642 h 1856095"/>
                <a:gd name="connsiteX32" fmla="*/ 850711 w 5877636"/>
                <a:gd name="connsiteY32" fmla="*/ 714233 h 1856095"/>
                <a:gd name="connsiteX33" fmla="*/ 914400 w 5877636"/>
                <a:gd name="connsiteY33" fmla="*/ 714233 h 1856095"/>
                <a:gd name="connsiteX34" fmla="*/ 914400 w 5877636"/>
                <a:gd name="connsiteY34" fmla="*/ 723331 h 1856095"/>
                <a:gd name="connsiteX35" fmla="*/ 1028132 w 5877636"/>
                <a:gd name="connsiteY35" fmla="*/ 723331 h 1856095"/>
                <a:gd name="connsiteX36" fmla="*/ 1028132 w 5877636"/>
                <a:gd name="connsiteY36" fmla="*/ 741528 h 1856095"/>
                <a:gd name="connsiteX37" fmla="*/ 1096370 w 5877636"/>
                <a:gd name="connsiteY37" fmla="*/ 741528 h 1856095"/>
                <a:gd name="connsiteX38" fmla="*/ 1096370 w 5877636"/>
                <a:gd name="connsiteY38" fmla="*/ 777922 h 1856095"/>
                <a:gd name="connsiteX39" fmla="*/ 1219200 w 5877636"/>
                <a:gd name="connsiteY39" fmla="*/ 777922 h 1856095"/>
                <a:gd name="connsiteX40" fmla="*/ 1219200 w 5877636"/>
                <a:gd name="connsiteY40" fmla="*/ 859809 h 1856095"/>
                <a:gd name="connsiteX41" fmla="*/ 1255594 w 5877636"/>
                <a:gd name="connsiteY41" fmla="*/ 859809 h 1856095"/>
                <a:gd name="connsiteX42" fmla="*/ 1255594 w 5877636"/>
                <a:gd name="connsiteY42" fmla="*/ 905301 h 1856095"/>
                <a:gd name="connsiteX43" fmla="*/ 1319284 w 5877636"/>
                <a:gd name="connsiteY43" fmla="*/ 905301 h 1856095"/>
                <a:gd name="connsiteX44" fmla="*/ 1319284 w 5877636"/>
                <a:gd name="connsiteY44" fmla="*/ 905301 h 1856095"/>
                <a:gd name="connsiteX45" fmla="*/ 1319284 w 5877636"/>
                <a:gd name="connsiteY45" fmla="*/ 946245 h 1856095"/>
                <a:gd name="connsiteX46" fmla="*/ 1378424 w 5877636"/>
                <a:gd name="connsiteY46" fmla="*/ 946245 h 1856095"/>
                <a:gd name="connsiteX47" fmla="*/ 1583140 w 5877636"/>
                <a:gd name="connsiteY47" fmla="*/ 946245 h 1856095"/>
                <a:gd name="connsiteX48" fmla="*/ 1583140 w 5877636"/>
                <a:gd name="connsiteY48" fmla="*/ 982639 h 1856095"/>
                <a:gd name="connsiteX49" fmla="*/ 1637732 w 5877636"/>
                <a:gd name="connsiteY49" fmla="*/ 982639 h 1856095"/>
                <a:gd name="connsiteX50" fmla="*/ 1637732 w 5877636"/>
                <a:gd name="connsiteY50" fmla="*/ 1000836 h 1856095"/>
                <a:gd name="connsiteX51" fmla="*/ 1696872 w 5877636"/>
                <a:gd name="connsiteY51" fmla="*/ 1000836 h 1856095"/>
                <a:gd name="connsiteX52" fmla="*/ 1696872 w 5877636"/>
                <a:gd name="connsiteY52" fmla="*/ 1023582 h 1856095"/>
                <a:gd name="connsiteX53" fmla="*/ 1828800 w 5877636"/>
                <a:gd name="connsiteY53" fmla="*/ 1023582 h 1856095"/>
                <a:gd name="connsiteX54" fmla="*/ 1828800 w 5877636"/>
                <a:gd name="connsiteY54" fmla="*/ 1069075 h 1856095"/>
                <a:gd name="connsiteX55" fmla="*/ 1878842 w 5877636"/>
                <a:gd name="connsiteY55" fmla="*/ 1069075 h 1856095"/>
                <a:gd name="connsiteX56" fmla="*/ 1878842 w 5877636"/>
                <a:gd name="connsiteY56" fmla="*/ 1105469 h 1856095"/>
                <a:gd name="connsiteX57" fmla="*/ 1919785 w 5877636"/>
                <a:gd name="connsiteY57" fmla="*/ 1105469 h 1856095"/>
                <a:gd name="connsiteX58" fmla="*/ 1919785 w 5877636"/>
                <a:gd name="connsiteY58" fmla="*/ 1137313 h 1856095"/>
                <a:gd name="connsiteX59" fmla="*/ 2033517 w 5877636"/>
                <a:gd name="connsiteY59" fmla="*/ 1137313 h 1856095"/>
                <a:gd name="connsiteX60" fmla="*/ 2129051 w 5877636"/>
                <a:gd name="connsiteY60" fmla="*/ 1137313 h 1856095"/>
                <a:gd name="connsiteX61" fmla="*/ 2129051 w 5877636"/>
                <a:gd name="connsiteY61" fmla="*/ 1164609 h 1856095"/>
                <a:gd name="connsiteX62" fmla="*/ 2229134 w 5877636"/>
                <a:gd name="connsiteY62" fmla="*/ 1164609 h 1856095"/>
                <a:gd name="connsiteX63" fmla="*/ 2229134 w 5877636"/>
                <a:gd name="connsiteY63" fmla="*/ 1187355 h 1856095"/>
                <a:gd name="connsiteX64" fmla="*/ 2265529 w 5877636"/>
                <a:gd name="connsiteY64" fmla="*/ 1187355 h 1856095"/>
                <a:gd name="connsiteX65" fmla="*/ 2256430 w 5877636"/>
                <a:gd name="connsiteY65" fmla="*/ 1196454 h 1856095"/>
                <a:gd name="connsiteX66" fmla="*/ 2411105 w 5877636"/>
                <a:gd name="connsiteY66" fmla="*/ 1196454 h 1856095"/>
                <a:gd name="connsiteX67" fmla="*/ 2411105 w 5877636"/>
                <a:gd name="connsiteY67" fmla="*/ 1223749 h 1856095"/>
                <a:gd name="connsiteX68" fmla="*/ 2479343 w 5877636"/>
                <a:gd name="connsiteY68" fmla="*/ 1223749 h 1856095"/>
                <a:gd name="connsiteX69" fmla="*/ 2479343 w 5877636"/>
                <a:gd name="connsiteY69" fmla="*/ 1246495 h 1856095"/>
                <a:gd name="connsiteX70" fmla="*/ 2529385 w 5877636"/>
                <a:gd name="connsiteY70" fmla="*/ 1246495 h 1856095"/>
                <a:gd name="connsiteX71" fmla="*/ 2529385 w 5877636"/>
                <a:gd name="connsiteY71" fmla="*/ 1301086 h 1856095"/>
                <a:gd name="connsiteX72" fmla="*/ 2538484 w 5877636"/>
                <a:gd name="connsiteY72" fmla="*/ 1310185 h 1856095"/>
                <a:gd name="connsiteX73" fmla="*/ 2579427 w 5877636"/>
                <a:gd name="connsiteY73" fmla="*/ 1310185 h 1856095"/>
                <a:gd name="connsiteX74" fmla="*/ 2579427 w 5877636"/>
                <a:gd name="connsiteY74" fmla="*/ 1310185 h 1856095"/>
                <a:gd name="connsiteX75" fmla="*/ 2606723 w 5877636"/>
                <a:gd name="connsiteY75" fmla="*/ 1337481 h 1856095"/>
                <a:gd name="connsiteX76" fmla="*/ 2597624 w 5877636"/>
                <a:gd name="connsiteY76" fmla="*/ 1346580 h 1856095"/>
                <a:gd name="connsiteX77" fmla="*/ 2811439 w 5877636"/>
                <a:gd name="connsiteY77" fmla="*/ 1346580 h 1856095"/>
                <a:gd name="connsiteX78" fmla="*/ 2811439 w 5877636"/>
                <a:gd name="connsiteY78" fmla="*/ 1382973 h 1856095"/>
                <a:gd name="connsiteX79" fmla="*/ 3029803 w 5877636"/>
                <a:gd name="connsiteY79" fmla="*/ 1382973 h 1856095"/>
                <a:gd name="connsiteX80" fmla="*/ 3029803 w 5877636"/>
                <a:gd name="connsiteY80" fmla="*/ 1405719 h 1856095"/>
                <a:gd name="connsiteX81" fmla="*/ 3134436 w 5877636"/>
                <a:gd name="connsiteY81" fmla="*/ 1405719 h 1856095"/>
                <a:gd name="connsiteX82" fmla="*/ 3134436 w 5877636"/>
                <a:gd name="connsiteY82" fmla="*/ 1433015 h 1856095"/>
                <a:gd name="connsiteX83" fmla="*/ 3166281 w 5877636"/>
                <a:gd name="connsiteY83" fmla="*/ 1433015 h 1856095"/>
                <a:gd name="connsiteX84" fmla="*/ 3166281 w 5877636"/>
                <a:gd name="connsiteY84" fmla="*/ 1473958 h 1856095"/>
                <a:gd name="connsiteX85" fmla="*/ 3166281 w 5877636"/>
                <a:gd name="connsiteY85" fmla="*/ 1510352 h 1856095"/>
                <a:gd name="connsiteX86" fmla="*/ 3325505 w 5877636"/>
                <a:gd name="connsiteY86" fmla="*/ 1510352 h 1856095"/>
                <a:gd name="connsiteX87" fmla="*/ 3311857 w 5877636"/>
                <a:gd name="connsiteY87" fmla="*/ 1524000 h 1856095"/>
                <a:gd name="connsiteX88" fmla="*/ 3375546 w 5877636"/>
                <a:gd name="connsiteY88" fmla="*/ 1524000 h 1856095"/>
                <a:gd name="connsiteX89" fmla="*/ 3375546 w 5877636"/>
                <a:gd name="connsiteY89" fmla="*/ 1564943 h 1856095"/>
                <a:gd name="connsiteX90" fmla="*/ 3521123 w 5877636"/>
                <a:gd name="connsiteY90" fmla="*/ 1564943 h 1856095"/>
                <a:gd name="connsiteX91" fmla="*/ 3521123 w 5877636"/>
                <a:gd name="connsiteY91" fmla="*/ 1596788 h 1856095"/>
                <a:gd name="connsiteX92" fmla="*/ 3607558 w 5877636"/>
                <a:gd name="connsiteY92" fmla="*/ 1596788 h 1856095"/>
                <a:gd name="connsiteX93" fmla="*/ 3607558 w 5877636"/>
                <a:gd name="connsiteY93" fmla="*/ 1633182 h 1856095"/>
                <a:gd name="connsiteX94" fmla="*/ 3725839 w 5877636"/>
                <a:gd name="connsiteY94" fmla="*/ 1633182 h 1856095"/>
                <a:gd name="connsiteX95" fmla="*/ 3725839 w 5877636"/>
                <a:gd name="connsiteY95" fmla="*/ 1651379 h 1856095"/>
                <a:gd name="connsiteX96" fmla="*/ 3780430 w 5877636"/>
                <a:gd name="connsiteY96" fmla="*/ 1651379 h 1856095"/>
                <a:gd name="connsiteX97" fmla="*/ 3780430 w 5877636"/>
                <a:gd name="connsiteY97" fmla="*/ 1696872 h 1856095"/>
                <a:gd name="connsiteX98" fmla="*/ 3821373 w 5877636"/>
                <a:gd name="connsiteY98" fmla="*/ 1696872 h 1856095"/>
                <a:gd name="connsiteX99" fmla="*/ 3821373 w 5877636"/>
                <a:gd name="connsiteY99" fmla="*/ 1737815 h 1856095"/>
                <a:gd name="connsiteX100" fmla="*/ 3903260 w 5877636"/>
                <a:gd name="connsiteY100" fmla="*/ 1737815 h 1856095"/>
                <a:gd name="connsiteX101" fmla="*/ 3903260 w 5877636"/>
                <a:gd name="connsiteY101" fmla="*/ 1774209 h 1856095"/>
                <a:gd name="connsiteX102" fmla="*/ 3944203 w 5877636"/>
                <a:gd name="connsiteY102" fmla="*/ 1774209 h 1856095"/>
                <a:gd name="connsiteX103" fmla="*/ 3944203 w 5877636"/>
                <a:gd name="connsiteY103" fmla="*/ 1856095 h 1856095"/>
                <a:gd name="connsiteX104" fmla="*/ 5877636 w 5877636"/>
                <a:gd name="connsiteY104" fmla="*/ 1856095 h 1856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5877636" h="1856095">
                  <a:moveTo>
                    <a:pt x="0" y="0"/>
                  </a:moveTo>
                  <a:lnTo>
                    <a:pt x="72788" y="0"/>
                  </a:lnTo>
                  <a:lnTo>
                    <a:pt x="72788" y="0"/>
                  </a:lnTo>
                  <a:lnTo>
                    <a:pt x="90985" y="18197"/>
                  </a:lnTo>
                  <a:lnTo>
                    <a:pt x="90985" y="18197"/>
                  </a:lnTo>
                  <a:lnTo>
                    <a:pt x="118280" y="45492"/>
                  </a:lnTo>
                  <a:lnTo>
                    <a:pt x="118280" y="77337"/>
                  </a:lnTo>
                  <a:lnTo>
                    <a:pt x="259308" y="77337"/>
                  </a:lnTo>
                  <a:lnTo>
                    <a:pt x="259308" y="100083"/>
                  </a:lnTo>
                  <a:lnTo>
                    <a:pt x="336645" y="100083"/>
                  </a:lnTo>
                  <a:lnTo>
                    <a:pt x="336645" y="122830"/>
                  </a:lnTo>
                  <a:lnTo>
                    <a:pt x="359391" y="122830"/>
                  </a:lnTo>
                  <a:lnTo>
                    <a:pt x="359391" y="213815"/>
                  </a:lnTo>
                  <a:lnTo>
                    <a:pt x="382137" y="213815"/>
                  </a:lnTo>
                  <a:lnTo>
                    <a:pt x="382137" y="286603"/>
                  </a:lnTo>
                  <a:lnTo>
                    <a:pt x="395785" y="300251"/>
                  </a:lnTo>
                  <a:lnTo>
                    <a:pt x="395785" y="373039"/>
                  </a:lnTo>
                  <a:lnTo>
                    <a:pt x="418532" y="373039"/>
                  </a:lnTo>
                  <a:lnTo>
                    <a:pt x="418532" y="418531"/>
                  </a:lnTo>
                  <a:lnTo>
                    <a:pt x="450376" y="418531"/>
                  </a:lnTo>
                  <a:lnTo>
                    <a:pt x="450376" y="459475"/>
                  </a:lnTo>
                  <a:lnTo>
                    <a:pt x="500418" y="459475"/>
                  </a:lnTo>
                  <a:lnTo>
                    <a:pt x="500418" y="495869"/>
                  </a:lnTo>
                  <a:lnTo>
                    <a:pt x="618699" y="495869"/>
                  </a:lnTo>
                  <a:lnTo>
                    <a:pt x="618699" y="523164"/>
                  </a:lnTo>
                  <a:lnTo>
                    <a:pt x="673290" y="523164"/>
                  </a:lnTo>
                  <a:lnTo>
                    <a:pt x="673290" y="545910"/>
                  </a:lnTo>
                  <a:lnTo>
                    <a:pt x="723332" y="545910"/>
                  </a:lnTo>
                  <a:lnTo>
                    <a:pt x="723332" y="595952"/>
                  </a:lnTo>
                  <a:lnTo>
                    <a:pt x="809767" y="595952"/>
                  </a:lnTo>
                  <a:lnTo>
                    <a:pt x="809767" y="659642"/>
                  </a:lnTo>
                  <a:lnTo>
                    <a:pt x="850711" y="659642"/>
                  </a:lnTo>
                  <a:lnTo>
                    <a:pt x="850711" y="714233"/>
                  </a:lnTo>
                  <a:lnTo>
                    <a:pt x="914400" y="714233"/>
                  </a:lnTo>
                  <a:lnTo>
                    <a:pt x="914400" y="723331"/>
                  </a:lnTo>
                  <a:lnTo>
                    <a:pt x="1028132" y="723331"/>
                  </a:lnTo>
                  <a:lnTo>
                    <a:pt x="1028132" y="741528"/>
                  </a:lnTo>
                  <a:lnTo>
                    <a:pt x="1096370" y="741528"/>
                  </a:lnTo>
                  <a:lnTo>
                    <a:pt x="1096370" y="777922"/>
                  </a:lnTo>
                  <a:lnTo>
                    <a:pt x="1219200" y="777922"/>
                  </a:lnTo>
                  <a:lnTo>
                    <a:pt x="1219200" y="859809"/>
                  </a:lnTo>
                  <a:lnTo>
                    <a:pt x="1255594" y="859809"/>
                  </a:lnTo>
                  <a:lnTo>
                    <a:pt x="1255594" y="905301"/>
                  </a:lnTo>
                  <a:lnTo>
                    <a:pt x="1319284" y="905301"/>
                  </a:lnTo>
                  <a:lnTo>
                    <a:pt x="1319284" y="905301"/>
                  </a:lnTo>
                  <a:lnTo>
                    <a:pt x="1319284" y="946245"/>
                  </a:lnTo>
                  <a:lnTo>
                    <a:pt x="1378424" y="946245"/>
                  </a:lnTo>
                  <a:lnTo>
                    <a:pt x="1583140" y="946245"/>
                  </a:lnTo>
                  <a:lnTo>
                    <a:pt x="1583140" y="982639"/>
                  </a:lnTo>
                  <a:lnTo>
                    <a:pt x="1637732" y="982639"/>
                  </a:lnTo>
                  <a:lnTo>
                    <a:pt x="1637732" y="1000836"/>
                  </a:lnTo>
                  <a:lnTo>
                    <a:pt x="1696872" y="1000836"/>
                  </a:lnTo>
                  <a:lnTo>
                    <a:pt x="1696872" y="1023582"/>
                  </a:lnTo>
                  <a:lnTo>
                    <a:pt x="1828800" y="1023582"/>
                  </a:lnTo>
                  <a:lnTo>
                    <a:pt x="1828800" y="1069075"/>
                  </a:lnTo>
                  <a:lnTo>
                    <a:pt x="1878842" y="1069075"/>
                  </a:lnTo>
                  <a:lnTo>
                    <a:pt x="1878842" y="1105469"/>
                  </a:lnTo>
                  <a:lnTo>
                    <a:pt x="1919785" y="1105469"/>
                  </a:lnTo>
                  <a:lnTo>
                    <a:pt x="1919785" y="1137313"/>
                  </a:lnTo>
                  <a:lnTo>
                    <a:pt x="2033517" y="1137313"/>
                  </a:lnTo>
                  <a:lnTo>
                    <a:pt x="2129051" y="1137313"/>
                  </a:lnTo>
                  <a:lnTo>
                    <a:pt x="2129051" y="1164609"/>
                  </a:lnTo>
                  <a:lnTo>
                    <a:pt x="2229134" y="1164609"/>
                  </a:lnTo>
                  <a:lnTo>
                    <a:pt x="2229134" y="1187355"/>
                  </a:lnTo>
                  <a:lnTo>
                    <a:pt x="2265529" y="1187355"/>
                  </a:lnTo>
                  <a:lnTo>
                    <a:pt x="2256430" y="1196454"/>
                  </a:lnTo>
                  <a:lnTo>
                    <a:pt x="2411105" y="1196454"/>
                  </a:lnTo>
                  <a:lnTo>
                    <a:pt x="2411105" y="1223749"/>
                  </a:lnTo>
                  <a:lnTo>
                    <a:pt x="2479343" y="1223749"/>
                  </a:lnTo>
                  <a:lnTo>
                    <a:pt x="2479343" y="1246495"/>
                  </a:lnTo>
                  <a:lnTo>
                    <a:pt x="2529385" y="1246495"/>
                  </a:lnTo>
                  <a:lnTo>
                    <a:pt x="2529385" y="1301086"/>
                  </a:lnTo>
                  <a:lnTo>
                    <a:pt x="2538484" y="1310185"/>
                  </a:lnTo>
                  <a:lnTo>
                    <a:pt x="2579427" y="1310185"/>
                  </a:lnTo>
                  <a:lnTo>
                    <a:pt x="2579427" y="1310185"/>
                  </a:lnTo>
                  <a:lnTo>
                    <a:pt x="2606723" y="1337481"/>
                  </a:lnTo>
                  <a:lnTo>
                    <a:pt x="2597624" y="1346580"/>
                  </a:lnTo>
                  <a:lnTo>
                    <a:pt x="2811439" y="1346580"/>
                  </a:lnTo>
                  <a:lnTo>
                    <a:pt x="2811439" y="1382973"/>
                  </a:lnTo>
                  <a:lnTo>
                    <a:pt x="3029803" y="1382973"/>
                  </a:lnTo>
                  <a:lnTo>
                    <a:pt x="3029803" y="1405719"/>
                  </a:lnTo>
                  <a:lnTo>
                    <a:pt x="3134436" y="1405719"/>
                  </a:lnTo>
                  <a:lnTo>
                    <a:pt x="3134436" y="1433015"/>
                  </a:lnTo>
                  <a:lnTo>
                    <a:pt x="3166281" y="1433015"/>
                  </a:lnTo>
                  <a:lnTo>
                    <a:pt x="3166281" y="1473958"/>
                  </a:lnTo>
                  <a:lnTo>
                    <a:pt x="3166281" y="1510352"/>
                  </a:lnTo>
                  <a:lnTo>
                    <a:pt x="3325505" y="1510352"/>
                  </a:lnTo>
                  <a:lnTo>
                    <a:pt x="3311857" y="1524000"/>
                  </a:lnTo>
                  <a:lnTo>
                    <a:pt x="3375546" y="1524000"/>
                  </a:lnTo>
                  <a:lnTo>
                    <a:pt x="3375546" y="1564943"/>
                  </a:lnTo>
                  <a:lnTo>
                    <a:pt x="3521123" y="1564943"/>
                  </a:lnTo>
                  <a:lnTo>
                    <a:pt x="3521123" y="1596788"/>
                  </a:lnTo>
                  <a:lnTo>
                    <a:pt x="3607558" y="1596788"/>
                  </a:lnTo>
                  <a:lnTo>
                    <a:pt x="3607558" y="1633182"/>
                  </a:lnTo>
                  <a:lnTo>
                    <a:pt x="3725839" y="1633182"/>
                  </a:lnTo>
                  <a:lnTo>
                    <a:pt x="3725839" y="1651379"/>
                  </a:lnTo>
                  <a:lnTo>
                    <a:pt x="3780430" y="1651379"/>
                  </a:lnTo>
                  <a:lnTo>
                    <a:pt x="3780430" y="1696872"/>
                  </a:lnTo>
                  <a:lnTo>
                    <a:pt x="3821373" y="1696872"/>
                  </a:lnTo>
                  <a:lnTo>
                    <a:pt x="3821373" y="1737815"/>
                  </a:lnTo>
                  <a:lnTo>
                    <a:pt x="3903260" y="1737815"/>
                  </a:lnTo>
                  <a:lnTo>
                    <a:pt x="3903260" y="1774209"/>
                  </a:lnTo>
                  <a:lnTo>
                    <a:pt x="3944203" y="1774209"/>
                  </a:lnTo>
                  <a:lnTo>
                    <a:pt x="3944203" y="1856095"/>
                  </a:lnTo>
                  <a:lnTo>
                    <a:pt x="5877636" y="1856095"/>
                  </a:lnTo>
                </a:path>
              </a:pathLst>
            </a:cu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ctr"/>
              <a:endParaRPr lang="en-US" dirty="0"/>
            </a:p>
          </p:txBody>
        </p:sp>
        <p:sp>
          <p:nvSpPr>
            <p:cNvPr id="15" name="Freeform: Shape 14">
              <a:extLst>
                <a:ext uri="{FF2B5EF4-FFF2-40B4-BE49-F238E27FC236}">
                  <a16:creationId xmlns:a16="http://schemas.microsoft.com/office/drawing/2014/main" id="{616237AC-277F-4CFD-856F-B108A2C1B3A6}"/>
                </a:ext>
              </a:extLst>
            </p:cNvPr>
            <p:cNvSpPr/>
            <p:nvPr/>
          </p:nvSpPr>
          <p:spPr bwMode="auto">
            <a:xfrm>
              <a:off x="1592747" y="1724167"/>
              <a:ext cx="5818496" cy="1583140"/>
            </a:xfrm>
            <a:custGeom>
              <a:avLst/>
              <a:gdLst>
                <a:gd name="connsiteX0" fmla="*/ 0 w 5818496"/>
                <a:gd name="connsiteY0" fmla="*/ 0 h 1583140"/>
                <a:gd name="connsiteX1" fmla="*/ 118281 w 5818496"/>
                <a:gd name="connsiteY1" fmla="*/ 0 h 1583140"/>
                <a:gd name="connsiteX2" fmla="*/ 118281 w 5818496"/>
                <a:gd name="connsiteY2" fmla="*/ 18197 h 1583140"/>
                <a:gd name="connsiteX3" fmla="*/ 204717 w 5818496"/>
                <a:gd name="connsiteY3" fmla="*/ 18197 h 1583140"/>
                <a:gd name="connsiteX4" fmla="*/ 204717 w 5818496"/>
                <a:gd name="connsiteY4" fmla="*/ 50042 h 1583140"/>
                <a:gd name="connsiteX5" fmla="*/ 259308 w 5818496"/>
                <a:gd name="connsiteY5" fmla="*/ 50042 h 1583140"/>
                <a:gd name="connsiteX6" fmla="*/ 259308 w 5818496"/>
                <a:gd name="connsiteY6" fmla="*/ 72788 h 1583140"/>
                <a:gd name="connsiteX7" fmla="*/ 359391 w 5818496"/>
                <a:gd name="connsiteY7" fmla="*/ 72788 h 1583140"/>
                <a:gd name="connsiteX8" fmla="*/ 359391 w 5818496"/>
                <a:gd name="connsiteY8" fmla="*/ 81887 h 1583140"/>
                <a:gd name="connsiteX9" fmla="*/ 413982 w 5818496"/>
                <a:gd name="connsiteY9" fmla="*/ 81887 h 1583140"/>
                <a:gd name="connsiteX10" fmla="*/ 413982 w 5818496"/>
                <a:gd name="connsiteY10" fmla="*/ 113732 h 1583140"/>
                <a:gd name="connsiteX11" fmla="*/ 468573 w 5818496"/>
                <a:gd name="connsiteY11" fmla="*/ 113732 h 1583140"/>
                <a:gd name="connsiteX12" fmla="*/ 468573 w 5818496"/>
                <a:gd name="connsiteY12" fmla="*/ 145576 h 1583140"/>
                <a:gd name="connsiteX13" fmla="*/ 504967 w 5818496"/>
                <a:gd name="connsiteY13" fmla="*/ 145576 h 1583140"/>
                <a:gd name="connsiteX14" fmla="*/ 495869 w 5818496"/>
                <a:gd name="connsiteY14" fmla="*/ 154674 h 1583140"/>
                <a:gd name="connsiteX15" fmla="*/ 595952 w 5818496"/>
                <a:gd name="connsiteY15" fmla="*/ 154674 h 1583140"/>
                <a:gd name="connsiteX16" fmla="*/ 595952 w 5818496"/>
                <a:gd name="connsiteY16" fmla="*/ 204717 h 1583140"/>
                <a:gd name="connsiteX17" fmla="*/ 673290 w 5818496"/>
                <a:gd name="connsiteY17" fmla="*/ 204717 h 1583140"/>
                <a:gd name="connsiteX18" fmla="*/ 673290 w 5818496"/>
                <a:gd name="connsiteY18" fmla="*/ 213815 h 1583140"/>
                <a:gd name="connsiteX19" fmla="*/ 732430 w 5818496"/>
                <a:gd name="connsiteY19" fmla="*/ 213815 h 1583140"/>
                <a:gd name="connsiteX20" fmla="*/ 732430 w 5818496"/>
                <a:gd name="connsiteY20" fmla="*/ 227463 h 1583140"/>
                <a:gd name="connsiteX21" fmla="*/ 800669 w 5818496"/>
                <a:gd name="connsiteY21" fmla="*/ 227463 h 1583140"/>
                <a:gd name="connsiteX22" fmla="*/ 800669 w 5818496"/>
                <a:gd name="connsiteY22" fmla="*/ 254758 h 1583140"/>
                <a:gd name="connsiteX23" fmla="*/ 832514 w 5818496"/>
                <a:gd name="connsiteY23" fmla="*/ 254758 h 1583140"/>
                <a:gd name="connsiteX24" fmla="*/ 832514 w 5818496"/>
                <a:gd name="connsiteY24" fmla="*/ 272955 h 1583140"/>
                <a:gd name="connsiteX25" fmla="*/ 1078173 w 5818496"/>
                <a:gd name="connsiteY25" fmla="*/ 272955 h 1583140"/>
                <a:gd name="connsiteX26" fmla="*/ 1078173 w 5818496"/>
                <a:gd name="connsiteY26" fmla="*/ 304800 h 1583140"/>
                <a:gd name="connsiteX27" fmla="*/ 1146412 w 5818496"/>
                <a:gd name="connsiteY27" fmla="*/ 304800 h 1583140"/>
                <a:gd name="connsiteX28" fmla="*/ 1201003 w 5818496"/>
                <a:gd name="connsiteY28" fmla="*/ 304800 h 1583140"/>
                <a:gd name="connsiteX29" fmla="*/ 1201003 w 5818496"/>
                <a:gd name="connsiteY29" fmla="*/ 332096 h 1583140"/>
                <a:gd name="connsiteX30" fmla="*/ 1251045 w 5818496"/>
                <a:gd name="connsiteY30" fmla="*/ 332096 h 1583140"/>
                <a:gd name="connsiteX31" fmla="*/ 1251045 w 5818496"/>
                <a:gd name="connsiteY31" fmla="*/ 382137 h 1583140"/>
                <a:gd name="connsiteX32" fmla="*/ 1287439 w 5818496"/>
                <a:gd name="connsiteY32" fmla="*/ 382137 h 1583140"/>
                <a:gd name="connsiteX33" fmla="*/ 1287439 w 5818496"/>
                <a:gd name="connsiteY33" fmla="*/ 418532 h 1583140"/>
                <a:gd name="connsiteX34" fmla="*/ 1319284 w 5818496"/>
                <a:gd name="connsiteY34" fmla="*/ 418532 h 1583140"/>
                <a:gd name="connsiteX35" fmla="*/ 1319284 w 5818496"/>
                <a:gd name="connsiteY35" fmla="*/ 464024 h 1583140"/>
                <a:gd name="connsiteX36" fmla="*/ 1428466 w 5818496"/>
                <a:gd name="connsiteY36" fmla="*/ 464024 h 1583140"/>
                <a:gd name="connsiteX37" fmla="*/ 1428466 w 5818496"/>
                <a:gd name="connsiteY37" fmla="*/ 486770 h 1583140"/>
                <a:gd name="connsiteX38" fmla="*/ 1483057 w 5818496"/>
                <a:gd name="connsiteY38" fmla="*/ 486770 h 1583140"/>
                <a:gd name="connsiteX39" fmla="*/ 1483057 w 5818496"/>
                <a:gd name="connsiteY39" fmla="*/ 514066 h 1583140"/>
                <a:gd name="connsiteX40" fmla="*/ 1574042 w 5818496"/>
                <a:gd name="connsiteY40" fmla="*/ 514066 h 1583140"/>
                <a:gd name="connsiteX41" fmla="*/ 1574042 w 5818496"/>
                <a:gd name="connsiteY41" fmla="*/ 536812 h 1583140"/>
                <a:gd name="connsiteX42" fmla="*/ 1774209 w 5818496"/>
                <a:gd name="connsiteY42" fmla="*/ 536812 h 1583140"/>
                <a:gd name="connsiteX43" fmla="*/ 1774209 w 5818496"/>
                <a:gd name="connsiteY43" fmla="*/ 550460 h 1583140"/>
                <a:gd name="connsiteX44" fmla="*/ 1819702 w 5818496"/>
                <a:gd name="connsiteY44" fmla="*/ 550460 h 1583140"/>
                <a:gd name="connsiteX45" fmla="*/ 1819702 w 5818496"/>
                <a:gd name="connsiteY45" fmla="*/ 586854 h 1583140"/>
                <a:gd name="connsiteX46" fmla="*/ 1874293 w 5818496"/>
                <a:gd name="connsiteY46" fmla="*/ 586854 h 1583140"/>
                <a:gd name="connsiteX47" fmla="*/ 1874293 w 5818496"/>
                <a:gd name="connsiteY47" fmla="*/ 605051 h 1583140"/>
                <a:gd name="connsiteX48" fmla="*/ 1933433 w 5818496"/>
                <a:gd name="connsiteY48" fmla="*/ 605051 h 1583140"/>
                <a:gd name="connsiteX49" fmla="*/ 1933433 w 5818496"/>
                <a:gd name="connsiteY49" fmla="*/ 627797 h 1583140"/>
                <a:gd name="connsiteX50" fmla="*/ 1951630 w 5818496"/>
                <a:gd name="connsiteY50" fmla="*/ 627797 h 1583140"/>
                <a:gd name="connsiteX51" fmla="*/ 1951630 w 5818496"/>
                <a:gd name="connsiteY51" fmla="*/ 677839 h 1583140"/>
                <a:gd name="connsiteX52" fmla="*/ 2047164 w 5818496"/>
                <a:gd name="connsiteY52" fmla="*/ 677839 h 1583140"/>
                <a:gd name="connsiteX53" fmla="*/ 2047164 w 5818496"/>
                <a:gd name="connsiteY53" fmla="*/ 691487 h 1583140"/>
                <a:gd name="connsiteX54" fmla="*/ 2110854 w 5818496"/>
                <a:gd name="connsiteY54" fmla="*/ 691487 h 1583140"/>
                <a:gd name="connsiteX55" fmla="*/ 2110854 w 5818496"/>
                <a:gd name="connsiteY55" fmla="*/ 714233 h 1583140"/>
                <a:gd name="connsiteX56" fmla="*/ 2197290 w 5818496"/>
                <a:gd name="connsiteY56" fmla="*/ 714233 h 1583140"/>
                <a:gd name="connsiteX57" fmla="*/ 2197290 w 5818496"/>
                <a:gd name="connsiteY57" fmla="*/ 732430 h 1583140"/>
                <a:gd name="connsiteX58" fmla="*/ 2406555 w 5818496"/>
                <a:gd name="connsiteY58" fmla="*/ 732430 h 1583140"/>
                <a:gd name="connsiteX59" fmla="*/ 2406555 w 5818496"/>
                <a:gd name="connsiteY59" fmla="*/ 750627 h 1583140"/>
                <a:gd name="connsiteX60" fmla="*/ 2452048 w 5818496"/>
                <a:gd name="connsiteY60" fmla="*/ 750627 h 1583140"/>
                <a:gd name="connsiteX61" fmla="*/ 2452048 w 5818496"/>
                <a:gd name="connsiteY61" fmla="*/ 782472 h 1583140"/>
                <a:gd name="connsiteX62" fmla="*/ 2556681 w 5818496"/>
                <a:gd name="connsiteY62" fmla="*/ 782472 h 1583140"/>
                <a:gd name="connsiteX63" fmla="*/ 2556681 w 5818496"/>
                <a:gd name="connsiteY63" fmla="*/ 782472 h 1583140"/>
                <a:gd name="connsiteX64" fmla="*/ 2588525 w 5818496"/>
                <a:gd name="connsiteY64" fmla="*/ 782472 h 1583140"/>
                <a:gd name="connsiteX65" fmla="*/ 2588525 w 5818496"/>
                <a:gd name="connsiteY65" fmla="*/ 818866 h 1583140"/>
                <a:gd name="connsiteX66" fmla="*/ 2602173 w 5818496"/>
                <a:gd name="connsiteY66" fmla="*/ 818866 h 1583140"/>
                <a:gd name="connsiteX67" fmla="*/ 2602173 w 5818496"/>
                <a:gd name="connsiteY67" fmla="*/ 818866 h 1583140"/>
                <a:gd name="connsiteX68" fmla="*/ 2602173 w 5818496"/>
                <a:gd name="connsiteY68" fmla="*/ 859809 h 1583140"/>
                <a:gd name="connsiteX69" fmla="*/ 2602173 w 5818496"/>
                <a:gd name="connsiteY69" fmla="*/ 905302 h 1583140"/>
                <a:gd name="connsiteX70" fmla="*/ 2679511 w 5818496"/>
                <a:gd name="connsiteY70" fmla="*/ 905302 h 1583140"/>
                <a:gd name="connsiteX71" fmla="*/ 2679511 w 5818496"/>
                <a:gd name="connsiteY71" fmla="*/ 918949 h 1583140"/>
                <a:gd name="connsiteX72" fmla="*/ 2720454 w 5818496"/>
                <a:gd name="connsiteY72" fmla="*/ 918949 h 1583140"/>
                <a:gd name="connsiteX73" fmla="*/ 2720454 w 5818496"/>
                <a:gd name="connsiteY73" fmla="*/ 941696 h 1583140"/>
                <a:gd name="connsiteX74" fmla="*/ 2984311 w 5818496"/>
                <a:gd name="connsiteY74" fmla="*/ 941696 h 1583140"/>
                <a:gd name="connsiteX75" fmla="*/ 2984311 w 5818496"/>
                <a:gd name="connsiteY75" fmla="*/ 959893 h 1583140"/>
                <a:gd name="connsiteX76" fmla="*/ 3093493 w 5818496"/>
                <a:gd name="connsiteY76" fmla="*/ 959893 h 1583140"/>
                <a:gd name="connsiteX77" fmla="*/ 3093493 w 5818496"/>
                <a:gd name="connsiteY77" fmla="*/ 973540 h 1583140"/>
                <a:gd name="connsiteX78" fmla="*/ 3193576 w 5818496"/>
                <a:gd name="connsiteY78" fmla="*/ 973540 h 1583140"/>
                <a:gd name="connsiteX79" fmla="*/ 3193576 w 5818496"/>
                <a:gd name="connsiteY79" fmla="*/ 987188 h 1583140"/>
                <a:gd name="connsiteX80" fmla="*/ 3216323 w 5818496"/>
                <a:gd name="connsiteY80" fmla="*/ 987188 h 1583140"/>
                <a:gd name="connsiteX81" fmla="*/ 3216323 w 5818496"/>
                <a:gd name="connsiteY81" fmla="*/ 1023582 h 1583140"/>
                <a:gd name="connsiteX82" fmla="*/ 3216323 w 5818496"/>
                <a:gd name="connsiteY82" fmla="*/ 1069075 h 1583140"/>
                <a:gd name="connsiteX83" fmla="*/ 3248167 w 5818496"/>
                <a:gd name="connsiteY83" fmla="*/ 1069075 h 1583140"/>
                <a:gd name="connsiteX84" fmla="*/ 3248167 w 5818496"/>
                <a:gd name="connsiteY84" fmla="*/ 1128215 h 1583140"/>
                <a:gd name="connsiteX85" fmla="*/ 3361899 w 5818496"/>
                <a:gd name="connsiteY85" fmla="*/ 1128215 h 1583140"/>
                <a:gd name="connsiteX86" fmla="*/ 3361899 w 5818496"/>
                <a:gd name="connsiteY86" fmla="*/ 1160060 h 1583140"/>
                <a:gd name="connsiteX87" fmla="*/ 3443785 w 5818496"/>
                <a:gd name="connsiteY87" fmla="*/ 1160060 h 1583140"/>
                <a:gd name="connsiteX88" fmla="*/ 3443785 w 5818496"/>
                <a:gd name="connsiteY88" fmla="*/ 1160060 h 1583140"/>
                <a:gd name="connsiteX89" fmla="*/ 3466531 w 5818496"/>
                <a:gd name="connsiteY89" fmla="*/ 1182806 h 1583140"/>
                <a:gd name="connsiteX90" fmla="*/ 3466531 w 5818496"/>
                <a:gd name="connsiteY90" fmla="*/ 1210102 h 1583140"/>
                <a:gd name="connsiteX91" fmla="*/ 3512024 w 5818496"/>
                <a:gd name="connsiteY91" fmla="*/ 1210102 h 1583140"/>
                <a:gd name="connsiteX92" fmla="*/ 3512024 w 5818496"/>
                <a:gd name="connsiteY92" fmla="*/ 1246496 h 1583140"/>
                <a:gd name="connsiteX93" fmla="*/ 3757684 w 5818496"/>
                <a:gd name="connsiteY93" fmla="*/ 1246496 h 1583140"/>
                <a:gd name="connsiteX94" fmla="*/ 3780430 w 5818496"/>
                <a:gd name="connsiteY94" fmla="*/ 1269242 h 1583140"/>
                <a:gd name="connsiteX95" fmla="*/ 3835021 w 5818496"/>
                <a:gd name="connsiteY95" fmla="*/ 1269242 h 1583140"/>
                <a:gd name="connsiteX96" fmla="*/ 3835021 w 5818496"/>
                <a:gd name="connsiteY96" fmla="*/ 1301087 h 1583140"/>
                <a:gd name="connsiteX97" fmla="*/ 3862317 w 5818496"/>
                <a:gd name="connsiteY97" fmla="*/ 1301087 h 1583140"/>
                <a:gd name="connsiteX98" fmla="*/ 3862317 w 5818496"/>
                <a:gd name="connsiteY98" fmla="*/ 1387523 h 1583140"/>
                <a:gd name="connsiteX99" fmla="*/ 3939654 w 5818496"/>
                <a:gd name="connsiteY99" fmla="*/ 1387523 h 1583140"/>
                <a:gd name="connsiteX100" fmla="*/ 3939654 w 5818496"/>
                <a:gd name="connsiteY100" fmla="*/ 1464860 h 1583140"/>
                <a:gd name="connsiteX101" fmla="*/ 4535606 w 5818496"/>
                <a:gd name="connsiteY101" fmla="*/ 1464860 h 1583140"/>
                <a:gd name="connsiteX102" fmla="*/ 4535606 w 5818496"/>
                <a:gd name="connsiteY102" fmla="*/ 1578591 h 1583140"/>
                <a:gd name="connsiteX103" fmla="*/ 5818496 w 5818496"/>
                <a:gd name="connsiteY103" fmla="*/ 1578591 h 1583140"/>
                <a:gd name="connsiteX104" fmla="*/ 5818496 w 5818496"/>
                <a:gd name="connsiteY104" fmla="*/ 1583140 h 1583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5818496" h="1583140">
                  <a:moveTo>
                    <a:pt x="0" y="0"/>
                  </a:moveTo>
                  <a:lnTo>
                    <a:pt x="118281" y="0"/>
                  </a:lnTo>
                  <a:lnTo>
                    <a:pt x="118281" y="18197"/>
                  </a:lnTo>
                  <a:lnTo>
                    <a:pt x="204717" y="18197"/>
                  </a:lnTo>
                  <a:lnTo>
                    <a:pt x="204717" y="50042"/>
                  </a:lnTo>
                  <a:lnTo>
                    <a:pt x="259308" y="50042"/>
                  </a:lnTo>
                  <a:lnTo>
                    <a:pt x="259308" y="72788"/>
                  </a:lnTo>
                  <a:lnTo>
                    <a:pt x="359391" y="72788"/>
                  </a:lnTo>
                  <a:lnTo>
                    <a:pt x="359391" y="81887"/>
                  </a:lnTo>
                  <a:lnTo>
                    <a:pt x="413982" y="81887"/>
                  </a:lnTo>
                  <a:lnTo>
                    <a:pt x="413982" y="113732"/>
                  </a:lnTo>
                  <a:lnTo>
                    <a:pt x="468573" y="113732"/>
                  </a:lnTo>
                  <a:lnTo>
                    <a:pt x="468573" y="145576"/>
                  </a:lnTo>
                  <a:lnTo>
                    <a:pt x="504967" y="145576"/>
                  </a:lnTo>
                  <a:lnTo>
                    <a:pt x="495869" y="154674"/>
                  </a:lnTo>
                  <a:lnTo>
                    <a:pt x="595952" y="154674"/>
                  </a:lnTo>
                  <a:lnTo>
                    <a:pt x="595952" y="204717"/>
                  </a:lnTo>
                  <a:lnTo>
                    <a:pt x="673290" y="204717"/>
                  </a:lnTo>
                  <a:lnTo>
                    <a:pt x="673290" y="213815"/>
                  </a:lnTo>
                  <a:lnTo>
                    <a:pt x="732430" y="213815"/>
                  </a:lnTo>
                  <a:lnTo>
                    <a:pt x="732430" y="227463"/>
                  </a:lnTo>
                  <a:lnTo>
                    <a:pt x="800669" y="227463"/>
                  </a:lnTo>
                  <a:lnTo>
                    <a:pt x="800669" y="254758"/>
                  </a:lnTo>
                  <a:lnTo>
                    <a:pt x="832514" y="254758"/>
                  </a:lnTo>
                  <a:lnTo>
                    <a:pt x="832514" y="272955"/>
                  </a:lnTo>
                  <a:lnTo>
                    <a:pt x="1078173" y="272955"/>
                  </a:lnTo>
                  <a:lnTo>
                    <a:pt x="1078173" y="304800"/>
                  </a:lnTo>
                  <a:lnTo>
                    <a:pt x="1146412" y="304800"/>
                  </a:lnTo>
                  <a:lnTo>
                    <a:pt x="1201003" y="304800"/>
                  </a:lnTo>
                  <a:lnTo>
                    <a:pt x="1201003" y="332096"/>
                  </a:lnTo>
                  <a:lnTo>
                    <a:pt x="1251045" y="332096"/>
                  </a:lnTo>
                  <a:lnTo>
                    <a:pt x="1251045" y="382137"/>
                  </a:lnTo>
                  <a:lnTo>
                    <a:pt x="1287439" y="382137"/>
                  </a:lnTo>
                  <a:lnTo>
                    <a:pt x="1287439" y="418532"/>
                  </a:lnTo>
                  <a:lnTo>
                    <a:pt x="1319284" y="418532"/>
                  </a:lnTo>
                  <a:lnTo>
                    <a:pt x="1319284" y="464024"/>
                  </a:lnTo>
                  <a:lnTo>
                    <a:pt x="1428466" y="464024"/>
                  </a:lnTo>
                  <a:lnTo>
                    <a:pt x="1428466" y="486770"/>
                  </a:lnTo>
                  <a:lnTo>
                    <a:pt x="1483057" y="486770"/>
                  </a:lnTo>
                  <a:lnTo>
                    <a:pt x="1483057" y="514066"/>
                  </a:lnTo>
                  <a:lnTo>
                    <a:pt x="1574042" y="514066"/>
                  </a:lnTo>
                  <a:lnTo>
                    <a:pt x="1574042" y="536812"/>
                  </a:lnTo>
                  <a:lnTo>
                    <a:pt x="1774209" y="536812"/>
                  </a:lnTo>
                  <a:lnTo>
                    <a:pt x="1774209" y="550460"/>
                  </a:lnTo>
                  <a:lnTo>
                    <a:pt x="1819702" y="550460"/>
                  </a:lnTo>
                  <a:lnTo>
                    <a:pt x="1819702" y="586854"/>
                  </a:lnTo>
                  <a:lnTo>
                    <a:pt x="1874293" y="586854"/>
                  </a:lnTo>
                  <a:lnTo>
                    <a:pt x="1874293" y="605051"/>
                  </a:lnTo>
                  <a:lnTo>
                    <a:pt x="1933433" y="605051"/>
                  </a:lnTo>
                  <a:lnTo>
                    <a:pt x="1933433" y="627797"/>
                  </a:lnTo>
                  <a:lnTo>
                    <a:pt x="1951630" y="627797"/>
                  </a:lnTo>
                  <a:lnTo>
                    <a:pt x="1951630" y="677839"/>
                  </a:lnTo>
                  <a:lnTo>
                    <a:pt x="2047164" y="677839"/>
                  </a:lnTo>
                  <a:lnTo>
                    <a:pt x="2047164" y="691487"/>
                  </a:lnTo>
                  <a:lnTo>
                    <a:pt x="2110854" y="691487"/>
                  </a:lnTo>
                  <a:lnTo>
                    <a:pt x="2110854" y="714233"/>
                  </a:lnTo>
                  <a:lnTo>
                    <a:pt x="2197290" y="714233"/>
                  </a:lnTo>
                  <a:lnTo>
                    <a:pt x="2197290" y="732430"/>
                  </a:lnTo>
                  <a:lnTo>
                    <a:pt x="2406555" y="732430"/>
                  </a:lnTo>
                  <a:lnTo>
                    <a:pt x="2406555" y="750627"/>
                  </a:lnTo>
                  <a:lnTo>
                    <a:pt x="2452048" y="750627"/>
                  </a:lnTo>
                  <a:lnTo>
                    <a:pt x="2452048" y="782472"/>
                  </a:lnTo>
                  <a:lnTo>
                    <a:pt x="2556681" y="782472"/>
                  </a:lnTo>
                  <a:lnTo>
                    <a:pt x="2556681" y="782472"/>
                  </a:lnTo>
                  <a:lnTo>
                    <a:pt x="2588525" y="782472"/>
                  </a:lnTo>
                  <a:lnTo>
                    <a:pt x="2588525" y="818866"/>
                  </a:lnTo>
                  <a:lnTo>
                    <a:pt x="2602173" y="818866"/>
                  </a:lnTo>
                  <a:lnTo>
                    <a:pt x="2602173" y="818866"/>
                  </a:lnTo>
                  <a:lnTo>
                    <a:pt x="2602173" y="859809"/>
                  </a:lnTo>
                  <a:lnTo>
                    <a:pt x="2602173" y="905302"/>
                  </a:lnTo>
                  <a:lnTo>
                    <a:pt x="2679511" y="905302"/>
                  </a:lnTo>
                  <a:lnTo>
                    <a:pt x="2679511" y="918949"/>
                  </a:lnTo>
                  <a:lnTo>
                    <a:pt x="2720454" y="918949"/>
                  </a:lnTo>
                  <a:lnTo>
                    <a:pt x="2720454" y="941696"/>
                  </a:lnTo>
                  <a:lnTo>
                    <a:pt x="2984311" y="941696"/>
                  </a:lnTo>
                  <a:lnTo>
                    <a:pt x="2984311" y="959893"/>
                  </a:lnTo>
                  <a:lnTo>
                    <a:pt x="3093493" y="959893"/>
                  </a:lnTo>
                  <a:lnTo>
                    <a:pt x="3093493" y="973540"/>
                  </a:lnTo>
                  <a:lnTo>
                    <a:pt x="3193576" y="973540"/>
                  </a:lnTo>
                  <a:lnTo>
                    <a:pt x="3193576" y="987188"/>
                  </a:lnTo>
                  <a:lnTo>
                    <a:pt x="3216323" y="987188"/>
                  </a:lnTo>
                  <a:lnTo>
                    <a:pt x="3216323" y="1023582"/>
                  </a:lnTo>
                  <a:lnTo>
                    <a:pt x="3216323" y="1069075"/>
                  </a:lnTo>
                  <a:lnTo>
                    <a:pt x="3248167" y="1069075"/>
                  </a:lnTo>
                  <a:lnTo>
                    <a:pt x="3248167" y="1128215"/>
                  </a:lnTo>
                  <a:lnTo>
                    <a:pt x="3361899" y="1128215"/>
                  </a:lnTo>
                  <a:lnTo>
                    <a:pt x="3361899" y="1160060"/>
                  </a:lnTo>
                  <a:lnTo>
                    <a:pt x="3443785" y="1160060"/>
                  </a:lnTo>
                  <a:lnTo>
                    <a:pt x="3443785" y="1160060"/>
                  </a:lnTo>
                  <a:lnTo>
                    <a:pt x="3466531" y="1182806"/>
                  </a:lnTo>
                  <a:lnTo>
                    <a:pt x="3466531" y="1210102"/>
                  </a:lnTo>
                  <a:lnTo>
                    <a:pt x="3512024" y="1210102"/>
                  </a:lnTo>
                  <a:lnTo>
                    <a:pt x="3512024" y="1246496"/>
                  </a:lnTo>
                  <a:lnTo>
                    <a:pt x="3757684" y="1246496"/>
                  </a:lnTo>
                  <a:lnTo>
                    <a:pt x="3780430" y="1269242"/>
                  </a:lnTo>
                  <a:lnTo>
                    <a:pt x="3835021" y="1269242"/>
                  </a:lnTo>
                  <a:lnTo>
                    <a:pt x="3835021" y="1301087"/>
                  </a:lnTo>
                  <a:lnTo>
                    <a:pt x="3862317" y="1301087"/>
                  </a:lnTo>
                  <a:lnTo>
                    <a:pt x="3862317" y="1387523"/>
                  </a:lnTo>
                  <a:lnTo>
                    <a:pt x="3939654" y="1387523"/>
                  </a:lnTo>
                  <a:lnTo>
                    <a:pt x="3939654" y="1464860"/>
                  </a:lnTo>
                  <a:lnTo>
                    <a:pt x="4535606" y="1464860"/>
                  </a:lnTo>
                  <a:lnTo>
                    <a:pt x="4535606" y="1578591"/>
                  </a:lnTo>
                  <a:lnTo>
                    <a:pt x="5818496" y="1578591"/>
                  </a:lnTo>
                  <a:lnTo>
                    <a:pt x="5818496" y="1583140"/>
                  </a:lnTo>
                </a:path>
              </a:pathLst>
            </a:custGeom>
            <a:noFill/>
            <a:ln w="28575">
              <a:solidFill>
                <a:schemeClr val="accent1"/>
              </a:solidFill>
              <a:round/>
              <a:headEnd/>
              <a:tailEnd/>
            </a:ln>
            <a:extLst>
              <a:ext uri="{909E8E84-426E-40DD-AFC4-6F175D3DCCD1}">
                <a14:hiddenFill xmlns:a14="http://schemas.microsoft.com/office/drawing/2010/main">
                  <a:noFill/>
                </a14:hiddenFill>
              </a:ext>
            </a:extLst>
          </p:spPr>
          <p:txBody>
            <a:bodyPr rtlCol="0" anchor="ctr"/>
            <a:lstStyle/>
            <a:p>
              <a:pPr algn="ctr"/>
              <a:endParaRPr lang="en-US" dirty="0"/>
            </a:p>
          </p:txBody>
        </p:sp>
        <p:sp>
          <p:nvSpPr>
            <p:cNvPr id="46" name="TextBox 45">
              <a:extLst>
                <a:ext uri="{FF2B5EF4-FFF2-40B4-BE49-F238E27FC236}">
                  <a16:creationId xmlns:a16="http://schemas.microsoft.com/office/drawing/2014/main" id="{74442B64-F335-4281-86D9-A1C7BF353835}"/>
                </a:ext>
              </a:extLst>
            </p:cNvPr>
            <p:cNvSpPr txBox="1"/>
            <p:nvPr/>
          </p:nvSpPr>
          <p:spPr bwMode="auto">
            <a:xfrm>
              <a:off x="2127438" y="175444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47" name="TextBox 46">
              <a:extLst>
                <a:ext uri="{FF2B5EF4-FFF2-40B4-BE49-F238E27FC236}">
                  <a16:creationId xmlns:a16="http://schemas.microsoft.com/office/drawing/2014/main" id="{7DD34499-80C5-45C3-94E0-EA7437E8694E}"/>
                </a:ext>
              </a:extLst>
            </p:cNvPr>
            <p:cNvSpPr txBox="1"/>
            <p:nvPr/>
          </p:nvSpPr>
          <p:spPr bwMode="auto">
            <a:xfrm>
              <a:off x="2326430" y="1828551"/>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48" name="TextBox 47">
              <a:extLst>
                <a:ext uri="{FF2B5EF4-FFF2-40B4-BE49-F238E27FC236}">
                  <a16:creationId xmlns:a16="http://schemas.microsoft.com/office/drawing/2014/main" id="{8D5ECD6B-80AF-4278-8447-1E0A3166511A}"/>
                </a:ext>
              </a:extLst>
            </p:cNvPr>
            <p:cNvSpPr txBox="1"/>
            <p:nvPr/>
          </p:nvSpPr>
          <p:spPr bwMode="auto">
            <a:xfrm>
              <a:off x="2629244" y="1865820"/>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49" name="TextBox 48">
              <a:extLst>
                <a:ext uri="{FF2B5EF4-FFF2-40B4-BE49-F238E27FC236}">
                  <a16:creationId xmlns:a16="http://schemas.microsoft.com/office/drawing/2014/main" id="{6C45B7BB-4F9D-45D5-BD64-4F1F9368A261}"/>
                </a:ext>
              </a:extLst>
            </p:cNvPr>
            <p:cNvSpPr txBox="1"/>
            <p:nvPr/>
          </p:nvSpPr>
          <p:spPr bwMode="auto">
            <a:xfrm>
              <a:off x="3288231" y="214648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0" name="TextBox 49">
              <a:extLst>
                <a:ext uri="{FF2B5EF4-FFF2-40B4-BE49-F238E27FC236}">
                  <a16:creationId xmlns:a16="http://schemas.microsoft.com/office/drawing/2014/main" id="{13FAD25F-E17C-4242-83F8-0F663D227F24}"/>
                </a:ext>
              </a:extLst>
            </p:cNvPr>
            <p:cNvSpPr txBox="1"/>
            <p:nvPr/>
          </p:nvSpPr>
          <p:spPr bwMode="auto">
            <a:xfrm>
              <a:off x="3398377" y="2220594"/>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1" name="TextBox 50">
              <a:extLst>
                <a:ext uri="{FF2B5EF4-FFF2-40B4-BE49-F238E27FC236}">
                  <a16:creationId xmlns:a16="http://schemas.microsoft.com/office/drawing/2014/main" id="{2366A551-B145-42F0-8CB2-F8237A1DB722}"/>
                </a:ext>
              </a:extLst>
            </p:cNvPr>
            <p:cNvSpPr txBox="1"/>
            <p:nvPr/>
          </p:nvSpPr>
          <p:spPr bwMode="auto">
            <a:xfrm>
              <a:off x="3830553" y="227433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2" name="TextBox 51">
              <a:extLst>
                <a:ext uri="{FF2B5EF4-FFF2-40B4-BE49-F238E27FC236}">
                  <a16:creationId xmlns:a16="http://schemas.microsoft.com/office/drawing/2014/main" id="{9D2AD2B6-2185-405A-B82A-A6153FB219C2}"/>
                </a:ext>
              </a:extLst>
            </p:cNvPr>
            <p:cNvSpPr txBox="1"/>
            <p:nvPr/>
          </p:nvSpPr>
          <p:spPr bwMode="auto">
            <a:xfrm>
              <a:off x="3925943" y="2324034"/>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3" name="TextBox 52">
              <a:extLst>
                <a:ext uri="{FF2B5EF4-FFF2-40B4-BE49-F238E27FC236}">
                  <a16:creationId xmlns:a16="http://schemas.microsoft.com/office/drawing/2014/main" id="{180E61FA-92FF-413D-A431-E2F6E77893C0}"/>
                </a:ext>
              </a:extLst>
            </p:cNvPr>
            <p:cNvSpPr txBox="1"/>
            <p:nvPr/>
          </p:nvSpPr>
          <p:spPr bwMode="auto">
            <a:xfrm>
              <a:off x="4067381" y="244923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4" name="TextBox 53">
              <a:extLst>
                <a:ext uri="{FF2B5EF4-FFF2-40B4-BE49-F238E27FC236}">
                  <a16:creationId xmlns:a16="http://schemas.microsoft.com/office/drawing/2014/main" id="{3C5EC96F-86A5-4318-B902-9024D01270EE}"/>
                </a:ext>
              </a:extLst>
            </p:cNvPr>
            <p:cNvSpPr txBox="1"/>
            <p:nvPr/>
          </p:nvSpPr>
          <p:spPr bwMode="auto">
            <a:xfrm>
              <a:off x="4094836" y="244923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5" name="TextBox 54">
              <a:extLst>
                <a:ext uri="{FF2B5EF4-FFF2-40B4-BE49-F238E27FC236}">
                  <a16:creationId xmlns:a16="http://schemas.microsoft.com/office/drawing/2014/main" id="{E00E583D-2633-4B7E-A9BA-211B7E7F1576}"/>
                </a:ext>
              </a:extLst>
            </p:cNvPr>
            <p:cNvSpPr txBox="1"/>
            <p:nvPr/>
          </p:nvSpPr>
          <p:spPr bwMode="auto">
            <a:xfrm>
              <a:off x="4121972" y="244923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6" name="TextBox 55">
              <a:extLst>
                <a:ext uri="{FF2B5EF4-FFF2-40B4-BE49-F238E27FC236}">
                  <a16:creationId xmlns:a16="http://schemas.microsoft.com/office/drawing/2014/main" id="{AE6E84DD-F3D2-4AFB-881A-1DCAA1FD4790}"/>
                </a:ext>
              </a:extLst>
            </p:cNvPr>
            <p:cNvSpPr txBox="1"/>
            <p:nvPr/>
          </p:nvSpPr>
          <p:spPr bwMode="auto">
            <a:xfrm>
              <a:off x="4409725" y="248943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7" name="TextBox 56">
              <a:extLst>
                <a:ext uri="{FF2B5EF4-FFF2-40B4-BE49-F238E27FC236}">
                  <a16:creationId xmlns:a16="http://schemas.microsoft.com/office/drawing/2014/main" id="{2E6DDDCB-C06F-412E-BC9A-0DBC36520DDE}"/>
                </a:ext>
              </a:extLst>
            </p:cNvPr>
            <p:cNvSpPr txBox="1"/>
            <p:nvPr/>
          </p:nvSpPr>
          <p:spPr bwMode="auto">
            <a:xfrm>
              <a:off x="4039926" y="241220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8" name="TextBox 57">
              <a:extLst>
                <a:ext uri="{FF2B5EF4-FFF2-40B4-BE49-F238E27FC236}">
                  <a16:creationId xmlns:a16="http://schemas.microsoft.com/office/drawing/2014/main" id="{359C7C6B-0048-4588-BF35-9A9753AED8AE}"/>
                </a:ext>
              </a:extLst>
            </p:cNvPr>
            <p:cNvSpPr txBox="1"/>
            <p:nvPr/>
          </p:nvSpPr>
          <p:spPr bwMode="auto">
            <a:xfrm>
              <a:off x="4036702" y="2387177"/>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59" name="TextBox 58">
              <a:extLst>
                <a:ext uri="{FF2B5EF4-FFF2-40B4-BE49-F238E27FC236}">
                  <a16:creationId xmlns:a16="http://schemas.microsoft.com/office/drawing/2014/main" id="{2B15D68E-E9CB-4017-80CF-DAB51CF099A5}"/>
                </a:ext>
              </a:extLst>
            </p:cNvPr>
            <p:cNvSpPr txBox="1"/>
            <p:nvPr/>
          </p:nvSpPr>
          <p:spPr bwMode="auto">
            <a:xfrm>
              <a:off x="4015205" y="235560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0" name="TextBox 59">
              <a:extLst>
                <a:ext uri="{FF2B5EF4-FFF2-40B4-BE49-F238E27FC236}">
                  <a16:creationId xmlns:a16="http://schemas.microsoft.com/office/drawing/2014/main" id="{DD4099E3-1500-4BDC-957F-3273E0A15426}"/>
                </a:ext>
              </a:extLst>
            </p:cNvPr>
            <p:cNvSpPr txBox="1"/>
            <p:nvPr/>
          </p:nvSpPr>
          <p:spPr bwMode="auto">
            <a:xfrm>
              <a:off x="3987750" y="234674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1" name="TextBox 60">
              <a:extLst>
                <a:ext uri="{FF2B5EF4-FFF2-40B4-BE49-F238E27FC236}">
                  <a16:creationId xmlns:a16="http://schemas.microsoft.com/office/drawing/2014/main" id="{91C68A7A-7B1D-4524-AFE3-29002EDF5983}"/>
                </a:ext>
              </a:extLst>
            </p:cNvPr>
            <p:cNvSpPr txBox="1"/>
            <p:nvPr/>
          </p:nvSpPr>
          <p:spPr bwMode="auto">
            <a:xfrm>
              <a:off x="4580985" y="252894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2" name="TextBox 61">
              <a:extLst>
                <a:ext uri="{FF2B5EF4-FFF2-40B4-BE49-F238E27FC236}">
                  <a16:creationId xmlns:a16="http://schemas.microsoft.com/office/drawing/2014/main" id="{42CB6534-88C2-47B9-AC3F-264717E65896}"/>
                </a:ext>
              </a:extLst>
            </p:cNvPr>
            <p:cNvSpPr txBox="1"/>
            <p:nvPr/>
          </p:nvSpPr>
          <p:spPr bwMode="auto">
            <a:xfrm>
              <a:off x="4617147" y="252894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3" name="TextBox 62">
              <a:extLst>
                <a:ext uri="{FF2B5EF4-FFF2-40B4-BE49-F238E27FC236}">
                  <a16:creationId xmlns:a16="http://schemas.microsoft.com/office/drawing/2014/main" id="{4CE1AB77-B12D-403D-B7F0-082A485226CA}"/>
                </a:ext>
              </a:extLst>
            </p:cNvPr>
            <p:cNvSpPr txBox="1"/>
            <p:nvPr/>
          </p:nvSpPr>
          <p:spPr bwMode="auto">
            <a:xfrm>
              <a:off x="4638984" y="2537624"/>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4" name="TextBox 63">
              <a:extLst>
                <a:ext uri="{FF2B5EF4-FFF2-40B4-BE49-F238E27FC236}">
                  <a16:creationId xmlns:a16="http://schemas.microsoft.com/office/drawing/2014/main" id="{057ACD67-21B5-4D69-A430-AF145CEBEE81}"/>
                </a:ext>
              </a:extLst>
            </p:cNvPr>
            <p:cNvSpPr txBox="1"/>
            <p:nvPr/>
          </p:nvSpPr>
          <p:spPr bwMode="auto">
            <a:xfrm>
              <a:off x="4641391" y="2563540"/>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5" name="TextBox 64">
              <a:extLst>
                <a:ext uri="{FF2B5EF4-FFF2-40B4-BE49-F238E27FC236}">
                  <a16:creationId xmlns:a16="http://schemas.microsoft.com/office/drawing/2014/main" id="{8AE6F034-64BC-4FED-B921-165A02123786}"/>
                </a:ext>
              </a:extLst>
            </p:cNvPr>
            <p:cNvSpPr txBox="1"/>
            <p:nvPr/>
          </p:nvSpPr>
          <p:spPr bwMode="auto">
            <a:xfrm>
              <a:off x="4664112" y="259902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6" name="TextBox 65">
              <a:extLst>
                <a:ext uri="{FF2B5EF4-FFF2-40B4-BE49-F238E27FC236}">
                  <a16:creationId xmlns:a16="http://schemas.microsoft.com/office/drawing/2014/main" id="{78957F3A-24E3-4B33-A6FE-5E3E29C5CDFE}"/>
                </a:ext>
              </a:extLst>
            </p:cNvPr>
            <p:cNvSpPr txBox="1"/>
            <p:nvPr/>
          </p:nvSpPr>
          <p:spPr bwMode="auto">
            <a:xfrm>
              <a:off x="4776075" y="2679964"/>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7" name="TextBox 66">
              <a:extLst>
                <a:ext uri="{FF2B5EF4-FFF2-40B4-BE49-F238E27FC236}">
                  <a16:creationId xmlns:a16="http://schemas.microsoft.com/office/drawing/2014/main" id="{F29DBBB9-4581-4027-8F74-5E7E6B9BB5EA}"/>
                </a:ext>
              </a:extLst>
            </p:cNvPr>
            <p:cNvSpPr txBox="1"/>
            <p:nvPr/>
          </p:nvSpPr>
          <p:spPr bwMode="auto">
            <a:xfrm>
              <a:off x="4818132" y="267541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8" name="TextBox 67">
              <a:extLst>
                <a:ext uri="{FF2B5EF4-FFF2-40B4-BE49-F238E27FC236}">
                  <a16:creationId xmlns:a16="http://schemas.microsoft.com/office/drawing/2014/main" id="{0E30B02D-024A-4164-967A-51B6E0D69237}"/>
                </a:ext>
              </a:extLst>
            </p:cNvPr>
            <p:cNvSpPr txBox="1"/>
            <p:nvPr/>
          </p:nvSpPr>
          <p:spPr bwMode="auto">
            <a:xfrm>
              <a:off x="4839868" y="2706901"/>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69" name="TextBox 68">
              <a:extLst>
                <a:ext uri="{FF2B5EF4-FFF2-40B4-BE49-F238E27FC236}">
                  <a16:creationId xmlns:a16="http://schemas.microsoft.com/office/drawing/2014/main" id="{96688E81-DE0D-45CE-965C-543EED6A2605}"/>
                </a:ext>
              </a:extLst>
            </p:cNvPr>
            <p:cNvSpPr txBox="1"/>
            <p:nvPr/>
          </p:nvSpPr>
          <p:spPr bwMode="auto">
            <a:xfrm>
              <a:off x="5018741" y="278778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0" name="TextBox 69">
              <a:extLst>
                <a:ext uri="{FF2B5EF4-FFF2-40B4-BE49-F238E27FC236}">
                  <a16:creationId xmlns:a16="http://schemas.microsoft.com/office/drawing/2014/main" id="{D84AC87E-74E6-4A83-BAB3-C0A831295D7E}"/>
                </a:ext>
              </a:extLst>
            </p:cNvPr>
            <p:cNvSpPr txBox="1"/>
            <p:nvPr/>
          </p:nvSpPr>
          <p:spPr bwMode="auto">
            <a:xfrm>
              <a:off x="4878533" y="2706901"/>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1" name="TextBox 70">
              <a:extLst>
                <a:ext uri="{FF2B5EF4-FFF2-40B4-BE49-F238E27FC236}">
                  <a16:creationId xmlns:a16="http://schemas.microsoft.com/office/drawing/2014/main" id="{506947BC-6622-4243-8D46-1CA011D2C12D}"/>
                </a:ext>
              </a:extLst>
            </p:cNvPr>
            <p:cNvSpPr txBox="1"/>
            <p:nvPr/>
          </p:nvSpPr>
          <p:spPr bwMode="auto">
            <a:xfrm>
              <a:off x="5107951" y="278107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2" name="TextBox 71">
              <a:extLst>
                <a:ext uri="{FF2B5EF4-FFF2-40B4-BE49-F238E27FC236}">
                  <a16:creationId xmlns:a16="http://schemas.microsoft.com/office/drawing/2014/main" id="{0DE0145A-17DF-467C-8E9F-271AE89CEAEB}"/>
                </a:ext>
              </a:extLst>
            </p:cNvPr>
            <p:cNvSpPr txBox="1"/>
            <p:nvPr/>
          </p:nvSpPr>
          <p:spPr bwMode="auto">
            <a:xfrm>
              <a:off x="5133377" y="278107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3" name="TextBox 72">
              <a:extLst>
                <a:ext uri="{FF2B5EF4-FFF2-40B4-BE49-F238E27FC236}">
                  <a16:creationId xmlns:a16="http://schemas.microsoft.com/office/drawing/2014/main" id="{4AC45BA9-9046-4F8A-883C-B1D8F04D5F07}"/>
                </a:ext>
              </a:extLst>
            </p:cNvPr>
            <p:cNvSpPr txBox="1"/>
            <p:nvPr/>
          </p:nvSpPr>
          <p:spPr bwMode="auto">
            <a:xfrm>
              <a:off x="5190919" y="2791127"/>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4" name="TextBox 73">
              <a:extLst>
                <a:ext uri="{FF2B5EF4-FFF2-40B4-BE49-F238E27FC236}">
                  <a16:creationId xmlns:a16="http://schemas.microsoft.com/office/drawing/2014/main" id="{46F92419-E43A-4236-873D-FB8A82EC8526}"/>
                </a:ext>
              </a:extLst>
            </p:cNvPr>
            <p:cNvSpPr txBox="1"/>
            <p:nvPr/>
          </p:nvSpPr>
          <p:spPr bwMode="auto">
            <a:xfrm>
              <a:off x="5221019" y="2797104"/>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5" name="TextBox 74">
              <a:extLst>
                <a:ext uri="{FF2B5EF4-FFF2-40B4-BE49-F238E27FC236}">
                  <a16:creationId xmlns:a16="http://schemas.microsoft.com/office/drawing/2014/main" id="{0BF4E2D3-034B-4AFC-8E29-A8BE7E997D01}"/>
                </a:ext>
              </a:extLst>
            </p:cNvPr>
            <p:cNvSpPr txBox="1"/>
            <p:nvPr/>
          </p:nvSpPr>
          <p:spPr bwMode="auto">
            <a:xfrm>
              <a:off x="5243467" y="280692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6" name="TextBox 75">
              <a:extLst>
                <a:ext uri="{FF2B5EF4-FFF2-40B4-BE49-F238E27FC236}">
                  <a16:creationId xmlns:a16="http://schemas.microsoft.com/office/drawing/2014/main" id="{737CC045-8E32-4F91-80E9-E144C53669F2}"/>
                </a:ext>
              </a:extLst>
            </p:cNvPr>
            <p:cNvSpPr txBox="1"/>
            <p:nvPr/>
          </p:nvSpPr>
          <p:spPr bwMode="auto">
            <a:xfrm>
              <a:off x="5272379" y="284831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7" name="TextBox 76">
              <a:extLst>
                <a:ext uri="{FF2B5EF4-FFF2-40B4-BE49-F238E27FC236}">
                  <a16:creationId xmlns:a16="http://schemas.microsoft.com/office/drawing/2014/main" id="{16C245E7-7101-4A1B-B9E5-B2C80238D273}"/>
                </a:ext>
              </a:extLst>
            </p:cNvPr>
            <p:cNvSpPr txBox="1"/>
            <p:nvPr/>
          </p:nvSpPr>
          <p:spPr bwMode="auto">
            <a:xfrm>
              <a:off x="5301603" y="2882929"/>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8" name="TextBox 77">
              <a:extLst>
                <a:ext uri="{FF2B5EF4-FFF2-40B4-BE49-F238E27FC236}">
                  <a16:creationId xmlns:a16="http://schemas.microsoft.com/office/drawing/2014/main" id="{91AA128E-21E1-45F3-BBD3-9A19061F517A}"/>
                </a:ext>
              </a:extLst>
            </p:cNvPr>
            <p:cNvSpPr txBox="1"/>
            <p:nvPr/>
          </p:nvSpPr>
          <p:spPr bwMode="auto">
            <a:xfrm>
              <a:off x="5302537" y="295767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79" name="TextBox 78">
              <a:extLst>
                <a:ext uri="{FF2B5EF4-FFF2-40B4-BE49-F238E27FC236}">
                  <a16:creationId xmlns:a16="http://schemas.microsoft.com/office/drawing/2014/main" id="{412056A4-3DC4-4DB6-AFBC-0848764011C9}"/>
                </a:ext>
              </a:extLst>
            </p:cNvPr>
            <p:cNvSpPr txBox="1"/>
            <p:nvPr/>
          </p:nvSpPr>
          <p:spPr bwMode="auto">
            <a:xfrm>
              <a:off x="5324767" y="295706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0" name="TextBox 79">
              <a:extLst>
                <a:ext uri="{FF2B5EF4-FFF2-40B4-BE49-F238E27FC236}">
                  <a16:creationId xmlns:a16="http://schemas.microsoft.com/office/drawing/2014/main" id="{20BF47A0-BD0C-455E-B12B-F0339ACBB6DC}"/>
                </a:ext>
              </a:extLst>
            </p:cNvPr>
            <p:cNvSpPr txBox="1"/>
            <p:nvPr/>
          </p:nvSpPr>
          <p:spPr bwMode="auto">
            <a:xfrm>
              <a:off x="5340790" y="295706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1" name="TextBox 80">
              <a:extLst>
                <a:ext uri="{FF2B5EF4-FFF2-40B4-BE49-F238E27FC236}">
                  <a16:creationId xmlns:a16="http://schemas.microsoft.com/office/drawing/2014/main" id="{0F46C127-2AEC-49A7-8BD6-802972F4BEBE}"/>
                </a:ext>
              </a:extLst>
            </p:cNvPr>
            <p:cNvSpPr txBox="1"/>
            <p:nvPr/>
          </p:nvSpPr>
          <p:spPr bwMode="auto">
            <a:xfrm>
              <a:off x="5358547" y="295706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2" name="TextBox 81">
              <a:extLst>
                <a:ext uri="{FF2B5EF4-FFF2-40B4-BE49-F238E27FC236}">
                  <a16:creationId xmlns:a16="http://schemas.microsoft.com/office/drawing/2014/main" id="{584EA69D-1F5E-4C4C-91A3-7CDC4B6EB1CB}"/>
                </a:ext>
              </a:extLst>
            </p:cNvPr>
            <p:cNvSpPr txBox="1"/>
            <p:nvPr/>
          </p:nvSpPr>
          <p:spPr bwMode="auto">
            <a:xfrm>
              <a:off x="5445334" y="300929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3" name="TextBox 82">
              <a:extLst>
                <a:ext uri="{FF2B5EF4-FFF2-40B4-BE49-F238E27FC236}">
                  <a16:creationId xmlns:a16="http://schemas.microsoft.com/office/drawing/2014/main" id="{6AEC0389-341C-4599-83B9-8E90E7578BE9}"/>
                </a:ext>
              </a:extLst>
            </p:cNvPr>
            <p:cNvSpPr txBox="1"/>
            <p:nvPr/>
          </p:nvSpPr>
          <p:spPr bwMode="auto">
            <a:xfrm>
              <a:off x="5722658" y="302062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4" name="TextBox 83">
              <a:extLst>
                <a:ext uri="{FF2B5EF4-FFF2-40B4-BE49-F238E27FC236}">
                  <a16:creationId xmlns:a16="http://schemas.microsoft.com/office/drawing/2014/main" id="{B344001B-CB53-4BF3-AF0F-1A0EE10A1C62}"/>
                </a:ext>
              </a:extLst>
            </p:cNvPr>
            <p:cNvSpPr txBox="1"/>
            <p:nvPr/>
          </p:nvSpPr>
          <p:spPr bwMode="auto">
            <a:xfrm>
              <a:off x="5826785" y="302062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5" name="TextBox 84">
              <a:extLst>
                <a:ext uri="{FF2B5EF4-FFF2-40B4-BE49-F238E27FC236}">
                  <a16:creationId xmlns:a16="http://schemas.microsoft.com/office/drawing/2014/main" id="{88663630-5344-4C6B-9CBC-4AF553B8FAD2}"/>
                </a:ext>
              </a:extLst>
            </p:cNvPr>
            <p:cNvSpPr txBox="1"/>
            <p:nvPr/>
          </p:nvSpPr>
          <p:spPr bwMode="auto">
            <a:xfrm>
              <a:off x="5867515" y="302062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6" name="TextBox 85">
              <a:extLst>
                <a:ext uri="{FF2B5EF4-FFF2-40B4-BE49-F238E27FC236}">
                  <a16:creationId xmlns:a16="http://schemas.microsoft.com/office/drawing/2014/main" id="{98375FE7-7EA5-40B4-B61A-9D68749F10C3}"/>
                </a:ext>
              </a:extLst>
            </p:cNvPr>
            <p:cNvSpPr txBox="1"/>
            <p:nvPr/>
          </p:nvSpPr>
          <p:spPr bwMode="auto">
            <a:xfrm>
              <a:off x="5918374" y="302062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7" name="TextBox 86">
              <a:extLst>
                <a:ext uri="{FF2B5EF4-FFF2-40B4-BE49-F238E27FC236}">
                  <a16:creationId xmlns:a16="http://schemas.microsoft.com/office/drawing/2014/main" id="{75589D3F-148F-40E5-AC0C-A134C431634C}"/>
                </a:ext>
              </a:extLst>
            </p:cNvPr>
            <p:cNvSpPr txBox="1"/>
            <p:nvPr/>
          </p:nvSpPr>
          <p:spPr bwMode="auto">
            <a:xfrm>
              <a:off x="5941757" y="302062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8" name="TextBox 87">
              <a:extLst>
                <a:ext uri="{FF2B5EF4-FFF2-40B4-BE49-F238E27FC236}">
                  <a16:creationId xmlns:a16="http://schemas.microsoft.com/office/drawing/2014/main" id="{2DC8B327-D238-40AD-81CD-7B5106F9E8B8}"/>
                </a:ext>
              </a:extLst>
            </p:cNvPr>
            <p:cNvSpPr txBox="1"/>
            <p:nvPr/>
          </p:nvSpPr>
          <p:spPr bwMode="auto">
            <a:xfrm>
              <a:off x="5959915" y="302062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89" name="TextBox 88">
              <a:extLst>
                <a:ext uri="{FF2B5EF4-FFF2-40B4-BE49-F238E27FC236}">
                  <a16:creationId xmlns:a16="http://schemas.microsoft.com/office/drawing/2014/main" id="{5999EA06-9E46-449F-8528-38BF3A7043C0}"/>
                </a:ext>
              </a:extLst>
            </p:cNvPr>
            <p:cNvSpPr txBox="1"/>
            <p:nvPr/>
          </p:nvSpPr>
          <p:spPr bwMode="auto">
            <a:xfrm>
              <a:off x="6000514" y="313565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90" name="TextBox 89">
              <a:extLst>
                <a:ext uri="{FF2B5EF4-FFF2-40B4-BE49-F238E27FC236}">
                  <a16:creationId xmlns:a16="http://schemas.microsoft.com/office/drawing/2014/main" id="{80330226-9568-4179-BC15-7AF54ED73C05}"/>
                </a:ext>
              </a:extLst>
            </p:cNvPr>
            <p:cNvSpPr txBox="1"/>
            <p:nvPr/>
          </p:nvSpPr>
          <p:spPr bwMode="auto">
            <a:xfrm>
              <a:off x="6503492" y="313565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91" name="TextBox 90">
              <a:extLst>
                <a:ext uri="{FF2B5EF4-FFF2-40B4-BE49-F238E27FC236}">
                  <a16:creationId xmlns:a16="http://schemas.microsoft.com/office/drawing/2014/main" id="{940F3BB4-6FCF-4F2D-B9D7-CA07375DD84E}"/>
                </a:ext>
              </a:extLst>
            </p:cNvPr>
            <p:cNvSpPr txBox="1"/>
            <p:nvPr/>
          </p:nvSpPr>
          <p:spPr bwMode="auto">
            <a:xfrm>
              <a:off x="6531724" y="313565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92" name="TextBox 91">
              <a:extLst>
                <a:ext uri="{FF2B5EF4-FFF2-40B4-BE49-F238E27FC236}">
                  <a16:creationId xmlns:a16="http://schemas.microsoft.com/office/drawing/2014/main" id="{87D03145-8AD1-4E91-B902-6B5CEFBF9242}"/>
                </a:ext>
              </a:extLst>
            </p:cNvPr>
            <p:cNvSpPr txBox="1"/>
            <p:nvPr/>
          </p:nvSpPr>
          <p:spPr bwMode="auto">
            <a:xfrm>
              <a:off x="6555483" y="313565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93" name="TextBox 92">
              <a:extLst>
                <a:ext uri="{FF2B5EF4-FFF2-40B4-BE49-F238E27FC236}">
                  <a16:creationId xmlns:a16="http://schemas.microsoft.com/office/drawing/2014/main" id="{16896CC5-BA65-4007-A818-452D76B9E433}"/>
                </a:ext>
              </a:extLst>
            </p:cNvPr>
            <p:cNvSpPr txBox="1"/>
            <p:nvPr/>
          </p:nvSpPr>
          <p:spPr bwMode="auto">
            <a:xfrm>
              <a:off x="6574816" y="313565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94" name="TextBox 93">
              <a:extLst>
                <a:ext uri="{FF2B5EF4-FFF2-40B4-BE49-F238E27FC236}">
                  <a16:creationId xmlns:a16="http://schemas.microsoft.com/office/drawing/2014/main" id="{DB69E98F-4268-458E-BEEA-02A573ED25B9}"/>
                </a:ext>
              </a:extLst>
            </p:cNvPr>
            <p:cNvSpPr txBox="1"/>
            <p:nvPr/>
          </p:nvSpPr>
          <p:spPr bwMode="auto">
            <a:xfrm>
              <a:off x="7239143" y="313565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95" name="TextBox 94">
              <a:extLst>
                <a:ext uri="{FF2B5EF4-FFF2-40B4-BE49-F238E27FC236}">
                  <a16:creationId xmlns:a16="http://schemas.microsoft.com/office/drawing/2014/main" id="{A139E9C5-43E9-4793-BA47-3A5A482C155D}"/>
                </a:ext>
              </a:extLst>
            </p:cNvPr>
            <p:cNvSpPr txBox="1"/>
            <p:nvPr/>
          </p:nvSpPr>
          <p:spPr bwMode="auto">
            <a:xfrm>
              <a:off x="7262194" y="313565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96" name="TextBox 95">
              <a:extLst>
                <a:ext uri="{FF2B5EF4-FFF2-40B4-BE49-F238E27FC236}">
                  <a16:creationId xmlns:a16="http://schemas.microsoft.com/office/drawing/2014/main" id="{9218F20F-679E-4383-80F9-E47E0E25396C}"/>
                </a:ext>
              </a:extLst>
            </p:cNvPr>
            <p:cNvSpPr txBox="1"/>
            <p:nvPr/>
          </p:nvSpPr>
          <p:spPr bwMode="auto">
            <a:xfrm>
              <a:off x="2279810" y="214648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97" name="TextBox 96">
              <a:extLst>
                <a:ext uri="{FF2B5EF4-FFF2-40B4-BE49-F238E27FC236}">
                  <a16:creationId xmlns:a16="http://schemas.microsoft.com/office/drawing/2014/main" id="{708D9A27-8A08-4400-8D72-9F84BB7A3518}"/>
                </a:ext>
              </a:extLst>
            </p:cNvPr>
            <p:cNvSpPr txBox="1"/>
            <p:nvPr/>
          </p:nvSpPr>
          <p:spPr bwMode="auto">
            <a:xfrm>
              <a:off x="2388073" y="2248009"/>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98" name="TextBox 97">
              <a:extLst>
                <a:ext uri="{FF2B5EF4-FFF2-40B4-BE49-F238E27FC236}">
                  <a16:creationId xmlns:a16="http://schemas.microsoft.com/office/drawing/2014/main" id="{4ECE7E95-4A69-4E2F-BCD2-0FAD7BE0776D}"/>
                </a:ext>
              </a:extLst>
            </p:cNvPr>
            <p:cNvSpPr txBox="1"/>
            <p:nvPr/>
          </p:nvSpPr>
          <p:spPr bwMode="auto">
            <a:xfrm>
              <a:off x="2737010" y="2368347"/>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99" name="TextBox 98">
              <a:extLst>
                <a:ext uri="{FF2B5EF4-FFF2-40B4-BE49-F238E27FC236}">
                  <a16:creationId xmlns:a16="http://schemas.microsoft.com/office/drawing/2014/main" id="{BB4E0F9D-BE02-4ED2-BCB7-84A48B748970}"/>
                </a:ext>
              </a:extLst>
            </p:cNvPr>
            <p:cNvSpPr txBox="1"/>
            <p:nvPr/>
          </p:nvSpPr>
          <p:spPr bwMode="auto">
            <a:xfrm>
              <a:off x="3044696" y="248943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0" name="TextBox 99">
              <a:extLst>
                <a:ext uri="{FF2B5EF4-FFF2-40B4-BE49-F238E27FC236}">
                  <a16:creationId xmlns:a16="http://schemas.microsoft.com/office/drawing/2014/main" id="{028FB527-0C46-4B68-A3A6-FDE4F805C28A}"/>
                </a:ext>
              </a:extLst>
            </p:cNvPr>
            <p:cNvSpPr txBox="1"/>
            <p:nvPr/>
          </p:nvSpPr>
          <p:spPr bwMode="auto">
            <a:xfrm>
              <a:off x="3669979" y="271119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1" name="TextBox 100">
              <a:extLst>
                <a:ext uri="{FF2B5EF4-FFF2-40B4-BE49-F238E27FC236}">
                  <a16:creationId xmlns:a16="http://schemas.microsoft.com/office/drawing/2014/main" id="{283DBB2F-40D4-4243-B234-0378C78DAF26}"/>
                </a:ext>
              </a:extLst>
            </p:cNvPr>
            <p:cNvSpPr txBox="1"/>
            <p:nvPr/>
          </p:nvSpPr>
          <p:spPr bwMode="auto">
            <a:xfrm>
              <a:off x="3941967" y="277578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2" name="TextBox 101">
              <a:extLst>
                <a:ext uri="{FF2B5EF4-FFF2-40B4-BE49-F238E27FC236}">
                  <a16:creationId xmlns:a16="http://schemas.microsoft.com/office/drawing/2014/main" id="{B99C4047-C8FB-44BA-B76D-62820912226F}"/>
                </a:ext>
              </a:extLst>
            </p:cNvPr>
            <p:cNvSpPr txBox="1"/>
            <p:nvPr/>
          </p:nvSpPr>
          <p:spPr bwMode="auto">
            <a:xfrm>
              <a:off x="3977779" y="277578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3" name="TextBox 102">
              <a:extLst>
                <a:ext uri="{FF2B5EF4-FFF2-40B4-BE49-F238E27FC236}">
                  <a16:creationId xmlns:a16="http://schemas.microsoft.com/office/drawing/2014/main" id="{37D43832-DF5F-4E96-9F4A-57FF88CF7AD8}"/>
                </a:ext>
              </a:extLst>
            </p:cNvPr>
            <p:cNvSpPr txBox="1"/>
            <p:nvPr/>
          </p:nvSpPr>
          <p:spPr bwMode="auto">
            <a:xfrm>
              <a:off x="4013590" y="2803907"/>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4" name="TextBox 103">
              <a:extLst>
                <a:ext uri="{FF2B5EF4-FFF2-40B4-BE49-F238E27FC236}">
                  <a16:creationId xmlns:a16="http://schemas.microsoft.com/office/drawing/2014/main" id="{407914A7-55B7-4C29-A781-7477840FDD42}"/>
                </a:ext>
              </a:extLst>
            </p:cNvPr>
            <p:cNvSpPr txBox="1"/>
            <p:nvPr/>
          </p:nvSpPr>
          <p:spPr bwMode="auto">
            <a:xfrm>
              <a:off x="4024935" y="285601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5" name="TextBox 104">
              <a:extLst>
                <a:ext uri="{FF2B5EF4-FFF2-40B4-BE49-F238E27FC236}">
                  <a16:creationId xmlns:a16="http://schemas.microsoft.com/office/drawing/2014/main" id="{7215C4F0-6378-4644-A2FC-94E2FBAAEEF7}"/>
                </a:ext>
              </a:extLst>
            </p:cNvPr>
            <p:cNvSpPr txBox="1"/>
            <p:nvPr/>
          </p:nvSpPr>
          <p:spPr bwMode="auto">
            <a:xfrm>
              <a:off x="4041822" y="285601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6" name="TextBox 105">
              <a:extLst>
                <a:ext uri="{FF2B5EF4-FFF2-40B4-BE49-F238E27FC236}">
                  <a16:creationId xmlns:a16="http://schemas.microsoft.com/office/drawing/2014/main" id="{AA6074A9-45BB-4BF0-8C29-8A4A7698CAC7}"/>
                </a:ext>
              </a:extLst>
            </p:cNvPr>
            <p:cNvSpPr txBox="1"/>
            <p:nvPr/>
          </p:nvSpPr>
          <p:spPr bwMode="auto">
            <a:xfrm>
              <a:off x="4163465" y="289552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7" name="TextBox 106">
              <a:extLst>
                <a:ext uri="{FF2B5EF4-FFF2-40B4-BE49-F238E27FC236}">
                  <a16:creationId xmlns:a16="http://schemas.microsoft.com/office/drawing/2014/main" id="{6137387F-655F-4D95-A107-CACFD0431B05}"/>
                </a:ext>
              </a:extLst>
            </p:cNvPr>
            <p:cNvSpPr txBox="1"/>
            <p:nvPr/>
          </p:nvSpPr>
          <p:spPr bwMode="auto">
            <a:xfrm>
              <a:off x="4193030" y="289552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8" name="TextBox 107">
              <a:extLst>
                <a:ext uri="{FF2B5EF4-FFF2-40B4-BE49-F238E27FC236}">
                  <a16:creationId xmlns:a16="http://schemas.microsoft.com/office/drawing/2014/main" id="{2AB1759F-3C67-4BDB-A672-51FA627D938A}"/>
                </a:ext>
              </a:extLst>
            </p:cNvPr>
            <p:cNvSpPr txBox="1"/>
            <p:nvPr/>
          </p:nvSpPr>
          <p:spPr bwMode="auto">
            <a:xfrm>
              <a:off x="4287223" y="289552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09" name="TextBox 108">
              <a:extLst>
                <a:ext uri="{FF2B5EF4-FFF2-40B4-BE49-F238E27FC236}">
                  <a16:creationId xmlns:a16="http://schemas.microsoft.com/office/drawing/2014/main" id="{651C9939-F697-44E1-B422-6E2C07A372F0}"/>
                </a:ext>
              </a:extLst>
            </p:cNvPr>
            <p:cNvSpPr txBox="1"/>
            <p:nvPr/>
          </p:nvSpPr>
          <p:spPr bwMode="auto">
            <a:xfrm>
              <a:off x="4552396" y="294833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0" name="TextBox 109">
              <a:extLst>
                <a:ext uri="{FF2B5EF4-FFF2-40B4-BE49-F238E27FC236}">
                  <a16:creationId xmlns:a16="http://schemas.microsoft.com/office/drawing/2014/main" id="{E52C625D-2F81-486B-8A11-A9949B9D8250}"/>
                </a:ext>
              </a:extLst>
            </p:cNvPr>
            <p:cNvSpPr txBox="1"/>
            <p:nvPr/>
          </p:nvSpPr>
          <p:spPr bwMode="auto">
            <a:xfrm>
              <a:off x="4592995" y="294833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1" name="TextBox 110">
              <a:extLst>
                <a:ext uri="{FF2B5EF4-FFF2-40B4-BE49-F238E27FC236}">
                  <a16:creationId xmlns:a16="http://schemas.microsoft.com/office/drawing/2014/main" id="{C8A7F8AD-B402-4D67-9215-7B50E8EE731C}"/>
                </a:ext>
              </a:extLst>
            </p:cNvPr>
            <p:cNvSpPr txBox="1"/>
            <p:nvPr/>
          </p:nvSpPr>
          <p:spPr bwMode="auto">
            <a:xfrm>
              <a:off x="4623162" y="2965041"/>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2" name="TextBox 111">
              <a:extLst>
                <a:ext uri="{FF2B5EF4-FFF2-40B4-BE49-F238E27FC236}">
                  <a16:creationId xmlns:a16="http://schemas.microsoft.com/office/drawing/2014/main" id="{9BC72BCC-44EC-4120-91F2-296BC9291571}"/>
                </a:ext>
              </a:extLst>
            </p:cNvPr>
            <p:cNvSpPr txBox="1"/>
            <p:nvPr/>
          </p:nvSpPr>
          <p:spPr bwMode="auto">
            <a:xfrm>
              <a:off x="4652011" y="297688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3" name="TextBox 112">
              <a:extLst>
                <a:ext uri="{FF2B5EF4-FFF2-40B4-BE49-F238E27FC236}">
                  <a16:creationId xmlns:a16="http://schemas.microsoft.com/office/drawing/2014/main" id="{C10971BA-889A-4F0F-A79D-7767B6C1E996}"/>
                </a:ext>
              </a:extLst>
            </p:cNvPr>
            <p:cNvSpPr txBox="1"/>
            <p:nvPr/>
          </p:nvSpPr>
          <p:spPr bwMode="auto">
            <a:xfrm>
              <a:off x="4653097" y="300619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4" name="TextBox 113">
              <a:extLst>
                <a:ext uri="{FF2B5EF4-FFF2-40B4-BE49-F238E27FC236}">
                  <a16:creationId xmlns:a16="http://schemas.microsoft.com/office/drawing/2014/main" id="{4DA6E1C9-EDC6-4265-95AF-F70A5F3BC834}"/>
                </a:ext>
              </a:extLst>
            </p:cNvPr>
            <p:cNvSpPr txBox="1"/>
            <p:nvPr/>
          </p:nvSpPr>
          <p:spPr bwMode="auto">
            <a:xfrm>
              <a:off x="4693411" y="3034500"/>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5" name="TextBox 114">
              <a:extLst>
                <a:ext uri="{FF2B5EF4-FFF2-40B4-BE49-F238E27FC236}">
                  <a16:creationId xmlns:a16="http://schemas.microsoft.com/office/drawing/2014/main" id="{212BE105-DD57-4F08-884D-27C79599B74F}"/>
                </a:ext>
              </a:extLst>
            </p:cNvPr>
            <p:cNvSpPr txBox="1"/>
            <p:nvPr/>
          </p:nvSpPr>
          <p:spPr bwMode="auto">
            <a:xfrm>
              <a:off x="4722337" y="304011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6" name="TextBox 115">
              <a:extLst>
                <a:ext uri="{FF2B5EF4-FFF2-40B4-BE49-F238E27FC236}">
                  <a16:creationId xmlns:a16="http://schemas.microsoft.com/office/drawing/2014/main" id="{E10745DD-7C98-464B-9A46-6732D1EE5BB2}"/>
                </a:ext>
              </a:extLst>
            </p:cNvPr>
            <p:cNvSpPr txBox="1"/>
            <p:nvPr/>
          </p:nvSpPr>
          <p:spPr bwMode="auto">
            <a:xfrm>
              <a:off x="4774585" y="3056100"/>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7" name="TextBox 116">
              <a:extLst>
                <a:ext uri="{FF2B5EF4-FFF2-40B4-BE49-F238E27FC236}">
                  <a16:creationId xmlns:a16="http://schemas.microsoft.com/office/drawing/2014/main" id="{3070C6FE-001D-42C6-BE8B-C0AFD7191F0C}"/>
                </a:ext>
              </a:extLst>
            </p:cNvPr>
            <p:cNvSpPr txBox="1"/>
            <p:nvPr/>
          </p:nvSpPr>
          <p:spPr bwMode="auto">
            <a:xfrm>
              <a:off x="4906587" y="3103824"/>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8" name="TextBox 117">
              <a:extLst>
                <a:ext uri="{FF2B5EF4-FFF2-40B4-BE49-F238E27FC236}">
                  <a16:creationId xmlns:a16="http://schemas.microsoft.com/office/drawing/2014/main" id="{B9976290-F7B3-478F-84BD-5E17F23325F6}"/>
                </a:ext>
              </a:extLst>
            </p:cNvPr>
            <p:cNvSpPr txBox="1"/>
            <p:nvPr/>
          </p:nvSpPr>
          <p:spPr bwMode="auto">
            <a:xfrm>
              <a:off x="5184693" y="3173713"/>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19" name="TextBox 118">
              <a:extLst>
                <a:ext uri="{FF2B5EF4-FFF2-40B4-BE49-F238E27FC236}">
                  <a16:creationId xmlns:a16="http://schemas.microsoft.com/office/drawing/2014/main" id="{0BDA3A05-E590-4B72-9C53-2C6AF55B82E0}"/>
                </a:ext>
              </a:extLst>
            </p:cNvPr>
            <p:cNvSpPr txBox="1"/>
            <p:nvPr/>
          </p:nvSpPr>
          <p:spPr bwMode="auto">
            <a:xfrm>
              <a:off x="5236169" y="3219587"/>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0" name="TextBox 119">
              <a:extLst>
                <a:ext uri="{FF2B5EF4-FFF2-40B4-BE49-F238E27FC236}">
                  <a16:creationId xmlns:a16="http://schemas.microsoft.com/office/drawing/2014/main" id="{D2AAC6A1-D65E-473B-B273-C1B581E71E52}"/>
                </a:ext>
              </a:extLst>
            </p:cNvPr>
            <p:cNvSpPr txBox="1"/>
            <p:nvPr/>
          </p:nvSpPr>
          <p:spPr bwMode="auto">
            <a:xfrm>
              <a:off x="5264764" y="3220979"/>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1" name="TextBox 120">
              <a:extLst>
                <a:ext uri="{FF2B5EF4-FFF2-40B4-BE49-F238E27FC236}">
                  <a16:creationId xmlns:a16="http://schemas.microsoft.com/office/drawing/2014/main" id="{D4D0AC86-9523-49CE-BE3A-597BAC1AAA44}"/>
                </a:ext>
              </a:extLst>
            </p:cNvPr>
            <p:cNvSpPr txBox="1"/>
            <p:nvPr/>
          </p:nvSpPr>
          <p:spPr bwMode="auto">
            <a:xfrm>
              <a:off x="5327217" y="326888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2" name="TextBox 121">
              <a:extLst>
                <a:ext uri="{FF2B5EF4-FFF2-40B4-BE49-F238E27FC236}">
                  <a16:creationId xmlns:a16="http://schemas.microsoft.com/office/drawing/2014/main" id="{5E16387A-A5DC-4961-94D1-7CB674FD53E3}"/>
                </a:ext>
              </a:extLst>
            </p:cNvPr>
            <p:cNvSpPr txBox="1"/>
            <p:nvPr/>
          </p:nvSpPr>
          <p:spPr bwMode="auto">
            <a:xfrm>
              <a:off x="5361472" y="3274584"/>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3" name="TextBox 122">
              <a:extLst>
                <a:ext uri="{FF2B5EF4-FFF2-40B4-BE49-F238E27FC236}">
                  <a16:creationId xmlns:a16="http://schemas.microsoft.com/office/drawing/2014/main" id="{6EDBF450-45DC-4FD3-9036-0A88DD79E5BC}"/>
                </a:ext>
              </a:extLst>
            </p:cNvPr>
            <p:cNvSpPr txBox="1"/>
            <p:nvPr/>
          </p:nvSpPr>
          <p:spPr bwMode="auto">
            <a:xfrm>
              <a:off x="5685961" y="340643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4" name="TextBox 123">
              <a:extLst>
                <a:ext uri="{FF2B5EF4-FFF2-40B4-BE49-F238E27FC236}">
                  <a16:creationId xmlns:a16="http://schemas.microsoft.com/office/drawing/2014/main" id="{9034BCE9-BB39-49DD-9A7A-E5847CDD478A}"/>
                </a:ext>
              </a:extLst>
            </p:cNvPr>
            <p:cNvSpPr txBox="1"/>
            <p:nvPr/>
          </p:nvSpPr>
          <p:spPr bwMode="auto">
            <a:xfrm>
              <a:off x="5852641" y="340643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5" name="TextBox 124">
              <a:extLst>
                <a:ext uri="{FF2B5EF4-FFF2-40B4-BE49-F238E27FC236}">
                  <a16:creationId xmlns:a16="http://schemas.microsoft.com/office/drawing/2014/main" id="{AE10EC8A-717A-45FD-8CE7-880C54C4D4E2}"/>
                </a:ext>
              </a:extLst>
            </p:cNvPr>
            <p:cNvSpPr txBox="1"/>
            <p:nvPr/>
          </p:nvSpPr>
          <p:spPr bwMode="auto">
            <a:xfrm>
              <a:off x="5900738" y="340643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6" name="TextBox 125">
              <a:extLst>
                <a:ext uri="{FF2B5EF4-FFF2-40B4-BE49-F238E27FC236}">
                  <a16:creationId xmlns:a16="http://schemas.microsoft.com/office/drawing/2014/main" id="{773F0517-F5D6-40E8-8D5A-D55E7909C1EA}"/>
                </a:ext>
              </a:extLst>
            </p:cNvPr>
            <p:cNvSpPr txBox="1"/>
            <p:nvPr/>
          </p:nvSpPr>
          <p:spPr bwMode="auto">
            <a:xfrm>
              <a:off x="5941337" y="340643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7" name="TextBox 126">
              <a:extLst>
                <a:ext uri="{FF2B5EF4-FFF2-40B4-BE49-F238E27FC236}">
                  <a16:creationId xmlns:a16="http://schemas.microsoft.com/office/drawing/2014/main" id="{5328EAEC-D4EC-4288-9D30-A67DC5D8883A}"/>
                </a:ext>
              </a:extLst>
            </p:cNvPr>
            <p:cNvSpPr txBox="1"/>
            <p:nvPr/>
          </p:nvSpPr>
          <p:spPr bwMode="auto">
            <a:xfrm>
              <a:off x="5976260" y="340643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8" name="TextBox 127">
              <a:extLst>
                <a:ext uri="{FF2B5EF4-FFF2-40B4-BE49-F238E27FC236}">
                  <a16:creationId xmlns:a16="http://schemas.microsoft.com/office/drawing/2014/main" id="{3EBD8B4B-5B1E-40F1-AB69-93D80188D288}"/>
                </a:ext>
              </a:extLst>
            </p:cNvPr>
            <p:cNvSpPr txBox="1"/>
            <p:nvPr/>
          </p:nvSpPr>
          <p:spPr bwMode="auto">
            <a:xfrm>
              <a:off x="6023477" y="340643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29" name="TextBox 128">
              <a:extLst>
                <a:ext uri="{FF2B5EF4-FFF2-40B4-BE49-F238E27FC236}">
                  <a16:creationId xmlns:a16="http://schemas.microsoft.com/office/drawing/2014/main" id="{3781AD81-8096-4C89-9E84-7BD495062494}"/>
                </a:ext>
              </a:extLst>
            </p:cNvPr>
            <p:cNvSpPr txBox="1"/>
            <p:nvPr/>
          </p:nvSpPr>
          <p:spPr bwMode="auto">
            <a:xfrm>
              <a:off x="6092750" y="340643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30" name="TextBox 129">
              <a:extLst>
                <a:ext uri="{FF2B5EF4-FFF2-40B4-BE49-F238E27FC236}">
                  <a16:creationId xmlns:a16="http://schemas.microsoft.com/office/drawing/2014/main" id="{E06F91BE-2032-4873-B7D1-7DCA9787908A}"/>
                </a:ext>
              </a:extLst>
            </p:cNvPr>
            <p:cNvSpPr txBox="1"/>
            <p:nvPr/>
          </p:nvSpPr>
          <p:spPr bwMode="auto">
            <a:xfrm>
              <a:off x="6472015" y="340806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31" name="TextBox 130">
              <a:extLst>
                <a:ext uri="{FF2B5EF4-FFF2-40B4-BE49-F238E27FC236}">
                  <a16:creationId xmlns:a16="http://schemas.microsoft.com/office/drawing/2014/main" id="{E15FE754-183C-4360-AAC7-FE46FB5EFBDF}"/>
                </a:ext>
              </a:extLst>
            </p:cNvPr>
            <p:cNvSpPr txBox="1"/>
            <p:nvPr/>
          </p:nvSpPr>
          <p:spPr bwMode="auto">
            <a:xfrm>
              <a:off x="6582525" y="340806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32" name="TextBox 131">
              <a:extLst>
                <a:ext uri="{FF2B5EF4-FFF2-40B4-BE49-F238E27FC236}">
                  <a16:creationId xmlns:a16="http://schemas.microsoft.com/office/drawing/2014/main" id="{D03C9436-B06A-4D38-A951-F20AA59DFC27}"/>
                </a:ext>
              </a:extLst>
            </p:cNvPr>
            <p:cNvSpPr txBox="1"/>
            <p:nvPr/>
          </p:nvSpPr>
          <p:spPr bwMode="auto">
            <a:xfrm>
              <a:off x="7131751" y="340806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33" name="TextBox 132">
              <a:extLst>
                <a:ext uri="{FF2B5EF4-FFF2-40B4-BE49-F238E27FC236}">
                  <a16:creationId xmlns:a16="http://schemas.microsoft.com/office/drawing/2014/main" id="{28EB0E1A-3320-44B4-87D1-1A0695158FC0}"/>
                </a:ext>
              </a:extLst>
            </p:cNvPr>
            <p:cNvSpPr txBox="1"/>
            <p:nvPr/>
          </p:nvSpPr>
          <p:spPr bwMode="auto">
            <a:xfrm>
              <a:off x="7239947" y="340828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34" name="TextBox 133">
              <a:extLst>
                <a:ext uri="{FF2B5EF4-FFF2-40B4-BE49-F238E27FC236}">
                  <a16:creationId xmlns:a16="http://schemas.microsoft.com/office/drawing/2014/main" id="{CFBDD008-ED98-4928-8488-B9026AFFFC45}"/>
                </a:ext>
              </a:extLst>
            </p:cNvPr>
            <p:cNvSpPr txBox="1"/>
            <p:nvPr/>
          </p:nvSpPr>
          <p:spPr bwMode="auto">
            <a:xfrm>
              <a:off x="7320205" y="340828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35" name="TextBox 134">
              <a:extLst>
                <a:ext uri="{FF2B5EF4-FFF2-40B4-BE49-F238E27FC236}">
                  <a16:creationId xmlns:a16="http://schemas.microsoft.com/office/drawing/2014/main" id="{15DC86D9-9811-4D49-8F63-54D7D762B8D4}"/>
                </a:ext>
              </a:extLst>
            </p:cNvPr>
            <p:cNvSpPr txBox="1"/>
            <p:nvPr/>
          </p:nvSpPr>
          <p:spPr bwMode="auto">
            <a:xfrm>
              <a:off x="7365991" y="3406504"/>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3" name="TextBox 2">
              <a:extLst>
                <a:ext uri="{FF2B5EF4-FFF2-40B4-BE49-F238E27FC236}">
                  <a16:creationId xmlns:a16="http://schemas.microsoft.com/office/drawing/2014/main" id="{8F0E9429-0EE1-46A8-B488-6702A1171646}"/>
                </a:ext>
              </a:extLst>
            </p:cNvPr>
            <p:cNvSpPr txBox="1"/>
            <p:nvPr/>
          </p:nvSpPr>
          <p:spPr bwMode="auto">
            <a:xfrm>
              <a:off x="4094876" y="2271893"/>
              <a:ext cx="758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accent1"/>
                  </a:solidFill>
                  <a:latin typeface="Calibri" panose="020F0502020204030204" pitchFamily="34" charset="0"/>
                </a:rPr>
                <a:t>74.6%</a:t>
              </a:r>
            </a:p>
          </p:txBody>
        </p:sp>
        <p:sp>
          <p:nvSpPr>
            <p:cNvPr id="136" name="TextBox 135">
              <a:extLst>
                <a:ext uri="{FF2B5EF4-FFF2-40B4-BE49-F238E27FC236}">
                  <a16:creationId xmlns:a16="http://schemas.microsoft.com/office/drawing/2014/main" id="{ED88B130-E046-4CFA-A2C9-7EDE94929762}"/>
                </a:ext>
              </a:extLst>
            </p:cNvPr>
            <p:cNvSpPr txBox="1"/>
            <p:nvPr/>
          </p:nvSpPr>
          <p:spPr bwMode="auto">
            <a:xfrm>
              <a:off x="5396454" y="2735562"/>
              <a:ext cx="758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accent1"/>
                  </a:solidFill>
                  <a:latin typeface="Calibri" panose="020F0502020204030204" pitchFamily="34" charset="0"/>
                </a:rPr>
                <a:t>60.6%</a:t>
              </a:r>
            </a:p>
          </p:txBody>
        </p:sp>
        <p:sp>
          <p:nvSpPr>
            <p:cNvPr id="137" name="TextBox 136">
              <a:extLst>
                <a:ext uri="{FF2B5EF4-FFF2-40B4-BE49-F238E27FC236}">
                  <a16:creationId xmlns:a16="http://schemas.microsoft.com/office/drawing/2014/main" id="{347ED499-2B77-479E-BE77-486592444A1B}"/>
                </a:ext>
              </a:extLst>
            </p:cNvPr>
            <p:cNvSpPr txBox="1"/>
            <p:nvPr/>
          </p:nvSpPr>
          <p:spPr bwMode="auto">
            <a:xfrm>
              <a:off x="4078885" y="3066264"/>
              <a:ext cx="758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accent3"/>
                  </a:solidFill>
                  <a:latin typeface="Calibri" panose="020F0502020204030204" pitchFamily="34" charset="0"/>
                </a:rPr>
                <a:t>61.0%</a:t>
              </a:r>
            </a:p>
          </p:txBody>
        </p:sp>
        <p:sp>
          <p:nvSpPr>
            <p:cNvPr id="138" name="TextBox 137">
              <a:extLst>
                <a:ext uri="{FF2B5EF4-FFF2-40B4-BE49-F238E27FC236}">
                  <a16:creationId xmlns:a16="http://schemas.microsoft.com/office/drawing/2014/main" id="{D6A5BC05-0B86-47BE-9286-57B502C5B04F}"/>
                </a:ext>
              </a:extLst>
            </p:cNvPr>
            <p:cNvSpPr txBox="1"/>
            <p:nvPr/>
          </p:nvSpPr>
          <p:spPr bwMode="auto">
            <a:xfrm>
              <a:off x="5379305" y="3546031"/>
              <a:ext cx="758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accent3"/>
                  </a:solidFill>
                  <a:latin typeface="Calibri" panose="020F0502020204030204" pitchFamily="34" charset="0"/>
                </a:rPr>
                <a:t>48.2%</a:t>
              </a:r>
            </a:p>
          </p:txBody>
        </p:sp>
        <p:sp>
          <p:nvSpPr>
            <p:cNvPr id="174" name="TextBox 173">
              <a:extLst>
                <a:ext uri="{FF2B5EF4-FFF2-40B4-BE49-F238E27FC236}">
                  <a16:creationId xmlns:a16="http://schemas.microsoft.com/office/drawing/2014/main" id="{CCD11204-1FC7-4D06-8CB9-23FF8D8979E4}"/>
                </a:ext>
              </a:extLst>
            </p:cNvPr>
            <p:cNvSpPr txBox="1"/>
            <p:nvPr/>
          </p:nvSpPr>
          <p:spPr bwMode="auto">
            <a:xfrm>
              <a:off x="4693233" y="264490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76" name="TextBox 175">
              <a:extLst>
                <a:ext uri="{FF2B5EF4-FFF2-40B4-BE49-F238E27FC236}">
                  <a16:creationId xmlns:a16="http://schemas.microsoft.com/office/drawing/2014/main" id="{AAED4D01-2287-414F-8ABB-218A782DC30D}"/>
                </a:ext>
              </a:extLst>
            </p:cNvPr>
            <p:cNvSpPr txBox="1"/>
            <p:nvPr/>
          </p:nvSpPr>
          <p:spPr bwMode="auto">
            <a:xfrm>
              <a:off x="4703274" y="266114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77" name="TextBox 176">
              <a:extLst>
                <a:ext uri="{FF2B5EF4-FFF2-40B4-BE49-F238E27FC236}">
                  <a16:creationId xmlns:a16="http://schemas.microsoft.com/office/drawing/2014/main" id="{E0A19CF9-D7F8-4A8C-8D3B-5101CE5D7DA7}"/>
                </a:ext>
              </a:extLst>
            </p:cNvPr>
            <p:cNvSpPr txBox="1"/>
            <p:nvPr/>
          </p:nvSpPr>
          <p:spPr bwMode="auto">
            <a:xfrm>
              <a:off x="4683425" y="2627331"/>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78" name="TextBox 177">
              <a:extLst>
                <a:ext uri="{FF2B5EF4-FFF2-40B4-BE49-F238E27FC236}">
                  <a16:creationId xmlns:a16="http://schemas.microsoft.com/office/drawing/2014/main" id="{2A29BFAA-89FE-4510-A848-AFDB357F6699}"/>
                </a:ext>
              </a:extLst>
            </p:cNvPr>
            <p:cNvSpPr txBox="1"/>
            <p:nvPr/>
          </p:nvSpPr>
          <p:spPr bwMode="auto">
            <a:xfrm>
              <a:off x="5033422" y="278944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79" name="TextBox 178">
              <a:extLst>
                <a:ext uri="{FF2B5EF4-FFF2-40B4-BE49-F238E27FC236}">
                  <a16:creationId xmlns:a16="http://schemas.microsoft.com/office/drawing/2014/main" id="{6248B10C-2D48-41F4-ACFC-E9C5F418F35F}"/>
                </a:ext>
              </a:extLst>
            </p:cNvPr>
            <p:cNvSpPr txBox="1"/>
            <p:nvPr/>
          </p:nvSpPr>
          <p:spPr bwMode="auto">
            <a:xfrm>
              <a:off x="6627815" y="313007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0" name="TextBox 179">
              <a:extLst>
                <a:ext uri="{FF2B5EF4-FFF2-40B4-BE49-F238E27FC236}">
                  <a16:creationId xmlns:a16="http://schemas.microsoft.com/office/drawing/2014/main" id="{C3E10C04-9545-4596-9D44-FA5B41990EE9}"/>
                </a:ext>
              </a:extLst>
            </p:cNvPr>
            <p:cNvSpPr txBox="1"/>
            <p:nvPr/>
          </p:nvSpPr>
          <p:spPr bwMode="auto">
            <a:xfrm>
              <a:off x="6613327" y="3128971"/>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1" name="TextBox 180">
              <a:extLst>
                <a:ext uri="{FF2B5EF4-FFF2-40B4-BE49-F238E27FC236}">
                  <a16:creationId xmlns:a16="http://schemas.microsoft.com/office/drawing/2014/main" id="{0C705D6B-7EBD-4615-8C57-E1C7E92679BB}"/>
                </a:ext>
              </a:extLst>
            </p:cNvPr>
            <p:cNvSpPr txBox="1"/>
            <p:nvPr/>
          </p:nvSpPr>
          <p:spPr bwMode="auto">
            <a:xfrm>
              <a:off x="7226341" y="313387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2" name="TextBox 181">
              <a:extLst>
                <a:ext uri="{FF2B5EF4-FFF2-40B4-BE49-F238E27FC236}">
                  <a16:creationId xmlns:a16="http://schemas.microsoft.com/office/drawing/2014/main" id="{3E9B54D3-04B6-421A-BB7D-19C9A191748C}"/>
                </a:ext>
              </a:extLst>
            </p:cNvPr>
            <p:cNvSpPr txBox="1"/>
            <p:nvPr/>
          </p:nvSpPr>
          <p:spPr bwMode="auto">
            <a:xfrm>
              <a:off x="5930593" y="3406797"/>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83" name="TextBox 182">
              <a:extLst>
                <a:ext uri="{FF2B5EF4-FFF2-40B4-BE49-F238E27FC236}">
                  <a16:creationId xmlns:a16="http://schemas.microsoft.com/office/drawing/2014/main" id="{E0EC27CD-3B4F-435B-8A89-38567FECE62B}"/>
                </a:ext>
              </a:extLst>
            </p:cNvPr>
            <p:cNvSpPr txBox="1"/>
            <p:nvPr/>
          </p:nvSpPr>
          <p:spPr bwMode="auto">
            <a:xfrm>
              <a:off x="5949902" y="3408066"/>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accent3"/>
                  </a:solidFill>
                  <a:latin typeface="Calibri" panose="020F0502020204030204" pitchFamily="34" charset="0"/>
                </a:rPr>
                <a:t>+</a:t>
              </a:r>
            </a:p>
          </p:txBody>
        </p:sp>
        <p:sp>
          <p:nvSpPr>
            <p:cNvPr id="184" name="TextBox 183">
              <a:extLst>
                <a:ext uri="{FF2B5EF4-FFF2-40B4-BE49-F238E27FC236}">
                  <a16:creationId xmlns:a16="http://schemas.microsoft.com/office/drawing/2014/main" id="{85EC9A8D-6561-4456-BC64-A94D9751A0EE}"/>
                </a:ext>
              </a:extLst>
            </p:cNvPr>
            <p:cNvSpPr txBox="1"/>
            <p:nvPr/>
          </p:nvSpPr>
          <p:spPr bwMode="auto">
            <a:xfrm>
              <a:off x="5307722" y="3252439"/>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85" name="TextBox 184">
              <a:extLst>
                <a:ext uri="{FF2B5EF4-FFF2-40B4-BE49-F238E27FC236}">
                  <a16:creationId xmlns:a16="http://schemas.microsoft.com/office/drawing/2014/main" id="{0F789CC7-53B0-4DB3-885E-783364C34923}"/>
                </a:ext>
              </a:extLst>
            </p:cNvPr>
            <p:cNvSpPr txBox="1"/>
            <p:nvPr/>
          </p:nvSpPr>
          <p:spPr bwMode="auto">
            <a:xfrm>
              <a:off x="3130294" y="2541915"/>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grpSp>
      <p:grpSp>
        <p:nvGrpSpPr>
          <p:cNvPr id="151" name="Group 150">
            <a:extLst>
              <a:ext uri="{FF2B5EF4-FFF2-40B4-BE49-F238E27FC236}">
                <a16:creationId xmlns:a16="http://schemas.microsoft.com/office/drawing/2014/main" id="{1B15DC8D-4045-4F03-9F44-38197E2C85B9}"/>
              </a:ext>
            </a:extLst>
          </p:cNvPr>
          <p:cNvGrpSpPr/>
          <p:nvPr/>
        </p:nvGrpSpPr>
        <p:grpSpPr>
          <a:xfrm>
            <a:off x="1720371" y="5792237"/>
            <a:ext cx="6322470" cy="523220"/>
            <a:chOff x="1932022" y="5339110"/>
            <a:chExt cx="6322470" cy="523220"/>
          </a:xfrm>
        </p:grpSpPr>
        <p:sp>
          <p:nvSpPr>
            <p:cNvPr id="186" name="TextBox 185">
              <a:extLst>
                <a:ext uri="{FF2B5EF4-FFF2-40B4-BE49-F238E27FC236}">
                  <a16:creationId xmlns:a16="http://schemas.microsoft.com/office/drawing/2014/main" id="{0DC3A0C9-FAD6-4D9A-8EAF-7DFC8C0FB87E}"/>
                </a:ext>
              </a:extLst>
            </p:cNvPr>
            <p:cNvSpPr txBox="1"/>
            <p:nvPr/>
          </p:nvSpPr>
          <p:spPr bwMode="auto">
            <a:xfrm>
              <a:off x="1932022" y="5339110"/>
              <a:ext cx="51233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248</a:t>
              </a:r>
            </a:p>
            <a:p>
              <a:pPr algn="ctr"/>
              <a:r>
                <a:rPr lang="en-US" sz="1400" b="0" dirty="0">
                  <a:solidFill>
                    <a:schemeClr val="bg1"/>
                  </a:solidFill>
                  <a:latin typeface="Calibri" panose="020F0502020204030204" pitchFamily="34" charset="0"/>
                </a:rPr>
                <a:t>228</a:t>
              </a:r>
              <a:endParaRPr lang="en-US" sz="1400" dirty="0"/>
            </a:p>
          </p:txBody>
        </p:sp>
        <p:sp>
          <p:nvSpPr>
            <p:cNvPr id="190" name="TextBox 189">
              <a:extLst>
                <a:ext uri="{FF2B5EF4-FFF2-40B4-BE49-F238E27FC236}">
                  <a16:creationId xmlns:a16="http://schemas.microsoft.com/office/drawing/2014/main" id="{407D86A9-336B-4DB9-9D95-E78912E8675F}"/>
                </a:ext>
              </a:extLst>
            </p:cNvPr>
            <p:cNvSpPr txBox="1"/>
            <p:nvPr/>
          </p:nvSpPr>
          <p:spPr bwMode="auto">
            <a:xfrm>
              <a:off x="2323399"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235</a:t>
              </a:r>
            </a:p>
            <a:p>
              <a:pPr algn="ctr"/>
              <a:r>
                <a:rPr lang="en-US" sz="1400" b="0" dirty="0">
                  <a:solidFill>
                    <a:schemeClr val="bg1"/>
                  </a:solidFill>
                  <a:latin typeface="Calibri" panose="020F0502020204030204" pitchFamily="34" charset="0"/>
                </a:rPr>
                <a:t>212</a:t>
              </a:r>
              <a:endParaRPr lang="en-US" sz="1400" dirty="0"/>
            </a:p>
          </p:txBody>
        </p:sp>
        <p:sp>
          <p:nvSpPr>
            <p:cNvPr id="191" name="TextBox 190">
              <a:extLst>
                <a:ext uri="{FF2B5EF4-FFF2-40B4-BE49-F238E27FC236}">
                  <a16:creationId xmlns:a16="http://schemas.microsoft.com/office/drawing/2014/main" id="{BE474BA0-87FA-4831-917F-512724EE530E}"/>
                </a:ext>
              </a:extLst>
            </p:cNvPr>
            <p:cNvSpPr txBox="1"/>
            <p:nvPr/>
          </p:nvSpPr>
          <p:spPr bwMode="auto">
            <a:xfrm>
              <a:off x="2649160"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225</a:t>
              </a:r>
            </a:p>
            <a:p>
              <a:pPr algn="ctr"/>
              <a:r>
                <a:rPr lang="en-US" sz="1400" b="0" dirty="0">
                  <a:solidFill>
                    <a:schemeClr val="bg1"/>
                  </a:solidFill>
                  <a:latin typeface="Calibri" panose="020F0502020204030204" pitchFamily="34" charset="0"/>
                </a:rPr>
                <a:t>186</a:t>
              </a:r>
              <a:endParaRPr lang="en-US" sz="1400" dirty="0"/>
            </a:p>
          </p:txBody>
        </p:sp>
        <p:sp>
          <p:nvSpPr>
            <p:cNvPr id="192" name="TextBox 191">
              <a:extLst>
                <a:ext uri="{FF2B5EF4-FFF2-40B4-BE49-F238E27FC236}">
                  <a16:creationId xmlns:a16="http://schemas.microsoft.com/office/drawing/2014/main" id="{FA4924C8-EF3D-4F45-A1A8-6C3389F2C696}"/>
                </a:ext>
              </a:extLst>
            </p:cNvPr>
            <p:cNvSpPr txBox="1"/>
            <p:nvPr/>
          </p:nvSpPr>
          <p:spPr bwMode="auto">
            <a:xfrm>
              <a:off x="2982283"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217</a:t>
              </a:r>
            </a:p>
            <a:p>
              <a:pPr algn="ctr"/>
              <a:r>
                <a:rPr lang="en-US" sz="1400" b="0" dirty="0">
                  <a:solidFill>
                    <a:schemeClr val="bg1"/>
                  </a:solidFill>
                  <a:latin typeface="Calibri" panose="020F0502020204030204" pitchFamily="34" charset="0"/>
                </a:rPr>
                <a:t>169</a:t>
              </a:r>
              <a:endParaRPr lang="en-US" sz="1400" dirty="0"/>
            </a:p>
          </p:txBody>
        </p:sp>
        <p:sp>
          <p:nvSpPr>
            <p:cNvPr id="193" name="TextBox 192">
              <a:extLst>
                <a:ext uri="{FF2B5EF4-FFF2-40B4-BE49-F238E27FC236}">
                  <a16:creationId xmlns:a16="http://schemas.microsoft.com/office/drawing/2014/main" id="{9E6D87A8-191F-466F-82A1-D7BC0AAA8A1B}"/>
                </a:ext>
              </a:extLst>
            </p:cNvPr>
            <p:cNvSpPr txBox="1"/>
            <p:nvPr/>
          </p:nvSpPr>
          <p:spPr bwMode="auto">
            <a:xfrm>
              <a:off x="3280244"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206</a:t>
              </a:r>
            </a:p>
            <a:p>
              <a:pPr algn="ctr"/>
              <a:r>
                <a:rPr lang="en-US" sz="1400" b="0" dirty="0">
                  <a:solidFill>
                    <a:schemeClr val="bg1"/>
                  </a:solidFill>
                  <a:latin typeface="Calibri" panose="020F0502020204030204" pitchFamily="34" charset="0"/>
                </a:rPr>
                <a:t>160</a:t>
              </a:r>
              <a:endParaRPr lang="en-US" sz="1400" dirty="0"/>
            </a:p>
          </p:txBody>
        </p:sp>
        <p:sp>
          <p:nvSpPr>
            <p:cNvPr id="194" name="TextBox 193">
              <a:extLst>
                <a:ext uri="{FF2B5EF4-FFF2-40B4-BE49-F238E27FC236}">
                  <a16:creationId xmlns:a16="http://schemas.microsoft.com/office/drawing/2014/main" id="{2DB53D2D-9C0E-4C1D-A51F-6D6127873844}"/>
                </a:ext>
              </a:extLst>
            </p:cNvPr>
            <p:cNvSpPr txBox="1"/>
            <p:nvPr/>
          </p:nvSpPr>
          <p:spPr bwMode="auto">
            <a:xfrm>
              <a:off x="3606303"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198</a:t>
              </a:r>
            </a:p>
            <a:p>
              <a:pPr algn="ctr"/>
              <a:r>
                <a:rPr lang="en-US" sz="1400" b="0" dirty="0">
                  <a:solidFill>
                    <a:schemeClr val="bg1"/>
                  </a:solidFill>
                  <a:latin typeface="Calibri" panose="020F0502020204030204" pitchFamily="34" charset="0"/>
                </a:rPr>
                <a:t>151</a:t>
              </a:r>
              <a:endParaRPr lang="en-US" sz="1400" dirty="0"/>
            </a:p>
          </p:txBody>
        </p:sp>
        <p:sp>
          <p:nvSpPr>
            <p:cNvPr id="195" name="TextBox 194">
              <a:extLst>
                <a:ext uri="{FF2B5EF4-FFF2-40B4-BE49-F238E27FC236}">
                  <a16:creationId xmlns:a16="http://schemas.microsoft.com/office/drawing/2014/main" id="{0002EA66-9690-4A43-BBBD-6985004E80DF}"/>
                </a:ext>
              </a:extLst>
            </p:cNvPr>
            <p:cNvSpPr txBox="1"/>
            <p:nvPr/>
          </p:nvSpPr>
          <p:spPr bwMode="auto">
            <a:xfrm>
              <a:off x="3932439"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190</a:t>
              </a:r>
            </a:p>
            <a:p>
              <a:pPr algn="ctr"/>
              <a:r>
                <a:rPr lang="en-US" sz="1400" b="0" dirty="0">
                  <a:solidFill>
                    <a:schemeClr val="bg1"/>
                  </a:solidFill>
                  <a:latin typeface="Calibri" panose="020F0502020204030204" pitchFamily="34" charset="0"/>
                </a:rPr>
                <a:t>142</a:t>
              </a:r>
              <a:endParaRPr lang="en-US" sz="1400" dirty="0"/>
            </a:p>
          </p:txBody>
        </p:sp>
        <p:sp>
          <p:nvSpPr>
            <p:cNvPr id="196" name="TextBox 195">
              <a:extLst>
                <a:ext uri="{FF2B5EF4-FFF2-40B4-BE49-F238E27FC236}">
                  <a16:creationId xmlns:a16="http://schemas.microsoft.com/office/drawing/2014/main" id="{8227879C-B71C-4EB4-8C7C-B0D1E81CF549}"/>
                </a:ext>
              </a:extLst>
            </p:cNvPr>
            <p:cNvSpPr txBox="1"/>
            <p:nvPr/>
          </p:nvSpPr>
          <p:spPr bwMode="auto">
            <a:xfrm>
              <a:off x="4237148"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181</a:t>
              </a:r>
            </a:p>
            <a:p>
              <a:pPr algn="ctr"/>
              <a:r>
                <a:rPr lang="en-US" sz="1400" b="0" dirty="0">
                  <a:solidFill>
                    <a:schemeClr val="bg1"/>
                  </a:solidFill>
                  <a:latin typeface="Calibri" panose="020F0502020204030204" pitchFamily="34" charset="0"/>
                </a:rPr>
                <a:t>135</a:t>
              </a:r>
              <a:endParaRPr lang="en-US" sz="1400" dirty="0"/>
            </a:p>
          </p:txBody>
        </p:sp>
        <p:sp>
          <p:nvSpPr>
            <p:cNvPr id="197" name="TextBox 196">
              <a:extLst>
                <a:ext uri="{FF2B5EF4-FFF2-40B4-BE49-F238E27FC236}">
                  <a16:creationId xmlns:a16="http://schemas.microsoft.com/office/drawing/2014/main" id="{8B1B8420-8A57-4360-872B-8B0AEE6A8927}"/>
                </a:ext>
              </a:extLst>
            </p:cNvPr>
            <p:cNvSpPr txBox="1"/>
            <p:nvPr/>
          </p:nvSpPr>
          <p:spPr bwMode="auto">
            <a:xfrm>
              <a:off x="4562586"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159</a:t>
              </a:r>
            </a:p>
            <a:p>
              <a:pPr algn="ctr"/>
              <a:r>
                <a:rPr lang="en-US" sz="1400" b="0" dirty="0">
                  <a:solidFill>
                    <a:schemeClr val="bg1"/>
                  </a:solidFill>
                  <a:latin typeface="Calibri" panose="020F0502020204030204" pitchFamily="34" charset="0"/>
                </a:rPr>
                <a:t>117</a:t>
              </a:r>
              <a:endParaRPr lang="en-US" sz="1400" dirty="0"/>
            </a:p>
          </p:txBody>
        </p:sp>
        <p:sp>
          <p:nvSpPr>
            <p:cNvPr id="198" name="TextBox 197">
              <a:extLst>
                <a:ext uri="{FF2B5EF4-FFF2-40B4-BE49-F238E27FC236}">
                  <a16:creationId xmlns:a16="http://schemas.microsoft.com/office/drawing/2014/main" id="{B714550F-81E8-428C-9641-CCD456C4D7FA}"/>
                </a:ext>
              </a:extLst>
            </p:cNvPr>
            <p:cNvSpPr txBox="1"/>
            <p:nvPr/>
          </p:nvSpPr>
          <p:spPr bwMode="auto">
            <a:xfrm>
              <a:off x="4902981"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134</a:t>
              </a:r>
            </a:p>
            <a:p>
              <a:pPr algn="ctr"/>
              <a:r>
                <a:rPr lang="en-US" sz="1400" b="0" dirty="0">
                  <a:solidFill>
                    <a:schemeClr val="bg1"/>
                  </a:solidFill>
                  <a:latin typeface="Calibri" panose="020F0502020204030204" pitchFamily="34" charset="0"/>
                </a:rPr>
                <a:t>97</a:t>
              </a:r>
              <a:endParaRPr lang="en-US" sz="1400" dirty="0"/>
            </a:p>
          </p:txBody>
        </p:sp>
        <p:sp>
          <p:nvSpPr>
            <p:cNvPr id="199" name="TextBox 198">
              <a:extLst>
                <a:ext uri="{FF2B5EF4-FFF2-40B4-BE49-F238E27FC236}">
                  <a16:creationId xmlns:a16="http://schemas.microsoft.com/office/drawing/2014/main" id="{D639C3FB-4CBC-4EAA-ACA0-709C45D0B3A5}"/>
                </a:ext>
              </a:extLst>
            </p:cNvPr>
            <p:cNvSpPr txBox="1"/>
            <p:nvPr/>
          </p:nvSpPr>
          <p:spPr bwMode="auto">
            <a:xfrm>
              <a:off x="5214864"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111</a:t>
              </a:r>
            </a:p>
            <a:p>
              <a:pPr algn="ctr"/>
              <a:r>
                <a:rPr lang="en-US" sz="1400" b="0" dirty="0">
                  <a:solidFill>
                    <a:schemeClr val="bg1"/>
                  </a:solidFill>
                  <a:latin typeface="Calibri" panose="020F0502020204030204" pitchFamily="34" charset="0"/>
                </a:rPr>
                <a:t>80</a:t>
              </a:r>
              <a:endParaRPr lang="en-US" sz="1400" dirty="0"/>
            </a:p>
          </p:txBody>
        </p:sp>
        <p:sp>
          <p:nvSpPr>
            <p:cNvPr id="200" name="TextBox 199">
              <a:extLst>
                <a:ext uri="{FF2B5EF4-FFF2-40B4-BE49-F238E27FC236}">
                  <a16:creationId xmlns:a16="http://schemas.microsoft.com/office/drawing/2014/main" id="{B9B4BF7B-48C2-4CFD-B2D5-AE9C4C778B83}"/>
                </a:ext>
              </a:extLst>
            </p:cNvPr>
            <p:cNvSpPr txBox="1"/>
            <p:nvPr/>
          </p:nvSpPr>
          <p:spPr bwMode="auto">
            <a:xfrm>
              <a:off x="5534725"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76</a:t>
              </a:r>
            </a:p>
            <a:p>
              <a:pPr algn="ctr"/>
              <a:r>
                <a:rPr lang="en-US" sz="1400" b="0" dirty="0">
                  <a:solidFill>
                    <a:schemeClr val="bg1"/>
                  </a:solidFill>
                  <a:latin typeface="Calibri" panose="020F0502020204030204" pitchFamily="34" charset="0"/>
                </a:rPr>
                <a:t>59</a:t>
              </a:r>
              <a:endParaRPr lang="en-US" sz="1400" dirty="0"/>
            </a:p>
          </p:txBody>
        </p:sp>
        <p:sp>
          <p:nvSpPr>
            <p:cNvPr id="201" name="TextBox 200">
              <a:extLst>
                <a:ext uri="{FF2B5EF4-FFF2-40B4-BE49-F238E27FC236}">
                  <a16:creationId xmlns:a16="http://schemas.microsoft.com/office/drawing/2014/main" id="{B897DD00-0B29-479C-B480-7C26CE1C4572}"/>
                </a:ext>
              </a:extLst>
            </p:cNvPr>
            <p:cNvSpPr txBox="1"/>
            <p:nvPr/>
          </p:nvSpPr>
          <p:spPr bwMode="auto">
            <a:xfrm>
              <a:off x="5853338"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54</a:t>
              </a:r>
            </a:p>
            <a:p>
              <a:pPr algn="ctr"/>
              <a:r>
                <a:rPr lang="en-US" sz="1400" b="0" dirty="0">
                  <a:solidFill>
                    <a:schemeClr val="bg1"/>
                  </a:solidFill>
                  <a:latin typeface="Calibri" panose="020F0502020204030204" pitchFamily="34" charset="0"/>
                </a:rPr>
                <a:t>38</a:t>
              </a:r>
              <a:endParaRPr lang="en-US" sz="1400" dirty="0"/>
            </a:p>
          </p:txBody>
        </p:sp>
        <p:sp>
          <p:nvSpPr>
            <p:cNvPr id="202" name="TextBox 201">
              <a:extLst>
                <a:ext uri="{FF2B5EF4-FFF2-40B4-BE49-F238E27FC236}">
                  <a16:creationId xmlns:a16="http://schemas.microsoft.com/office/drawing/2014/main" id="{05B3E729-12F9-42DF-9DBC-A1E5A04AE212}"/>
                </a:ext>
              </a:extLst>
            </p:cNvPr>
            <p:cNvSpPr txBox="1"/>
            <p:nvPr/>
          </p:nvSpPr>
          <p:spPr bwMode="auto">
            <a:xfrm>
              <a:off x="6172644"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31</a:t>
              </a:r>
            </a:p>
            <a:p>
              <a:pPr algn="ctr"/>
              <a:r>
                <a:rPr lang="en-US" sz="1400" b="0" dirty="0">
                  <a:solidFill>
                    <a:schemeClr val="bg1"/>
                  </a:solidFill>
                  <a:latin typeface="Calibri" panose="020F0502020204030204" pitchFamily="34" charset="0"/>
                </a:rPr>
                <a:t>21</a:t>
              </a:r>
              <a:endParaRPr lang="en-US" sz="1400" dirty="0"/>
            </a:p>
          </p:txBody>
        </p:sp>
        <p:sp>
          <p:nvSpPr>
            <p:cNvPr id="203" name="TextBox 202">
              <a:extLst>
                <a:ext uri="{FF2B5EF4-FFF2-40B4-BE49-F238E27FC236}">
                  <a16:creationId xmlns:a16="http://schemas.microsoft.com/office/drawing/2014/main" id="{1004482A-2F62-47C6-8AE3-48C6A6F61576}"/>
                </a:ext>
              </a:extLst>
            </p:cNvPr>
            <p:cNvSpPr txBox="1"/>
            <p:nvPr/>
          </p:nvSpPr>
          <p:spPr bwMode="auto">
            <a:xfrm>
              <a:off x="6490735"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22</a:t>
              </a:r>
            </a:p>
            <a:p>
              <a:pPr algn="ctr"/>
              <a:r>
                <a:rPr lang="en-US" sz="1400" b="0" dirty="0">
                  <a:solidFill>
                    <a:schemeClr val="bg1"/>
                  </a:solidFill>
                  <a:latin typeface="Calibri" panose="020F0502020204030204" pitchFamily="34" charset="0"/>
                </a:rPr>
                <a:t>14</a:t>
              </a:r>
              <a:endParaRPr lang="en-US" sz="1400" dirty="0"/>
            </a:p>
          </p:txBody>
        </p:sp>
        <p:sp>
          <p:nvSpPr>
            <p:cNvPr id="204" name="TextBox 203">
              <a:extLst>
                <a:ext uri="{FF2B5EF4-FFF2-40B4-BE49-F238E27FC236}">
                  <a16:creationId xmlns:a16="http://schemas.microsoft.com/office/drawing/2014/main" id="{3F86D3B6-A9EF-4255-9E74-11DFAA9C945A}"/>
                </a:ext>
              </a:extLst>
            </p:cNvPr>
            <p:cNvSpPr txBox="1"/>
            <p:nvPr/>
          </p:nvSpPr>
          <p:spPr bwMode="auto">
            <a:xfrm>
              <a:off x="6816818"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12</a:t>
              </a:r>
            </a:p>
            <a:p>
              <a:pPr algn="ctr"/>
              <a:r>
                <a:rPr lang="en-US" sz="1400" b="0" dirty="0">
                  <a:solidFill>
                    <a:schemeClr val="bg1"/>
                  </a:solidFill>
                  <a:latin typeface="Calibri" panose="020F0502020204030204" pitchFamily="34" charset="0"/>
                </a:rPr>
                <a:t>7</a:t>
              </a:r>
              <a:endParaRPr lang="en-US" sz="1400" dirty="0"/>
            </a:p>
          </p:txBody>
        </p:sp>
        <p:sp>
          <p:nvSpPr>
            <p:cNvPr id="205" name="TextBox 204">
              <a:extLst>
                <a:ext uri="{FF2B5EF4-FFF2-40B4-BE49-F238E27FC236}">
                  <a16:creationId xmlns:a16="http://schemas.microsoft.com/office/drawing/2014/main" id="{D4F66867-83D2-46CA-ACC8-B295524AAFDA}"/>
                </a:ext>
              </a:extLst>
            </p:cNvPr>
            <p:cNvSpPr txBox="1"/>
            <p:nvPr/>
          </p:nvSpPr>
          <p:spPr bwMode="auto">
            <a:xfrm>
              <a:off x="7135852"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8</a:t>
              </a:r>
            </a:p>
            <a:p>
              <a:pPr algn="ctr"/>
              <a:r>
                <a:rPr lang="en-US" sz="1400" b="0" dirty="0">
                  <a:solidFill>
                    <a:schemeClr val="bg1"/>
                  </a:solidFill>
                  <a:latin typeface="Calibri" panose="020F0502020204030204" pitchFamily="34" charset="0"/>
                </a:rPr>
                <a:t>6</a:t>
              </a:r>
              <a:endParaRPr lang="en-US" sz="1400" dirty="0"/>
            </a:p>
          </p:txBody>
        </p:sp>
        <p:sp>
          <p:nvSpPr>
            <p:cNvPr id="206" name="TextBox 205">
              <a:extLst>
                <a:ext uri="{FF2B5EF4-FFF2-40B4-BE49-F238E27FC236}">
                  <a16:creationId xmlns:a16="http://schemas.microsoft.com/office/drawing/2014/main" id="{3BCC0695-D94F-4C35-A59F-8D4DAC57FF2F}"/>
                </a:ext>
              </a:extLst>
            </p:cNvPr>
            <p:cNvSpPr txBox="1"/>
            <p:nvPr/>
          </p:nvSpPr>
          <p:spPr bwMode="auto">
            <a:xfrm>
              <a:off x="7461569"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3</a:t>
              </a:r>
            </a:p>
            <a:p>
              <a:pPr algn="ctr"/>
              <a:r>
                <a:rPr lang="en-US" sz="1400" b="0" dirty="0">
                  <a:solidFill>
                    <a:schemeClr val="bg1"/>
                  </a:solidFill>
                  <a:latin typeface="Calibri" panose="020F0502020204030204" pitchFamily="34" charset="0"/>
                </a:rPr>
                <a:t>4</a:t>
              </a:r>
              <a:endParaRPr lang="en-US" sz="1400" dirty="0"/>
            </a:p>
          </p:txBody>
        </p:sp>
        <p:sp>
          <p:nvSpPr>
            <p:cNvPr id="207" name="TextBox 206">
              <a:extLst>
                <a:ext uri="{FF2B5EF4-FFF2-40B4-BE49-F238E27FC236}">
                  <a16:creationId xmlns:a16="http://schemas.microsoft.com/office/drawing/2014/main" id="{ADD355AC-9C49-4708-B8B8-F21B23F57DF3}"/>
                </a:ext>
              </a:extLst>
            </p:cNvPr>
            <p:cNvSpPr txBox="1"/>
            <p:nvPr/>
          </p:nvSpPr>
          <p:spPr bwMode="auto">
            <a:xfrm>
              <a:off x="7793297" y="5339110"/>
              <a:ext cx="4611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b="0" dirty="0">
                  <a:solidFill>
                    <a:schemeClr val="bg1"/>
                  </a:solidFill>
                  <a:latin typeface="Calibri" panose="020F0502020204030204" pitchFamily="34" charset="0"/>
                </a:rPr>
                <a:t>3</a:t>
              </a:r>
            </a:p>
            <a:p>
              <a:pPr algn="ctr"/>
              <a:r>
                <a:rPr lang="en-US" sz="1400" b="0" dirty="0">
                  <a:solidFill>
                    <a:schemeClr val="bg1"/>
                  </a:solidFill>
                  <a:latin typeface="Calibri" panose="020F0502020204030204" pitchFamily="34" charset="0"/>
                </a:rPr>
                <a:t>3</a:t>
              </a:r>
              <a:endParaRPr lang="en-US" sz="1400" dirty="0"/>
            </a:p>
          </p:txBody>
        </p:sp>
      </p:grpSp>
      <p:sp>
        <p:nvSpPr>
          <p:cNvPr id="208" name="Text Box 15">
            <a:extLst>
              <a:ext uri="{FF2B5EF4-FFF2-40B4-BE49-F238E27FC236}">
                <a16:creationId xmlns:a16="http://schemas.microsoft.com/office/drawing/2014/main" id="{FF2AE673-DF61-A254-E7AF-BAA0D920C04A}"/>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rgbClr val="455560"/>
                </a:solidFill>
                <a:latin typeface="Calibri" panose="020F0502020204030204" pitchFamily="34" charset="0"/>
              </a:rPr>
              <a:t>Felip. Lancet. 2021;398:1344.</a:t>
            </a:r>
            <a:endParaRPr lang="en-US" altLang="en-US" sz="1200" b="0" dirty="0">
              <a:solidFill>
                <a:schemeClr val="bg2"/>
              </a:solidFill>
              <a:latin typeface="Calibri" panose="020F0502020204030204" pitchFamily="34" charset="0"/>
            </a:endParaRPr>
          </a:p>
        </p:txBody>
      </p:sp>
      <p:grpSp>
        <p:nvGrpSpPr>
          <p:cNvPr id="4" name="Group 3">
            <a:extLst>
              <a:ext uri="{FF2B5EF4-FFF2-40B4-BE49-F238E27FC236}">
                <a16:creationId xmlns:a16="http://schemas.microsoft.com/office/drawing/2014/main" id="{44064BA3-77D0-C4FC-5C03-F334E9F719FE}"/>
              </a:ext>
            </a:extLst>
          </p:cNvPr>
          <p:cNvGrpSpPr/>
          <p:nvPr/>
        </p:nvGrpSpPr>
        <p:grpSpPr>
          <a:xfrm>
            <a:off x="9392911" y="6207927"/>
            <a:ext cx="2488502" cy="454909"/>
            <a:chOff x="9392911" y="6207927"/>
            <a:chExt cx="2488502" cy="454909"/>
          </a:xfrm>
        </p:grpSpPr>
        <p:pic>
          <p:nvPicPr>
            <p:cNvPr id="16" name="Picture 15" descr="A picture containing text, ax, wheel&#10;&#10;Description automatically generated">
              <a:extLst>
                <a:ext uri="{FF2B5EF4-FFF2-40B4-BE49-F238E27FC236}">
                  <a16:creationId xmlns:a16="http://schemas.microsoft.com/office/drawing/2014/main" id="{D4B9059E-D1E8-78F2-7C19-D86A3BB5DA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52" name="Rectangle 8">
              <a:extLst>
                <a:ext uri="{FF2B5EF4-FFF2-40B4-BE49-F238E27FC236}">
                  <a16:creationId xmlns:a16="http://schemas.microsoft.com/office/drawing/2014/main" id="{21F6D9DC-8655-06A0-F066-4EE01D06E3FA}"/>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430623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14F1C-B01F-4CEC-1CB2-8041CEB1479B}"/>
              </a:ext>
            </a:extLst>
          </p:cNvPr>
          <p:cNvSpPr>
            <a:spLocks noGrp="1"/>
          </p:cNvSpPr>
          <p:nvPr>
            <p:ph type="title"/>
          </p:nvPr>
        </p:nvSpPr>
        <p:spPr/>
        <p:txBody>
          <a:bodyPr/>
          <a:lstStyle/>
          <a:p>
            <a:r>
              <a:rPr lang="en-US" dirty="0"/>
              <a:t>Frontline Therapy for </a:t>
            </a:r>
            <a:br>
              <a:rPr lang="en-US" dirty="0"/>
            </a:br>
            <a:r>
              <a:rPr lang="en-US" i="1" dirty="0"/>
              <a:t>EGFR</a:t>
            </a:r>
            <a:r>
              <a:rPr lang="en-US" dirty="0"/>
              <a:t>-Mutated Advanced NSCLC </a:t>
            </a:r>
          </a:p>
        </p:txBody>
      </p:sp>
    </p:spTree>
    <p:extLst>
      <p:ext uri="{BB962C8B-B14F-4D97-AF65-F5344CB8AC3E}">
        <p14:creationId xmlns:p14="http://schemas.microsoft.com/office/powerpoint/2010/main" val="33162345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2FA82797-95D8-42CF-B56C-6630DCAB3622}"/>
              </a:ext>
            </a:extLst>
          </p:cNvPr>
          <p:cNvSpPr>
            <a:spLocks noGrp="1"/>
          </p:cNvSpPr>
          <p:nvPr>
            <p:ph type="title"/>
          </p:nvPr>
        </p:nvSpPr>
        <p:spPr>
          <a:xfrm>
            <a:off x="611189" y="238126"/>
            <a:ext cx="10869613" cy="1103313"/>
          </a:xfrm>
        </p:spPr>
        <p:txBody>
          <a:bodyPr/>
          <a:lstStyle/>
          <a:p>
            <a:r>
              <a:rPr lang="en-US" altLang="en-US" dirty="0"/>
              <a:t>FLAURA: First-line Osimertinib vs Erlotinib or Gefitinib for </a:t>
            </a:r>
            <a:r>
              <a:rPr lang="en-US" altLang="en-US" i="1" dirty="0"/>
              <a:t>EGFR</a:t>
            </a:r>
            <a:r>
              <a:rPr lang="en-US" altLang="en-US" dirty="0"/>
              <a:t>-Mutated Advanced NSCLC</a:t>
            </a:r>
          </a:p>
        </p:txBody>
      </p:sp>
      <p:sp>
        <p:nvSpPr>
          <p:cNvPr id="63491" name="Content Placeholder 12">
            <a:extLst>
              <a:ext uri="{FF2B5EF4-FFF2-40B4-BE49-F238E27FC236}">
                <a16:creationId xmlns:a16="http://schemas.microsoft.com/office/drawing/2014/main" id="{0F77F5D4-C98B-4B52-BBAB-EAB420A87D28}"/>
              </a:ext>
            </a:extLst>
          </p:cNvPr>
          <p:cNvSpPr>
            <a:spLocks noGrp="1"/>
          </p:cNvSpPr>
          <p:nvPr>
            <p:ph idx="1"/>
          </p:nvPr>
        </p:nvSpPr>
        <p:spPr>
          <a:xfrm>
            <a:off x="606427" y="1512889"/>
            <a:ext cx="10874375" cy="4651375"/>
          </a:xfrm>
        </p:spPr>
        <p:txBody>
          <a:bodyPr/>
          <a:lstStyle/>
          <a:p>
            <a:pPr>
              <a:defRPr/>
            </a:pPr>
            <a:r>
              <a:rPr lang="en-US" altLang="en-US" sz="2400" dirty="0"/>
              <a:t>Double-blind phase III study</a:t>
            </a:r>
          </a:p>
          <a:p>
            <a:pPr marL="0" indent="0">
              <a:buNone/>
              <a:defRPr/>
            </a:pPr>
            <a:endParaRPr lang="en-US" altLang="en-US" sz="2400" dirty="0"/>
          </a:p>
          <a:p>
            <a:pPr marL="0" indent="0">
              <a:buNone/>
              <a:defRPr/>
            </a:pPr>
            <a:endParaRPr lang="en-US" altLang="en-US" sz="2400" dirty="0"/>
          </a:p>
          <a:p>
            <a:pPr marL="0" indent="0">
              <a:buNone/>
              <a:defRPr/>
            </a:pPr>
            <a:endParaRPr lang="en-US" altLang="en-US" sz="2400" dirty="0"/>
          </a:p>
          <a:p>
            <a:pPr marL="0" indent="0">
              <a:buNone/>
              <a:defRPr/>
            </a:pPr>
            <a:endParaRPr lang="en-US" altLang="en-US" sz="2400" dirty="0"/>
          </a:p>
          <a:p>
            <a:pPr marL="0" indent="0">
              <a:buNone/>
              <a:defRPr/>
            </a:pPr>
            <a:endParaRPr lang="en-US" altLang="en-US" sz="2400" dirty="0"/>
          </a:p>
          <a:p>
            <a:pPr marL="0" indent="0">
              <a:buNone/>
              <a:defRPr/>
            </a:pPr>
            <a:endParaRPr lang="en-US" altLang="en-US" sz="2400" dirty="0"/>
          </a:p>
          <a:p>
            <a:pPr>
              <a:defRPr/>
            </a:pPr>
            <a:r>
              <a:rPr lang="en-US" altLang="en-US" sz="2400" b="1" dirty="0"/>
              <a:t>Primary endpoint: </a:t>
            </a:r>
            <a:r>
              <a:rPr lang="en-US" altLang="en-US" sz="2400" dirty="0"/>
              <a:t>investigator-assessed PFS (RECIST v1.1) </a:t>
            </a:r>
          </a:p>
          <a:p>
            <a:pPr>
              <a:defRPr/>
            </a:pPr>
            <a:r>
              <a:rPr lang="en-US" altLang="en-US" sz="2400" b="1" dirty="0"/>
              <a:t>Key secondary endpoints: </a:t>
            </a:r>
            <a:r>
              <a:rPr lang="en-US" altLang="en-US" sz="2400" dirty="0"/>
              <a:t>ORR, DoR, DCR, depth of response, OS, PRO, safety</a:t>
            </a:r>
          </a:p>
        </p:txBody>
      </p:sp>
      <p:sp>
        <p:nvSpPr>
          <p:cNvPr id="65540" name="Text Box 45">
            <a:extLst>
              <a:ext uri="{FF2B5EF4-FFF2-40B4-BE49-F238E27FC236}">
                <a16:creationId xmlns:a16="http://schemas.microsoft.com/office/drawing/2014/main" id="{FA6664A2-2882-4C1A-86B6-D43156EE0704}"/>
              </a:ext>
            </a:extLst>
          </p:cNvPr>
          <p:cNvSpPr txBox="1">
            <a:spLocks noChangeArrowheads="1"/>
          </p:cNvSpPr>
          <p:nvPr/>
        </p:nvSpPr>
        <p:spPr bwMode="auto">
          <a:xfrm>
            <a:off x="985839" y="2890839"/>
            <a:ext cx="3357563" cy="2031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Treatment-naive patients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with advanced NSCLC adenocarcinoma with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GB" altLang="en-US" sz="18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EGFR</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 exon 19 or 21 mutation; WHO PS 0/1;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stable CNS mets permitted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(N = 556)</a:t>
            </a:r>
          </a:p>
        </p:txBody>
      </p:sp>
      <p:sp>
        <p:nvSpPr>
          <p:cNvPr id="65541" name="Rectangle 49">
            <a:extLst>
              <a:ext uri="{FF2B5EF4-FFF2-40B4-BE49-F238E27FC236}">
                <a16:creationId xmlns:a16="http://schemas.microsoft.com/office/drawing/2014/main" id="{082C3AFB-6656-492C-AC35-564CCDD07555}"/>
              </a:ext>
            </a:extLst>
          </p:cNvPr>
          <p:cNvSpPr>
            <a:spLocks noChangeArrowheads="1"/>
          </p:cNvSpPr>
          <p:nvPr/>
        </p:nvSpPr>
        <p:spPr bwMode="auto">
          <a:xfrm>
            <a:off x="4981577" y="2703513"/>
            <a:ext cx="4022725" cy="1097280"/>
          </a:xfrm>
          <a:prstGeom prst="rect">
            <a:avLst/>
          </a:prstGeom>
          <a:solidFill>
            <a:schemeClr val="accent1"/>
          </a:solidFill>
          <a:ln>
            <a:noFill/>
          </a:ln>
        </p:spPr>
        <p:txBody>
          <a:bodyPr wrap="none" anchor="ctr" anchorCtr="1"/>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Osimertinib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80 mg PO daily</a:t>
            </a:r>
          </a:p>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(n = 279)</a:t>
            </a:r>
          </a:p>
        </p:txBody>
      </p:sp>
      <p:sp>
        <p:nvSpPr>
          <p:cNvPr id="65542" name="Rectangle 50">
            <a:extLst>
              <a:ext uri="{FF2B5EF4-FFF2-40B4-BE49-F238E27FC236}">
                <a16:creationId xmlns:a16="http://schemas.microsoft.com/office/drawing/2014/main" id="{E7BE3D59-D0C1-4B3C-AFE5-3CB63270EF2A}"/>
              </a:ext>
            </a:extLst>
          </p:cNvPr>
          <p:cNvSpPr>
            <a:spLocks noChangeArrowheads="1"/>
          </p:cNvSpPr>
          <p:nvPr/>
        </p:nvSpPr>
        <p:spPr bwMode="auto">
          <a:xfrm>
            <a:off x="4981577" y="3930650"/>
            <a:ext cx="4022725" cy="1097280"/>
          </a:xfrm>
          <a:prstGeom prst="rect">
            <a:avLst/>
          </a:prstGeom>
          <a:solidFill>
            <a:schemeClr val="hlink"/>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nchorCtr="1"/>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EGFR TKI SoC</a:t>
            </a:r>
          </a:p>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Erlotinib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150 mg </a:t>
            </a:r>
            <a:r>
              <a:rPr kumimoji="0" lang="en-US" altLang="en-US" sz="1800" b="0" i="1"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or</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 </a:t>
            </a: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Gefitinib</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 250 mg</a:t>
            </a:r>
          </a:p>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PO daily </a:t>
            </a:r>
          </a:p>
          <a:p>
            <a:pPr marL="0" marR="0" lvl="0" indent="0" algn="ctr" defTabSz="912813"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Arial" panose="020B0604020202020204" pitchFamily="34" charset="0"/>
              </a:rPr>
              <a:t>(n = 277)</a:t>
            </a:r>
          </a:p>
        </p:txBody>
      </p:sp>
      <p:sp>
        <p:nvSpPr>
          <p:cNvPr id="28" name="Line 53">
            <a:extLst>
              <a:ext uri="{FF2B5EF4-FFF2-40B4-BE49-F238E27FC236}">
                <a16:creationId xmlns:a16="http://schemas.microsoft.com/office/drawing/2014/main" id="{A88F60BC-BB79-4597-AC65-B9ED6D67CE33}"/>
              </a:ext>
            </a:extLst>
          </p:cNvPr>
          <p:cNvSpPr>
            <a:spLocks noChangeShapeType="1"/>
          </p:cNvSpPr>
          <p:nvPr/>
        </p:nvSpPr>
        <p:spPr bwMode="auto">
          <a:xfrm>
            <a:off x="4429127" y="4048125"/>
            <a:ext cx="466725" cy="350838"/>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999"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29" name="Line 54">
            <a:extLst>
              <a:ext uri="{FF2B5EF4-FFF2-40B4-BE49-F238E27FC236}">
                <a16:creationId xmlns:a16="http://schemas.microsoft.com/office/drawing/2014/main" id="{AB917FDE-A02E-4B78-ADAB-8C57790E5F0D}"/>
              </a:ext>
            </a:extLst>
          </p:cNvPr>
          <p:cNvSpPr>
            <a:spLocks noChangeShapeType="1"/>
          </p:cNvSpPr>
          <p:nvPr/>
        </p:nvSpPr>
        <p:spPr bwMode="auto">
          <a:xfrm flipV="1">
            <a:off x="4429127" y="3448051"/>
            <a:ext cx="466725" cy="347663"/>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999" b="1"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65545" name="Rectangle 11">
            <a:extLst>
              <a:ext uri="{FF2B5EF4-FFF2-40B4-BE49-F238E27FC236}">
                <a16:creationId xmlns:a16="http://schemas.microsoft.com/office/drawing/2014/main" id="{0DF27CEA-2E25-4016-A6A3-E1C1892C5353}"/>
              </a:ext>
            </a:extLst>
          </p:cNvPr>
          <p:cNvSpPr>
            <a:spLocks noChangeArrowheads="1"/>
          </p:cNvSpPr>
          <p:nvPr/>
        </p:nvSpPr>
        <p:spPr bwMode="auto">
          <a:xfrm>
            <a:off x="9624041" y="2554648"/>
            <a:ext cx="2033587" cy="2585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defTabSz="912813">
              <a:lnSpc>
                <a:spcPct val="90000"/>
              </a:lnSpc>
              <a:spcBef>
                <a:spcPts val="1000"/>
              </a:spcBef>
              <a:spcAft>
                <a:spcPts val="700"/>
              </a:spcAft>
              <a:buClr>
                <a:srgbClr val="FEFDDE"/>
              </a:buClr>
              <a:buFont typeface="Wingdings" panose="05000000000000000000" pitchFamily="2" charset="2"/>
              <a:buChar char="§"/>
              <a:tabLst>
                <a:tab pos="227013" algn="l"/>
              </a:tabLst>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tabLst>
                <a:tab pos="227013" algn="l"/>
              </a:tabLst>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tabLst>
                <a:tab pos="227013" algn="l"/>
              </a:tabLst>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tabLst>
                <a:tab pos="227013" algn="l"/>
              </a:tabLst>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tabLst>
                <a:tab pos="227013" algn="l"/>
              </a:tabLst>
              <a:defRPr sz="2000">
                <a:solidFill>
                  <a:srgbClr val="FEFDDE"/>
                </a:solidFill>
                <a:latin typeface="Arial" panose="020B0604020202020204" pitchFamily="34" charset="0"/>
              </a:defRPr>
            </a:lvl9pPr>
          </a:lstStyle>
          <a:p>
            <a:pPr marL="0" marR="0" lvl="0" indent="0" algn="ctr" defTabSz="912813" rtl="0" eaLnBrk="1" fontAlgn="base" latinLnBrk="0" hangingPunct="1">
              <a:lnSpc>
                <a:spcPct val="90000"/>
              </a:lnSpc>
              <a:spcBef>
                <a:spcPts val="0"/>
              </a:spcBef>
              <a:spcAft>
                <a:spcPts val="0"/>
              </a:spcAft>
              <a:buClr>
                <a:srgbClr val="600030"/>
              </a:buClr>
              <a:buSzTx/>
              <a:buFontTx/>
              <a:buNone/>
              <a:tabLst>
                <a:tab pos="227013" algn="l"/>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Until PD or unacceptable toxicity</a:t>
            </a:r>
          </a:p>
          <a:p>
            <a:pPr marL="0" marR="0" lvl="0" indent="0" algn="ctr" defTabSz="912813" rtl="0" eaLnBrk="1" fontAlgn="base" latinLnBrk="0" hangingPunct="1">
              <a:lnSpc>
                <a:spcPct val="90000"/>
              </a:lnSpc>
              <a:spcBef>
                <a:spcPts val="0"/>
              </a:spcBef>
              <a:spcAft>
                <a:spcPts val="0"/>
              </a:spcAft>
              <a:buClr>
                <a:srgbClr val="600030"/>
              </a:buClr>
              <a:buSzTx/>
              <a:buFont typeface="Wingdings" panose="05000000000000000000" pitchFamily="2" charset="2"/>
              <a:buNone/>
              <a:tabLst>
                <a:tab pos="227013" algn="l"/>
              </a:tabLst>
              <a:defRPr/>
            </a:pPr>
            <a:endPar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2813" rtl="0" eaLnBrk="1" fontAlgn="base" latinLnBrk="0" hangingPunct="1">
              <a:lnSpc>
                <a:spcPct val="90000"/>
              </a:lnSpc>
              <a:spcBef>
                <a:spcPts val="0"/>
              </a:spcBef>
              <a:spcAft>
                <a:spcPts val="0"/>
              </a:spcAft>
              <a:buClr>
                <a:srgbClr val="600030"/>
              </a:buClr>
              <a:buSzTx/>
              <a:buFont typeface="Wingdings" panose="05000000000000000000" pitchFamily="2" charset="2"/>
              <a:buNone/>
              <a:tabLst>
                <a:tab pos="227013" algn="l"/>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Crossover to open-label osimertinib allowed upon progression and T790M+</a:t>
            </a:r>
          </a:p>
          <a:p>
            <a:pPr marL="0" marR="0" lvl="0" indent="0" algn="ctr" defTabSz="912813" rtl="0" eaLnBrk="1" fontAlgn="base" latinLnBrk="0" hangingPunct="1">
              <a:lnSpc>
                <a:spcPct val="90000"/>
              </a:lnSpc>
              <a:spcBef>
                <a:spcPts val="0"/>
              </a:spcBef>
              <a:spcAft>
                <a:spcPts val="0"/>
              </a:spcAft>
              <a:buClr>
                <a:srgbClr val="600030"/>
              </a:buClr>
              <a:buSzTx/>
              <a:buFont typeface="Wingdings" panose="05000000000000000000" pitchFamily="2" charset="2"/>
              <a:buNone/>
              <a:tabLst>
                <a:tab pos="227013" algn="l"/>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confirmation</a:t>
            </a:r>
          </a:p>
        </p:txBody>
      </p:sp>
      <p:cxnSp>
        <p:nvCxnSpPr>
          <p:cNvPr id="65546" name="Straight Arrow Connector 13">
            <a:extLst>
              <a:ext uri="{FF2B5EF4-FFF2-40B4-BE49-F238E27FC236}">
                <a16:creationId xmlns:a16="http://schemas.microsoft.com/office/drawing/2014/main" id="{91219694-5EB1-4634-A553-D50A93465A4D}"/>
              </a:ext>
            </a:extLst>
          </p:cNvPr>
          <p:cNvCxnSpPr>
            <a:cxnSpLocks noChangeShapeType="1"/>
          </p:cNvCxnSpPr>
          <p:nvPr/>
        </p:nvCxnSpPr>
        <p:spPr bwMode="auto">
          <a:xfrm>
            <a:off x="8997952" y="3836989"/>
            <a:ext cx="523875" cy="1587"/>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cxnSp>
      <p:sp>
        <p:nvSpPr>
          <p:cNvPr id="16" name="TextBox 2">
            <a:extLst>
              <a:ext uri="{FF2B5EF4-FFF2-40B4-BE49-F238E27FC236}">
                <a16:creationId xmlns:a16="http://schemas.microsoft.com/office/drawing/2014/main" id="{CD19DA4B-8945-446C-B774-7C07830C0B4F}"/>
              </a:ext>
            </a:extLst>
          </p:cNvPr>
          <p:cNvSpPr txBox="1">
            <a:spLocks noChangeArrowheads="1"/>
          </p:cNvSpPr>
          <p:nvPr/>
        </p:nvSpPr>
        <p:spPr bwMode="auto">
          <a:xfrm>
            <a:off x="2767014" y="2000251"/>
            <a:ext cx="3776663" cy="53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914126" rtl="0" eaLnBrk="1" fontAlgn="auto" latinLnBrk="0" hangingPunct="1">
              <a:lnSpc>
                <a:spcPct val="90000"/>
              </a:lnSpc>
              <a:spcBef>
                <a:spcPct val="35000"/>
              </a:spcBef>
              <a:spcAft>
                <a:spcPct val="25000"/>
              </a:spcAft>
              <a:buClr>
                <a:srgbClr val="8B3D9A"/>
              </a:buClr>
              <a:buSzTx/>
              <a:buFontTx/>
              <a:buNone/>
              <a:tabLst/>
              <a:defRPr/>
            </a:pPr>
            <a:r>
              <a:rPr kumimoji="0" lang="en-US" altLang="en-US" sz="1600" b="0" i="1" u="none" strike="noStrike" kern="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mn-cs"/>
              </a:rPr>
              <a:t>Stratified by EGFR mutation (del[19] vs L858R) and race (Asian vs non-Asian)</a:t>
            </a:r>
          </a:p>
        </p:txBody>
      </p:sp>
      <p:cxnSp>
        <p:nvCxnSpPr>
          <p:cNvPr id="65548" name="Straight Arrow Connector 16">
            <a:extLst>
              <a:ext uri="{FF2B5EF4-FFF2-40B4-BE49-F238E27FC236}">
                <a16:creationId xmlns:a16="http://schemas.microsoft.com/office/drawing/2014/main" id="{44560705-6493-4EBF-8E9F-6797FBA37D1D}"/>
              </a:ext>
            </a:extLst>
          </p:cNvPr>
          <p:cNvCxnSpPr>
            <a:cxnSpLocks noChangeShapeType="1"/>
          </p:cNvCxnSpPr>
          <p:nvPr/>
        </p:nvCxnSpPr>
        <p:spPr bwMode="auto">
          <a:xfrm>
            <a:off x="4656138" y="2527300"/>
            <a:ext cx="0" cy="425450"/>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cxnSp>
      <p:sp>
        <p:nvSpPr>
          <p:cNvPr id="65549" name="Text Box 11">
            <a:extLst>
              <a:ext uri="{FF2B5EF4-FFF2-40B4-BE49-F238E27FC236}">
                <a16:creationId xmlns:a16="http://schemas.microsoft.com/office/drawing/2014/main" id="{F35AA6C0-28FD-424F-9540-BD34EFA1AB07}"/>
              </a:ext>
            </a:extLst>
          </p:cNvPr>
          <p:cNvSpPr txBox="1">
            <a:spLocks noChangeArrowheads="1"/>
          </p:cNvSpPr>
          <p:nvPr/>
        </p:nvSpPr>
        <p:spPr bwMode="auto">
          <a:xfrm>
            <a:off x="404291" y="6407076"/>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Soria. NEJM. 2018;378:113.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Ramalingam. NEJM. 2020;282:41. </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pSp>
        <p:nvGrpSpPr>
          <p:cNvPr id="2" name="Group 1">
            <a:extLst>
              <a:ext uri="{FF2B5EF4-FFF2-40B4-BE49-F238E27FC236}">
                <a16:creationId xmlns:a16="http://schemas.microsoft.com/office/drawing/2014/main" id="{7C00CFD3-77F0-3708-51C7-45252332A064}"/>
              </a:ext>
            </a:extLst>
          </p:cNvPr>
          <p:cNvGrpSpPr/>
          <p:nvPr/>
        </p:nvGrpSpPr>
        <p:grpSpPr>
          <a:xfrm>
            <a:off x="9392911" y="6207927"/>
            <a:ext cx="2488502" cy="454909"/>
            <a:chOff x="9392911" y="6207927"/>
            <a:chExt cx="2488502" cy="454909"/>
          </a:xfrm>
        </p:grpSpPr>
        <p:pic>
          <p:nvPicPr>
            <p:cNvPr id="3" name="Picture 2" descr="A picture containing text, ax, wheel&#10;&#10;Description automatically generated">
              <a:extLst>
                <a:ext uri="{FF2B5EF4-FFF2-40B4-BE49-F238E27FC236}">
                  <a16:creationId xmlns:a16="http://schemas.microsoft.com/office/drawing/2014/main" id="{43E45FB1-ED22-E231-275A-93E7E1D2FC2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4" name="Rectangle 8">
              <a:extLst>
                <a:ext uri="{FF2B5EF4-FFF2-40B4-BE49-F238E27FC236}">
                  <a16:creationId xmlns:a16="http://schemas.microsoft.com/office/drawing/2014/main" id="{3B14E35F-C50B-1827-6270-C89A83F8EA2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a:extLst>
              <a:ext uri="{FF2B5EF4-FFF2-40B4-BE49-F238E27FC236}">
                <a16:creationId xmlns:a16="http://schemas.microsoft.com/office/drawing/2014/main" id="{4D1B132B-8822-4B5A-A124-B0B233962330}"/>
              </a:ext>
            </a:extLst>
          </p:cNvPr>
          <p:cNvSpPr>
            <a:spLocks noGrp="1"/>
          </p:cNvSpPr>
          <p:nvPr>
            <p:ph type="title"/>
          </p:nvPr>
        </p:nvSpPr>
        <p:spPr>
          <a:xfrm>
            <a:off x="611189" y="238126"/>
            <a:ext cx="10869613" cy="1103313"/>
          </a:xfrm>
        </p:spPr>
        <p:txBody>
          <a:bodyPr/>
          <a:lstStyle/>
          <a:p>
            <a:r>
              <a:rPr lang="en-US" altLang="en-US" dirty="0"/>
              <a:t>FLAURA: Survival</a:t>
            </a:r>
          </a:p>
        </p:txBody>
      </p:sp>
      <p:graphicFrame>
        <p:nvGraphicFramePr>
          <p:cNvPr id="155" name="Table 154">
            <a:extLst>
              <a:ext uri="{FF2B5EF4-FFF2-40B4-BE49-F238E27FC236}">
                <a16:creationId xmlns:a16="http://schemas.microsoft.com/office/drawing/2014/main" id="{E955AFDC-532D-482B-B21D-7F5F0E5F8DF5}"/>
              </a:ext>
            </a:extLst>
          </p:cNvPr>
          <p:cNvGraphicFramePr>
            <a:graphicFrameLocks noGrp="1"/>
          </p:cNvGraphicFramePr>
          <p:nvPr>
            <p:extLst>
              <p:ext uri="{D42A27DB-BD31-4B8C-83A1-F6EECF244321}">
                <p14:modId xmlns:p14="http://schemas.microsoft.com/office/powerpoint/2010/main" val="844280108"/>
              </p:ext>
            </p:extLst>
          </p:nvPr>
        </p:nvGraphicFramePr>
        <p:xfrm>
          <a:off x="2650888" y="1599940"/>
          <a:ext cx="3645842" cy="1127646"/>
        </p:xfrm>
        <a:graphic>
          <a:graphicData uri="http://schemas.openxmlformats.org/drawingml/2006/table">
            <a:tbl>
              <a:tblPr firstRow="1" bandRow="1">
                <a:tableStyleId>{2D5ABB26-0587-4C30-8999-92F81FD0307C}</a:tableStyleId>
              </a:tblPr>
              <a:tblGrid>
                <a:gridCol w="2133621">
                  <a:extLst>
                    <a:ext uri="{9D8B030D-6E8A-4147-A177-3AD203B41FA5}">
                      <a16:colId xmlns:a16="http://schemas.microsoft.com/office/drawing/2014/main" val="4185193767"/>
                    </a:ext>
                  </a:extLst>
                </a:gridCol>
                <a:gridCol w="1512221">
                  <a:extLst>
                    <a:ext uri="{9D8B030D-6E8A-4147-A177-3AD203B41FA5}">
                      <a16:colId xmlns:a16="http://schemas.microsoft.com/office/drawing/2014/main" val="2637324182"/>
                    </a:ext>
                  </a:extLst>
                </a:gridCol>
              </a:tblGrid>
              <a:tr h="0">
                <a:tc>
                  <a:txBody>
                    <a:bodyPr/>
                    <a:lstStyle/>
                    <a:p>
                      <a:endParaRPr lang="en-US" sz="1400" dirty="0">
                        <a:solidFill>
                          <a:schemeClr val="bg1"/>
                        </a:solidFill>
                      </a:endParaRPr>
                    </a:p>
                  </a:txBody>
                  <a:tcPr marL="91423" marR="91423" marT="45701" marB="45701">
                    <a:noFill/>
                  </a:tcPr>
                </a:tc>
                <a:tc>
                  <a:txBody>
                    <a:bodyPr/>
                    <a:lstStyle/>
                    <a:p>
                      <a:pPr algn="ctr"/>
                      <a:r>
                        <a:rPr lang="en-US" sz="1400" b="1" dirty="0">
                          <a:solidFill>
                            <a:schemeClr val="bg1"/>
                          </a:solidFill>
                          <a:latin typeface="Calibri" panose="020F0502020204030204" pitchFamily="34" charset="0"/>
                        </a:rPr>
                        <a:t>Median PFS, </a:t>
                      </a:r>
                    </a:p>
                    <a:p>
                      <a:pPr algn="ctr"/>
                      <a:r>
                        <a:rPr lang="en-US" sz="1400" b="1" dirty="0">
                          <a:solidFill>
                            <a:schemeClr val="bg1"/>
                          </a:solidFill>
                          <a:latin typeface="Calibri" panose="020F0502020204030204" pitchFamily="34" charset="0"/>
                        </a:rPr>
                        <a:t>Mo (95% CI)</a:t>
                      </a:r>
                    </a:p>
                  </a:txBody>
                  <a:tcPr marL="91423" marR="91423" marT="45701" marB="45701">
                    <a:noFill/>
                  </a:tcPr>
                </a:tc>
                <a:extLst>
                  <a:ext uri="{0D108BD9-81ED-4DB2-BD59-A6C34878D82A}">
                    <a16:rowId xmlns:a16="http://schemas.microsoft.com/office/drawing/2014/main" val="3708743923"/>
                  </a:ext>
                </a:extLst>
              </a:tr>
              <a:tr h="0">
                <a:tc>
                  <a:txBody>
                    <a:bodyPr/>
                    <a:lstStyle/>
                    <a:p>
                      <a:pPr algn="r"/>
                      <a:r>
                        <a:rPr lang="en-US" sz="1400" b="1" dirty="0">
                          <a:solidFill>
                            <a:schemeClr val="accent1"/>
                          </a:solidFill>
                          <a:latin typeface="Calibri" panose="020F0502020204030204" pitchFamily="34" charset="0"/>
                        </a:rPr>
                        <a:t>Osimertinib</a:t>
                      </a:r>
                    </a:p>
                  </a:txBody>
                  <a:tcPr marL="91423" marR="91423" marT="45701" marB="45701">
                    <a:noFill/>
                  </a:tcPr>
                </a:tc>
                <a:tc>
                  <a:txBody>
                    <a:bodyPr/>
                    <a:lstStyle/>
                    <a:p>
                      <a:pPr algn="ctr"/>
                      <a:r>
                        <a:rPr lang="en-US" sz="1400" dirty="0">
                          <a:solidFill>
                            <a:schemeClr val="bg1"/>
                          </a:solidFill>
                          <a:latin typeface="Calibri" panose="020F0502020204030204" pitchFamily="34" charset="0"/>
                        </a:rPr>
                        <a:t>18.9 (15.2-21.4)</a:t>
                      </a:r>
                    </a:p>
                  </a:txBody>
                  <a:tcPr marL="91423" marR="91423" marT="45701" marB="45701">
                    <a:noFill/>
                  </a:tcPr>
                </a:tc>
                <a:extLst>
                  <a:ext uri="{0D108BD9-81ED-4DB2-BD59-A6C34878D82A}">
                    <a16:rowId xmlns:a16="http://schemas.microsoft.com/office/drawing/2014/main" val="2250343858"/>
                  </a:ext>
                </a:extLst>
              </a:tr>
              <a:tr h="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solidFill>
                            <a:schemeClr val="accent3"/>
                          </a:solidFill>
                          <a:latin typeface="Calibri" panose="020F0502020204030204" pitchFamily="34" charset="0"/>
                        </a:rPr>
                        <a:t>Comparator EGFR TKI</a:t>
                      </a:r>
                    </a:p>
                  </a:txBody>
                  <a:tcPr marL="91423" marR="91423" marT="45701" marB="45701">
                    <a:noFill/>
                  </a:tcPr>
                </a:tc>
                <a:tc>
                  <a:txBody>
                    <a:bodyPr/>
                    <a:lstStyle/>
                    <a:p>
                      <a:pPr algn="ctr"/>
                      <a:r>
                        <a:rPr lang="en-US" sz="1400" dirty="0">
                          <a:solidFill>
                            <a:schemeClr val="bg1"/>
                          </a:solidFill>
                          <a:latin typeface="Calibri" panose="020F0502020204030204" pitchFamily="34" charset="0"/>
                        </a:rPr>
                        <a:t>10.2 (9.6-11.1)</a:t>
                      </a:r>
                    </a:p>
                  </a:txBody>
                  <a:tcPr marL="91423" marR="91423" marT="45701" marB="45701">
                    <a:noFill/>
                  </a:tcPr>
                </a:tc>
                <a:extLst>
                  <a:ext uri="{0D108BD9-81ED-4DB2-BD59-A6C34878D82A}">
                    <a16:rowId xmlns:a16="http://schemas.microsoft.com/office/drawing/2014/main" val="2016011651"/>
                  </a:ext>
                </a:extLst>
              </a:tr>
            </a:tbl>
          </a:graphicData>
        </a:graphic>
      </p:graphicFrame>
      <p:grpSp>
        <p:nvGrpSpPr>
          <p:cNvPr id="18" name="Group 17">
            <a:extLst>
              <a:ext uri="{FF2B5EF4-FFF2-40B4-BE49-F238E27FC236}">
                <a16:creationId xmlns:a16="http://schemas.microsoft.com/office/drawing/2014/main" id="{81C0C4E4-EDD1-4B86-984A-9FB0C8C9345F}"/>
              </a:ext>
            </a:extLst>
          </p:cNvPr>
          <p:cNvGrpSpPr/>
          <p:nvPr/>
        </p:nvGrpSpPr>
        <p:grpSpPr>
          <a:xfrm>
            <a:off x="124274" y="1515878"/>
            <a:ext cx="5887376" cy="4264924"/>
            <a:chOff x="60903" y="1515878"/>
            <a:chExt cx="5887376" cy="4264924"/>
          </a:xfrm>
        </p:grpSpPr>
        <p:cxnSp>
          <p:nvCxnSpPr>
            <p:cNvPr id="47" name="Straight Connector 13">
              <a:extLst>
                <a:ext uri="{FF2B5EF4-FFF2-40B4-BE49-F238E27FC236}">
                  <a16:creationId xmlns:a16="http://schemas.microsoft.com/office/drawing/2014/main" id="{1D194519-E0BE-45B3-A710-C4A372737B92}"/>
                </a:ext>
              </a:extLst>
            </p:cNvPr>
            <p:cNvCxnSpPr>
              <a:cxnSpLocks noChangeShapeType="1"/>
            </p:cNvCxnSpPr>
            <p:nvPr/>
          </p:nvCxnSpPr>
          <p:spPr bwMode="auto">
            <a:xfrm>
              <a:off x="1556901" y="2451962"/>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48" name="Straight Connector 15">
              <a:extLst>
                <a:ext uri="{FF2B5EF4-FFF2-40B4-BE49-F238E27FC236}">
                  <a16:creationId xmlns:a16="http://schemas.microsoft.com/office/drawing/2014/main" id="{3C3AED94-FEAE-47A7-AC22-AA2E2747E6F0}"/>
                </a:ext>
              </a:extLst>
            </p:cNvPr>
            <p:cNvCxnSpPr>
              <a:cxnSpLocks noChangeShapeType="1"/>
            </p:cNvCxnSpPr>
            <p:nvPr/>
          </p:nvCxnSpPr>
          <p:spPr bwMode="auto">
            <a:xfrm>
              <a:off x="1556901" y="2903902"/>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49" name="Straight Connector 17">
              <a:extLst>
                <a:ext uri="{FF2B5EF4-FFF2-40B4-BE49-F238E27FC236}">
                  <a16:creationId xmlns:a16="http://schemas.microsoft.com/office/drawing/2014/main" id="{160F3928-65FE-4FC6-AC91-808C4D9BF84F}"/>
                </a:ext>
              </a:extLst>
            </p:cNvPr>
            <p:cNvCxnSpPr>
              <a:cxnSpLocks noChangeShapeType="1"/>
            </p:cNvCxnSpPr>
            <p:nvPr/>
          </p:nvCxnSpPr>
          <p:spPr bwMode="auto">
            <a:xfrm>
              <a:off x="1556901" y="3359061"/>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51" name="Straight Connector 19">
              <a:extLst>
                <a:ext uri="{FF2B5EF4-FFF2-40B4-BE49-F238E27FC236}">
                  <a16:creationId xmlns:a16="http://schemas.microsoft.com/office/drawing/2014/main" id="{C3F56C40-5073-4EBB-AF4E-96B3A978BE57}"/>
                </a:ext>
              </a:extLst>
            </p:cNvPr>
            <p:cNvCxnSpPr>
              <a:cxnSpLocks noChangeShapeType="1"/>
            </p:cNvCxnSpPr>
            <p:nvPr/>
          </p:nvCxnSpPr>
          <p:spPr bwMode="auto">
            <a:xfrm>
              <a:off x="1556901" y="3818515"/>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58" name="Straight Connector 21">
              <a:extLst>
                <a:ext uri="{FF2B5EF4-FFF2-40B4-BE49-F238E27FC236}">
                  <a16:creationId xmlns:a16="http://schemas.microsoft.com/office/drawing/2014/main" id="{D9A65084-5B58-447C-8058-13BC3F139EA5}"/>
                </a:ext>
              </a:extLst>
            </p:cNvPr>
            <p:cNvCxnSpPr>
              <a:cxnSpLocks noChangeShapeType="1"/>
            </p:cNvCxnSpPr>
            <p:nvPr/>
          </p:nvCxnSpPr>
          <p:spPr bwMode="auto">
            <a:xfrm>
              <a:off x="1556901" y="4277969"/>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59" name="Straight Connector 23">
              <a:extLst>
                <a:ext uri="{FF2B5EF4-FFF2-40B4-BE49-F238E27FC236}">
                  <a16:creationId xmlns:a16="http://schemas.microsoft.com/office/drawing/2014/main" id="{D693E164-7777-4587-8E38-2A93F7838F62}"/>
                </a:ext>
              </a:extLst>
            </p:cNvPr>
            <p:cNvCxnSpPr>
              <a:cxnSpLocks noChangeShapeType="1"/>
            </p:cNvCxnSpPr>
            <p:nvPr/>
          </p:nvCxnSpPr>
          <p:spPr bwMode="auto">
            <a:xfrm>
              <a:off x="1561752" y="4734202"/>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sp>
          <p:nvSpPr>
            <p:cNvPr id="60" name="TextBox 59">
              <a:extLst>
                <a:ext uri="{FF2B5EF4-FFF2-40B4-BE49-F238E27FC236}">
                  <a16:creationId xmlns:a16="http://schemas.microsoft.com/office/drawing/2014/main" id="{382C7537-49FF-485D-BC25-329B98CDB2FF}"/>
                </a:ext>
              </a:extLst>
            </p:cNvPr>
            <p:cNvSpPr txBox="1"/>
            <p:nvPr/>
          </p:nvSpPr>
          <p:spPr>
            <a:xfrm>
              <a:off x="966783" y="2263937"/>
              <a:ext cx="633844" cy="369332"/>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p:txBody>
        </p:sp>
        <p:sp>
          <p:nvSpPr>
            <p:cNvPr id="61" name="TextBox 60">
              <a:extLst>
                <a:ext uri="{FF2B5EF4-FFF2-40B4-BE49-F238E27FC236}">
                  <a16:creationId xmlns:a16="http://schemas.microsoft.com/office/drawing/2014/main" id="{3BF4FA7C-6067-453B-9620-202010FDAED6}"/>
                </a:ext>
              </a:extLst>
            </p:cNvPr>
            <p:cNvSpPr txBox="1"/>
            <p:nvPr/>
          </p:nvSpPr>
          <p:spPr>
            <a:xfrm>
              <a:off x="1105022" y="2726611"/>
              <a:ext cx="495604" cy="369332"/>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0.8</a:t>
              </a:r>
            </a:p>
          </p:txBody>
        </p:sp>
        <p:sp>
          <p:nvSpPr>
            <p:cNvPr id="62" name="TextBox 61">
              <a:extLst>
                <a:ext uri="{FF2B5EF4-FFF2-40B4-BE49-F238E27FC236}">
                  <a16:creationId xmlns:a16="http://schemas.microsoft.com/office/drawing/2014/main" id="{E0C15996-F74C-49A8-A7AD-BEB54563F074}"/>
                </a:ext>
              </a:extLst>
            </p:cNvPr>
            <p:cNvSpPr txBox="1"/>
            <p:nvPr/>
          </p:nvSpPr>
          <p:spPr>
            <a:xfrm>
              <a:off x="1119728" y="3178550"/>
              <a:ext cx="480897" cy="369332"/>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0.6</a:t>
              </a:r>
            </a:p>
          </p:txBody>
        </p:sp>
        <p:sp>
          <p:nvSpPr>
            <p:cNvPr id="63" name="TextBox 62">
              <a:extLst>
                <a:ext uri="{FF2B5EF4-FFF2-40B4-BE49-F238E27FC236}">
                  <a16:creationId xmlns:a16="http://schemas.microsoft.com/office/drawing/2014/main" id="{7058D6F2-E9BD-424A-A5E6-CFDF6CC10848}"/>
                </a:ext>
              </a:extLst>
            </p:cNvPr>
            <p:cNvSpPr txBox="1"/>
            <p:nvPr/>
          </p:nvSpPr>
          <p:spPr>
            <a:xfrm>
              <a:off x="1040315" y="3636930"/>
              <a:ext cx="560312" cy="369332"/>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0.4</a:t>
              </a:r>
            </a:p>
          </p:txBody>
        </p:sp>
        <p:sp>
          <p:nvSpPr>
            <p:cNvPr id="64" name="TextBox 63">
              <a:extLst>
                <a:ext uri="{FF2B5EF4-FFF2-40B4-BE49-F238E27FC236}">
                  <a16:creationId xmlns:a16="http://schemas.microsoft.com/office/drawing/2014/main" id="{855AA520-705A-46EA-95A1-60448C17FAFF}"/>
                </a:ext>
              </a:extLst>
            </p:cNvPr>
            <p:cNvSpPr txBox="1"/>
            <p:nvPr/>
          </p:nvSpPr>
          <p:spPr>
            <a:xfrm>
              <a:off x="1119728" y="4095311"/>
              <a:ext cx="480897" cy="369332"/>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a:t>
              </a:r>
            </a:p>
          </p:txBody>
        </p:sp>
        <p:sp>
          <p:nvSpPr>
            <p:cNvPr id="65" name="TextBox 64">
              <a:extLst>
                <a:ext uri="{FF2B5EF4-FFF2-40B4-BE49-F238E27FC236}">
                  <a16:creationId xmlns:a16="http://schemas.microsoft.com/office/drawing/2014/main" id="{BE6972B4-3F42-4F51-84AB-389F17D71313}"/>
                </a:ext>
              </a:extLst>
            </p:cNvPr>
            <p:cNvSpPr txBox="1"/>
            <p:nvPr/>
          </p:nvSpPr>
          <p:spPr>
            <a:xfrm>
              <a:off x="1297675" y="4549397"/>
              <a:ext cx="302951" cy="369332"/>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66" name="TextBox 65">
              <a:extLst>
                <a:ext uri="{FF2B5EF4-FFF2-40B4-BE49-F238E27FC236}">
                  <a16:creationId xmlns:a16="http://schemas.microsoft.com/office/drawing/2014/main" id="{1ED2E636-FB3F-49B1-8C1D-E312E015BE6C}"/>
                </a:ext>
              </a:extLst>
            </p:cNvPr>
            <p:cNvSpPr txBox="1"/>
            <p:nvPr/>
          </p:nvSpPr>
          <p:spPr>
            <a:xfrm>
              <a:off x="1476863" y="4767480"/>
              <a:ext cx="288862"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67" name="Freeform: Shape 66">
              <a:extLst>
                <a:ext uri="{FF2B5EF4-FFF2-40B4-BE49-F238E27FC236}">
                  <a16:creationId xmlns:a16="http://schemas.microsoft.com/office/drawing/2014/main" id="{35766E74-EB0A-4AA8-A7DA-B68CFD133408}"/>
                </a:ext>
              </a:extLst>
            </p:cNvPr>
            <p:cNvSpPr/>
            <p:nvPr/>
          </p:nvSpPr>
          <p:spPr bwMode="auto">
            <a:xfrm>
              <a:off x="1627306" y="2442302"/>
              <a:ext cx="4140205" cy="2291900"/>
            </a:xfrm>
            <a:custGeom>
              <a:avLst/>
              <a:gdLst>
                <a:gd name="connsiteX0" fmla="*/ 0 w 5881817"/>
                <a:gd name="connsiteY0" fmla="*/ 0 h 3393989"/>
                <a:gd name="connsiteX1" fmla="*/ 0 w 5881817"/>
                <a:gd name="connsiteY1" fmla="*/ 3393989 h 3393989"/>
                <a:gd name="connsiteX2" fmla="*/ 5881817 w 5881817"/>
                <a:gd name="connsiteY2" fmla="*/ 3393989 h 3393989"/>
              </a:gdLst>
              <a:ahLst/>
              <a:cxnLst>
                <a:cxn ang="0">
                  <a:pos x="connsiteX0" y="connsiteY0"/>
                </a:cxn>
                <a:cxn ang="0">
                  <a:pos x="connsiteX1" y="connsiteY1"/>
                </a:cxn>
                <a:cxn ang="0">
                  <a:pos x="connsiteX2" y="connsiteY2"/>
                </a:cxn>
              </a:cxnLst>
              <a:rect l="l" t="t" r="r" b="b"/>
              <a:pathLst>
                <a:path w="5881817" h="3393989">
                  <a:moveTo>
                    <a:pt x="0" y="0"/>
                  </a:moveTo>
                  <a:lnTo>
                    <a:pt x="0" y="3393989"/>
                  </a:lnTo>
                  <a:lnTo>
                    <a:pt x="5881817" y="3393989"/>
                  </a:lnTo>
                </a:path>
              </a:pathLst>
            </a:custGeom>
            <a:noFill/>
            <a:ln w="2857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68" name="Straight Connector 38">
              <a:extLst>
                <a:ext uri="{FF2B5EF4-FFF2-40B4-BE49-F238E27FC236}">
                  <a16:creationId xmlns:a16="http://schemas.microsoft.com/office/drawing/2014/main" id="{1E000041-2E9F-45D8-8474-8B9C45A9FD98}"/>
                </a:ext>
              </a:extLst>
            </p:cNvPr>
            <p:cNvCxnSpPr>
              <a:cxnSpLocks noChangeShapeType="1"/>
            </p:cNvCxnSpPr>
            <p:nvPr/>
          </p:nvCxnSpPr>
          <p:spPr bwMode="auto">
            <a:xfrm>
              <a:off x="4838573"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69" name="Straight Connector 39">
              <a:extLst>
                <a:ext uri="{FF2B5EF4-FFF2-40B4-BE49-F238E27FC236}">
                  <a16:creationId xmlns:a16="http://schemas.microsoft.com/office/drawing/2014/main" id="{1FD51975-2D6F-4F7E-A8CE-8A7F40408360}"/>
                </a:ext>
              </a:extLst>
            </p:cNvPr>
            <p:cNvCxnSpPr>
              <a:cxnSpLocks noChangeShapeType="1"/>
            </p:cNvCxnSpPr>
            <p:nvPr/>
          </p:nvCxnSpPr>
          <p:spPr bwMode="auto">
            <a:xfrm>
              <a:off x="4380167"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0" name="Straight Connector 40">
              <a:extLst>
                <a:ext uri="{FF2B5EF4-FFF2-40B4-BE49-F238E27FC236}">
                  <a16:creationId xmlns:a16="http://schemas.microsoft.com/office/drawing/2014/main" id="{47578783-54CC-4D46-8066-5E1A6127D7D9}"/>
                </a:ext>
              </a:extLst>
            </p:cNvPr>
            <p:cNvCxnSpPr>
              <a:cxnSpLocks noChangeShapeType="1"/>
            </p:cNvCxnSpPr>
            <p:nvPr/>
          </p:nvCxnSpPr>
          <p:spPr bwMode="auto">
            <a:xfrm>
              <a:off x="3921762"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1" name="Straight Connector 41">
              <a:extLst>
                <a:ext uri="{FF2B5EF4-FFF2-40B4-BE49-F238E27FC236}">
                  <a16:creationId xmlns:a16="http://schemas.microsoft.com/office/drawing/2014/main" id="{B94A79E8-D48A-43E5-AA48-34FC74B90F00}"/>
                </a:ext>
              </a:extLst>
            </p:cNvPr>
            <p:cNvCxnSpPr>
              <a:cxnSpLocks noChangeShapeType="1"/>
            </p:cNvCxnSpPr>
            <p:nvPr/>
          </p:nvCxnSpPr>
          <p:spPr bwMode="auto">
            <a:xfrm>
              <a:off x="3463355"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2" name="Straight Connector 42">
              <a:extLst>
                <a:ext uri="{FF2B5EF4-FFF2-40B4-BE49-F238E27FC236}">
                  <a16:creationId xmlns:a16="http://schemas.microsoft.com/office/drawing/2014/main" id="{A1440F9D-26C5-44D6-8350-E78EDB8E272C}"/>
                </a:ext>
              </a:extLst>
            </p:cNvPr>
            <p:cNvCxnSpPr>
              <a:cxnSpLocks noChangeShapeType="1"/>
            </p:cNvCxnSpPr>
            <p:nvPr/>
          </p:nvCxnSpPr>
          <p:spPr bwMode="auto">
            <a:xfrm>
              <a:off x="3004950"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3" name="Straight Connector 43">
              <a:extLst>
                <a:ext uri="{FF2B5EF4-FFF2-40B4-BE49-F238E27FC236}">
                  <a16:creationId xmlns:a16="http://schemas.microsoft.com/office/drawing/2014/main" id="{18C9CC52-8451-49C3-8CDD-01150DAFCE66}"/>
                </a:ext>
              </a:extLst>
            </p:cNvPr>
            <p:cNvCxnSpPr>
              <a:cxnSpLocks noChangeShapeType="1"/>
            </p:cNvCxnSpPr>
            <p:nvPr/>
          </p:nvCxnSpPr>
          <p:spPr bwMode="auto">
            <a:xfrm>
              <a:off x="2546544"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4" name="Straight Connector 44">
              <a:extLst>
                <a:ext uri="{FF2B5EF4-FFF2-40B4-BE49-F238E27FC236}">
                  <a16:creationId xmlns:a16="http://schemas.microsoft.com/office/drawing/2014/main" id="{8B2361A0-0768-4FDA-8946-5C471E5583D8}"/>
                </a:ext>
              </a:extLst>
            </p:cNvPr>
            <p:cNvCxnSpPr>
              <a:cxnSpLocks noChangeShapeType="1"/>
            </p:cNvCxnSpPr>
            <p:nvPr/>
          </p:nvCxnSpPr>
          <p:spPr bwMode="auto">
            <a:xfrm>
              <a:off x="2088138"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5" name="Straight Connector 45">
              <a:extLst>
                <a:ext uri="{FF2B5EF4-FFF2-40B4-BE49-F238E27FC236}">
                  <a16:creationId xmlns:a16="http://schemas.microsoft.com/office/drawing/2014/main" id="{D49EE2C6-97A0-4B6F-B1B1-04AB8E7C794F}"/>
                </a:ext>
              </a:extLst>
            </p:cNvPr>
            <p:cNvCxnSpPr>
              <a:cxnSpLocks noChangeShapeType="1"/>
            </p:cNvCxnSpPr>
            <p:nvPr/>
          </p:nvCxnSpPr>
          <p:spPr bwMode="auto">
            <a:xfrm>
              <a:off x="1629731" y="4740641"/>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sp>
          <p:nvSpPr>
            <p:cNvPr id="76" name="TextBox 75">
              <a:extLst>
                <a:ext uri="{FF2B5EF4-FFF2-40B4-BE49-F238E27FC236}">
                  <a16:creationId xmlns:a16="http://schemas.microsoft.com/office/drawing/2014/main" id="{20B62600-B2FD-4D5F-8A68-31F992875524}"/>
                </a:ext>
              </a:extLst>
            </p:cNvPr>
            <p:cNvSpPr txBox="1"/>
            <p:nvPr/>
          </p:nvSpPr>
          <p:spPr>
            <a:xfrm>
              <a:off x="2402072" y="4767480"/>
              <a:ext cx="288862"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a:t>
              </a:r>
            </a:p>
          </p:txBody>
        </p:sp>
        <p:sp>
          <p:nvSpPr>
            <p:cNvPr id="77" name="TextBox 76">
              <a:extLst>
                <a:ext uri="{FF2B5EF4-FFF2-40B4-BE49-F238E27FC236}">
                  <a16:creationId xmlns:a16="http://schemas.microsoft.com/office/drawing/2014/main" id="{642E6153-1D14-4E48-A656-911B43947AE5}"/>
                </a:ext>
              </a:extLst>
            </p:cNvPr>
            <p:cNvSpPr txBox="1"/>
            <p:nvPr/>
          </p:nvSpPr>
          <p:spPr>
            <a:xfrm>
              <a:off x="2864810" y="4767480"/>
              <a:ext cx="288862"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a:t>
              </a:r>
            </a:p>
          </p:txBody>
        </p:sp>
        <p:sp>
          <p:nvSpPr>
            <p:cNvPr id="78" name="TextBox 77">
              <a:extLst>
                <a:ext uri="{FF2B5EF4-FFF2-40B4-BE49-F238E27FC236}">
                  <a16:creationId xmlns:a16="http://schemas.microsoft.com/office/drawing/2014/main" id="{BFEA9E74-9F75-4B37-B695-4DD12B4E4A9D}"/>
                </a:ext>
              </a:extLst>
            </p:cNvPr>
            <p:cNvSpPr txBox="1"/>
            <p:nvPr/>
          </p:nvSpPr>
          <p:spPr>
            <a:xfrm>
              <a:off x="4646678" y="4767480"/>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21</a:t>
              </a:r>
            </a:p>
          </p:txBody>
        </p:sp>
        <p:sp>
          <p:nvSpPr>
            <p:cNvPr id="79" name="TextBox 78">
              <a:extLst>
                <a:ext uri="{FF2B5EF4-FFF2-40B4-BE49-F238E27FC236}">
                  <a16:creationId xmlns:a16="http://schemas.microsoft.com/office/drawing/2014/main" id="{BA8D95AA-762F-49D6-8518-FE449C13E49F}"/>
                </a:ext>
              </a:extLst>
            </p:cNvPr>
            <p:cNvSpPr txBox="1"/>
            <p:nvPr/>
          </p:nvSpPr>
          <p:spPr>
            <a:xfrm>
              <a:off x="3283859" y="4769627"/>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80" name="TextBox 79">
              <a:extLst>
                <a:ext uri="{FF2B5EF4-FFF2-40B4-BE49-F238E27FC236}">
                  <a16:creationId xmlns:a16="http://schemas.microsoft.com/office/drawing/2014/main" id="{05A6FE5D-E23C-4FCE-8026-CFEC2ED13687}"/>
                </a:ext>
              </a:extLst>
            </p:cNvPr>
            <p:cNvSpPr txBox="1"/>
            <p:nvPr/>
          </p:nvSpPr>
          <p:spPr>
            <a:xfrm>
              <a:off x="4192405" y="4767480"/>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18</a:t>
              </a:r>
            </a:p>
          </p:txBody>
        </p:sp>
        <p:sp>
          <p:nvSpPr>
            <p:cNvPr id="81" name="TextBox 80">
              <a:extLst>
                <a:ext uri="{FF2B5EF4-FFF2-40B4-BE49-F238E27FC236}">
                  <a16:creationId xmlns:a16="http://schemas.microsoft.com/office/drawing/2014/main" id="{BF7C12E6-1B32-4550-B8BA-4A94E99F1DDA}"/>
                </a:ext>
              </a:extLst>
            </p:cNvPr>
            <p:cNvSpPr txBox="1"/>
            <p:nvPr/>
          </p:nvSpPr>
          <p:spPr>
            <a:xfrm>
              <a:off x="5100951" y="4764259"/>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82" name="TextBox 81">
              <a:extLst>
                <a:ext uri="{FF2B5EF4-FFF2-40B4-BE49-F238E27FC236}">
                  <a16:creationId xmlns:a16="http://schemas.microsoft.com/office/drawing/2014/main" id="{7784A21E-0C37-4FAC-BAAC-B07A0224B27C}"/>
                </a:ext>
              </a:extLst>
            </p:cNvPr>
            <p:cNvSpPr txBox="1"/>
            <p:nvPr/>
          </p:nvSpPr>
          <p:spPr>
            <a:xfrm>
              <a:off x="5555223" y="4767480"/>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27</a:t>
              </a:r>
            </a:p>
          </p:txBody>
        </p:sp>
        <p:cxnSp>
          <p:nvCxnSpPr>
            <p:cNvPr id="83" name="Straight Connector 63">
              <a:extLst>
                <a:ext uri="{FF2B5EF4-FFF2-40B4-BE49-F238E27FC236}">
                  <a16:creationId xmlns:a16="http://schemas.microsoft.com/office/drawing/2014/main" id="{7CCF55B3-18E9-4A82-B4BD-959FA5E13D47}"/>
                </a:ext>
              </a:extLst>
            </p:cNvPr>
            <p:cNvCxnSpPr>
              <a:cxnSpLocks noChangeShapeType="1"/>
            </p:cNvCxnSpPr>
            <p:nvPr/>
          </p:nvCxnSpPr>
          <p:spPr bwMode="auto">
            <a:xfrm>
              <a:off x="5756193"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84" name="Straight Connector 64">
              <a:extLst>
                <a:ext uri="{FF2B5EF4-FFF2-40B4-BE49-F238E27FC236}">
                  <a16:creationId xmlns:a16="http://schemas.microsoft.com/office/drawing/2014/main" id="{7EC7E858-5984-4802-BFBE-F3BE8BBD92F4}"/>
                </a:ext>
              </a:extLst>
            </p:cNvPr>
            <p:cNvCxnSpPr>
              <a:cxnSpLocks noChangeShapeType="1"/>
            </p:cNvCxnSpPr>
            <p:nvPr/>
          </p:nvCxnSpPr>
          <p:spPr bwMode="auto">
            <a:xfrm>
              <a:off x="5297788"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sp>
          <p:nvSpPr>
            <p:cNvPr id="85" name="TextBox 84">
              <a:extLst>
                <a:ext uri="{FF2B5EF4-FFF2-40B4-BE49-F238E27FC236}">
                  <a16:creationId xmlns:a16="http://schemas.microsoft.com/office/drawing/2014/main" id="{200F80D1-FCD8-4D62-B2A6-CCC3D27ACF96}"/>
                </a:ext>
              </a:extLst>
            </p:cNvPr>
            <p:cNvSpPr txBox="1"/>
            <p:nvPr/>
          </p:nvSpPr>
          <p:spPr>
            <a:xfrm>
              <a:off x="3738132" y="4777141"/>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15</a:t>
              </a:r>
            </a:p>
          </p:txBody>
        </p:sp>
        <p:sp>
          <p:nvSpPr>
            <p:cNvPr id="86" name="TextBox 85">
              <a:extLst>
                <a:ext uri="{FF2B5EF4-FFF2-40B4-BE49-F238E27FC236}">
                  <a16:creationId xmlns:a16="http://schemas.microsoft.com/office/drawing/2014/main" id="{1FA08422-237F-4EF0-A14D-5CC0D6AC2045}"/>
                </a:ext>
              </a:extLst>
            </p:cNvPr>
            <p:cNvSpPr txBox="1"/>
            <p:nvPr/>
          </p:nvSpPr>
          <p:spPr>
            <a:xfrm>
              <a:off x="1939334" y="4767480"/>
              <a:ext cx="288862"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p:txBody>
        </p:sp>
        <p:sp>
          <p:nvSpPr>
            <p:cNvPr id="87" name="Freeform: Shape 86">
              <a:extLst>
                <a:ext uri="{FF2B5EF4-FFF2-40B4-BE49-F238E27FC236}">
                  <a16:creationId xmlns:a16="http://schemas.microsoft.com/office/drawing/2014/main" id="{0C3A07FB-4392-4DE7-8EE1-00DB8E47F14D}"/>
                </a:ext>
              </a:extLst>
            </p:cNvPr>
            <p:cNvSpPr/>
            <p:nvPr/>
          </p:nvSpPr>
          <p:spPr bwMode="auto">
            <a:xfrm>
              <a:off x="1632965" y="2447669"/>
              <a:ext cx="2640482" cy="1098181"/>
            </a:xfrm>
            <a:custGeom>
              <a:avLst/>
              <a:gdLst>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24759 w 5185458"/>
                <a:gd name="connsiteY94" fmla="*/ 1373529 h 1624314"/>
                <a:gd name="connsiteX95" fmla="*/ 4244050 w 5185458"/>
                <a:gd name="connsiteY95" fmla="*/ 1392820 h 1624314"/>
                <a:gd name="connsiteX96" fmla="*/ 4483261 w 5185458"/>
                <a:gd name="connsiteY96" fmla="*/ 1392820 h 1624314"/>
                <a:gd name="connsiteX97" fmla="*/ 4483261 w 5185458"/>
                <a:gd name="connsiteY97" fmla="*/ 1446836 h 1624314"/>
                <a:gd name="connsiteX98" fmla="*/ 4521843 w 5185458"/>
                <a:gd name="connsiteY98" fmla="*/ 1446836 h 1624314"/>
                <a:gd name="connsiteX99" fmla="*/ 4521843 w 5185458"/>
                <a:gd name="connsiteY99" fmla="*/ 1477702 h 1624314"/>
                <a:gd name="connsiteX100" fmla="*/ 4548850 w 5185458"/>
                <a:gd name="connsiteY100" fmla="*/ 1477702 h 1624314"/>
                <a:gd name="connsiteX101" fmla="*/ 4548850 w 5185458"/>
                <a:gd name="connsiteY101" fmla="*/ 1527859 h 1624314"/>
                <a:gd name="connsiteX102" fmla="*/ 4737904 w 5185458"/>
                <a:gd name="connsiteY102" fmla="*/ 1527859 h 1624314"/>
                <a:gd name="connsiteX103" fmla="*/ 4737904 w 5185458"/>
                <a:gd name="connsiteY103" fmla="*/ 1535575 h 1624314"/>
                <a:gd name="connsiteX104" fmla="*/ 4857509 w 5185458"/>
                <a:gd name="connsiteY104" fmla="*/ 1535575 h 1624314"/>
                <a:gd name="connsiteX105" fmla="*/ 4857509 w 5185458"/>
                <a:gd name="connsiteY105" fmla="*/ 1535575 h 1624314"/>
                <a:gd name="connsiteX106" fmla="*/ 4923099 w 5185458"/>
                <a:gd name="connsiteY106" fmla="*/ 1535575 h 1624314"/>
                <a:gd name="connsiteX107" fmla="*/ 4923099 w 5185458"/>
                <a:gd name="connsiteY107" fmla="*/ 1624314 h 1624314"/>
                <a:gd name="connsiteX108" fmla="*/ 5185458 w 5185458"/>
                <a:gd name="connsiteY108" fmla="*/ 1624314 h 1624314"/>
                <a:gd name="connsiteX109" fmla="*/ 5185458 w 5185458"/>
                <a:gd name="connsiteY109"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32379 w 5185458"/>
                <a:gd name="connsiteY94" fmla="*/ 1371624 h 1624314"/>
                <a:gd name="connsiteX95" fmla="*/ 4244050 w 5185458"/>
                <a:gd name="connsiteY95" fmla="*/ 1392820 h 1624314"/>
                <a:gd name="connsiteX96" fmla="*/ 4483261 w 5185458"/>
                <a:gd name="connsiteY96" fmla="*/ 1392820 h 1624314"/>
                <a:gd name="connsiteX97" fmla="*/ 4483261 w 5185458"/>
                <a:gd name="connsiteY97" fmla="*/ 1446836 h 1624314"/>
                <a:gd name="connsiteX98" fmla="*/ 4521843 w 5185458"/>
                <a:gd name="connsiteY98" fmla="*/ 1446836 h 1624314"/>
                <a:gd name="connsiteX99" fmla="*/ 4521843 w 5185458"/>
                <a:gd name="connsiteY99" fmla="*/ 1477702 h 1624314"/>
                <a:gd name="connsiteX100" fmla="*/ 4548850 w 5185458"/>
                <a:gd name="connsiteY100" fmla="*/ 1477702 h 1624314"/>
                <a:gd name="connsiteX101" fmla="*/ 4548850 w 5185458"/>
                <a:gd name="connsiteY101" fmla="*/ 1527859 h 1624314"/>
                <a:gd name="connsiteX102" fmla="*/ 4737904 w 5185458"/>
                <a:gd name="connsiteY102" fmla="*/ 1527859 h 1624314"/>
                <a:gd name="connsiteX103" fmla="*/ 4737904 w 5185458"/>
                <a:gd name="connsiteY103" fmla="*/ 1535575 h 1624314"/>
                <a:gd name="connsiteX104" fmla="*/ 4857509 w 5185458"/>
                <a:gd name="connsiteY104" fmla="*/ 1535575 h 1624314"/>
                <a:gd name="connsiteX105" fmla="*/ 4857509 w 5185458"/>
                <a:gd name="connsiteY105" fmla="*/ 1535575 h 1624314"/>
                <a:gd name="connsiteX106" fmla="*/ 4923099 w 5185458"/>
                <a:gd name="connsiteY106" fmla="*/ 1535575 h 1624314"/>
                <a:gd name="connsiteX107" fmla="*/ 4923099 w 5185458"/>
                <a:gd name="connsiteY107" fmla="*/ 1624314 h 1624314"/>
                <a:gd name="connsiteX108" fmla="*/ 5185458 w 5185458"/>
                <a:gd name="connsiteY108" fmla="*/ 1624314 h 1624314"/>
                <a:gd name="connsiteX109" fmla="*/ 5185458 w 5185458"/>
                <a:gd name="connsiteY109"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41904 w 5185458"/>
                <a:gd name="connsiteY94" fmla="*/ 1373529 h 1624314"/>
                <a:gd name="connsiteX95" fmla="*/ 4244050 w 5185458"/>
                <a:gd name="connsiteY95" fmla="*/ 1392820 h 1624314"/>
                <a:gd name="connsiteX96" fmla="*/ 4483261 w 5185458"/>
                <a:gd name="connsiteY96" fmla="*/ 1392820 h 1624314"/>
                <a:gd name="connsiteX97" fmla="*/ 4483261 w 5185458"/>
                <a:gd name="connsiteY97" fmla="*/ 1446836 h 1624314"/>
                <a:gd name="connsiteX98" fmla="*/ 4521843 w 5185458"/>
                <a:gd name="connsiteY98" fmla="*/ 1446836 h 1624314"/>
                <a:gd name="connsiteX99" fmla="*/ 4521843 w 5185458"/>
                <a:gd name="connsiteY99" fmla="*/ 1477702 h 1624314"/>
                <a:gd name="connsiteX100" fmla="*/ 4548850 w 5185458"/>
                <a:gd name="connsiteY100" fmla="*/ 1477702 h 1624314"/>
                <a:gd name="connsiteX101" fmla="*/ 4548850 w 5185458"/>
                <a:gd name="connsiteY101" fmla="*/ 1527859 h 1624314"/>
                <a:gd name="connsiteX102" fmla="*/ 4737904 w 5185458"/>
                <a:gd name="connsiteY102" fmla="*/ 1527859 h 1624314"/>
                <a:gd name="connsiteX103" fmla="*/ 4737904 w 5185458"/>
                <a:gd name="connsiteY103" fmla="*/ 1535575 h 1624314"/>
                <a:gd name="connsiteX104" fmla="*/ 4857509 w 5185458"/>
                <a:gd name="connsiteY104" fmla="*/ 1535575 h 1624314"/>
                <a:gd name="connsiteX105" fmla="*/ 4857509 w 5185458"/>
                <a:gd name="connsiteY105" fmla="*/ 1535575 h 1624314"/>
                <a:gd name="connsiteX106" fmla="*/ 4923099 w 5185458"/>
                <a:gd name="connsiteY106" fmla="*/ 1535575 h 1624314"/>
                <a:gd name="connsiteX107" fmla="*/ 4923099 w 5185458"/>
                <a:gd name="connsiteY107" fmla="*/ 1624314 h 1624314"/>
                <a:gd name="connsiteX108" fmla="*/ 5185458 w 5185458"/>
                <a:gd name="connsiteY108" fmla="*/ 1624314 h 1624314"/>
                <a:gd name="connsiteX109" fmla="*/ 5185458 w 5185458"/>
                <a:gd name="connsiteY109"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2146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5738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7526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7526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7526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9548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9548 w 5185458"/>
                <a:gd name="connsiteY6" fmla="*/ 30866 h 1624314"/>
                <a:gd name="connsiteX7" fmla="*/ 771646 w 5185458"/>
                <a:gd name="connsiteY7" fmla="*/ 73307 h 1624314"/>
                <a:gd name="connsiteX8" fmla="*/ 848810 w 5185458"/>
                <a:gd name="connsiteY8" fmla="*/ 73307 h 1624314"/>
                <a:gd name="connsiteX9" fmla="*/ 848810 w 5185458"/>
                <a:gd name="connsiteY9" fmla="*/ 84881 h 1624314"/>
                <a:gd name="connsiteX10" fmla="*/ 960699 w 5185458"/>
                <a:gd name="connsiteY10" fmla="*/ 84881 h 1624314"/>
                <a:gd name="connsiteX11" fmla="*/ 960699 w 5185458"/>
                <a:gd name="connsiteY11" fmla="*/ 108031 h 1624314"/>
                <a:gd name="connsiteX12" fmla="*/ 1169043 w 5185458"/>
                <a:gd name="connsiteY12" fmla="*/ 108031 h 1624314"/>
                <a:gd name="connsiteX13" fmla="*/ 1171093 w 5185458"/>
                <a:gd name="connsiteY13" fmla="*/ 119606 h 1624314"/>
                <a:gd name="connsiteX14" fmla="*/ 1219200 w 5185458"/>
                <a:gd name="connsiteY14" fmla="*/ 119606 h 1624314"/>
                <a:gd name="connsiteX15" fmla="*/ 1219200 w 5185458"/>
                <a:gd name="connsiteY15" fmla="*/ 181337 h 1624314"/>
                <a:gd name="connsiteX16" fmla="*/ 1253924 w 5185458"/>
                <a:gd name="connsiteY16" fmla="*/ 181337 h 1624314"/>
                <a:gd name="connsiteX17" fmla="*/ 1253924 w 5185458"/>
                <a:gd name="connsiteY17" fmla="*/ 208345 h 1624314"/>
                <a:gd name="connsiteX18" fmla="*/ 1539433 w 5185458"/>
                <a:gd name="connsiteY18" fmla="*/ 208345 h 1624314"/>
                <a:gd name="connsiteX19" fmla="*/ 1539433 w 5185458"/>
                <a:gd name="connsiteY19" fmla="*/ 227636 h 1624314"/>
                <a:gd name="connsiteX20" fmla="*/ 1608881 w 5185458"/>
                <a:gd name="connsiteY20" fmla="*/ 227636 h 1624314"/>
                <a:gd name="connsiteX21" fmla="*/ 1608881 w 5185458"/>
                <a:gd name="connsiteY21" fmla="*/ 293226 h 1624314"/>
                <a:gd name="connsiteX22" fmla="*/ 1643605 w 5185458"/>
                <a:gd name="connsiteY22" fmla="*/ 293226 h 1624314"/>
                <a:gd name="connsiteX23" fmla="*/ 1643605 w 5185458"/>
                <a:gd name="connsiteY23" fmla="*/ 335666 h 1624314"/>
                <a:gd name="connsiteX24" fmla="*/ 1693762 w 5185458"/>
                <a:gd name="connsiteY24" fmla="*/ 335666 h 1624314"/>
                <a:gd name="connsiteX25" fmla="*/ 1693762 w 5185458"/>
                <a:gd name="connsiteY25" fmla="*/ 366532 h 1624314"/>
                <a:gd name="connsiteX26" fmla="*/ 1716911 w 5185458"/>
                <a:gd name="connsiteY26" fmla="*/ 366532 h 1624314"/>
                <a:gd name="connsiteX27" fmla="*/ 1716911 w 5185458"/>
                <a:gd name="connsiteY27" fmla="*/ 389681 h 1624314"/>
                <a:gd name="connsiteX28" fmla="*/ 1932972 w 5185458"/>
                <a:gd name="connsiteY28" fmla="*/ 389681 h 1624314"/>
                <a:gd name="connsiteX29" fmla="*/ 1932972 w 5185458"/>
                <a:gd name="connsiteY29" fmla="*/ 412831 h 1624314"/>
                <a:gd name="connsiteX30" fmla="*/ 2021711 w 5185458"/>
                <a:gd name="connsiteY30" fmla="*/ 412831 h 1624314"/>
                <a:gd name="connsiteX31" fmla="*/ 2021711 w 5185458"/>
                <a:gd name="connsiteY31" fmla="*/ 455271 h 1624314"/>
                <a:gd name="connsiteX32" fmla="*/ 2060294 w 5185458"/>
                <a:gd name="connsiteY32" fmla="*/ 455271 h 1624314"/>
                <a:gd name="connsiteX33" fmla="*/ 2060294 w 5185458"/>
                <a:gd name="connsiteY33" fmla="*/ 505428 h 1624314"/>
                <a:gd name="connsiteX34" fmla="*/ 2091159 w 5185458"/>
                <a:gd name="connsiteY34" fmla="*/ 505428 h 1624314"/>
                <a:gd name="connsiteX35" fmla="*/ 2091159 w 5185458"/>
                <a:gd name="connsiteY35" fmla="*/ 528578 h 1624314"/>
                <a:gd name="connsiteX36" fmla="*/ 2110450 w 5185458"/>
                <a:gd name="connsiteY36" fmla="*/ 528578 h 1624314"/>
                <a:gd name="connsiteX37" fmla="*/ 2110450 w 5185458"/>
                <a:gd name="connsiteY37" fmla="*/ 551727 h 1624314"/>
                <a:gd name="connsiteX38" fmla="*/ 2156749 w 5185458"/>
                <a:gd name="connsiteY38" fmla="*/ 551727 h 1624314"/>
                <a:gd name="connsiteX39" fmla="*/ 2156749 w 5185458"/>
                <a:gd name="connsiteY39" fmla="*/ 551727 h 1624314"/>
                <a:gd name="connsiteX40" fmla="*/ 2156749 w 5185458"/>
                <a:gd name="connsiteY40" fmla="*/ 578734 h 1624314"/>
                <a:gd name="connsiteX41" fmla="*/ 2307220 w 5185458"/>
                <a:gd name="connsiteY41" fmla="*/ 578734 h 1624314"/>
                <a:gd name="connsiteX42" fmla="*/ 2307220 w 5185458"/>
                <a:gd name="connsiteY42" fmla="*/ 594167 h 1624314"/>
                <a:gd name="connsiteX43" fmla="*/ 2384385 w 5185458"/>
                <a:gd name="connsiteY43" fmla="*/ 594167 h 1624314"/>
                <a:gd name="connsiteX44" fmla="*/ 2384385 w 5185458"/>
                <a:gd name="connsiteY44" fmla="*/ 617317 h 1624314"/>
                <a:gd name="connsiteX45" fmla="*/ 2438400 w 5185458"/>
                <a:gd name="connsiteY45" fmla="*/ 617317 h 1624314"/>
                <a:gd name="connsiteX46" fmla="*/ 2438400 w 5185458"/>
                <a:gd name="connsiteY46" fmla="*/ 617317 h 1624314"/>
                <a:gd name="connsiteX47" fmla="*/ 2465407 w 5185458"/>
                <a:gd name="connsiteY47" fmla="*/ 617654 h 1624314"/>
                <a:gd name="connsiteX48" fmla="*/ 2465407 w 5185458"/>
                <a:gd name="connsiteY48" fmla="*/ 682907 h 1624314"/>
                <a:gd name="connsiteX49" fmla="*/ 2820364 w 5185458"/>
                <a:gd name="connsiteY49" fmla="*/ 682907 h 1624314"/>
                <a:gd name="connsiteX50" fmla="*/ 2820364 w 5185458"/>
                <a:gd name="connsiteY50" fmla="*/ 709914 h 1624314"/>
                <a:gd name="connsiteX51" fmla="*/ 2851230 w 5185458"/>
                <a:gd name="connsiteY51" fmla="*/ 709914 h 1624314"/>
                <a:gd name="connsiteX52" fmla="*/ 2851230 w 5185458"/>
                <a:gd name="connsiteY52" fmla="*/ 756213 h 1624314"/>
                <a:gd name="connsiteX53" fmla="*/ 2870521 w 5185458"/>
                <a:gd name="connsiteY53" fmla="*/ 756213 h 1624314"/>
                <a:gd name="connsiteX54" fmla="*/ 2899096 w 5185458"/>
                <a:gd name="connsiteY54" fmla="*/ 756213 h 1624314"/>
                <a:gd name="connsiteX55" fmla="*/ 2897529 w 5185458"/>
                <a:gd name="connsiteY55" fmla="*/ 783221 h 1624314"/>
                <a:gd name="connsiteX56" fmla="*/ 2897529 w 5185458"/>
                <a:gd name="connsiteY56" fmla="*/ 829519 h 1624314"/>
                <a:gd name="connsiteX57" fmla="*/ 3009418 w 5185458"/>
                <a:gd name="connsiteY57" fmla="*/ 829519 h 1624314"/>
                <a:gd name="connsiteX58" fmla="*/ 3078866 w 5185458"/>
                <a:gd name="connsiteY58" fmla="*/ 829519 h 1624314"/>
                <a:gd name="connsiteX59" fmla="*/ 3078866 w 5185458"/>
                <a:gd name="connsiteY59" fmla="*/ 844952 h 1624314"/>
                <a:gd name="connsiteX60" fmla="*/ 3225478 w 5185458"/>
                <a:gd name="connsiteY60" fmla="*/ 844952 h 1624314"/>
                <a:gd name="connsiteX61" fmla="*/ 3225478 w 5185458"/>
                <a:gd name="connsiteY61" fmla="*/ 906684 h 1624314"/>
                <a:gd name="connsiteX62" fmla="*/ 3264061 w 5185458"/>
                <a:gd name="connsiteY62" fmla="*/ 906684 h 1624314"/>
                <a:gd name="connsiteX63" fmla="*/ 3264061 w 5185458"/>
                <a:gd name="connsiteY63" fmla="*/ 956841 h 1624314"/>
                <a:gd name="connsiteX64" fmla="*/ 3298785 w 5185458"/>
                <a:gd name="connsiteY64" fmla="*/ 956841 h 1624314"/>
                <a:gd name="connsiteX65" fmla="*/ 3298785 w 5185458"/>
                <a:gd name="connsiteY65" fmla="*/ 1010856 h 1624314"/>
                <a:gd name="connsiteX66" fmla="*/ 3341225 w 5185458"/>
                <a:gd name="connsiteY66" fmla="*/ 1010856 h 1624314"/>
                <a:gd name="connsiteX67" fmla="*/ 3341225 w 5185458"/>
                <a:gd name="connsiteY67" fmla="*/ 1053296 h 1624314"/>
                <a:gd name="connsiteX68" fmla="*/ 3379807 w 5185458"/>
                <a:gd name="connsiteY68" fmla="*/ 1053296 h 1624314"/>
                <a:gd name="connsiteX69" fmla="*/ 3379807 w 5185458"/>
                <a:gd name="connsiteY69" fmla="*/ 1072588 h 1624314"/>
                <a:gd name="connsiteX70" fmla="*/ 3611301 w 5185458"/>
                <a:gd name="connsiteY70" fmla="*/ 1072588 h 1624314"/>
                <a:gd name="connsiteX71" fmla="*/ 3611301 w 5185458"/>
                <a:gd name="connsiteY71" fmla="*/ 1072588 h 1624314"/>
                <a:gd name="connsiteX72" fmla="*/ 3653742 w 5185458"/>
                <a:gd name="connsiteY72" fmla="*/ 1072588 h 1624314"/>
                <a:gd name="connsiteX73" fmla="*/ 3653742 w 5185458"/>
                <a:gd name="connsiteY73" fmla="*/ 1107312 h 1624314"/>
                <a:gd name="connsiteX74" fmla="*/ 3696182 w 5185458"/>
                <a:gd name="connsiteY74" fmla="*/ 1107312 h 1624314"/>
                <a:gd name="connsiteX75" fmla="*/ 3696182 w 5185458"/>
                <a:gd name="connsiteY75" fmla="*/ 1134319 h 1624314"/>
                <a:gd name="connsiteX76" fmla="*/ 3734764 w 5185458"/>
                <a:gd name="connsiteY76" fmla="*/ 1134319 h 1624314"/>
                <a:gd name="connsiteX77" fmla="*/ 3734764 w 5185458"/>
                <a:gd name="connsiteY77" fmla="*/ 1161327 h 1624314"/>
                <a:gd name="connsiteX78" fmla="*/ 3796496 w 5185458"/>
                <a:gd name="connsiteY78" fmla="*/ 1161327 h 1624314"/>
                <a:gd name="connsiteX79" fmla="*/ 3796496 w 5185458"/>
                <a:gd name="connsiteY79" fmla="*/ 1161327 h 1624314"/>
                <a:gd name="connsiteX80" fmla="*/ 3873661 w 5185458"/>
                <a:gd name="connsiteY80" fmla="*/ 1161327 h 1624314"/>
                <a:gd name="connsiteX81" fmla="*/ 3873661 w 5185458"/>
                <a:gd name="connsiteY81" fmla="*/ 1196051 h 1624314"/>
                <a:gd name="connsiteX82" fmla="*/ 3912243 w 5185458"/>
                <a:gd name="connsiteY82" fmla="*/ 1196051 h 1624314"/>
                <a:gd name="connsiteX83" fmla="*/ 3912243 w 5185458"/>
                <a:gd name="connsiteY83" fmla="*/ 1226917 h 1624314"/>
                <a:gd name="connsiteX84" fmla="*/ 4058856 w 5185458"/>
                <a:gd name="connsiteY84" fmla="*/ 1226917 h 1624314"/>
                <a:gd name="connsiteX85" fmla="*/ 4058856 w 5185458"/>
                <a:gd name="connsiteY85" fmla="*/ 1253924 h 1624314"/>
                <a:gd name="connsiteX86" fmla="*/ 4085863 w 5185458"/>
                <a:gd name="connsiteY86" fmla="*/ 1253924 h 1624314"/>
                <a:gd name="connsiteX87" fmla="*/ 4085863 w 5185458"/>
                <a:gd name="connsiteY87" fmla="*/ 1288648 h 1624314"/>
                <a:gd name="connsiteX88" fmla="*/ 4109013 w 5185458"/>
                <a:gd name="connsiteY88" fmla="*/ 1288648 h 1624314"/>
                <a:gd name="connsiteX89" fmla="*/ 4109013 w 5185458"/>
                <a:gd name="connsiteY89" fmla="*/ 1334947 h 1624314"/>
                <a:gd name="connsiteX90" fmla="*/ 4147595 w 5185458"/>
                <a:gd name="connsiteY90" fmla="*/ 1334947 h 1624314"/>
                <a:gd name="connsiteX91" fmla="*/ 4147595 w 5185458"/>
                <a:gd name="connsiteY91" fmla="*/ 1373529 h 1624314"/>
                <a:gd name="connsiteX92" fmla="*/ 4241904 w 5185458"/>
                <a:gd name="connsiteY92" fmla="*/ 1373529 h 1624314"/>
                <a:gd name="connsiteX93" fmla="*/ 4244050 w 5185458"/>
                <a:gd name="connsiteY93" fmla="*/ 1392820 h 1624314"/>
                <a:gd name="connsiteX94" fmla="*/ 4483261 w 5185458"/>
                <a:gd name="connsiteY94" fmla="*/ 1392820 h 1624314"/>
                <a:gd name="connsiteX95" fmla="*/ 4483261 w 5185458"/>
                <a:gd name="connsiteY95" fmla="*/ 1446836 h 1624314"/>
                <a:gd name="connsiteX96" fmla="*/ 4521843 w 5185458"/>
                <a:gd name="connsiteY96" fmla="*/ 1446836 h 1624314"/>
                <a:gd name="connsiteX97" fmla="*/ 4521843 w 5185458"/>
                <a:gd name="connsiteY97" fmla="*/ 1477702 h 1624314"/>
                <a:gd name="connsiteX98" fmla="*/ 4548850 w 5185458"/>
                <a:gd name="connsiteY98" fmla="*/ 1477702 h 1624314"/>
                <a:gd name="connsiteX99" fmla="*/ 4548850 w 5185458"/>
                <a:gd name="connsiteY99" fmla="*/ 1527859 h 1624314"/>
                <a:gd name="connsiteX100" fmla="*/ 4737904 w 5185458"/>
                <a:gd name="connsiteY100" fmla="*/ 1527859 h 1624314"/>
                <a:gd name="connsiteX101" fmla="*/ 4737904 w 5185458"/>
                <a:gd name="connsiteY101" fmla="*/ 1535575 h 1624314"/>
                <a:gd name="connsiteX102" fmla="*/ 4857509 w 5185458"/>
                <a:gd name="connsiteY102" fmla="*/ 1535575 h 1624314"/>
                <a:gd name="connsiteX103" fmla="*/ 4857509 w 5185458"/>
                <a:gd name="connsiteY103" fmla="*/ 1535575 h 1624314"/>
                <a:gd name="connsiteX104" fmla="*/ 4923099 w 5185458"/>
                <a:gd name="connsiteY104" fmla="*/ 1535575 h 1624314"/>
                <a:gd name="connsiteX105" fmla="*/ 4923099 w 5185458"/>
                <a:gd name="connsiteY105" fmla="*/ 1624314 h 1624314"/>
                <a:gd name="connsiteX106" fmla="*/ 5185458 w 5185458"/>
                <a:gd name="connsiteY106" fmla="*/ 1624314 h 1624314"/>
                <a:gd name="connsiteX107" fmla="*/ 5185458 w 5185458"/>
                <a:gd name="connsiteY107"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9548 w 5185458"/>
                <a:gd name="connsiteY6" fmla="*/ 30866 h 1624314"/>
                <a:gd name="connsiteX7" fmla="*/ 771646 w 5185458"/>
                <a:gd name="connsiteY7" fmla="*/ 73307 h 1624314"/>
                <a:gd name="connsiteX8" fmla="*/ 848810 w 5185458"/>
                <a:gd name="connsiteY8" fmla="*/ 73307 h 1624314"/>
                <a:gd name="connsiteX9" fmla="*/ 848810 w 5185458"/>
                <a:gd name="connsiteY9" fmla="*/ 84881 h 1624314"/>
                <a:gd name="connsiteX10" fmla="*/ 960699 w 5185458"/>
                <a:gd name="connsiteY10" fmla="*/ 84881 h 1624314"/>
                <a:gd name="connsiteX11" fmla="*/ 960699 w 5185458"/>
                <a:gd name="connsiteY11" fmla="*/ 108031 h 1624314"/>
                <a:gd name="connsiteX12" fmla="*/ 1169043 w 5185458"/>
                <a:gd name="connsiteY12" fmla="*/ 108031 h 1624314"/>
                <a:gd name="connsiteX13" fmla="*/ 1171093 w 5185458"/>
                <a:gd name="connsiteY13" fmla="*/ 119606 h 1624314"/>
                <a:gd name="connsiteX14" fmla="*/ 1219200 w 5185458"/>
                <a:gd name="connsiteY14" fmla="*/ 119606 h 1624314"/>
                <a:gd name="connsiteX15" fmla="*/ 1219200 w 5185458"/>
                <a:gd name="connsiteY15" fmla="*/ 181337 h 1624314"/>
                <a:gd name="connsiteX16" fmla="*/ 1253924 w 5185458"/>
                <a:gd name="connsiteY16" fmla="*/ 181337 h 1624314"/>
                <a:gd name="connsiteX17" fmla="*/ 1253924 w 5185458"/>
                <a:gd name="connsiteY17" fmla="*/ 208345 h 1624314"/>
                <a:gd name="connsiteX18" fmla="*/ 1539433 w 5185458"/>
                <a:gd name="connsiteY18" fmla="*/ 208345 h 1624314"/>
                <a:gd name="connsiteX19" fmla="*/ 1539433 w 5185458"/>
                <a:gd name="connsiteY19" fmla="*/ 227636 h 1624314"/>
                <a:gd name="connsiteX20" fmla="*/ 1608881 w 5185458"/>
                <a:gd name="connsiteY20" fmla="*/ 227636 h 1624314"/>
                <a:gd name="connsiteX21" fmla="*/ 1608881 w 5185458"/>
                <a:gd name="connsiteY21" fmla="*/ 293226 h 1624314"/>
                <a:gd name="connsiteX22" fmla="*/ 1643605 w 5185458"/>
                <a:gd name="connsiteY22" fmla="*/ 293226 h 1624314"/>
                <a:gd name="connsiteX23" fmla="*/ 1643605 w 5185458"/>
                <a:gd name="connsiteY23" fmla="*/ 335666 h 1624314"/>
                <a:gd name="connsiteX24" fmla="*/ 1693762 w 5185458"/>
                <a:gd name="connsiteY24" fmla="*/ 335666 h 1624314"/>
                <a:gd name="connsiteX25" fmla="*/ 1693762 w 5185458"/>
                <a:gd name="connsiteY25" fmla="*/ 366532 h 1624314"/>
                <a:gd name="connsiteX26" fmla="*/ 1716911 w 5185458"/>
                <a:gd name="connsiteY26" fmla="*/ 366532 h 1624314"/>
                <a:gd name="connsiteX27" fmla="*/ 1716911 w 5185458"/>
                <a:gd name="connsiteY27" fmla="*/ 389681 h 1624314"/>
                <a:gd name="connsiteX28" fmla="*/ 1932972 w 5185458"/>
                <a:gd name="connsiteY28" fmla="*/ 389681 h 1624314"/>
                <a:gd name="connsiteX29" fmla="*/ 1932972 w 5185458"/>
                <a:gd name="connsiteY29" fmla="*/ 412831 h 1624314"/>
                <a:gd name="connsiteX30" fmla="*/ 2021711 w 5185458"/>
                <a:gd name="connsiteY30" fmla="*/ 412831 h 1624314"/>
                <a:gd name="connsiteX31" fmla="*/ 2021711 w 5185458"/>
                <a:gd name="connsiteY31" fmla="*/ 455271 h 1624314"/>
                <a:gd name="connsiteX32" fmla="*/ 2060294 w 5185458"/>
                <a:gd name="connsiteY32" fmla="*/ 455271 h 1624314"/>
                <a:gd name="connsiteX33" fmla="*/ 2060294 w 5185458"/>
                <a:gd name="connsiteY33" fmla="*/ 505428 h 1624314"/>
                <a:gd name="connsiteX34" fmla="*/ 2091159 w 5185458"/>
                <a:gd name="connsiteY34" fmla="*/ 505428 h 1624314"/>
                <a:gd name="connsiteX35" fmla="*/ 2091159 w 5185458"/>
                <a:gd name="connsiteY35" fmla="*/ 528578 h 1624314"/>
                <a:gd name="connsiteX36" fmla="*/ 2110450 w 5185458"/>
                <a:gd name="connsiteY36" fmla="*/ 528578 h 1624314"/>
                <a:gd name="connsiteX37" fmla="*/ 2110450 w 5185458"/>
                <a:gd name="connsiteY37" fmla="*/ 551727 h 1624314"/>
                <a:gd name="connsiteX38" fmla="*/ 2156749 w 5185458"/>
                <a:gd name="connsiteY38" fmla="*/ 551727 h 1624314"/>
                <a:gd name="connsiteX39" fmla="*/ 2156749 w 5185458"/>
                <a:gd name="connsiteY39" fmla="*/ 551727 h 1624314"/>
                <a:gd name="connsiteX40" fmla="*/ 2156749 w 5185458"/>
                <a:gd name="connsiteY40" fmla="*/ 578734 h 1624314"/>
                <a:gd name="connsiteX41" fmla="*/ 2307220 w 5185458"/>
                <a:gd name="connsiteY41" fmla="*/ 578734 h 1624314"/>
                <a:gd name="connsiteX42" fmla="*/ 2307220 w 5185458"/>
                <a:gd name="connsiteY42" fmla="*/ 594167 h 1624314"/>
                <a:gd name="connsiteX43" fmla="*/ 2384385 w 5185458"/>
                <a:gd name="connsiteY43" fmla="*/ 594167 h 1624314"/>
                <a:gd name="connsiteX44" fmla="*/ 2384385 w 5185458"/>
                <a:gd name="connsiteY44" fmla="*/ 617317 h 1624314"/>
                <a:gd name="connsiteX45" fmla="*/ 2438400 w 5185458"/>
                <a:gd name="connsiteY45" fmla="*/ 617317 h 1624314"/>
                <a:gd name="connsiteX46" fmla="*/ 2438400 w 5185458"/>
                <a:gd name="connsiteY46" fmla="*/ 617317 h 1624314"/>
                <a:gd name="connsiteX47" fmla="*/ 2465407 w 5185458"/>
                <a:gd name="connsiteY47" fmla="*/ 617654 h 1624314"/>
                <a:gd name="connsiteX48" fmla="*/ 2465407 w 5185458"/>
                <a:gd name="connsiteY48" fmla="*/ 682907 h 1624314"/>
                <a:gd name="connsiteX49" fmla="*/ 2820364 w 5185458"/>
                <a:gd name="connsiteY49" fmla="*/ 682907 h 1624314"/>
                <a:gd name="connsiteX50" fmla="*/ 2820364 w 5185458"/>
                <a:gd name="connsiteY50" fmla="*/ 709914 h 1624314"/>
                <a:gd name="connsiteX51" fmla="*/ 2851230 w 5185458"/>
                <a:gd name="connsiteY51" fmla="*/ 709914 h 1624314"/>
                <a:gd name="connsiteX52" fmla="*/ 2851230 w 5185458"/>
                <a:gd name="connsiteY52" fmla="*/ 756213 h 1624314"/>
                <a:gd name="connsiteX53" fmla="*/ 2870521 w 5185458"/>
                <a:gd name="connsiteY53" fmla="*/ 756213 h 1624314"/>
                <a:gd name="connsiteX54" fmla="*/ 2899096 w 5185458"/>
                <a:gd name="connsiteY54" fmla="*/ 756213 h 1624314"/>
                <a:gd name="connsiteX55" fmla="*/ 2897529 w 5185458"/>
                <a:gd name="connsiteY55" fmla="*/ 783221 h 1624314"/>
                <a:gd name="connsiteX56" fmla="*/ 2897529 w 5185458"/>
                <a:gd name="connsiteY56" fmla="*/ 829519 h 1624314"/>
                <a:gd name="connsiteX57" fmla="*/ 3009418 w 5185458"/>
                <a:gd name="connsiteY57" fmla="*/ 829519 h 1624314"/>
                <a:gd name="connsiteX58" fmla="*/ 3078866 w 5185458"/>
                <a:gd name="connsiteY58" fmla="*/ 829519 h 1624314"/>
                <a:gd name="connsiteX59" fmla="*/ 3078866 w 5185458"/>
                <a:gd name="connsiteY59" fmla="*/ 844952 h 1624314"/>
                <a:gd name="connsiteX60" fmla="*/ 3225478 w 5185458"/>
                <a:gd name="connsiteY60" fmla="*/ 844952 h 1624314"/>
                <a:gd name="connsiteX61" fmla="*/ 3225478 w 5185458"/>
                <a:gd name="connsiteY61" fmla="*/ 906684 h 1624314"/>
                <a:gd name="connsiteX62" fmla="*/ 3264061 w 5185458"/>
                <a:gd name="connsiteY62" fmla="*/ 906684 h 1624314"/>
                <a:gd name="connsiteX63" fmla="*/ 3264061 w 5185458"/>
                <a:gd name="connsiteY63" fmla="*/ 956841 h 1624314"/>
                <a:gd name="connsiteX64" fmla="*/ 3298785 w 5185458"/>
                <a:gd name="connsiteY64" fmla="*/ 956841 h 1624314"/>
                <a:gd name="connsiteX65" fmla="*/ 3298785 w 5185458"/>
                <a:gd name="connsiteY65" fmla="*/ 1010856 h 1624314"/>
                <a:gd name="connsiteX66" fmla="*/ 3341225 w 5185458"/>
                <a:gd name="connsiteY66" fmla="*/ 1010856 h 1624314"/>
                <a:gd name="connsiteX67" fmla="*/ 3341225 w 5185458"/>
                <a:gd name="connsiteY67" fmla="*/ 1053296 h 1624314"/>
                <a:gd name="connsiteX68" fmla="*/ 3379807 w 5185458"/>
                <a:gd name="connsiteY68" fmla="*/ 1053296 h 1624314"/>
                <a:gd name="connsiteX69" fmla="*/ 3379807 w 5185458"/>
                <a:gd name="connsiteY69" fmla="*/ 1072588 h 1624314"/>
                <a:gd name="connsiteX70" fmla="*/ 3611301 w 5185458"/>
                <a:gd name="connsiteY70" fmla="*/ 1072588 h 1624314"/>
                <a:gd name="connsiteX71" fmla="*/ 3611301 w 5185458"/>
                <a:gd name="connsiteY71" fmla="*/ 1072588 h 1624314"/>
                <a:gd name="connsiteX72" fmla="*/ 3653742 w 5185458"/>
                <a:gd name="connsiteY72" fmla="*/ 1072588 h 1624314"/>
                <a:gd name="connsiteX73" fmla="*/ 3653742 w 5185458"/>
                <a:gd name="connsiteY73" fmla="*/ 1107312 h 1624314"/>
                <a:gd name="connsiteX74" fmla="*/ 3696182 w 5185458"/>
                <a:gd name="connsiteY74" fmla="*/ 1107312 h 1624314"/>
                <a:gd name="connsiteX75" fmla="*/ 3696182 w 5185458"/>
                <a:gd name="connsiteY75" fmla="*/ 1134319 h 1624314"/>
                <a:gd name="connsiteX76" fmla="*/ 3734764 w 5185458"/>
                <a:gd name="connsiteY76" fmla="*/ 1134319 h 1624314"/>
                <a:gd name="connsiteX77" fmla="*/ 3734764 w 5185458"/>
                <a:gd name="connsiteY77" fmla="*/ 1161327 h 1624314"/>
                <a:gd name="connsiteX78" fmla="*/ 3796496 w 5185458"/>
                <a:gd name="connsiteY78" fmla="*/ 1161327 h 1624314"/>
                <a:gd name="connsiteX79" fmla="*/ 3796496 w 5185458"/>
                <a:gd name="connsiteY79" fmla="*/ 1161327 h 1624314"/>
                <a:gd name="connsiteX80" fmla="*/ 3873661 w 5185458"/>
                <a:gd name="connsiteY80" fmla="*/ 1161327 h 1624314"/>
                <a:gd name="connsiteX81" fmla="*/ 3873661 w 5185458"/>
                <a:gd name="connsiteY81" fmla="*/ 1196051 h 1624314"/>
                <a:gd name="connsiteX82" fmla="*/ 3912243 w 5185458"/>
                <a:gd name="connsiteY82" fmla="*/ 1196051 h 1624314"/>
                <a:gd name="connsiteX83" fmla="*/ 3912243 w 5185458"/>
                <a:gd name="connsiteY83" fmla="*/ 1226917 h 1624314"/>
                <a:gd name="connsiteX84" fmla="*/ 4058856 w 5185458"/>
                <a:gd name="connsiteY84" fmla="*/ 1226917 h 1624314"/>
                <a:gd name="connsiteX85" fmla="*/ 4058856 w 5185458"/>
                <a:gd name="connsiteY85" fmla="*/ 1253924 h 1624314"/>
                <a:gd name="connsiteX86" fmla="*/ 4085863 w 5185458"/>
                <a:gd name="connsiteY86" fmla="*/ 1253924 h 1624314"/>
                <a:gd name="connsiteX87" fmla="*/ 4085863 w 5185458"/>
                <a:gd name="connsiteY87" fmla="*/ 1288648 h 1624314"/>
                <a:gd name="connsiteX88" fmla="*/ 4109013 w 5185458"/>
                <a:gd name="connsiteY88" fmla="*/ 1288648 h 1624314"/>
                <a:gd name="connsiteX89" fmla="*/ 4109013 w 5185458"/>
                <a:gd name="connsiteY89" fmla="*/ 1334947 h 1624314"/>
                <a:gd name="connsiteX90" fmla="*/ 4147595 w 5185458"/>
                <a:gd name="connsiteY90" fmla="*/ 1334947 h 1624314"/>
                <a:gd name="connsiteX91" fmla="*/ 4147595 w 5185458"/>
                <a:gd name="connsiteY91" fmla="*/ 1373529 h 1624314"/>
                <a:gd name="connsiteX92" fmla="*/ 4241904 w 5185458"/>
                <a:gd name="connsiteY92" fmla="*/ 1373529 h 1624314"/>
                <a:gd name="connsiteX93" fmla="*/ 4244050 w 5185458"/>
                <a:gd name="connsiteY93" fmla="*/ 1392820 h 1624314"/>
                <a:gd name="connsiteX94" fmla="*/ 4483261 w 5185458"/>
                <a:gd name="connsiteY94" fmla="*/ 1392820 h 1624314"/>
                <a:gd name="connsiteX95" fmla="*/ 4483261 w 5185458"/>
                <a:gd name="connsiteY95" fmla="*/ 1446836 h 1624314"/>
                <a:gd name="connsiteX96" fmla="*/ 4521843 w 5185458"/>
                <a:gd name="connsiteY96" fmla="*/ 1446836 h 1624314"/>
                <a:gd name="connsiteX97" fmla="*/ 4521843 w 5185458"/>
                <a:gd name="connsiteY97" fmla="*/ 1477702 h 1624314"/>
                <a:gd name="connsiteX98" fmla="*/ 4548850 w 5185458"/>
                <a:gd name="connsiteY98" fmla="*/ 1477702 h 1624314"/>
                <a:gd name="connsiteX99" fmla="*/ 4548850 w 5185458"/>
                <a:gd name="connsiteY99" fmla="*/ 1527859 h 1624314"/>
                <a:gd name="connsiteX100" fmla="*/ 4737904 w 5185458"/>
                <a:gd name="connsiteY100" fmla="*/ 1527859 h 1624314"/>
                <a:gd name="connsiteX101" fmla="*/ 4737904 w 5185458"/>
                <a:gd name="connsiteY101" fmla="*/ 1535575 h 1624314"/>
                <a:gd name="connsiteX102" fmla="*/ 4857509 w 5185458"/>
                <a:gd name="connsiteY102" fmla="*/ 1535575 h 1624314"/>
                <a:gd name="connsiteX103" fmla="*/ 4857509 w 5185458"/>
                <a:gd name="connsiteY103" fmla="*/ 1535575 h 1624314"/>
                <a:gd name="connsiteX104" fmla="*/ 4923099 w 5185458"/>
                <a:gd name="connsiteY104" fmla="*/ 1535575 h 1624314"/>
                <a:gd name="connsiteX105" fmla="*/ 4923099 w 5185458"/>
                <a:gd name="connsiteY105" fmla="*/ 1624314 h 1624314"/>
                <a:gd name="connsiteX106" fmla="*/ 5185458 w 5185458"/>
                <a:gd name="connsiteY106" fmla="*/ 1624314 h 1624314"/>
                <a:gd name="connsiteX107" fmla="*/ 5185458 w 5185458"/>
                <a:gd name="connsiteY107"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9548 w 5185458"/>
                <a:gd name="connsiteY6" fmla="*/ 30866 h 1624314"/>
                <a:gd name="connsiteX7" fmla="*/ 771646 w 5185458"/>
                <a:gd name="connsiteY7" fmla="*/ 73307 h 1624314"/>
                <a:gd name="connsiteX8" fmla="*/ 848810 w 5185458"/>
                <a:gd name="connsiteY8" fmla="*/ 73307 h 1624314"/>
                <a:gd name="connsiteX9" fmla="*/ 848810 w 5185458"/>
                <a:gd name="connsiteY9" fmla="*/ 84881 h 1624314"/>
                <a:gd name="connsiteX10" fmla="*/ 960699 w 5185458"/>
                <a:gd name="connsiteY10" fmla="*/ 84881 h 1624314"/>
                <a:gd name="connsiteX11" fmla="*/ 960699 w 5185458"/>
                <a:gd name="connsiteY11" fmla="*/ 108031 h 1624314"/>
                <a:gd name="connsiteX12" fmla="*/ 1169043 w 5185458"/>
                <a:gd name="connsiteY12" fmla="*/ 108031 h 1624314"/>
                <a:gd name="connsiteX13" fmla="*/ 1171093 w 5185458"/>
                <a:gd name="connsiteY13" fmla="*/ 119606 h 1624314"/>
                <a:gd name="connsiteX14" fmla="*/ 1219200 w 5185458"/>
                <a:gd name="connsiteY14" fmla="*/ 119606 h 1624314"/>
                <a:gd name="connsiteX15" fmla="*/ 1219200 w 5185458"/>
                <a:gd name="connsiteY15" fmla="*/ 181337 h 1624314"/>
                <a:gd name="connsiteX16" fmla="*/ 1253924 w 5185458"/>
                <a:gd name="connsiteY16" fmla="*/ 181337 h 1624314"/>
                <a:gd name="connsiteX17" fmla="*/ 1253924 w 5185458"/>
                <a:gd name="connsiteY17" fmla="*/ 208345 h 1624314"/>
                <a:gd name="connsiteX18" fmla="*/ 1539433 w 5185458"/>
                <a:gd name="connsiteY18" fmla="*/ 208345 h 1624314"/>
                <a:gd name="connsiteX19" fmla="*/ 1539433 w 5185458"/>
                <a:gd name="connsiteY19" fmla="*/ 227636 h 1624314"/>
                <a:gd name="connsiteX20" fmla="*/ 1608881 w 5185458"/>
                <a:gd name="connsiteY20" fmla="*/ 227636 h 1624314"/>
                <a:gd name="connsiteX21" fmla="*/ 1608881 w 5185458"/>
                <a:gd name="connsiteY21" fmla="*/ 293226 h 1624314"/>
                <a:gd name="connsiteX22" fmla="*/ 1643605 w 5185458"/>
                <a:gd name="connsiteY22" fmla="*/ 293226 h 1624314"/>
                <a:gd name="connsiteX23" fmla="*/ 1643605 w 5185458"/>
                <a:gd name="connsiteY23" fmla="*/ 335666 h 1624314"/>
                <a:gd name="connsiteX24" fmla="*/ 1693762 w 5185458"/>
                <a:gd name="connsiteY24" fmla="*/ 335666 h 1624314"/>
                <a:gd name="connsiteX25" fmla="*/ 1693762 w 5185458"/>
                <a:gd name="connsiteY25" fmla="*/ 366532 h 1624314"/>
                <a:gd name="connsiteX26" fmla="*/ 1716911 w 5185458"/>
                <a:gd name="connsiteY26" fmla="*/ 366532 h 1624314"/>
                <a:gd name="connsiteX27" fmla="*/ 1716911 w 5185458"/>
                <a:gd name="connsiteY27" fmla="*/ 389681 h 1624314"/>
                <a:gd name="connsiteX28" fmla="*/ 1932972 w 5185458"/>
                <a:gd name="connsiteY28" fmla="*/ 389681 h 1624314"/>
                <a:gd name="connsiteX29" fmla="*/ 1932972 w 5185458"/>
                <a:gd name="connsiteY29" fmla="*/ 412831 h 1624314"/>
                <a:gd name="connsiteX30" fmla="*/ 2021711 w 5185458"/>
                <a:gd name="connsiteY30" fmla="*/ 412831 h 1624314"/>
                <a:gd name="connsiteX31" fmla="*/ 2021711 w 5185458"/>
                <a:gd name="connsiteY31" fmla="*/ 455271 h 1624314"/>
                <a:gd name="connsiteX32" fmla="*/ 2060294 w 5185458"/>
                <a:gd name="connsiteY32" fmla="*/ 455271 h 1624314"/>
                <a:gd name="connsiteX33" fmla="*/ 2060294 w 5185458"/>
                <a:gd name="connsiteY33" fmla="*/ 505428 h 1624314"/>
                <a:gd name="connsiteX34" fmla="*/ 2091159 w 5185458"/>
                <a:gd name="connsiteY34" fmla="*/ 505428 h 1624314"/>
                <a:gd name="connsiteX35" fmla="*/ 2091159 w 5185458"/>
                <a:gd name="connsiteY35" fmla="*/ 528578 h 1624314"/>
                <a:gd name="connsiteX36" fmla="*/ 2110450 w 5185458"/>
                <a:gd name="connsiteY36" fmla="*/ 528578 h 1624314"/>
                <a:gd name="connsiteX37" fmla="*/ 2110450 w 5185458"/>
                <a:gd name="connsiteY37" fmla="*/ 551727 h 1624314"/>
                <a:gd name="connsiteX38" fmla="*/ 2156749 w 5185458"/>
                <a:gd name="connsiteY38" fmla="*/ 551727 h 1624314"/>
                <a:gd name="connsiteX39" fmla="*/ 2156749 w 5185458"/>
                <a:gd name="connsiteY39" fmla="*/ 551727 h 1624314"/>
                <a:gd name="connsiteX40" fmla="*/ 2156749 w 5185458"/>
                <a:gd name="connsiteY40" fmla="*/ 578734 h 1624314"/>
                <a:gd name="connsiteX41" fmla="*/ 2307220 w 5185458"/>
                <a:gd name="connsiteY41" fmla="*/ 578734 h 1624314"/>
                <a:gd name="connsiteX42" fmla="*/ 2307220 w 5185458"/>
                <a:gd name="connsiteY42" fmla="*/ 594167 h 1624314"/>
                <a:gd name="connsiteX43" fmla="*/ 2384385 w 5185458"/>
                <a:gd name="connsiteY43" fmla="*/ 594167 h 1624314"/>
                <a:gd name="connsiteX44" fmla="*/ 2384385 w 5185458"/>
                <a:gd name="connsiteY44" fmla="*/ 617317 h 1624314"/>
                <a:gd name="connsiteX45" fmla="*/ 2438400 w 5185458"/>
                <a:gd name="connsiteY45" fmla="*/ 617317 h 1624314"/>
                <a:gd name="connsiteX46" fmla="*/ 2438400 w 5185458"/>
                <a:gd name="connsiteY46" fmla="*/ 617317 h 1624314"/>
                <a:gd name="connsiteX47" fmla="*/ 2465407 w 5185458"/>
                <a:gd name="connsiteY47" fmla="*/ 617654 h 1624314"/>
                <a:gd name="connsiteX48" fmla="*/ 2465407 w 5185458"/>
                <a:gd name="connsiteY48" fmla="*/ 682907 h 1624314"/>
                <a:gd name="connsiteX49" fmla="*/ 2820364 w 5185458"/>
                <a:gd name="connsiteY49" fmla="*/ 682907 h 1624314"/>
                <a:gd name="connsiteX50" fmla="*/ 2820364 w 5185458"/>
                <a:gd name="connsiteY50" fmla="*/ 709914 h 1624314"/>
                <a:gd name="connsiteX51" fmla="*/ 2851230 w 5185458"/>
                <a:gd name="connsiteY51" fmla="*/ 709914 h 1624314"/>
                <a:gd name="connsiteX52" fmla="*/ 2851230 w 5185458"/>
                <a:gd name="connsiteY52" fmla="*/ 756213 h 1624314"/>
                <a:gd name="connsiteX53" fmla="*/ 2870521 w 5185458"/>
                <a:gd name="connsiteY53" fmla="*/ 756213 h 1624314"/>
                <a:gd name="connsiteX54" fmla="*/ 2899096 w 5185458"/>
                <a:gd name="connsiteY54" fmla="*/ 756213 h 1624314"/>
                <a:gd name="connsiteX55" fmla="*/ 2897529 w 5185458"/>
                <a:gd name="connsiteY55" fmla="*/ 783221 h 1624314"/>
                <a:gd name="connsiteX56" fmla="*/ 2897529 w 5185458"/>
                <a:gd name="connsiteY56" fmla="*/ 829519 h 1624314"/>
                <a:gd name="connsiteX57" fmla="*/ 3009418 w 5185458"/>
                <a:gd name="connsiteY57" fmla="*/ 829519 h 1624314"/>
                <a:gd name="connsiteX58" fmla="*/ 3078866 w 5185458"/>
                <a:gd name="connsiteY58" fmla="*/ 829519 h 1624314"/>
                <a:gd name="connsiteX59" fmla="*/ 3078866 w 5185458"/>
                <a:gd name="connsiteY59" fmla="*/ 844952 h 1624314"/>
                <a:gd name="connsiteX60" fmla="*/ 3225478 w 5185458"/>
                <a:gd name="connsiteY60" fmla="*/ 844952 h 1624314"/>
                <a:gd name="connsiteX61" fmla="*/ 3225478 w 5185458"/>
                <a:gd name="connsiteY61" fmla="*/ 906684 h 1624314"/>
                <a:gd name="connsiteX62" fmla="*/ 3264061 w 5185458"/>
                <a:gd name="connsiteY62" fmla="*/ 906684 h 1624314"/>
                <a:gd name="connsiteX63" fmla="*/ 3264061 w 5185458"/>
                <a:gd name="connsiteY63" fmla="*/ 956841 h 1624314"/>
                <a:gd name="connsiteX64" fmla="*/ 3298785 w 5185458"/>
                <a:gd name="connsiteY64" fmla="*/ 956841 h 1624314"/>
                <a:gd name="connsiteX65" fmla="*/ 3298785 w 5185458"/>
                <a:gd name="connsiteY65" fmla="*/ 1010856 h 1624314"/>
                <a:gd name="connsiteX66" fmla="*/ 3341225 w 5185458"/>
                <a:gd name="connsiteY66" fmla="*/ 1010856 h 1624314"/>
                <a:gd name="connsiteX67" fmla="*/ 3341225 w 5185458"/>
                <a:gd name="connsiteY67" fmla="*/ 1053296 h 1624314"/>
                <a:gd name="connsiteX68" fmla="*/ 3379807 w 5185458"/>
                <a:gd name="connsiteY68" fmla="*/ 1053296 h 1624314"/>
                <a:gd name="connsiteX69" fmla="*/ 3379807 w 5185458"/>
                <a:gd name="connsiteY69" fmla="*/ 1072588 h 1624314"/>
                <a:gd name="connsiteX70" fmla="*/ 3611301 w 5185458"/>
                <a:gd name="connsiteY70" fmla="*/ 1072588 h 1624314"/>
                <a:gd name="connsiteX71" fmla="*/ 3611301 w 5185458"/>
                <a:gd name="connsiteY71" fmla="*/ 1072588 h 1624314"/>
                <a:gd name="connsiteX72" fmla="*/ 3653742 w 5185458"/>
                <a:gd name="connsiteY72" fmla="*/ 1072588 h 1624314"/>
                <a:gd name="connsiteX73" fmla="*/ 3653742 w 5185458"/>
                <a:gd name="connsiteY73" fmla="*/ 1107312 h 1624314"/>
                <a:gd name="connsiteX74" fmla="*/ 3696182 w 5185458"/>
                <a:gd name="connsiteY74" fmla="*/ 1107312 h 1624314"/>
                <a:gd name="connsiteX75" fmla="*/ 3696182 w 5185458"/>
                <a:gd name="connsiteY75" fmla="*/ 1134319 h 1624314"/>
                <a:gd name="connsiteX76" fmla="*/ 3734764 w 5185458"/>
                <a:gd name="connsiteY76" fmla="*/ 1134319 h 1624314"/>
                <a:gd name="connsiteX77" fmla="*/ 3734764 w 5185458"/>
                <a:gd name="connsiteY77" fmla="*/ 1161327 h 1624314"/>
                <a:gd name="connsiteX78" fmla="*/ 3796496 w 5185458"/>
                <a:gd name="connsiteY78" fmla="*/ 1161327 h 1624314"/>
                <a:gd name="connsiteX79" fmla="*/ 3796496 w 5185458"/>
                <a:gd name="connsiteY79" fmla="*/ 1161327 h 1624314"/>
                <a:gd name="connsiteX80" fmla="*/ 3873661 w 5185458"/>
                <a:gd name="connsiteY80" fmla="*/ 1161327 h 1624314"/>
                <a:gd name="connsiteX81" fmla="*/ 3873661 w 5185458"/>
                <a:gd name="connsiteY81" fmla="*/ 1196051 h 1624314"/>
                <a:gd name="connsiteX82" fmla="*/ 3912243 w 5185458"/>
                <a:gd name="connsiteY82" fmla="*/ 1196051 h 1624314"/>
                <a:gd name="connsiteX83" fmla="*/ 3912243 w 5185458"/>
                <a:gd name="connsiteY83" fmla="*/ 1226917 h 1624314"/>
                <a:gd name="connsiteX84" fmla="*/ 4058856 w 5185458"/>
                <a:gd name="connsiteY84" fmla="*/ 1226917 h 1624314"/>
                <a:gd name="connsiteX85" fmla="*/ 4058856 w 5185458"/>
                <a:gd name="connsiteY85" fmla="*/ 1253924 h 1624314"/>
                <a:gd name="connsiteX86" fmla="*/ 4085863 w 5185458"/>
                <a:gd name="connsiteY86" fmla="*/ 1253924 h 1624314"/>
                <a:gd name="connsiteX87" fmla="*/ 4085863 w 5185458"/>
                <a:gd name="connsiteY87" fmla="*/ 1288648 h 1624314"/>
                <a:gd name="connsiteX88" fmla="*/ 4109013 w 5185458"/>
                <a:gd name="connsiteY88" fmla="*/ 1288648 h 1624314"/>
                <a:gd name="connsiteX89" fmla="*/ 4109013 w 5185458"/>
                <a:gd name="connsiteY89" fmla="*/ 1334947 h 1624314"/>
                <a:gd name="connsiteX90" fmla="*/ 4147595 w 5185458"/>
                <a:gd name="connsiteY90" fmla="*/ 1334947 h 1624314"/>
                <a:gd name="connsiteX91" fmla="*/ 4147595 w 5185458"/>
                <a:gd name="connsiteY91" fmla="*/ 1373529 h 1624314"/>
                <a:gd name="connsiteX92" fmla="*/ 4241904 w 5185458"/>
                <a:gd name="connsiteY92" fmla="*/ 1373529 h 1624314"/>
                <a:gd name="connsiteX93" fmla="*/ 4244050 w 5185458"/>
                <a:gd name="connsiteY93" fmla="*/ 1392820 h 1624314"/>
                <a:gd name="connsiteX94" fmla="*/ 4483261 w 5185458"/>
                <a:gd name="connsiteY94" fmla="*/ 1392820 h 1624314"/>
                <a:gd name="connsiteX95" fmla="*/ 4483261 w 5185458"/>
                <a:gd name="connsiteY95" fmla="*/ 1446836 h 1624314"/>
                <a:gd name="connsiteX96" fmla="*/ 4521843 w 5185458"/>
                <a:gd name="connsiteY96" fmla="*/ 1446836 h 1624314"/>
                <a:gd name="connsiteX97" fmla="*/ 4521843 w 5185458"/>
                <a:gd name="connsiteY97" fmla="*/ 1477702 h 1624314"/>
                <a:gd name="connsiteX98" fmla="*/ 4548850 w 5185458"/>
                <a:gd name="connsiteY98" fmla="*/ 1477702 h 1624314"/>
                <a:gd name="connsiteX99" fmla="*/ 4548850 w 5185458"/>
                <a:gd name="connsiteY99" fmla="*/ 1527859 h 1624314"/>
                <a:gd name="connsiteX100" fmla="*/ 4737904 w 5185458"/>
                <a:gd name="connsiteY100" fmla="*/ 1527859 h 1624314"/>
                <a:gd name="connsiteX101" fmla="*/ 4737904 w 5185458"/>
                <a:gd name="connsiteY101" fmla="*/ 1535575 h 1624314"/>
                <a:gd name="connsiteX102" fmla="*/ 4857509 w 5185458"/>
                <a:gd name="connsiteY102" fmla="*/ 1535575 h 1624314"/>
                <a:gd name="connsiteX103" fmla="*/ 4857509 w 5185458"/>
                <a:gd name="connsiteY103" fmla="*/ 1535575 h 1624314"/>
                <a:gd name="connsiteX104" fmla="*/ 4923099 w 5185458"/>
                <a:gd name="connsiteY104" fmla="*/ 1535575 h 1624314"/>
                <a:gd name="connsiteX105" fmla="*/ 4923099 w 5185458"/>
                <a:gd name="connsiteY105" fmla="*/ 1624314 h 1624314"/>
                <a:gd name="connsiteX106" fmla="*/ 5185458 w 5185458"/>
                <a:gd name="connsiteY106" fmla="*/ 1624314 h 1624314"/>
                <a:gd name="connsiteX107" fmla="*/ 5185458 w 5185458"/>
                <a:gd name="connsiteY107" fmla="*/ 1620456 h 16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5185458" h="1624314">
                  <a:moveTo>
                    <a:pt x="0" y="0"/>
                  </a:moveTo>
                  <a:lnTo>
                    <a:pt x="416688" y="0"/>
                  </a:lnTo>
                  <a:lnTo>
                    <a:pt x="416688" y="15433"/>
                  </a:lnTo>
                  <a:lnTo>
                    <a:pt x="435980" y="15433"/>
                  </a:lnTo>
                  <a:lnTo>
                    <a:pt x="435980" y="30866"/>
                  </a:lnTo>
                  <a:lnTo>
                    <a:pt x="756213" y="30866"/>
                  </a:lnTo>
                  <a:lnTo>
                    <a:pt x="769548" y="30866"/>
                  </a:lnTo>
                  <a:lnTo>
                    <a:pt x="771646" y="73307"/>
                  </a:lnTo>
                  <a:lnTo>
                    <a:pt x="848810" y="73307"/>
                  </a:lnTo>
                  <a:lnTo>
                    <a:pt x="848810" y="84881"/>
                  </a:lnTo>
                  <a:lnTo>
                    <a:pt x="960699" y="84881"/>
                  </a:lnTo>
                  <a:lnTo>
                    <a:pt x="960699" y="108031"/>
                  </a:lnTo>
                  <a:lnTo>
                    <a:pt x="1169043" y="108031"/>
                  </a:lnTo>
                  <a:lnTo>
                    <a:pt x="1171093" y="119606"/>
                  </a:lnTo>
                  <a:lnTo>
                    <a:pt x="1219200" y="119606"/>
                  </a:lnTo>
                  <a:lnTo>
                    <a:pt x="1219200" y="181337"/>
                  </a:lnTo>
                  <a:lnTo>
                    <a:pt x="1253924" y="181337"/>
                  </a:lnTo>
                  <a:lnTo>
                    <a:pt x="1253924" y="208345"/>
                  </a:lnTo>
                  <a:lnTo>
                    <a:pt x="1539433" y="208345"/>
                  </a:lnTo>
                  <a:lnTo>
                    <a:pt x="1539433" y="227636"/>
                  </a:lnTo>
                  <a:lnTo>
                    <a:pt x="1608881" y="227636"/>
                  </a:lnTo>
                  <a:lnTo>
                    <a:pt x="1608881" y="293226"/>
                  </a:lnTo>
                  <a:lnTo>
                    <a:pt x="1643605" y="293226"/>
                  </a:lnTo>
                  <a:lnTo>
                    <a:pt x="1643605" y="335666"/>
                  </a:lnTo>
                  <a:lnTo>
                    <a:pt x="1693762" y="335666"/>
                  </a:lnTo>
                  <a:lnTo>
                    <a:pt x="1693762" y="366532"/>
                  </a:lnTo>
                  <a:lnTo>
                    <a:pt x="1716911" y="366532"/>
                  </a:lnTo>
                  <a:lnTo>
                    <a:pt x="1716911" y="389681"/>
                  </a:lnTo>
                  <a:lnTo>
                    <a:pt x="1932972" y="389681"/>
                  </a:lnTo>
                  <a:lnTo>
                    <a:pt x="1932972" y="412831"/>
                  </a:lnTo>
                  <a:lnTo>
                    <a:pt x="2021711" y="412831"/>
                  </a:lnTo>
                  <a:lnTo>
                    <a:pt x="2021711" y="455271"/>
                  </a:lnTo>
                  <a:lnTo>
                    <a:pt x="2060294" y="455271"/>
                  </a:lnTo>
                  <a:lnTo>
                    <a:pt x="2060294" y="505428"/>
                  </a:lnTo>
                  <a:lnTo>
                    <a:pt x="2091159" y="505428"/>
                  </a:lnTo>
                  <a:lnTo>
                    <a:pt x="2091159" y="528578"/>
                  </a:lnTo>
                  <a:lnTo>
                    <a:pt x="2110450" y="528578"/>
                  </a:lnTo>
                  <a:lnTo>
                    <a:pt x="2110450" y="551727"/>
                  </a:lnTo>
                  <a:lnTo>
                    <a:pt x="2156749" y="551727"/>
                  </a:lnTo>
                  <a:lnTo>
                    <a:pt x="2156749" y="551727"/>
                  </a:lnTo>
                  <a:lnTo>
                    <a:pt x="2156749" y="578734"/>
                  </a:lnTo>
                  <a:lnTo>
                    <a:pt x="2307220" y="578734"/>
                  </a:lnTo>
                  <a:lnTo>
                    <a:pt x="2307220" y="594167"/>
                  </a:lnTo>
                  <a:lnTo>
                    <a:pt x="2384385" y="594167"/>
                  </a:lnTo>
                  <a:lnTo>
                    <a:pt x="2384385" y="617317"/>
                  </a:lnTo>
                  <a:lnTo>
                    <a:pt x="2438400" y="617317"/>
                  </a:lnTo>
                  <a:lnTo>
                    <a:pt x="2438400" y="617317"/>
                  </a:lnTo>
                  <a:lnTo>
                    <a:pt x="2465407" y="617654"/>
                  </a:lnTo>
                  <a:lnTo>
                    <a:pt x="2465407" y="682907"/>
                  </a:lnTo>
                  <a:lnTo>
                    <a:pt x="2820364" y="682907"/>
                  </a:lnTo>
                  <a:lnTo>
                    <a:pt x="2820364" y="709914"/>
                  </a:lnTo>
                  <a:lnTo>
                    <a:pt x="2851230" y="709914"/>
                  </a:lnTo>
                  <a:lnTo>
                    <a:pt x="2851230" y="756213"/>
                  </a:lnTo>
                  <a:lnTo>
                    <a:pt x="2870521" y="756213"/>
                  </a:lnTo>
                  <a:lnTo>
                    <a:pt x="2899096" y="756213"/>
                  </a:lnTo>
                  <a:cubicBezTo>
                    <a:pt x="2898574" y="765216"/>
                    <a:pt x="2898051" y="774218"/>
                    <a:pt x="2897529" y="783221"/>
                  </a:cubicBezTo>
                  <a:lnTo>
                    <a:pt x="2897529" y="829519"/>
                  </a:lnTo>
                  <a:lnTo>
                    <a:pt x="3009418" y="829519"/>
                  </a:lnTo>
                  <a:lnTo>
                    <a:pt x="3078866" y="829519"/>
                  </a:lnTo>
                  <a:lnTo>
                    <a:pt x="3078866" y="844952"/>
                  </a:lnTo>
                  <a:lnTo>
                    <a:pt x="3225478" y="844952"/>
                  </a:lnTo>
                  <a:lnTo>
                    <a:pt x="3225478" y="906684"/>
                  </a:lnTo>
                  <a:lnTo>
                    <a:pt x="3264061" y="906684"/>
                  </a:lnTo>
                  <a:lnTo>
                    <a:pt x="3264061" y="956841"/>
                  </a:lnTo>
                  <a:lnTo>
                    <a:pt x="3298785" y="956841"/>
                  </a:lnTo>
                  <a:lnTo>
                    <a:pt x="3298785" y="1010856"/>
                  </a:lnTo>
                  <a:lnTo>
                    <a:pt x="3341225" y="1010856"/>
                  </a:lnTo>
                  <a:lnTo>
                    <a:pt x="3341225" y="1053296"/>
                  </a:lnTo>
                  <a:lnTo>
                    <a:pt x="3379807" y="1053296"/>
                  </a:lnTo>
                  <a:lnTo>
                    <a:pt x="3379807" y="1072588"/>
                  </a:lnTo>
                  <a:lnTo>
                    <a:pt x="3611301" y="1072588"/>
                  </a:lnTo>
                  <a:lnTo>
                    <a:pt x="3611301" y="1072588"/>
                  </a:lnTo>
                  <a:lnTo>
                    <a:pt x="3653742" y="1072588"/>
                  </a:lnTo>
                  <a:lnTo>
                    <a:pt x="3653742" y="1107312"/>
                  </a:lnTo>
                  <a:lnTo>
                    <a:pt x="3696182" y="1107312"/>
                  </a:lnTo>
                  <a:lnTo>
                    <a:pt x="3696182" y="1134319"/>
                  </a:lnTo>
                  <a:lnTo>
                    <a:pt x="3734764" y="1134319"/>
                  </a:lnTo>
                  <a:lnTo>
                    <a:pt x="3734764" y="1161327"/>
                  </a:lnTo>
                  <a:lnTo>
                    <a:pt x="3796496" y="1161327"/>
                  </a:lnTo>
                  <a:lnTo>
                    <a:pt x="3796496" y="1161327"/>
                  </a:lnTo>
                  <a:lnTo>
                    <a:pt x="3873661" y="1161327"/>
                  </a:lnTo>
                  <a:lnTo>
                    <a:pt x="3873661" y="1196051"/>
                  </a:lnTo>
                  <a:lnTo>
                    <a:pt x="3912243" y="1196051"/>
                  </a:lnTo>
                  <a:lnTo>
                    <a:pt x="3912243" y="1226917"/>
                  </a:lnTo>
                  <a:lnTo>
                    <a:pt x="4058856" y="1226917"/>
                  </a:lnTo>
                  <a:lnTo>
                    <a:pt x="4058856" y="1253924"/>
                  </a:lnTo>
                  <a:lnTo>
                    <a:pt x="4085863" y="1253924"/>
                  </a:lnTo>
                  <a:lnTo>
                    <a:pt x="4085863" y="1288648"/>
                  </a:lnTo>
                  <a:lnTo>
                    <a:pt x="4109013" y="1288648"/>
                  </a:lnTo>
                  <a:lnTo>
                    <a:pt x="4109013" y="1334947"/>
                  </a:lnTo>
                  <a:lnTo>
                    <a:pt x="4147595" y="1334947"/>
                  </a:lnTo>
                  <a:lnTo>
                    <a:pt x="4147595" y="1373529"/>
                  </a:lnTo>
                  <a:lnTo>
                    <a:pt x="4241904" y="1373529"/>
                  </a:lnTo>
                  <a:lnTo>
                    <a:pt x="4244050" y="1392820"/>
                  </a:lnTo>
                  <a:lnTo>
                    <a:pt x="4483261" y="1392820"/>
                  </a:lnTo>
                  <a:lnTo>
                    <a:pt x="4483261" y="1446836"/>
                  </a:lnTo>
                  <a:lnTo>
                    <a:pt x="4521843" y="1446836"/>
                  </a:lnTo>
                  <a:lnTo>
                    <a:pt x="4521843" y="1477702"/>
                  </a:lnTo>
                  <a:lnTo>
                    <a:pt x="4548850" y="1477702"/>
                  </a:lnTo>
                  <a:lnTo>
                    <a:pt x="4548850" y="1527859"/>
                  </a:lnTo>
                  <a:lnTo>
                    <a:pt x="4737904" y="1527859"/>
                  </a:lnTo>
                  <a:lnTo>
                    <a:pt x="4737904" y="1535575"/>
                  </a:lnTo>
                  <a:lnTo>
                    <a:pt x="4857509" y="1535575"/>
                  </a:lnTo>
                  <a:lnTo>
                    <a:pt x="4857509" y="1535575"/>
                  </a:lnTo>
                  <a:lnTo>
                    <a:pt x="4923099" y="1535575"/>
                  </a:lnTo>
                  <a:lnTo>
                    <a:pt x="4923099" y="1624314"/>
                  </a:lnTo>
                  <a:lnTo>
                    <a:pt x="5185458" y="1624314"/>
                  </a:lnTo>
                  <a:lnTo>
                    <a:pt x="5185458" y="1620456"/>
                  </a:lnTo>
                </a:path>
              </a:pathLst>
            </a:custGeom>
            <a:noFill/>
            <a:ln w="28575">
              <a:solidFill>
                <a:schemeClr val="accent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88" name="Freeform: Shape 87">
              <a:extLst>
                <a:ext uri="{FF2B5EF4-FFF2-40B4-BE49-F238E27FC236}">
                  <a16:creationId xmlns:a16="http://schemas.microsoft.com/office/drawing/2014/main" id="{1571E0E3-7F4C-447D-BF09-22BDE878A550}"/>
                </a:ext>
              </a:extLst>
            </p:cNvPr>
            <p:cNvSpPr/>
            <p:nvPr/>
          </p:nvSpPr>
          <p:spPr bwMode="auto">
            <a:xfrm>
              <a:off x="4236257" y="3545849"/>
              <a:ext cx="1229692" cy="568950"/>
            </a:xfrm>
            <a:custGeom>
              <a:avLst/>
              <a:gdLst>
                <a:gd name="connsiteX0" fmla="*/ 0 w 2415250"/>
                <a:gd name="connsiteY0" fmla="*/ 0 h 841094"/>
                <a:gd name="connsiteX1" fmla="*/ 81023 w 2415250"/>
                <a:gd name="connsiteY1" fmla="*/ 0 h 841094"/>
                <a:gd name="connsiteX2" fmla="*/ 81023 w 2415250"/>
                <a:gd name="connsiteY2" fmla="*/ 15433 h 841094"/>
                <a:gd name="connsiteX3" fmla="*/ 200628 w 2415250"/>
                <a:gd name="connsiteY3" fmla="*/ 15433 h 841094"/>
                <a:gd name="connsiteX4" fmla="*/ 200628 w 2415250"/>
                <a:gd name="connsiteY4" fmla="*/ 38582 h 841094"/>
                <a:gd name="connsiteX5" fmla="*/ 405114 w 2415250"/>
                <a:gd name="connsiteY5" fmla="*/ 38582 h 841094"/>
                <a:gd name="connsiteX6" fmla="*/ 405114 w 2415250"/>
                <a:gd name="connsiteY6" fmla="*/ 77165 h 841094"/>
                <a:gd name="connsiteX7" fmla="*/ 551726 w 2415250"/>
                <a:gd name="connsiteY7" fmla="*/ 77165 h 841094"/>
                <a:gd name="connsiteX8" fmla="*/ 594167 w 2415250"/>
                <a:gd name="connsiteY8" fmla="*/ 77165 h 841094"/>
                <a:gd name="connsiteX9" fmla="*/ 594167 w 2415250"/>
                <a:gd name="connsiteY9" fmla="*/ 123464 h 841094"/>
                <a:gd name="connsiteX10" fmla="*/ 806369 w 2415250"/>
                <a:gd name="connsiteY10" fmla="*/ 123464 h 841094"/>
                <a:gd name="connsiteX11" fmla="*/ 806369 w 2415250"/>
                <a:gd name="connsiteY11" fmla="*/ 123464 h 841094"/>
                <a:gd name="connsiteX12" fmla="*/ 806369 w 2415250"/>
                <a:gd name="connsiteY12" fmla="*/ 123464 h 841094"/>
                <a:gd name="connsiteX13" fmla="*/ 806369 w 2415250"/>
                <a:gd name="connsiteY13" fmla="*/ 165904 h 841094"/>
                <a:gd name="connsiteX14" fmla="*/ 1014714 w 2415250"/>
                <a:gd name="connsiteY14" fmla="*/ 165904 h 841094"/>
                <a:gd name="connsiteX15" fmla="*/ 1014714 w 2415250"/>
                <a:gd name="connsiteY15" fmla="*/ 196770 h 841094"/>
                <a:gd name="connsiteX16" fmla="*/ 1103453 w 2415250"/>
                <a:gd name="connsiteY16" fmla="*/ 196770 h 841094"/>
                <a:gd name="connsiteX17" fmla="*/ 1103453 w 2415250"/>
                <a:gd name="connsiteY17" fmla="*/ 258501 h 841094"/>
                <a:gd name="connsiteX18" fmla="*/ 1296364 w 2415250"/>
                <a:gd name="connsiteY18" fmla="*/ 258501 h 841094"/>
                <a:gd name="connsiteX19" fmla="*/ 1296364 w 2415250"/>
                <a:gd name="connsiteY19" fmla="*/ 339524 h 841094"/>
                <a:gd name="connsiteX20" fmla="*/ 1851949 w 2415250"/>
                <a:gd name="connsiteY20" fmla="*/ 339524 h 841094"/>
                <a:gd name="connsiteX21" fmla="*/ 1851949 w 2415250"/>
                <a:gd name="connsiteY21" fmla="*/ 381965 h 841094"/>
                <a:gd name="connsiteX22" fmla="*/ 1890531 w 2415250"/>
                <a:gd name="connsiteY22" fmla="*/ 381965 h 841094"/>
                <a:gd name="connsiteX23" fmla="*/ 1890531 w 2415250"/>
                <a:gd name="connsiteY23" fmla="*/ 439838 h 841094"/>
                <a:gd name="connsiteX24" fmla="*/ 1909823 w 2415250"/>
                <a:gd name="connsiteY24" fmla="*/ 439838 h 841094"/>
                <a:gd name="connsiteX25" fmla="*/ 1909823 w 2415250"/>
                <a:gd name="connsiteY25" fmla="*/ 547869 h 841094"/>
                <a:gd name="connsiteX26" fmla="*/ 2172182 w 2415250"/>
                <a:gd name="connsiteY26" fmla="*/ 547869 h 841094"/>
                <a:gd name="connsiteX27" fmla="*/ 2172182 w 2415250"/>
                <a:gd name="connsiteY27" fmla="*/ 841094 h 841094"/>
                <a:gd name="connsiteX28" fmla="*/ 2415250 w 2415250"/>
                <a:gd name="connsiteY28" fmla="*/ 841094 h 841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15250" h="841094">
                  <a:moveTo>
                    <a:pt x="0" y="0"/>
                  </a:moveTo>
                  <a:lnTo>
                    <a:pt x="81023" y="0"/>
                  </a:lnTo>
                  <a:lnTo>
                    <a:pt x="81023" y="15433"/>
                  </a:lnTo>
                  <a:lnTo>
                    <a:pt x="200628" y="15433"/>
                  </a:lnTo>
                  <a:lnTo>
                    <a:pt x="200628" y="38582"/>
                  </a:lnTo>
                  <a:lnTo>
                    <a:pt x="405114" y="38582"/>
                  </a:lnTo>
                  <a:lnTo>
                    <a:pt x="405114" y="77165"/>
                  </a:lnTo>
                  <a:lnTo>
                    <a:pt x="551726" y="77165"/>
                  </a:lnTo>
                  <a:lnTo>
                    <a:pt x="594167" y="77165"/>
                  </a:lnTo>
                  <a:lnTo>
                    <a:pt x="594167" y="123464"/>
                  </a:lnTo>
                  <a:lnTo>
                    <a:pt x="806369" y="123464"/>
                  </a:lnTo>
                  <a:lnTo>
                    <a:pt x="806369" y="123464"/>
                  </a:lnTo>
                  <a:lnTo>
                    <a:pt x="806369" y="123464"/>
                  </a:lnTo>
                  <a:lnTo>
                    <a:pt x="806369" y="165904"/>
                  </a:lnTo>
                  <a:lnTo>
                    <a:pt x="1014714" y="165904"/>
                  </a:lnTo>
                  <a:lnTo>
                    <a:pt x="1014714" y="196770"/>
                  </a:lnTo>
                  <a:lnTo>
                    <a:pt x="1103453" y="196770"/>
                  </a:lnTo>
                  <a:lnTo>
                    <a:pt x="1103453" y="258501"/>
                  </a:lnTo>
                  <a:lnTo>
                    <a:pt x="1296364" y="258501"/>
                  </a:lnTo>
                  <a:lnTo>
                    <a:pt x="1296364" y="339524"/>
                  </a:lnTo>
                  <a:lnTo>
                    <a:pt x="1851949" y="339524"/>
                  </a:lnTo>
                  <a:lnTo>
                    <a:pt x="1851949" y="381965"/>
                  </a:lnTo>
                  <a:lnTo>
                    <a:pt x="1890531" y="381965"/>
                  </a:lnTo>
                  <a:lnTo>
                    <a:pt x="1890531" y="439838"/>
                  </a:lnTo>
                  <a:lnTo>
                    <a:pt x="1909823" y="439838"/>
                  </a:lnTo>
                  <a:lnTo>
                    <a:pt x="1909823" y="547869"/>
                  </a:lnTo>
                  <a:lnTo>
                    <a:pt x="2172182" y="547869"/>
                  </a:lnTo>
                  <a:lnTo>
                    <a:pt x="2172182" y="841094"/>
                  </a:lnTo>
                  <a:lnTo>
                    <a:pt x="2415250" y="841094"/>
                  </a:lnTo>
                </a:path>
              </a:pathLst>
            </a:custGeom>
            <a:noFill/>
            <a:ln w="28575">
              <a:solidFill>
                <a:schemeClr val="accent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89" name="Freeform: Shape 88">
              <a:extLst>
                <a:ext uri="{FF2B5EF4-FFF2-40B4-BE49-F238E27FC236}">
                  <a16:creationId xmlns:a16="http://schemas.microsoft.com/office/drawing/2014/main" id="{ADD01D81-2E5C-4AEC-9D17-5174EDFA3534}"/>
                </a:ext>
              </a:extLst>
            </p:cNvPr>
            <p:cNvSpPr/>
            <p:nvPr/>
          </p:nvSpPr>
          <p:spPr bwMode="auto">
            <a:xfrm>
              <a:off x="1628923" y="2448742"/>
              <a:ext cx="2136802" cy="1477122"/>
            </a:xfrm>
            <a:custGeom>
              <a:avLst/>
              <a:gdLst>
                <a:gd name="connsiteX0" fmla="*/ 0 w 4311629"/>
                <a:gd name="connsiteY0" fmla="*/ 0 h 2206958"/>
                <a:gd name="connsiteX1" fmla="*/ 145684 w 4311629"/>
                <a:gd name="connsiteY1" fmla="*/ 0 h 2206958"/>
                <a:gd name="connsiteX2" fmla="*/ 145684 w 4311629"/>
                <a:gd name="connsiteY2" fmla="*/ 0 h 2206958"/>
                <a:gd name="connsiteX3" fmla="*/ 204578 w 4311629"/>
                <a:gd name="connsiteY3" fmla="*/ 0 h 2206958"/>
                <a:gd name="connsiteX4" fmla="*/ 204578 w 4311629"/>
                <a:gd name="connsiteY4" fmla="*/ 43395 h 2206958"/>
                <a:gd name="connsiteX5" fmla="*/ 347162 w 4311629"/>
                <a:gd name="connsiteY5" fmla="*/ 43395 h 2206958"/>
                <a:gd name="connsiteX6" fmla="*/ 347162 w 4311629"/>
                <a:gd name="connsiteY6" fmla="*/ 68192 h 2206958"/>
                <a:gd name="connsiteX7" fmla="*/ 390557 w 4311629"/>
                <a:gd name="connsiteY7" fmla="*/ 68192 h 2206958"/>
                <a:gd name="connsiteX8" fmla="*/ 390557 w 4311629"/>
                <a:gd name="connsiteY8" fmla="*/ 127086 h 2206958"/>
                <a:gd name="connsiteX9" fmla="*/ 421554 w 4311629"/>
                <a:gd name="connsiteY9" fmla="*/ 127086 h 2206958"/>
                <a:gd name="connsiteX10" fmla="*/ 421554 w 4311629"/>
                <a:gd name="connsiteY10" fmla="*/ 139484 h 2206958"/>
                <a:gd name="connsiteX11" fmla="*/ 483547 w 4311629"/>
                <a:gd name="connsiteY11" fmla="*/ 139484 h 2206958"/>
                <a:gd name="connsiteX12" fmla="*/ 483547 w 4311629"/>
                <a:gd name="connsiteY12" fmla="*/ 158082 h 2206958"/>
                <a:gd name="connsiteX13" fmla="*/ 539341 w 4311629"/>
                <a:gd name="connsiteY13" fmla="*/ 158082 h 2206958"/>
                <a:gd name="connsiteX14" fmla="*/ 539341 w 4311629"/>
                <a:gd name="connsiteY14" fmla="*/ 185979 h 2206958"/>
                <a:gd name="connsiteX15" fmla="*/ 604434 w 4311629"/>
                <a:gd name="connsiteY15" fmla="*/ 185979 h 2206958"/>
                <a:gd name="connsiteX16" fmla="*/ 604434 w 4311629"/>
                <a:gd name="connsiteY16" fmla="*/ 204577 h 2206958"/>
                <a:gd name="connsiteX17" fmla="*/ 762517 w 4311629"/>
                <a:gd name="connsiteY17" fmla="*/ 204577 h 2206958"/>
                <a:gd name="connsiteX18" fmla="*/ 762517 w 4311629"/>
                <a:gd name="connsiteY18" fmla="*/ 232474 h 2206958"/>
                <a:gd name="connsiteX19" fmla="*/ 796613 w 4311629"/>
                <a:gd name="connsiteY19" fmla="*/ 232474 h 2206958"/>
                <a:gd name="connsiteX20" fmla="*/ 796613 w 4311629"/>
                <a:gd name="connsiteY20" fmla="*/ 278969 h 2206958"/>
                <a:gd name="connsiteX21" fmla="*/ 824510 w 4311629"/>
                <a:gd name="connsiteY21" fmla="*/ 278969 h 2206958"/>
                <a:gd name="connsiteX22" fmla="*/ 824510 w 4311629"/>
                <a:gd name="connsiteY22" fmla="*/ 322364 h 2206958"/>
                <a:gd name="connsiteX23" fmla="*/ 883403 w 4311629"/>
                <a:gd name="connsiteY23" fmla="*/ 322364 h 2206958"/>
                <a:gd name="connsiteX24" fmla="*/ 883403 w 4311629"/>
                <a:gd name="connsiteY24" fmla="*/ 334763 h 2206958"/>
                <a:gd name="connsiteX25" fmla="*/ 951596 w 4311629"/>
                <a:gd name="connsiteY25" fmla="*/ 334763 h 2206958"/>
                <a:gd name="connsiteX26" fmla="*/ 951596 w 4311629"/>
                <a:gd name="connsiteY26" fmla="*/ 353361 h 2206958"/>
                <a:gd name="connsiteX27" fmla="*/ 1180971 w 4311629"/>
                <a:gd name="connsiteY27" fmla="*/ 353361 h 2206958"/>
                <a:gd name="connsiteX28" fmla="*/ 1180971 w 4311629"/>
                <a:gd name="connsiteY28" fmla="*/ 396756 h 2206958"/>
                <a:gd name="connsiteX29" fmla="*/ 1211968 w 4311629"/>
                <a:gd name="connsiteY29" fmla="*/ 396756 h 2206958"/>
                <a:gd name="connsiteX30" fmla="*/ 1211968 w 4311629"/>
                <a:gd name="connsiteY30" fmla="*/ 421554 h 2206958"/>
                <a:gd name="connsiteX31" fmla="*/ 1224366 w 4311629"/>
                <a:gd name="connsiteY31" fmla="*/ 421554 h 2206958"/>
                <a:gd name="connsiteX32" fmla="*/ 1224366 w 4311629"/>
                <a:gd name="connsiteY32" fmla="*/ 499045 h 2206958"/>
                <a:gd name="connsiteX33" fmla="*/ 1242964 w 4311629"/>
                <a:gd name="connsiteY33" fmla="*/ 499045 h 2206958"/>
                <a:gd name="connsiteX34" fmla="*/ 1242964 w 4311629"/>
                <a:gd name="connsiteY34" fmla="*/ 530042 h 2206958"/>
                <a:gd name="connsiteX35" fmla="*/ 1258462 w 4311629"/>
                <a:gd name="connsiteY35" fmla="*/ 530042 h 2206958"/>
                <a:gd name="connsiteX36" fmla="*/ 1258462 w 4311629"/>
                <a:gd name="connsiteY36" fmla="*/ 545540 h 2206958"/>
                <a:gd name="connsiteX37" fmla="*/ 1332854 w 4311629"/>
                <a:gd name="connsiteY37" fmla="*/ 545540 h 2206958"/>
                <a:gd name="connsiteX38" fmla="*/ 1332854 w 4311629"/>
                <a:gd name="connsiteY38" fmla="*/ 564138 h 2206958"/>
                <a:gd name="connsiteX39" fmla="*/ 1450641 w 4311629"/>
                <a:gd name="connsiteY39" fmla="*/ 564138 h 2206958"/>
                <a:gd name="connsiteX40" fmla="*/ 1450641 w 4311629"/>
                <a:gd name="connsiteY40" fmla="*/ 564138 h 2206958"/>
                <a:gd name="connsiteX41" fmla="*/ 1450641 w 4311629"/>
                <a:gd name="connsiteY41" fmla="*/ 564138 h 2206958"/>
                <a:gd name="connsiteX42" fmla="*/ 1500236 w 4311629"/>
                <a:gd name="connsiteY42" fmla="*/ 564138 h 2206958"/>
                <a:gd name="connsiteX43" fmla="*/ 1500236 w 4311629"/>
                <a:gd name="connsiteY43" fmla="*/ 601334 h 2206958"/>
                <a:gd name="connsiteX44" fmla="*/ 1574628 w 4311629"/>
                <a:gd name="connsiteY44" fmla="*/ 601334 h 2206958"/>
                <a:gd name="connsiteX45" fmla="*/ 1574628 w 4311629"/>
                <a:gd name="connsiteY45" fmla="*/ 623032 h 2206958"/>
                <a:gd name="connsiteX46" fmla="*/ 1608724 w 4311629"/>
                <a:gd name="connsiteY46" fmla="*/ 623032 h 2206958"/>
                <a:gd name="connsiteX47" fmla="*/ 1608724 w 4311629"/>
                <a:gd name="connsiteY47" fmla="*/ 685025 h 2206958"/>
                <a:gd name="connsiteX48" fmla="*/ 1621123 w 4311629"/>
                <a:gd name="connsiteY48" fmla="*/ 685025 h 2206958"/>
                <a:gd name="connsiteX49" fmla="*/ 1621123 w 4311629"/>
                <a:gd name="connsiteY49" fmla="*/ 750118 h 2206958"/>
                <a:gd name="connsiteX50" fmla="*/ 1664518 w 4311629"/>
                <a:gd name="connsiteY50" fmla="*/ 750118 h 2206958"/>
                <a:gd name="connsiteX51" fmla="*/ 1664518 w 4311629"/>
                <a:gd name="connsiteY51" fmla="*/ 824509 h 2206958"/>
                <a:gd name="connsiteX52" fmla="*/ 1714113 w 4311629"/>
                <a:gd name="connsiteY52" fmla="*/ 824509 h 2206958"/>
                <a:gd name="connsiteX53" fmla="*/ 1714113 w 4311629"/>
                <a:gd name="connsiteY53" fmla="*/ 840008 h 2206958"/>
                <a:gd name="connsiteX54" fmla="*/ 1971384 w 4311629"/>
                <a:gd name="connsiteY54" fmla="*/ 840008 h 2206958"/>
                <a:gd name="connsiteX55" fmla="*/ 1971384 w 4311629"/>
                <a:gd name="connsiteY55" fmla="*/ 877204 h 2206958"/>
                <a:gd name="connsiteX56" fmla="*/ 2017879 w 4311629"/>
                <a:gd name="connsiteY56" fmla="*/ 877204 h 2206958"/>
                <a:gd name="connsiteX57" fmla="*/ 2017879 w 4311629"/>
                <a:gd name="connsiteY57" fmla="*/ 954695 h 2206958"/>
                <a:gd name="connsiteX58" fmla="*/ 2076773 w 4311629"/>
                <a:gd name="connsiteY58" fmla="*/ 954695 h 2206958"/>
                <a:gd name="connsiteX59" fmla="*/ 2076773 w 4311629"/>
                <a:gd name="connsiteY59" fmla="*/ 1047685 h 2206958"/>
                <a:gd name="connsiteX60" fmla="*/ 2110869 w 4311629"/>
                <a:gd name="connsiteY60" fmla="*/ 1047685 h 2206958"/>
                <a:gd name="connsiteX61" fmla="*/ 2110869 w 4311629"/>
                <a:gd name="connsiteY61" fmla="*/ 1069383 h 2206958"/>
                <a:gd name="connsiteX62" fmla="*/ 2321646 w 4311629"/>
                <a:gd name="connsiteY62" fmla="*/ 1069383 h 2206958"/>
                <a:gd name="connsiteX63" fmla="*/ 2321646 w 4311629"/>
                <a:gd name="connsiteY63" fmla="*/ 1094180 h 2206958"/>
                <a:gd name="connsiteX64" fmla="*/ 2433234 w 4311629"/>
                <a:gd name="connsiteY64" fmla="*/ 1094180 h 2206958"/>
                <a:gd name="connsiteX65" fmla="*/ 2433234 w 4311629"/>
                <a:gd name="connsiteY65" fmla="*/ 1149974 h 2206958"/>
                <a:gd name="connsiteX66" fmla="*/ 2448732 w 4311629"/>
                <a:gd name="connsiteY66" fmla="*/ 1149974 h 2206958"/>
                <a:gd name="connsiteX67" fmla="*/ 2448732 w 4311629"/>
                <a:gd name="connsiteY67" fmla="*/ 1224366 h 2206958"/>
                <a:gd name="connsiteX68" fmla="*/ 2476629 w 4311629"/>
                <a:gd name="connsiteY68" fmla="*/ 1224366 h 2206958"/>
                <a:gd name="connsiteX69" fmla="*/ 2476629 w 4311629"/>
                <a:gd name="connsiteY69" fmla="*/ 1258462 h 2206958"/>
                <a:gd name="connsiteX70" fmla="*/ 2485928 w 4311629"/>
                <a:gd name="connsiteY70" fmla="*/ 1258462 h 2206958"/>
                <a:gd name="connsiteX71" fmla="*/ 2485928 w 4311629"/>
                <a:gd name="connsiteY71" fmla="*/ 1345253 h 2206958"/>
                <a:gd name="connsiteX72" fmla="*/ 2535523 w 4311629"/>
                <a:gd name="connsiteY72" fmla="*/ 1345253 h 2206958"/>
                <a:gd name="connsiteX73" fmla="*/ 2535523 w 4311629"/>
                <a:gd name="connsiteY73" fmla="*/ 1354552 h 2206958"/>
                <a:gd name="connsiteX74" fmla="*/ 2563420 w 4311629"/>
                <a:gd name="connsiteY74" fmla="*/ 1354552 h 2206958"/>
                <a:gd name="connsiteX75" fmla="*/ 2563420 w 4311629"/>
                <a:gd name="connsiteY75" fmla="*/ 1354552 h 2206958"/>
                <a:gd name="connsiteX76" fmla="*/ 2563420 w 4311629"/>
                <a:gd name="connsiteY76" fmla="*/ 1354552 h 2206958"/>
                <a:gd name="connsiteX77" fmla="*/ 2563420 w 4311629"/>
                <a:gd name="connsiteY77" fmla="*/ 1382448 h 2206958"/>
                <a:gd name="connsiteX78" fmla="*/ 2699805 w 4311629"/>
                <a:gd name="connsiteY78" fmla="*/ 1382448 h 2206958"/>
                <a:gd name="connsiteX79" fmla="*/ 2699805 w 4311629"/>
                <a:gd name="connsiteY79" fmla="*/ 1397947 h 2206958"/>
                <a:gd name="connsiteX80" fmla="*/ 2839290 w 4311629"/>
                <a:gd name="connsiteY80" fmla="*/ 1397947 h 2206958"/>
                <a:gd name="connsiteX81" fmla="*/ 2839290 w 4311629"/>
                <a:gd name="connsiteY81" fmla="*/ 1441342 h 2206958"/>
                <a:gd name="connsiteX82" fmla="*/ 2857888 w 4311629"/>
                <a:gd name="connsiteY82" fmla="*/ 1441342 h 2206958"/>
                <a:gd name="connsiteX83" fmla="*/ 2857888 w 4311629"/>
                <a:gd name="connsiteY83" fmla="*/ 1469239 h 2206958"/>
                <a:gd name="connsiteX84" fmla="*/ 2876485 w 4311629"/>
                <a:gd name="connsiteY84" fmla="*/ 1469239 h 2206958"/>
                <a:gd name="connsiteX85" fmla="*/ 2876485 w 4311629"/>
                <a:gd name="connsiteY85" fmla="*/ 1528133 h 2206958"/>
                <a:gd name="connsiteX86" fmla="*/ 2907482 w 4311629"/>
                <a:gd name="connsiteY86" fmla="*/ 1528133 h 2206958"/>
                <a:gd name="connsiteX87" fmla="*/ 2907482 w 4311629"/>
                <a:gd name="connsiteY87" fmla="*/ 1618023 h 2206958"/>
                <a:gd name="connsiteX88" fmla="*/ 2938479 w 4311629"/>
                <a:gd name="connsiteY88" fmla="*/ 1618023 h 2206958"/>
                <a:gd name="connsiteX89" fmla="*/ 2938479 w 4311629"/>
                <a:gd name="connsiteY89" fmla="*/ 1655219 h 2206958"/>
                <a:gd name="connsiteX90" fmla="*/ 2957077 w 4311629"/>
                <a:gd name="connsiteY90" fmla="*/ 1655219 h 2206958"/>
                <a:gd name="connsiteX91" fmla="*/ 2957077 w 4311629"/>
                <a:gd name="connsiteY91" fmla="*/ 1676916 h 2206958"/>
                <a:gd name="connsiteX92" fmla="*/ 3034568 w 4311629"/>
                <a:gd name="connsiteY92" fmla="*/ 1676916 h 2206958"/>
                <a:gd name="connsiteX93" fmla="*/ 3034568 w 4311629"/>
                <a:gd name="connsiteY93" fmla="*/ 1704813 h 2206958"/>
                <a:gd name="connsiteX94" fmla="*/ 3248445 w 4311629"/>
                <a:gd name="connsiteY94" fmla="*/ 1704813 h 2206958"/>
                <a:gd name="connsiteX95" fmla="*/ 3248445 w 4311629"/>
                <a:gd name="connsiteY95" fmla="*/ 1757507 h 2206958"/>
                <a:gd name="connsiteX96" fmla="*/ 3298039 w 4311629"/>
                <a:gd name="connsiteY96" fmla="*/ 1757507 h 2206958"/>
                <a:gd name="connsiteX97" fmla="*/ 3298039 w 4311629"/>
                <a:gd name="connsiteY97" fmla="*/ 1834999 h 2206958"/>
                <a:gd name="connsiteX98" fmla="*/ 3319737 w 4311629"/>
                <a:gd name="connsiteY98" fmla="*/ 1834999 h 2206958"/>
                <a:gd name="connsiteX99" fmla="*/ 3319737 w 4311629"/>
                <a:gd name="connsiteY99" fmla="*/ 1887693 h 2206958"/>
                <a:gd name="connsiteX100" fmla="*/ 3338335 w 4311629"/>
                <a:gd name="connsiteY100" fmla="*/ 1887693 h 2206958"/>
                <a:gd name="connsiteX101" fmla="*/ 3338335 w 4311629"/>
                <a:gd name="connsiteY101" fmla="*/ 1921789 h 2206958"/>
                <a:gd name="connsiteX102" fmla="*/ 3558411 w 4311629"/>
                <a:gd name="connsiteY102" fmla="*/ 1921789 h 2206958"/>
                <a:gd name="connsiteX103" fmla="*/ 3558411 w 4311629"/>
                <a:gd name="connsiteY103" fmla="*/ 1921789 h 2206958"/>
                <a:gd name="connsiteX104" fmla="*/ 3558411 w 4311629"/>
                <a:gd name="connsiteY104" fmla="*/ 1949686 h 2206958"/>
                <a:gd name="connsiteX105" fmla="*/ 3685497 w 4311629"/>
                <a:gd name="connsiteY105" fmla="*/ 1949686 h 2206958"/>
                <a:gd name="connsiteX106" fmla="*/ 3685497 w 4311629"/>
                <a:gd name="connsiteY106" fmla="*/ 1993082 h 2206958"/>
                <a:gd name="connsiteX107" fmla="*/ 3731992 w 4311629"/>
                <a:gd name="connsiteY107" fmla="*/ 1993082 h 2206958"/>
                <a:gd name="connsiteX108" fmla="*/ 3731992 w 4311629"/>
                <a:gd name="connsiteY108" fmla="*/ 2027178 h 2206958"/>
                <a:gd name="connsiteX109" fmla="*/ 3790885 w 4311629"/>
                <a:gd name="connsiteY109" fmla="*/ 2027178 h 2206958"/>
                <a:gd name="connsiteX110" fmla="*/ 3790885 w 4311629"/>
                <a:gd name="connsiteY110" fmla="*/ 2030278 h 2206958"/>
                <a:gd name="connsiteX111" fmla="*/ 3948968 w 4311629"/>
                <a:gd name="connsiteY111" fmla="*/ 2030278 h 2206958"/>
                <a:gd name="connsiteX112" fmla="*/ 3964466 w 4311629"/>
                <a:gd name="connsiteY112" fmla="*/ 2045776 h 2206958"/>
                <a:gd name="connsiteX113" fmla="*/ 4113250 w 4311629"/>
                <a:gd name="connsiteY113" fmla="*/ 2045776 h 2206958"/>
                <a:gd name="connsiteX114" fmla="*/ 4113250 w 4311629"/>
                <a:gd name="connsiteY114" fmla="*/ 2123267 h 2206958"/>
                <a:gd name="connsiteX115" fmla="*/ 4144247 w 4311629"/>
                <a:gd name="connsiteY115" fmla="*/ 2123267 h 2206958"/>
                <a:gd name="connsiteX116" fmla="*/ 4144247 w 4311629"/>
                <a:gd name="connsiteY116" fmla="*/ 2185261 h 2206958"/>
                <a:gd name="connsiteX117" fmla="*/ 4196941 w 4311629"/>
                <a:gd name="connsiteY117" fmla="*/ 2185261 h 2206958"/>
                <a:gd name="connsiteX118" fmla="*/ 4196941 w 4311629"/>
                <a:gd name="connsiteY118" fmla="*/ 2185261 h 2206958"/>
                <a:gd name="connsiteX119" fmla="*/ 4311629 w 4311629"/>
                <a:gd name="connsiteY119" fmla="*/ 2185261 h 2206958"/>
                <a:gd name="connsiteX120" fmla="*/ 4311629 w 4311629"/>
                <a:gd name="connsiteY120" fmla="*/ 2206958 h 2206958"/>
                <a:gd name="connsiteX0" fmla="*/ 0 w 4311629"/>
                <a:gd name="connsiteY0" fmla="*/ 0 h 2185261"/>
                <a:gd name="connsiteX1" fmla="*/ 145684 w 4311629"/>
                <a:gd name="connsiteY1" fmla="*/ 0 h 2185261"/>
                <a:gd name="connsiteX2" fmla="*/ 145684 w 4311629"/>
                <a:gd name="connsiteY2" fmla="*/ 0 h 2185261"/>
                <a:gd name="connsiteX3" fmla="*/ 204578 w 4311629"/>
                <a:gd name="connsiteY3" fmla="*/ 0 h 2185261"/>
                <a:gd name="connsiteX4" fmla="*/ 204578 w 4311629"/>
                <a:gd name="connsiteY4" fmla="*/ 43395 h 2185261"/>
                <a:gd name="connsiteX5" fmla="*/ 347162 w 4311629"/>
                <a:gd name="connsiteY5" fmla="*/ 43395 h 2185261"/>
                <a:gd name="connsiteX6" fmla="*/ 347162 w 4311629"/>
                <a:gd name="connsiteY6" fmla="*/ 68192 h 2185261"/>
                <a:gd name="connsiteX7" fmla="*/ 390557 w 4311629"/>
                <a:gd name="connsiteY7" fmla="*/ 68192 h 2185261"/>
                <a:gd name="connsiteX8" fmla="*/ 390557 w 4311629"/>
                <a:gd name="connsiteY8" fmla="*/ 127086 h 2185261"/>
                <a:gd name="connsiteX9" fmla="*/ 421554 w 4311629"/>
                <a:gd name="connsiteY9" fmla="*/ 127086 h 2185261"/>
                <a:gd name="connsiteX10" fmla="*/ 421554 w 4311629"/>
                <a:gd name="connsiteY10" fmla="*/ 139484 h 2185261"/>
                <a:gd name="connsiteX11" fmla="*/ 483547 w 4311629"/>
                <a:gd name="connsiteY11" fmla="*/ 139484 h 2185261"/>
                <a:gd name="connsiteX12" fmla="*/ 483547 w 4311629"/>
                <a:gd name="connsiteY12" fmla="*/ 158082 h 2185261"/>
                <a:gd name="connsiteX13" fmla="*/ 539341 w 4311629"/>
                <a:gd name="connsiteY13" fmla="*/ 158082 h 2185261"/>
                <a:gd name="connsiteX14" fmla="*/ 539341 w 4311629"/>
                <a:gd name="connsiteY14" fmla="*/ 185979 h 2185261"/>
                <a:gd name="connsiteX15" fmla="*/ 604434 w 4311629"/>
                <a:gd name="connsiteY15" fmla="*/ 185979 h 2185261"/>
                <a:gd name="connsiteX16" fmla="*/ 604434 w 4311629"/>
                <a:gd name="connsiteY16" fmla="*/ 204577 h 2185261"/>
                <a:gd name="connsiteX17" fmla="*/ 762517 w 4311629"/>
                <a:gd name="connsiteY17" fmla="*/ 204577 h 2185261"/>
                <a:gd name="connsiteX18" fmla="*/ 762517 w 4311629"/>
                <a:gd name="connsiteY18" fmla="*/ 232474 h 2185261"/>
                <a:gd name="connsiteX19" fmla="*/ 796613 w 4311629"/>
                <a:gd name="connsiteY19" fmla="*/ 232474 h 2185261"/>
                <a:gd name="connsiteX20" fmla="*/ 796613 w 4311629"/>
                <a:gd name="connsiteY20" fmla="*/ 278969 h 2185261"/>
                <a:gd name="connsiteX21" fmla="*/ 824510 w 4311629"/>
                <a:gd name="connsiteY21" fmla="*/ 278969 h 2185261"/>
                <a:gd name="connsiteX22" fmla="*/ 824510 w 4311629"/>
                <a:gd name="connsiteY22" fmla="*/ 322364 h 2185261"/>
                <a:gd name="connsiteX23" fmla="*/ 883403 w 4311629"/>
                <a:gd name="connsiteY23" fmla="*/ 322364 h 2185261"/>
                <a:gd name="connsiteX24" fmla="*/ 883403 w 4311629"/>
                <a:gd name="connsiteY24" fmla="*/ 334763 h 2185261"/>
                <a:gd name="connsiteX25" fmla="*/ 951596 w 4311629"/>
                <a:gd name="connsiteY25" fmla="*/ 334763 h 2185261"/>
                <a:gd name="connsiteX26" fmla="*/ 951596 w 4311629"/>
                <a:gd name="connsiteY26" fmla="*/ 353361 h 2185261"/>
                <a:gd name="connsiteX27" fmla="*/ 1180971 w 4311629"/>
                <a:gd name="connsiteY27" fmla="*/ 353361 h 2185261"/>
                <a:gd name="connsiteX28" fmla="*/ 1180971 w 4311629"/>
                <a:gd name="connsiteY28" fmla="*/ 396756 h 2185261"/>
                <a:gd name="connsiteX29" fmla="*/ 1211968 w 4311629"/>
                <a:gd name="connsiteY29" fmla="*/ 396756 h 2185261"/>
                <a:gd name="connsiteX30" fmla="*/ 1211968 w 4311629"/>
                <a:gd name="connsiteY30" fmla="*/ 421554 h 2185261"/>
                <a:gd name="connsiteX31" fmla="*/ 1224366 w 4311629"/>
                <a:gd name="connsiteY31" fmla="*/ 421554 h 2185261"/>
                <a:gd name="connsiteX32" fmla="*/ 1224366 w 4311629"/>
                <a:gd name="connsiteY32" fmla="*/ 499045 h 2185261"/>
                <a:gd name="connsiteX33" fmla="*/ 1242964 w 4311629"/>
                <a:gd name="connsiteY33" fmla="*/ 499045 h 2185261"/>
                <a:gd name="connsiteX34" fmla="*/ 1242964 w 4311629"/>
                <a:gd name="connsiteY34" fmla="*/ 530042 h 2185261"/>
                <a:gd name="connsiteX35" fmla="*/ 1258462 w 4311629"/>
                <a:gd name="connsiteY35" fmla="*/ 530042 h 2185261"/>
                <a:gd name="connsiteX36" fmla="*/ 1258462 w 4311629"/>
                <a:gd name="connsiteY36" fmla="*/ 545540 h 2185261"/>
                <a:gd name="connsiteX37" fmla="*/ 1332854 w 4311629"/>
                <a:gd name="connsiteY37" fmla="*/ 545540 h 2185261"/>
                <a:gd name="connsiteX38" fmla="*/ 1332854 w 4311629"/>
                <a:gd name="connsiteY38" fmla="*/ 564138 h 2185261"/>
                <a:gd name="connsiteX39" fmla="*/ 1450641 w 4311629"/>
                <a:gd name="connsiteY39" fmla="*/ 564138 h 2185261"/>
                <a:gd name="connsiteX40" fmla="*/ 1450641 w 4311629"/>
                <a:gd name="connsiteY40" fmla="*/ 564138 h 2185261"/>
                <a:gd name="connsiteX41" fmla="*/ 1450641 w 4311629"/>
                <a:gd name="connsiteY41" fmla="*/ 564138 h 2185261"/>
                <a:gd name="connsiteX42" fmla="*/ 1500236 w 4311629"/>
                <a:gd name="connsiteY42" fmla="*/ 564138 h 2185261"/>
                <a:gd name="connsiteX43" fmla="*/ 1500236 w 4311629"/>
                <a:gd name="connsiteY43" fmla="*/ 601334 h 2185261"/>
                <a:gd name="connsiteX44" fmla="*/ 1574628 w 4311629"/>
                <a:gd name="connsiteY44" fmla="*/ 601334 h 2185261"/>
                <a:gd name="connsiteX45" fmla="*/ 1574628 w 4311629"/>
                <a:gd name="connsiteY45" fmla="*/ 623032 h 2185261"/>
                <a:gd name="connsiteX46" fmla="*/ 1608724 w 4311629"/>
                <a:gd name="connsiteY46" fmla="*/ 623032 h 2185261"/>
                <a:gd name="connsiteX47" fmla="*/ 1608724 w 4311629"/>
                <a:gd name="connsiteY47" fmla="*/ 685025 h 2185261"/>
                <a:gd name="connsiteX48" fmla="*/ 1621123 w 4311629"/>
                <a:gd name="connsiteY48" fmla="*/ 685025 h 2185261"/>
                <a:gd name="connsiteX49" fmla="*/ 1621123 w 4311629"/>
                <a:gd name="connsiteY49" fmla="*/ 750118 h 2185261"/>
                <a:gd name="connsiteX50" fmla="*/ 1664518 w 4311629"/>
                <a:gd name="connsiteY50" fmla="*/ 750118 h 2185261"/>
                <a:gd name="connsiteX51" fmla="*/ 1664518 w 4311629"/>
                <a:gd name="connsiteY51" fmla="*/ 824509 h 2185261"/>
                <a:gd name="connsiteX52" fmla="*/ 1714113 w 4311629"/>
                <a:gd name="connsiteY52" fmla="*/ 824509 h 2185261"/>
                <a:gd name="connsiteX53" fmla="*/ 1714113 w 4311629"/>
                <a:gd name="connsiteY53" fmla="*/ 840008 h 2185261"/>
                <a:gd name="connsiteX54" fmla="*/ 1971384 w 4311629"/>
                <a:gd name="connsiteY54" fmla="*/ 840008 h 2185261"/>
                <a:gd name="connsiteX55" fmla="*/ 1971384 w 4311629"/>
                <a:gd name="connsiteY55" fmla="*/ 877204 h 2185261"/>
                <a:gd name="connsiteX56" fmla="*/ 2017879 w 4311629"/>
                <a:gd name="connsiteY56" fmla="*/ 877204 h 2185261"/>
                <a:gd name="connsiteX57" fmla="*/ 2017879 w 4311629"/>
                <a:gd name="connsiteY57" fmla="*/ 954695 h 2185261"/>
                <a:gd name="connsiteX58" fmla="*/ 2076773 w 4311629"/>
                <a:gd name="connsiteY58" fmla="*/ 954695 h 2185261"/>
                <a:gd name="connsiteX59" fmla="*/ 2076773 w 4311629"/>
                <a:gd name="connsiteY59" fmla="*/ 1047685 h 2185261"/>
                <a:gd name="connsiteX60" fmla="*/ 2110869 w 4311629"/>
                <a:gd name="connsiteY60" fmla="*/ 1047685 h 2185261"/>
                <a:gd name="connsiteX61" fmla="*/ 2110869 w 4311629"/>
                <a:gd name="connsiteY61" fmla="*/ 1069383 h 2185261"/>
                <a:gd name="connsiteX62" fmla="*/ 2321646 w 4311629"/>
                <a:gd name="connsiteY62" fmla="*/ 1069383 h 2185261"/>
                <a:gd name="connsiteX63" fmla="*/ 2321646 w 4311629"/>
                <a:gd name="connsiteY63" fmla="*/ 1094180 h 2185261"/>
                <a:gd name="connsiteX64" fmla="*/ 2433234 w 4311629"/>
                <a:gd name="connsiteY64" fmla="*/ 1094180 h 2185261"/>
                <a:gd name="connsiteX65" fmla="*/ 2433234 w 4311629"/>
                <a:gd name="connsiteY65" fmla="*/ 1149974 h 2185261"/>
                <a:gd name="connsiteX66" fmla="*/ 2448732 w 4311629"/>
                <a:gd name="connsiteY66" fmla="*/ 1149974 h 2185261"/>
                <a:gd name="connsiteX67" fmla="*/ 2448732 w 4311629"/>
                <a:gd name="connsiteY67" fmla="*/ 1224366 h 2185261"/>
                <a:gd name="connsiteX68" fmla="*/ 2476629 w 4311629"/>
                <a:gd name="connsiteY68" fmla="*/ 1224366 h 2185261"/>
                <a:gd name="connsiteX69" fmla="*/ 2476629 w 4311629"/>
                <a:gd name="connsiteY69" fmla="*/ 1258462 h 2185261"/>
                <a:gd name="connsiteX70" fmla="*/ 2485928 w 4311629"/>
                <a:gd name="connsiteY70" fmla="*/ 1258462 h 2185261"/>
                <a:gd name="connsiteX71" fmla="*/ 2485928 w 4311629"/>
                <a:gd name="connsiteY71" fmla="*/ 1345253 h 2185261"/>
                <a:gd name="connsiteX72" fmla="*/ 2535523 w 4311629"/>
                <a:gd name="connsiteY72" fmla="*/ 1345253 h 2185261"/>
                <a:gd name="connsiteX73" fmla="*/ 2535523 w 4311629"/>
                <a:gd name="connsiteY73" fmla="*/ 1354552 h 2185261"/>
                <a:gd name="connsiteX74" fmla="*/ 2563420 w 4311629"/>
                <a:gd name="connsiteY74" fmla="*/ 1354552 h 2185261"/>
                <a:gd name="connsiteX75" fmla="*/ 2563420 w 4311629"/>
                <a:gd name="connsiteY75" fmla="*/ 1354552 h 2185261"/>
                <a:gd name="connsiteX76" fmla="*/ 2563420 w 4311629"/>
                <a:gd name="connsiteY76" fmla="*/ 1354552 h 2185261"/>
                <a:gd name="connsiteX77" fmla="*/ 2563420 w 4311629"/>
                <a:gd name="connsiteY77" fmla="*/ 1382448 h 2185261"/>
                <a:gd name="connsiteX78" fmla="*/ 2699805 w 4311629"/>
                <a:gd name="connsiteY78" fmla="*/ 1382448 h 2185261"/>
                <a:gd name="connsiteX79" fmla="*/ 2699805 w 4311629"/>
                <a:gd name="connsiteY79" fmla="*/ 1397947 h 2185261"/>
                <a:gd name="connsiteX80" fmla="*/ 2839290 w 4311629"/>
                <a:gd name="connsiteY80" fmla="*/ 1397947 h 2185261"/>
                <a:gd name="connsiteX81" fmla="*/ 2839290 w 4311629"/>
                <a:gd name="connsiteY81" fmla="*/ 1441342 h 2185261"/>
                <a:gd name="connsiteX82" fmla="*/ 2857888 w 4311629"/>
                <a:gd name="connsiteY82" fmla="*/ 1441342 h 2185261"/>
                <a:gd name="connsiteX83" fmla="*/ 2857888 w 4311629"/>
                <a:gd name="connsiteY83" fmla="*/ 1469239 h 2185261"/>
                <a:gd name="connsiteX84" fmla="*/ 2876485 w 4311629"/>
                <a:gd name="connsiteY84" fmla="*/ 1469239 h 2185261"/>
                <a:gd name="connsiteX85" fmla="*/ 2876485 w 4311629"/>
                <a:gd name="connsiteY85" fmla="*/ 1528133 h 2185261"/>
                <a:gd name="connsiteX86" fmla="*/ 2907482 w 4311629"/>
                <a:gd name="connsiteY86" fmla="*/ 1528133 h 2185261"/>
                <a:gd name="connsiteX87" fmla="*/ 2907482 w 4311629"/>
                <a:gd name="connsiteY87" fmla="*/ 1618023 h 2185261"/>
                <a:gd name="connsiteX88" fmla="*/ 2938479 w 4311629"/>
                <a:gd name="connsiteY88" fmla="*/ 1618023 h 2185261"/>
                <a:gd name="connsiteX89" fmla="*/ 2938479 w 4311629"/>
                <a:gd name="connsiteY89" fmla="*/ 1655219 h 2185261"/>
                <a:gd name="connsiteX90" fmla="*/ 2957077 w 4311629"/>
                <a:gd name="connsiteY90" fmla="*/ 1655219 h 2185261"/>
                <a:gd name="connsiteX91" fmla="*/ 2957077 w 4311629"/>
                <a:gd name="connsiteY91" fmla="*/ 1676916 h 2185261"/>
                <a:gd name="connsiteX92" fmla="*/ 3034568 w 4311629"/>
                <a:gd name="connsiteY92" fmla="*/ 1676916 h 2185261"/>
                <a:gd name="connsiteX93" fmla="*/ 3034568 w 4311629"/>
                <a:gd name="connsiteY93" fmla="*/ 1704813 h 2185261"/>
                <a:gd name="connsiteX94" fmla="*/ 3248445 w 4311629"/>
                <a:gd name="connsiteY94" fmla="*/ 1704813 h 2185261"/>
                <a:gd name="connsiteX95" fmla="*/ 3248445 w 4311629"/>
                <a:gd name="connsiteY95" fmla="*/ 1757507 h 2185261"/>
                <a:gd name="connsiteX96" fmla="*/ 3298039 w 4311629"/>
                <a:gd name="connsiteY96" fmla="*/ 1757507 h 2185261"/>
                <a:gd name="connsiteX97" fmla="*/ 3298039 w 4311629"/>
                <a:gd name="connsiteY97" fmla="*/ 1834999 h 2185261"/>
                <a:gd name="connsiteX98" fmla="*/ 3319737 w 4311629"/>
                <a:gd name="connsiteY98" fmla="*/ 1834999 h 2185261"/>
                <a:gd name="connsiteX99" fmla="*/ 3319737 w 4311629"/>
                <a:gd name="connsiteY99" fmla="*/ 1887693 h 2185261"/>
                <a:gd name="connsiteX100" fmla="*/ 3338335 w 4311629"/>
                <a:gd name="connsiteY100" fmla="*/ 1887693 h 2185261"/>
                <a:gd name="connsiteX101" fmla="*/ 3338335 w 4311629"/>
                <a:gd name="connsiteY101" fmla="*/ 1921789 h 2185261"/>
                <a:gd name="connsiteX102" fmla="*/ 3558411 w 4311629"/>
                <a:gd name="connsiteY102" fmla="*/ 1921789 h 2185261"/>
                <a:gd name="connsiteX103" fmla="*/ 3558411 w 4311629"/>
                <a:gd name="connsiteY103" fmla="*/ 1921789 h 2185261"/>
                <a:gd name="connsiteX104" fmla="*/ 3558411 w 4311629"/>
                <a:gd name="connsiteY104" fmla="*/ 1949686 h 2185261"/>
                <a:gd name="connsiteX105" fmla="*/ 3685497 w 4311629"/>
                <a:gd name="connsiteY105" fmla="*/ 1949686 h 2185261"/>
                <a:gd name="connsiteX106" fmla="*/ 3685497 w 4311629"/>
                <a:gd name="connsiteY106" fmla="*/ 1993082 h 2185261"/>
                <a:gd name="connsiteX107" fmla="*/ 3731992 w 4311629"/>
                <a:gd name="connsiteY107" fmla="*/ 1993082 h 2185261"/>
                <a:gd name="connsiteX108" fmla="*/ 3731992 w 4311629"/>
                <a:gd name="connsiteY108" fmla="*/ 2027178 h 2185261"/>
                <a:gd name="connsiteX109" fmla="*/ 3790885 w 4311629"/>
                <a:gd name="connsiteY109" fmla="*/ 2027178 h 2185261"/>
                <a:gd name="connsiteX110" fmla="*/ 3790885 w 4311629"/>
                <a:gd name="connsiteY110" fmla="*/ 2030278 h 2185261"/>
                <a:gd name="connsiteX111" fmla="*/ 3948968 w 4311629"/>
                <a:gd name="connsiteY111" fmla="*/ 2030278 h 2185261"/>
                <a:gd name="connsiteX112" fmla="*/ 3964466 w 4311629"/>
                <a:gd name="connsiteY112" fmla="*/ 2045776 h 2185261"/>
                <a:gd name="connsiteX113" fmla="*/ 4113250 w 4311629"/>
                <a:gd name="connsiteY113" fmla="*/ 2045776 h 2185261"/>
                <a:gd name="connsiteX114" fmla="*/ 4113250 w 4311629"/>
                <a:gd name="connsiteY114" fmla="*/ 2123267 h 2185261"/>
                <a:gd name="connsiteX115" fmla="*/ 4144247 w 4311629"/>
                <a:gd name="connsiteY115" fmla="*/ 2123267 h 2185261"/>
                <a:gd name="connsiteX116" fmla="*/ 4144247 w 4311629"/>
                <a:gd name="connsiteY116" fmla="*/ 2185261 h 2185261"/>
                <a:gd name="connsiteX117" fmla="*/ 4196941 w 4311629"/>
                <a:gd name="connsiteY117" fmla="*/ 2185261 h 2185261"/>
                <a:gd name="connsiteX118" fmla="*/ 4196941 w 4311629"/>
                <a:gd name="connsiteY118" fmla="*/ 2185261 h 2185261"/>
                <a:gd name="connsiteX119" fmla="*/ 4311629 w 4311629"/>
                <a:gd name="connsiteY119" fmla="*/ 2185261 h 2185261"/>
                <a:gd name="connsiteX0" fmla="*/ 0 w 4196941"/>
                <a:gd name="connsiteY0" fmla="*/ 0 h 2185261"/>
                <a:gd name="connsiteX1" fmla="*/ 145684 w 4196941"/>
                <a:gd name="connsiteY1" fmla="*/ 0 h 2185261"/>
                <a:gd name="connsiteX2" fmla="*/ 145684 w 4196941"/>
                <a:gd name="connsiteY2" fmla="*/ 0 h 2185261"/>
                <a:gd name="connsiteX3" fmla="*/ 204578 w 4196941"/>
                <a:gd name="connsiteY3" fmla="*/ 0 h 2185261"/>
                <a:gd name="connsiteX4" fmla="*/ 204578 w 4196941"/>
                <a:gd name="connsiteY4" fmla="*/ 43395 h 2185261"/>
                <a:gd name="connsiteX5" fmla="*/ 347162 w 4196941"/>
                <a:gd name="connsiteY5" fmla="*/ 43395 h 2185261"/>
                <a:gd name="connsiteX6" fmla="*/ 347162 w 4196941"/>
                <a:gd name="connsiteY6" fmla="*/ 68192 h 2185261"/>
                <a:gd name="connsiteX7" fmla="*/ 390557 w 4196941"/>
                <a:gd name="connsiteY7" fmla="*/ 68192 h 2185261"/>
                <a:gd name="connsiteX8" fmla="*/ 390557 w 4196941"/>
                <a:gd name="connsiteY8" fmla="*/ 127086 h 2185261"/>
                <a:gd name="connsiteX9" fmla="*/ 421554 w 4196941"/>
                <a:gd name="connsiteY9" fmla="*/ 127086 h 2185261"/>
                <a:gd name="connsiteX10" fmla="*/ 421554 w 4196941"/>
                <a:gd name="connsiteY10" fmla="*/ 139484 h 2185261"/>
                <a:gd name="connsiteX11" fmla="*/ 483547 w 4196941"/>
                <a:gd name="connsiteY11" fmla="*/ 139484 h 2185261"/>
                <a:gd name="connsiteX12" fmla="*/ 483547 w 4196941"/>
                <a:gd name="connsiteY12" fmla="*/ 158082 h 2185261"/>
                <a:gd name="connsiteX13" fmla="*/ 539341 w 4196941"/>
                <a:gd name="connsiteY13" fmla="*/ 158082 h 2185261"/>
                <a:gd name="connsiteX14" fmla="*/ 539341 w 4196941"/>
                <a:gd name="connsiteY14" fmla="*/ 185979 h 2185261"/>
                <a:gd name="connsiteX15" fmla="*/ 604434 w 4196941"/>
                <a:gd name="connsiteY15" fmla="*/ 185979 h 2185261"/>
                <a:gd name="connsiteX16" fmla="*/ 604434 w 4196941"/>
                <a:gd name="connsiteY16" fmla="*/ 204577 h 2185261"/>
                <a:gd name="connsiteX17" fmla="*/ 762517 w 4196941"/>
                <a:gd name="connsiteY17" fmla="*/ 204577 h 2185261"/>
                <a:gd name="connsiteX18" fmla="*/ 762517 w 4196941"/>
                <a:gd name="connsiteY18" fmla="*/ 232474 h 2185261"/>
                <a:gd name="connsiteX19" fmla="*/ 796613 w 4196941"/>
                <a:gd name="connsiteY19" fmla="*/ 232474 h 2185261"/>
                <a:gd name="connsiteX20" fmla="*/ 796613 w 4196941"/>
                <a:gd name="connsiteY20" fmla="*/ 278969 h 2185261"/>
                <a:gd name="connsiteX21" fmla="*/ 824510 w 4196941"/>
                <a:gd name="connsiteY21" fmla="*/ 278969 h 2185261"/>
                <a:gd name="connsiteX22" fmla="*/ 824510 w 4196941"/>
                <a:gd name="connsiteY22" fmla="*/ 322364 h 2185261"/>
                <a:gd name="connsiteX23" fmla="*/ 883403 w 4196941"/>
                <a:gd name="connsiteY23" fmla="*/ 322364 h 2185261"/>
                <a:gd name="connsiteX24" fmla="*/ 883403 w 4196941"/>
                <a:gd name="connsiteY24" fmla="*/ 334763 h 2185261"/>
                <a:gd name="connsiteX25" fmla="*/ 951596 w 4196941"/>
                <a:gd name="connsiteY25" fmla="*/ 334763 h 2185261"/>
                <a:gd name="connsiteX26" fmla="*/ 951596 w 4196941"/>
                <a:gd name="connsiteY26" fmla="*/ 353361 h 2185261"/>
                <a:gd name="connsiteX27" fmla="*/ 1180971 w 4196941"/>
                <a:gd name="connsiteY27" fmla="*/ 353361 h 2185261"/>
                <a:gd name="connsiteX28" fmla="*/ 1180971 w 4196941"/>
                <a:gd name="connsiteY28" fmla="*/ 396756 h 2185261"/>
                <a:gd name="connsiteX29" fmla="*/ 1211968 w 4196941"/>
                <a:gd name="connsiteY29" fmla="*/ 396756 h 2185261"/>
                <a:gd name="connsiteX30" fmla="*/ 1211968 w 4196941"/>
                <a:gd name="connsiteY30" fmla="*/ 421554 h 2185261"/>
                <a:gd name="connsiteX31" fmla="*/ 1224366 w 4196941"/>
                <a:gd name="connsiteY31" fmla="*/ 421554 h 2185261"/>
                <a:gd name="connsiteX32" fmla="*/ 1224366 w 4196941"/>
                <a:gd name="connsiteY32" fmla="*/ 499045 h 2185261"/>
                <a:gd name="connsiteX33" fmla="*/ 1242964 w 4196941"/>
                <a:gd name="connsiteY33" fmla="*/ 499045 h 2185261"/>
                <a:gd name="connsiteX34" fmla="*/ 1242964 w 4196941"/>
                <a:gd name="connsiteY34" fmla="*/ 530042 h 2185261"/>
                <a:gd name="connsiteX35" fmla="*/ 1258462 w 4196941"/>
                <a:gd name="connsiteY35" fmla="*/ 530042 h 2185261"/>
                <a:gd name="connsiteX36" fmla="*/ 1258462 w 4196941"/>
                <a:gd name="connsiteY36" fmla="*/ 545540 h 2185261"/>
                <a:gd name="connsiteX37" fmla="*/ 1332854 w 4196941"/>
                <a:gd name="connsiteY37" fmla="*/ 545540 h 2185261"/>
                <a:gd name="connsiteX38" fmla="*/ 1332854 w 4196941"/>
                <a:gd name="connsiteY38" fmla="*/ 564138 h 2185261"/>
                <a:gd name="connsiteX39" fmla="*/ 1450641 w 4196941"/>
                <a:gd name="connsiteY39" fmla="*/ 564138 h 2185261"/>
                <a:gd name="connsiteX40" fmla="*/ 1450641 w 4196941"/>
                <a:gd name="connsiteY40" fmla="*/ 564138 h 2185261"/>
                <a:gd name="connsiteX41" fmla="*/ 1450641 w 4196941"/>
                <a:gd name="connsiteY41" fmla="*/ 564138 h 2185261"/>
                <a:gd name="connsiteX42" fmla="*/ 1500236 w 4196941"/>
                <a:gd name="connsiteY42" fmla="*/ 564138 h 2185261"/>
                <a:gd name="connsiteX43" fmla="*/ 1500236 w 4196941"/>
                <a:gd name="connsiteY43" fmla="*/ 601334 h 2185261"/>
                <a:gd name="connsiteX44" fmla="*/ 1574628 w 4196941"/>
                <a:gd name="connsiteY44" fmla="*/ 601334 h 2185261"/>
                <a:gd name="connsiteX45" fmla="*/ 1574628 w 4196941"/>
                <a:gd name="connsiteY45" fmla="*/ 623032 h 2185261"/>
                <a:gd name="connsiteX46" fmla="*/ 1608724 w 4196941"/>
                <a:gd name="connsiteY46" fmla="*/ 623032 h 2185261"/>
                <a:gd name="connsiteX47" fmla="*/ 1608724 w 4196941"/>
                <a:gd name="connsiteY47" fmla="*/ 685025 h 2185261"/>
                <a:gd name="connsiteX48" fmla="*/ 1621123 w 4196941"/>
                <a:gd name="connsiteY48" fmla="*/ 685025 h 2185261"/>
                <a:gd name="connsiteX49" fmla="*/ 1621123 w 4196941"/>
                <a:gd name="connsiteY49" fmla="*/ 750118 h 2185261"/>
                <a:gd name="connsiteX50" fmla="*/ 1664518 w 4196941"/>
                <a:gd name="connsiteY50" fmla="*/ 750118 h 2185261"/>
                <a:gd name="connsiteX51" fmla="*/ 1664518 w 4196941"/>
                <a:gd name="connsiteY51" fmla="*/ 824509 h 2185261"/>
                <a:gd name="connsiteX52" fmla="*/ 1714113 w 4196941"/>
                <a:gd name="connsiteY52" fmla="*/ 824509 h 2185261"/>
                <a:gd name="connsiteX53" fmla="*/ 1714113 w 4196941"/>
                <a:gd name="connsiteY53" fmla="*/ 840008 h 2185261"/>
                <a:gd name="connsiteX54" fmla="*/ 1971384 w 4196941"/>
                <a:gd name="connsiteY54" fmla="*/ 840008 h 2185261"/>
                <a:gd name="connsiteX55" fmla="*/ 1971384 w 4196941"/>
                <a:gd name="connsiteY55" fmla="*/ 877204 h 2185261"/>
                <a:gd name="connsiteX56" fmla="*/ 2017879 w 4196941"/>
                <a:gd name="connsiteY56" fmla="*/ 877204 h 2185261"/>
                <a:gd name="connsiteX57" fmla="*/ 2017879 w 4196941"/>
                <a:gd name="connsiteY57" fmla="*/ 954695 h 2185261"/>
                <a:gd name="connsiteX58" fmla="*/ 2076773 w 4196941"/>
                <a:gd name="connsiteY58" fmla="*/ 954695 h 2185261"/>
                <a:gd name="connsiteX59" fmla="*/ 2076773 w 4196941"/>
                <a:gd name="connsiteY59" fmla="*/ 1047685 h 2185261"/>
                <a:gd name="connsiteX60" fmla="*/ 2110869 w 4196941"/>
                <a:gd name="connsiteY60" fmla="*/ 1047685 h 2185261"/>
                <a:gd name="connsiteX61" fmla="*/ 2110869 w 4196941"/>
                <a:gd name="connsiteY61" fmla="*/ 1069383 h 2185261"/>
                <a:gd name="connsiteX62" fmla="*/ 2321646 w 4196941"/>
                <a:gd name="connsiteY62" fmla="*/ 1069383 h 2185261"/>
                <a:gd name="connsiteX63" fmla="*/ 2321646 w 4196941"/>
                <a:gd name="connsiteY63" fmla="*/ 1094180 h 2185261"/>
                <a:gd name="connsiteX64" fmla="*/ 2433234 w 4196941"/>
                <a:gd name="connsiteY64" fmla="*/ 1094180 h 2185261"/>
                <a:gd name="connsiteX65" fmla="*/ 2433234 w 4196941"/>
                <a:gd name="connsiteY65" fmla="*/ 1149974 h 2185261"/>
                <a:gd name="connsiteX66" fmla="*/ 2448732 w 4196941"/>
                <a:gd name="connsiteY66" fmla="*/ 1149974 h 2185261"/>
                <a:gd name="connsiteX67" fmla="*/ 2448732 w 4196941"/>
                <a:gd name="connsiteY67" fmla="*/ 1224366 h 2185261"/>
                <a:gd name="connsiteX68" fmla="*/ 2476629 w 4196941"/>
                <a:gd name="connsiteY68" fmla="*/ 1224366 h 2185261"/>
                <a:gd name="connsiteX69" fmla="*/ 2476629 w 4196941"/>
                <a:gd name="connsiteY69" fmla="*/ 1258462 h 2185261"/>
                <a:gd name="connsiteX70" fmla="*/ 2485928 w 4196941"/>
                <a:gd name="connsiteY70" fmla="*/ 1258462 h 2185261"/>
                <a:gd name="connsiteX71" fmla="*/ 2485928 w 4196941"/>
                <a:gd name="connsiteY71" fmla="*/ 1345253 h 2185261"/>
                <a:gd name="connsiteX72" fmla="*/ 2535523 w 4196941"/>
                <a:gd name="connsiteY72" fmla="*/ 1345253 h 2185261"/>
                <a:gd name="connsiteX73" fmla="*/ 2535523 w 4196941"/>
                <a:gd name="connsiteY73" fmla="*/ 1354552 h 2185261"/>
                <a:gd name="connsiteX74" fmla="*/ 2563420 w 4196941"/>
                <a:gd name="connsiteY74" fmla="*/ 1354552 h 2185261"/>
                <a:gd name="connsiteX75" fmla="*/ 2563420 w 4196941"/>
                <a:gd name="connsiteY75" fmla="*/ 1354552 h 2185261"/>
                <a:gd name="connsiteX76" fmla="*/ 2563420 w 4196941"/>
                <a:gd name="connsiteY76" fmla="*/ 1354552 h 2185261"/>
                <a:gd name="connsiteX77" fmla="*/ 2563420 w 4196941"/>
                <a:gd name="connsiteY77" fmla="*/ 1382448 h 2185261"/>
                <a:gd name="connsiteX78" fmla="*/ 2699805 w 4196941"/>
                <a:gd name="connsiteY78" fmla="*/ 1382448 h 2185261"/>
                <a:gd name="connsiteX79" fmla="*/ 2699805 w 4196941"/>
                <a:gd name="connsiteY79" fmla="*/ 1397947 h 2185261"/>
                <a:gd name="connsiteX80" fmla="*/ 2839290 w 4196941"/>
                <a:gd name="connsiteY80" fmla="*/ 1397947 h 2185261"/>
                <a:gd name="connsiteX81" fmla="*/ 2839290 w 4196941"/>
                <a:gd name="connsiteY81" fmla="*/ 1441342 h 2185261"/>
                <a:gd name="connsiteX82" fmla="*/ 2857888 w 4196941"/>
                <a:gd name="connsiteY82" fmla="*/ 1441342 h 2185261"/>
                <a:gd name="connsiteX83" fmla="*/ 2857888 w 4196941"/>
                <a:gd name="connsiteY83" fmla="*/ 1469239 h 2185261"/>
                <a:gd name="connsiteX84" fmla="*/ 2876485 w 4196941"/>
                <a:gd name="connsiteY84" fmla="*/ 1469239 h 2185261"/>
                <a:gd name="connsiteX85" fmla="*/ 2876485 w 4196941"/>
                <a:gd name="connsiteY85" fmla="*/ 1528133 h 2185261"/>
                <a:gd name="connsiteX86" fmla="*/ 2907482 w 4196941"/>
                <a:gd name="connsiteY86" fmla="*/ 1528133 h 2185261"/>
                <a:gd name="connsiteX87" fmla="*/ 2907482 w 4196941"/>
                <a:gd name="connsiteY87" fmla="*/ 1618023 h 2185261"/>
                <a:gd name="connsiteX88" fmla="*/ 2938479 w 4196941"/>
                <a:gd name="connsiteY88" fmla="*/ 1618023 h 2185261"/>
                <a:gd name="connsiteX89" fmla="*/ 2938479 w 4196941"/>
                <a:gd name="connsiteY89" fmla="*/ 1655219 h 2185261"/>
                <a:gd name="connsiteX90" fmla="*/ 2957077 w 4196941"/>
                <a:gd name="connsiteY90" fmla="*/ 1655219 h 2185261"/>
                <a:gd name="connsiteX91" fmla="*/ 2957077 w 4196941"/>
                <a:gd name="connsiteY91" fmla="*/ 1676916 h 2185261"/>
                <a:gd name="connsiteX92" fmla="*/ 3034568 w 4196941"/>
                <a:gd name="connsiteY92" fmla="*/ 1676916 h 2185261"/>
                <a:gd name="connsiteX93" fmla="*/ 3034568 w 4196941"/>
                <a:gd name="connsiteY93" fmla="*/ 1704813 h 2185261"/>
                <a:gd name="connsiteX94" fmla="*/ 3248445 w 4196941"/>
                <a:gd name="connsiteY94" fmla="*/ 1704813 h 2185261"/>
                <a:gd name="connsiteX95" fmla="*/ 3248445 w 4196941"/>
                <a:gd name="connsiteY95" fmla="*/ 1757507 h 2185261"/>
                <a:gd name="connsiteX96" fmla="*/ 3298039 w 4196941"/>
                <a:gd name="connsiteY96" fmla="*/ 1757507 h 2185261"/>
                <a:gd name="connsiteX97" fmla="*/ 3298039 w 4196941"/>
                <a:gd name="connsiteY97" fmla="*/ 1834999 h 2185261"/>
                <a:gd name="connsiteX98" fmla="*/ 3319737 w 4196941"/>
                <a:gd name="connsiteY98" fmla="*/ 1834999 h 2185261"/>
                <a:gd name="connsiteX99" fmla="*/ 3319737 w 4196941"/>
                <a:gd name="connsiteY99" fmla="*/ 1887693 h 2185261"/>
                <a:gd name="connsiteX100" fmla="*/ 3338335 w 4196941"/>
                <a:gd name="connsiteY100" fmla="*/ 1887693 h 2185261"/>
                <a:gd name="connsiteX101" fmla="*/ 3338335 w 4196941"/>
                <a:gd name="connsiteY101" fmla="*/ 1921789 h 2185261"/>
                <a:gd name="connsiteX102" fmla="*/ 3558411 w 4196941"/>
                <a:gd name="connsiteY102" fmla="*/ 1921789 h 2185261"/>
                <a:gd name="connsiteX103" fmla="*/ 3558411 w 4196941"/>
                <a:gd name="connsiteY103" fmla="*/ 1921789 h 2185261"/>
                <a:gd name="connsiteX104" fmla="*/ 3558411 w 4196941"/>
                <a:gd name="connsiteY104" fmla="*/ 1949686 h 2185261"/>
                <a:gd name="connsiteX105" fmla="*/ 3685497 w 4196941"/>
                <a:gd name="connsiteY105" fmla="*/ 1949686 h 2185261"/>
                <a:gd name="connsiteX106" fmla="*/ 3685497 w 4196941"/>
                <a:gd name="connsiteY106" fmla="*/ 1993082 h 2185261"/>
                <a:gd name="connsiteX107" fmla="*/ 3731992 w 4196941"/>
                <a:gd name="connsiteY107" fmla="*/ 1993082 h 2185261"/>
                <a:gd name="connsiteX108" fmla="*/ 3731992 w 4196941"/>
                <a:gd name="connsiteY108" fmla="*/ 2027178 h 2185261"/>
                <a:gd name="connsiteX109" fmla="*/ 3790885 w 4196941"/>
                <a:gd name="connsiteY109" fmla="*/ 2027178 h 2185261"/>
                <a:gd name="connsiteX110" fmla="*/ 3790885 w 4196941"/>
                <a:gd name="connsiteY110" fmla="*/ 2030278 h 2185261"/>
                <a:gd name="connsiteX111" fmla="*/ 3948968 w 4196941"/>
                <a:gd name="connsiteY111" fmla="*/ 2030278 h 2185261"/>
                <a:gd name="connsiteX112" fmla="*/ 3964466 w 4196941"/>
                <a:gd name="connsiteY112" fmla="*/ 2045776 h 2185261"/>
                <a:gd name="connsiteX113" fmla="*/ 4113250 w 4196941"/>
                <a:gd name="connsiteY113" fmla="*/ 2045776 h 2185261"/>
                <a:gd name="connsiteX114" fmla="*/ 4113250 w 4196941"/>
                <a:gd name="connsiteY114" fmla="*/ 2123267 h 2185261"/>
                <a:gd name="connsiteX115" fmla="*/ 4144247 w 4196941"/>
                <a:gd name="connsiteY115" fmla="*/ 2123267 h 2185261"/>
                <a:gd name="connsiteX116" fmla="*/ 4144247 w 4196941"/>
                <a:gd name="connsiteY116" fmla="*/ 2185261 h 2185261"/>
                <a:gd name="connsiteX117" fmla="*/ 4196941 w 4196941"/>
                <a:gd name="connsiteY117" fmla="*/ 2185261 h 2185261"/>
                <a:gd name="connsiteX118" fmla="*/ 4196941 w 4196941"/>
                <a:gd name="connsiteY118" fmla="*/ 2185261 h 2185261"/>
                <a:gd name="connsiteX0" fmla="*/ 0 w 4196941"/>
                <a:gd name="connsiteY0" fmla="*/ 0 h 2185261"/>
                <a:gd name="connsiteX1" fmla="*/ 145684 w 4196941"/>
                <a:gd name="connsiteY1" fmla="*/ 0 h 2185261"/>
                <a:gd name="connsiteX2" fmla="*/ 145684 w 4196941"/>
                <a:gd name="connsiteY2" fmla="*/ 0 h 2185261"/>
                <a:gd name="connsiteX3" fmla="*/ 204578 w 4196941"/>
                <a:gd name="connsiteY3" fmla="*/ 0 h 2185261"/>
                <a:gd name="connsiteX4" fmla="*/ 204578 w 4196941"/>
                <a:gd name="connsiteY4" fmla="*/ 43395 h 2185261"/>
                <a:gd name="connsiteX5" fmla="*/ 347162 w 4196941"/>
                <a:gd name="connsiteY5" fmla="*/ 43395 h 2185261"/>
                <a:gd name="connsiteX6" fmla="*/ 347162 w 4196941"/>
                <a:gd name="connsiteY6" fmla="*/ 68192 h 2185261"/>
                <a:gd name="connsiteX7" fmla="*/ 390557 w 4196941"/>
                <a:gd name="connsiteY7" fmla="*/ 68192 h 2185261"/>
                <a:gd name="connsiteX8" fmla="*/ 390557 w 4196941"/>
                <a:gd name="connsiteY8" fmla="*/ 127086 h 2185261"/>
                <a:gd name="connsiteX9" fmla="*/ 421554 w 4196941"/>
                <a:gd name="connsiteY9" fmla="*/ 127086 h 2185261"/>
                <a:gd name="connsiteX10" fmla="*/ 421554 w 4196941"/>
                <a:gd name="connsiteY10" fmla="*/ 139484 h 2185261"/>
                <a:gd name="connsiteX11" fmla="*/ 483547 w 4196941"/>
                <a:gd name="connsiteY11" fmla="*/ 139484 h 2185261"/>
                <a:gd name="connsiteX12" fmla="*/ 483547 w 4196941"/>
                <a:gd name="connsiteY12" fmla="*/ 158082 h 2185261"/>
                <a:gd name="connsiteX13" fmla="*/ 539341 w 4196941"/>
                <a:gd name="connsiteY13" fmla="*/ 158082 h 2185261"/>
                <a:gd name="connsiteX14" fmla="*/ 539341 w 4196941"/>
                <a:gd name="connsiteY14" fmla="*/ 185979 h 2185261"/>
                <a:gd name="connsiteX15" fmla="*/ 604434 w 4196941"/>
                <a:gd name="connsiteY15" fmla="*/ 185979 h 2185261"/>
                <a:gd name="connsiteX16" fmla="*/ 604434 w 4196941"/>
                <a:gd name="connsiteY16" fmla="*/ 204577 h 2185261"/>
                <a:gd name="connsiteX17" fmla="*/ 762517 w 4196941"/>
                <a:gd name="connsiteY17" fmla="*/ 204577 h 2185261"/>
                <a:gd name="connsiteX18" fmla="*/ 762517 w 4196941"/>
                <a:gd name="connsiteY18" fmla="*/ 232474 h 2185261"/>
                <a:gd name="connsiteX19" fmla="*/ 796613 w 4196941"/>
                <a:gd name="connsiteY19" fmla="*/ 232474 h 2185261"/>
                <a:gd name="connsiteX20" fmla="*/ 796613 w 4196941"/>
                <a:gd name="connsiteY20" fmla="*/ 278969 h 2185261"/>
                <a:gd name="connsiteX21" fmla="*/ 824510 w 4196941"/>
                <a:gd name="connsiteY21" fmla="*/ 278969 h 2185261"/>
                <a:gd name="connsiteX22" fmla="*/ 824510 w 4196941"/>
                <a:gd name="connsiteY22" fmla="*/ 322364 h 2185261"/>
                <a:gd name="connsiteX23" fmla="*/ 883403 w 4196941"/>
                <a:gd name="connsiteY23" fmla="*/ 322364 h 2185261"/>
                <a:gd name="connsiteX24" fmla="*/ 883403 w 4196941"/>
                <a:gd name="connsiteY24" fmla="*/ 334763 h 2185261"/>
                <a:gd name="connsiteX25" fmla="*/ 951596 w 4196941"/>
                <a:gd name="connsiteY25" fmla="*/ 334763 h 2185261"/>
                <a:gd name="connsiteX26" fmla="*/ 951596 w 4196941"/>
                <a:gd name="connsiteY26" fmla="*/ 353361 h 2185261"/>
                <a:gd name="connsiteX27" fmla="*/ 1180971 w 4196941"/>
                <a:gd name="connsiteY27" fmla="*/ 353361 h 2185261"/>
                <a:gd name="connsiteX28" fmla="*/ 1180971 w 4196941"/>
                <a:gd name="connsiteY28" fmla="*/ 396756 h 2185261"/>
                <a:gd name="connsiteX29" fmla="*/ 1211968 w 4196941"/>
                <a:gd name="connsiteY29" fmla="*/ 396756 h 2185261"/>
                <a:gd name="connsiteX30" fmla="*/ 1211968 w 4196941"/>
                <a:gd name="connsiteY30" fmla="*/ 421554 h 2185261"/>
                <a:gd name="connsiteX31" fmla="*/ 1224366 w 4196941"/>
                <a:gd name="connsiteY31" fmla="*/ 421554 h 2185261"/>
                <a:gd name="connsiteX32" fmla="*/ 1224366 w 4196941"/>
                <a:gd name="connsiteY32" fmla="*/ 499045 h 2185261"/>
                <a:gd name="connsiteX33" fmla="*/ 1242964 w 4196941"/>
                <a:gd name="connsiteY33" fmla="*/ 499045 h 2185261"/>
                <a:gd name="connsiteX34" fmla="*/ 1242964 w 4196941"/>
                <a:gd name="connsiteY34" fmla="*/ 530042 h 2185261"/>
                <a:gd name="connsiteX35" fmla="*/ 1258462 w 4196941"/>
                <a:gd name="connsiteY35" fmla="*/ 530042 h 2185261"/>
                <a:gd name="connsiteX36" fmla="*/ 1258462 w 4196941"/>
                <a:gd name="connsiteY36" fmla="*/ 545540 h 2185261"/>
                <a:gd name="connsiteX37" fmla="*/ 1332854 w 4196941"/>
                <a:gd name="connsiteY37" fmla="*/ 545540 h 2185261"/>
                <a:gd name="connsiteX38" fmla="*/ 1332854 w 4196941"/>
                <a:gd name="connsiteY38" fmla="*/ 564138 h 2185261"/>
                <a:gd name="connsiteX39" fmla="*/ 1450641 w 4196941"/>
                <a:gd name="connsiteY39" fmla="*/ 564138 h 2185261"/>
                <a:gd name="connsiteX40" fmla="*/ 1450641 w 4196941"/>
                <a:gd name="connsiteY40" fmla="*/ 564138 h 2185261"/>
                <a:gd name="connsiteX41" fmla="*/ 1450641 w 4196941"/>
                <a:gd name="connsiteY41" fmla="*/ 564138 h 2185261"/>
                <a:gd name="connsiteX42" fmla="*/ 1500236 w 4196941"/>
                <a:gd name="connsiteY42" fmla="*/ 564138 h 2185261"/>
                <a:gd name="connsiteX43" fmla="*/ 1500236 w 4196941"/>
                <a:gd name="connsiteY43" fmla="*/ 601334 h 2185261"/>
                <a:gd name="connsiteX44" fmla="*/ 1574628 w 4196941"/>
                <a:gd name="connsiteY44" fmla="*/ 601334 h 2185261"/>
                <a:gd name="connsiteX45" fmla="*/ 1574628 w 4196941"/>
                <a:gd name="connsiteY45" fmla="*/ 623032 h 2185261"/>
                <a:gd name="connsiteX46" fmla="*/ 1608724 w 4196941"/>
                <a:gd name="connsiteY46" fmla="*/ 623032 h 2185261"/>
                <a:gd name="connsiteX47" fmla="*/ 1608724 w 4196941"/>
                <a:gd name="connsiteY47" fmla="*/ 685025 h 2185261"/>
                <a:gd name="connsiteX48" fmla="*/ 1621123 w 4196941"/>
                <a:gd name="connsiteY48" fmla="*/ 685025 h 2185261"/>
                <a:gd name="connsiteX49" fmla="*/ 1621123 w 4196941"/>
                <a:gd name="connsiteY49" fmla="*/ 750118 h 2185261"/>
                <a:gd name="connsiteX50" fmla="*/ 1664518 w 4196941"/>
                <a:gd name="connsiteY50" fmla="*/ 750118 h 2185261"/>
                <a:gd name="connsiteX51" fmla="*/ 1664518 w 4196941"/>
                <a:gd name="connsiteY51" fmla="*/ 824509 h 2185261"/>
                <a:gd name="connsiteX52" fmla="*/ 1714113 w 4196941"/>
                <a:gd name="connsiteY52" fmla="*/ 824509 h 2185261"/>
                <a:gd name="connsiteX53" fmla="*/ 1714113 w 4196941"/>
                <a:gd name="connsiteY53" fmla="*/ 840008 h 2185261"/>
                <a:gd name="connsiteX54" fmla="*/ 1971384 w 4196941"/>
                <a:gd name="connsiteY54" fmla="*/ 840008 h 2185261"/>
                <a:gd name="connsiteX55" fmla="*/ 1971384 w 4196941"/>
                <a:gd name="connsiteY55" fmla="*/ 877204 h 2185261"/>
                <a:gd name="connsiteX56" fmla="*/ 2017879 w 4196941"/>
                <a:gd name="connsiteY56" fmla="*/ 877204 h 2185261"/>
                <a:gd name="connsiteX57" fmla="*/ 2017879 w 4196941"/>
                <a:gd name="connsiteY57" fmla="*/ 954695 h 2185261"/>
                <a:gd name="connsiteX58" fmla="*/ 2076773 w 4196941"/>
                <a:gd name="connsiteY58" fmla="*/ 954695 h 2185261"/>
                <a:gd name="connsiteX59" fmla="*/ 2076773 w 4196941"/>
                <a:gd name="connsiteY59" fmla="*/ 1047685 h 2185261"/>
                <a:gd name="connsiteX60" fmla="*/ 2110869 w 4196941"/>
                <a:gd name="connsiteY60" fmla="*/ 1047685 h 2185261"/>
                <a:gd name="connsiteX61" fmla="*/ 2110869 w 4196941"/>
                <a:gd name="connsiteY61" fmla="*/ 1069383 h 2185261"/>
                <a:gd name="connsiteX62" fmla="*/ 2321646 w 4196941"/>
                <a:gd name="connsiteY62" fmla="*/ 1069383 h 2185261"/>
                <a:gd name="connsiteX63" fmla="*/ 2321646 w 4196941"/>
                <a:gd name="connsiteY63" fmla="*/ 1094180 h 2185261"/>
                <a:gd name="connsiteX64" fmla="*/ 2433234 w 4196941"/>
                <a:gd name="connsiteY64" fmla="*/ 1094180 h 2185261"/>
                <a:gd name="connsiteX65" fmla="*/ 2433234 w 4196941"/>
                <a:gd name="connsiteY65" fmla="*/ 1149974 h 2185261"/>
                <a:gd name="connsiteX66" fmla="*/ 2448732 w 4196941"/>
                <a:gd name="connsiteY66" fmla="*/ 1149974 h 2185261"/>
                <a:gd name="connsiteX67" fmla="*/ 2448732 w 4196941"/>
                <a:gd name="connsiteY67" fmla="*/ 1224366 h 2185261"/>
                <a:gd name="connsiteX68" fmla="*/ 2476629 w 4196941"/>
                <a:gd name="connsiteY68" fmla="*/ 1224366 h 2185261"/>
                <a:gd name="connsiteX69" fmla="*/ 2476629 w 4196941"/>
                <a:gd name="connsiteY69" fmla="*/ 1258462 h 2185261"/>
                <a:gd name="connsiteX70" fmla="*/ 2485928 w 4196941"/>
                <a:gd name="connsiteY70" fmla="*/ 1258462 h 2185261"/>
                <a:gd name="connsiteX71" fmla="*/ 2485928 w 4196941"/>
                <a:gd name="connsiteY71" fmla="*/ 1345253 h 2185261"/>
                <a:gd name="connsiteX72" fmla="*/ 2535523 w 4196941"/>
                <a:gd name="connsiteY72" fmla="*/ 1345253 h 2185261"/>
                <a:gd name="connsiteX73" fmla="*/ 2535523 w 4196941"/>
                <a:gd name="connsiteY73" fmla="*/ 1354552 h 2185261"/>
                <a:gd name="connsiteX74" fmla="*/ 2563420 w 4196941"/>
                <a:gd name="connsiteY74" fmla="*/ 1354552 h 2185261"/>
                <a:gd name="connsiteX75" fmla="*/ 2563420 w 4196941"/>
                <a:gd name="connsiteY75" fmla="*/ 1354552 h 2185261"/>
                <a:gd name="connsiteX76" fmla="*/ 2563420 w 4196941"/>
                <a:gd name="connsiteY76" fmla="*/ 1354552 h 2185261"/>
                <a:gd name="connsiteX77" fmla="*/ 2563420 w 4196941"/>
                <a:gd name="connsiteY77" fmla="*/ 1382448 h 2185261"/>
                <a:gd name="connsiteX78" fmla="*/ 2699805 w 4196941"/>
                <a:gd name="connsiteY78" fmla="*/ 1382448 h 2185261"/>
                <a:gd name="connsiteX79" fmla="*/ 2699805 w 4196941"/>
                <a:gd name="connsiteY79" fmla="*/ 1397947 h 2185261"/>
                <a:gd name="connsiteX80" fmla="*/ 2839290 w 4196941"/>
                <a:gd name="connsiteY80" fmla="*/ 1397947 h 2185261"/>
                <a:gd name="connsiteX81" fmla="*/ 2839290 w 4196941"/>
                <a:gd name="connsiteY81" fmla="*/ 1441342 h 2185261"/>
                <a:gd name="connsiteX82" fmla="*/ 2857888 w 4196941"/>
                <a:gd name="connsiteY82" fmla="*/ 1441342 h 2185261"/>
                <a:gd name="connsiteX83" fmla="*/ 2857888 w 4196941"/>
                <a:gd name="connsiteY83" fmla="*/ 1469239 h 2185261"/>
                <a:gd name="connsiteX84" fmla="*/ 2876485 w 4196941"/>
                <a:gd name="connsiteY84" fmla="*/ 1469239 h 2185261"/>
                <a:gd name="connsiteX85" fmla="*/ 2876485 w 4196941"/>
                <a:gd name="connsiteY85" fmla="*/ 1528133 h 2185261"/>
                <a:gd name="connsiteX86" fmla="*/ 2907482 w 4196941"/>
                <a:gd name="connsiteY86" fmla="*/ 1528133 h 2185261"/>
                <a:gd name="connsiteX87" fmla="*/ 2907482 w 4196941"/>
                <a:gd name="connsiteY87" fmla="*/ 1618023 h 2185261"/>
                <a:gd name="connsiteX88" fmla="*/ 2938479 w 4196941"/>
                <a:gd name="connsiteY88" fmla="*/ 1618023 h 2185261"/>
                <a:gd name="connsiteX89" fmla="*/ 2938479 w 4196941"/>
                <a:gd name="connsiteY89" fmla="*/ 1655219 h 2185261"/>
                <a:gd name="connsiteX90" fmla="*/ 2957077 w 4196941"/>
                <a:gd name="connsiteY90" fmla="*/ 1655219 h 2185261"/>
                <a:gd name="connsiteX91" fmla="*/ 2957077 w 4196941"/>
                <a:gd name="connsiteY91" fmla="*/ 1676916 h 2185261"/>
                <a:gd name="connsiteX92" fmla="*/ 3034568 w 4196941"/>
                <a:gd name="connsiteY92" fmla="*/ 1676916 h 2185261"/>
                <a:gd name="connsiteX93" fmla="*/ 3034568 w 4196941"/>
                <a:gd name="connsiteY93" fmla="*/ 1704813 h 2185261"/>
                <a:gd name="connsiteX94" fmla="*/ 3248445 w 4196941"/>
                <a:gd name="connsiteY94" fmla="*/ 1704813 h 2185261"/>
                <a:gd name="connsiteX95" fmla="*/ 3248445 w 4196941"/>
                <a:gd name="connsiteY95" fmla="*/ 1757507 h 2185261"/>
                <a:gd name="connsiteX96" fmla="*/ 3298039 w 4196941"/>
                <a:gd name="connsiteY96" fmla="*/ 1757507 h 2185261"/>
                <a:gd name="connsiteX97" fmla="*/ 3298039 w 4196941"/>
                <a:gd name="connsiteY97" fmla="*/ 1834999 h 2185261"/>
                <a:gd name="connsiteX98" fmla="*/ 3319737 w 4196941"/>
                <a:gd name="connsiteY98" fmla="*/ 1834999 h 2185261"/>
                <a:gd name="connsiteX99" fmla="*/ 3319737 w 4196941"/>
                <a:gd name="connsiteY99" fmla="*/ 1887693 h 2185261"/>
                <a:gd name="connsiteX100" fmla="*/ 3338335 w 4196941"/>
                <a:gd name="connsiteY100" fmla="*/ 1887693 h 2185261"/>
                <a:gd name="connsiteX101" fmla="*/ 3338335 w 4196941"/>
                <a:gd name="connsiteY101" fmla="*/ 1921789 h 2185261"/>
                <a:gd name="connsiteX102" fmla="*/ 3558411 w 4196941"/>
                <a:gd name="connsiteY102" fmla="*/ 1921789 h 2185261"/>
                <a:gd name="connsiteX103" fmla="*/ 3558411 w 4196941"/>
                <a:gd name="connsiteY103" fmla="*/ 1921789 h 2185261"/>
                <a:gd name="connsiteX104" fmla="*/ 3558411 w 4196941"/>
                <a:gd name="connsiteY104" fmla="*/ 1949686 h 2185261"/>
                <a:gd name="connsiteX105" fmla="*/ 3685497 w 4196941"/>
                <a:gd name="connsiteY105" fmla="*/ 1949686 h 2185261"/>
                <a:gd name="connsiteX106" fmla="*/ 3685497 w 4196941"/>
                <a:gd name="connsiteY106" fmla="*/ 1993082 h 2185261"/>
                <a:gd name="connsiteX107" fmla="*/ 3731992 w 4196941"/>
                <a:gd name="connsiteY107" fmla="*/ 1993082 h 2185261"/>
                <a:gd name="connsiteX108" fmla="*/ 3731992 w 4196941"/>
                <a:gd name="connsiteY108" fmla="*/ 2027178 h 2185261"/>
                <a:gd name="connsiteX109" fmla="*/ 3790885 w 4196941"/>
                <a:gd name="connsiteY109" fmla="*/ 2027178 h 2185261"/>
                <a:gd name="connsiteX110" fmla="*/ 3790885 w 4196941"/>
                <a:gd name="connsiteY110" fmla="*/ 2030278 h 2185261"/>
                <a:gd name="connsiteX111" fmla="*/ 3948968 w 4196941"/>
                <a:gd name="connsiteY111" fmla="*/ 2030278 h 2185261"/>
                <a:gd name="connsiteX112" fmla="*/ 3952068 w 4196941"/>
                <a:gd name="connsiteY112" fmla="*/ 2045776 h 2185261"/>
                <a:gd name="connsiteX113" fmla="*/ 4113250 w 4196941"/>
                <a:gd name="connsiteY113" fmla="*/ 2045776 h 2185261"/>
                <a:gd name="connsiteX114" fmla="*/ 4113250 w 4196941"/>
                <a:gd name="connsiteY114" fmla="*/ 2123267 h 2185261"/>
                <a:gd name="connsiteX115" fmla="*/ 4144247 w 4196941"/>
                <a:gd name="connsiteY115" fmla="*/ 2123267 h 2185261"/>
                <a:gd name="connsiteX116" fmla="*/ 4144247 w 4196941"/>
                <a:gd name="connsiteY116" fmla="*/ 2185261 h 2185261"/>
                <a:gd name="connsiteX117" fmla="*/ 4196941 w 4196941"/>
                <a:gd name="connsiteY117" fmla="*/ 2185261 h 2185261"/>
                <a:gd name="connsiteX118" fmla="*/ 4196941 w 4196941"/>
                <a:gd name="connsiteY118" fmla="*/ 2185261 h 218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196941" h="2185261">
                  <a:moveTo>
                    <a:pt x="0" y="0"/>
                  </a:moveTo>
                  <a:lnTo>
                    <a:pt x="145684" y="0"/>
                  </a:lnTo>
                  <a:lnTo>
                    <a:pt x="145684" y="0"/>
                  </a:lnTo>
                  <a:lnTo>
                    <a:pt x="204578" y="0"/>
                  </a:lnTo>
                  <a:lnTo>
                    <a:pt x="204578" y="43395"/>
                  </a:lnTo>
                  <a:lnTo>
                    <a:pt x="347162" y="43395"/>
                  </a:lnTo>
                  <a:lnTo>
                    <a:pt x="347162" y="68192"/>
                  </a:lnTo>
                  <a:lnTo>
                    <a:pt x="390557" y="68192"/>
                  </a:lnTo>
                  <a:lnTo>
                    <a:pt x="390557" y="127086"/>
                  </a:lnTo>
                  <a:lnTo>
                    <a:pt x="421554" y="127086"/>
                  </a:lnTo>
                  <a:lnTo>
                    <a:pt x="421554" y="139484"/>
                  </a:lnTo>
                  <a:lnTo>
                    <a:pt x="483547" y="139484"/>
                  </a:lnTo>
                  <a:lnTo>
                    <a:pt x="483547" y="158082"/>
                  </a:lnTo>
                  <a:lnTo>
                    <a:pt x="539341" y="158082"/>
                  </a:lnTo>
                  <a:lnTo>
                    <a:pt x="539341" y="185979"/>
                  </a:lnTo>
                  <a:lnTo>
                    <a:pt x="604434" y="185979"/>
                  </a:lnTo>
                  <a:lnTo>
                    <a:pt x="604434" y="204577"/>
                  </a:lnTo>
                  <a:lnTo>
                    <a:pt x="762517" y="204577"/>
                  </a:lnTo>
                  <a:lnTo>
                    <a:pt x="762517" y="232474"/>
                  </a:lnTo>
                  <a:lnTo>
                    <a:pt x="796613" y="232474"/>
                  </a:lnTo>
                  <a:lnTo>
                    <a:pt x="796613" y="278969"/>
                  </a:lnTo>
                  <a:lnTo>
                    <a:pt x="824510" y="278969"/>
                  </a:lnTo>
                  <a:lnTo>
                    <a:pt x="824510" y="322364"/>
                  </a:lnTo>
                  <a:lnTo>
                    <a:pt x="883403" y="322364"/>
                  </a:lnTo>
                  <a:lnTo>
                    <a:pt x="883403" y="334763"/>
                  </a:lnTo>
                  <a:lnTo>
                    <a:pt x="951596" y="334763"/>
                  </a:lnTo>
                  <a:lnTo>
                    <a:pt x="951596" y="353361"/>
                  </a:lnTo>
                  <a:lnTo>
                    <a:pt x="1180971" y="353361"/>
                  </a:lnTo>
                  <a:lnTo>
                    <a:pt x="1180971" y="396756"/>
                  </a:lnTo>
                  <a:lnTo>
                    <a:pt x="1211968" y="396756"/>
                  </a:lnTo>
                  <a:lnTo>
                    <a:pt x="1211968" y="421554"/>
                  </a:lnTo>
                  <a:lnTo>
                    <a:pt x="1224366" y="421554"/>
                  </a:lnTo>
                  <a:lnTo>
                    <a:pt x="1224366" y="499045"/>
                  </a:lnTo>
                  <a:lnTo>
                    <a:pt x="1242964" y="499045"/>
                  </a:lnTo>
                  <a:lnTo>
                    <a:pt x="1242964" y="530042"/>
                  </a:lnTo>
                  <a:lnTo>
                    <a:pt x="1258462" y="530042"/>
                  </a:lnTo>
                  <a:lnTo>
                    <a:pt x="1258462" y="545540"/>
                  </a:lnTo>
                  <a:lnTo>
                    <a:pt x="1332854" y="545540"/>
                  </a:lnTo>
                  <a:lnTo>
                    <a:pt x="1332854" y="564138"/>
                  </a:lnTo>
                  <a:lnTo>
                    <a:pt x="1450641" y="564138"/>
                  </a:lnTo>
                  <a:lnTo>
                    <a:pt x="1450641" y="564138"/>
                  </a:lnTo>
                  <a:lnTo>
                    <a:pt x="1450641" y="564138"/>
                  </a:lnTo>
                  <a:lnTo>
                    <a:pt x="1500236" y="564138"/>
                  </a:lnTo>
                  <a:lnTo>
                    <a:pt x="1500236" y="601334"/>
                  </a:lnTo>
                  <a:lnTo>
                    <a:pt x="1574628" y="601334"/>
                  </a:lnTo>
                  <a:lnTo>
                    <a:pt x="1574628" y="623032"/>
                  </a:lnTo>
                  <a:lnTo>
                    <a:pt x="1608724" y="623032"/>
                  </a:lnTo>
                  <a:lnTo>
                    <a:pt x="1608724" y="685025"/>
                  </a:lnTo>
                  <a:lnTo>
                    <a:pt x="1621123" y="685025"/>
                  </a:lnTo>
                  <a:lnTo>
                    <a:pt x="1621123" y="750118"/>
                  </a:lnTo>
                  <a:lnTo>
                    <a:pt x="1664518" y="750118"/>
                  </a:lnTo>
                  <a:lnTo>
                    <a:pt x="1664518" y="824509"/>
                  </a:lnTo>
                  <a:lnTo>
                    <a:pt x="1714113" y="824509"/>
                  </a:lnTo>
                  <a:lnTo>
                    <a:pt x="1714113" y="840008"/>
                  </a:lnTo>
                  <a:lnTo>
                    <a:pt x="1971384" y="840008"/>
                  </a:lnTo>
                  <a:lnTo>
                    <a:pt x="1971384" y="877204"/>
                  </a:lnTo>
                  <a:lnTo>
                    <a:pt x="2017879" y="877204"/>
                  </a:lnTo>
                  <a:lnTo>
                    <a:pt x="2017879" y="954695"/>
                  </a:lnTo>
                  <a:lnTo>
                    <a:pt x="2076773" y="954695"/>
                  </a:lnTo>
                  <a:lnTo>
                    <a:pt x="2076773" y="1047685"/>
                  </a:lnTo>
                  <a:lnTo>
                    <a:pt x="2110869" y="1047685"/>
                  </a:lnTo>
                  <a:lnTo>
                    <a:pt x="2110869" y="1069383"/>
                  </a:lnTo>
                  <a:lnTo>
                    <a:pt x="2321646" y="1069383"/>
                  </a:lnTo>
                  <a:lnTo>
                    <a:pt x="2321646" y="1094180"/>
                  </a:lnTo>
                  <a:lnTo>
                    <a:pt x="2433234" y="1094180"/>
                  </a:lnTo>
                  <a:lnTo>
                    <a:pt x="2433234" y="1149974"/>
                  </a:lnTo>
                  <a:lnTo>
                    <a:pt x="2448732" y="1149974"/>
                  </a:lnTo>
                  <a:lnTo>
                    <a:pt x="2448732" y="1224366"/>
                  </a:lnTo>
                  <a:lnTo>
                    <a:pt x="2476629" y="1224366"/>
                  </a:lnTo>
                  <a:lnTo>
                    <a:pt x="2476629" y="1258462"/>
                  </a:lnTo>
                  <a:lnTo>
                    <a:pt x="2485928" y="1258462"/>
                  </a:lnTo>
                  <a:lnTo>
                    <a:pt x="2485928" y="1345253"/>
                  </a:lnTo>
                  <a:lnTo>
                    <a:pt x="2535523" y="1345253"/>
                  </a:lnTo>
                  <a:lnTo>
                    <a:pt x="2535523" y="1354552"/>
                  </a:lnTo>
                  <a:lnTo>
                    <a:pt x="2563420" y="1354552"/>
                  </a:lnTo>
                  <a:lnTo>
                    <a:pt x="2563420" y="1354552"/>
                  </a:lnTo>
                  <a:lnTo>
                    <a:pt x="2563420" y="1354552"/>
                  </a:lnTo>
                  <a:lnTo>
                    <a:pt x="2563420" y="1382448"/>
                  </a:lnTo>
                  <a:lnTo>
                    <a:pt x="2699805" y="1382448"/>
                  </a:lnTo>
                  <a:lnTo>
                    <a:pt x="2699805" y="1397947"/>
                  </a:lnTo>
                  <a:lnTo>
                    <a:pt x="2839290" y="1397947"/>
                  </a:lnTo>
                  <a:lnTo>
                    <a:pt x="2839290" y="1441342"/>
                  </a:lnTo>
                  <a:lnTo>
                    <a:pt x="2857888" y="1441342"/>
                  </a:lnTo>
                  <a:lnTo>
                    <a:pt x="2857888" y="1469239"/>
                  </a:lnTo>
                  <a:lnTo>
                    <a:pt x="2876485" y="1469239"/>
                  </a:lnTo>
                  <a:lnTo>
                    <a:pt x="2876485" y="1528133"/>
                  </a:lnTo>
                  <a:lnTo>
                    <a:pt x="2907482" y="1528133"/>
                  </a:lnTo>
                  <a:lnTo>
                    <a:pt x="2907482" y="1618023"/>
                  </a:lnTo>
                  <a:lnTo>
                    <a:pt x="2938479" y="1618023"/>
                  </a:lnTo>
                  <a:lnTo>
                    <a:pt x="2938479" y="1655219"/>
                  </a:lnTo>
                  <a:lnTo>
                    <a:pt x="2957077" y="1655219"/>
                  </a:lnTo>
                  <a:lnTo>
                    <a:pt x="2957077" y="1676916"/>
                  </a:lnTo>
                  <a:lnTo>
                    <a:pt x="3034568" y="1676916"/>
                  </a:lnTo>
                  <a:lnTo>
                    <a:pt x="3034568" y="1704813"/>
                  </a:lnTo>
                  <a:lnTo>
                    <a:pt x="3248445" y="1704813"/>
                  </a:lnTo>
                  <a:lnTo>
                    <a:pt x="3248445" y="1757507"/>
                  </a:lnTo>
                  <a:lnTo>
                    <a:pt x="3298039" y="1757507"/>
                  </a:lnTo>
                  <a:lnTo>
                    <a:pt x="3298039" y="1834999"/>
                  </a:lnTo>
                  <a:lnTo>
                    <a:pt x="3319737" y="1834999"/>
                  </a:lnTo>
                  <a:lnTo>
                    <a:pt x="3319737" y="1887693"/>
                  </a:lnTo>
                  <a:lnTo>
                    <a:pt x="3338335" y="1887693"/>
                  </a:lnTo>
                  <a:lnTo>
                    <a:pt x="3338335" y="1921789"/>
                  </a:lnTo>
                  <a:lnTo>
                    <a:pt x="3558411" y="1921789"/>
                  </a:lnTo>
                  <a:lnTo>
                    <a:pt x="3558411" y="1921789"/>
                  </a:lnTo>
                  <a:lnTo>
                    <a:pt x="3558411" y="1949686"/>
                  </a:lnTo>
                  <a:lnTo>
                    <a:pt x="3685497" y="1949686"/>
                  </a:lnTo>
                  <a:lnTo>
                    <a:pt x="3685497" y="1993082"/>
                  </a:lnTo>
                  <a:lnTo>
                    <a:pt x="3731992" y="1993082"/>
                  </a:lnTo>
                  <a:lnTo>
                    <a:pt x="3731992" y="2027178"/>
                  </a:lnTo>
                  <a:lnTo>
                    <a:pt x="3790885" y="2027178"/>
                  </a:lnTo>
                  <a:lnTo>
                    <a:pt x="3790885" y="2030278"/>
                  </a:lnTo>
                  <a:lnTo>
                    <a:pt x="3948968" y="2030278"/>
                  </a:lnTo>
                  <a:lnTo>
                    <a:pt x="3952068" y="2045776"/>
                  </a:lnTo>
                  <a:lnTo>
                    <a:pt x="4113250" y="2045776"/>
                  </a:lnTo>
                  <a:lnTo>
                    <a:pt x="4113250" y="2123267"/>
                  </a:lnTo>
                  <a:lnTo>
                    <a:pt x="4144247" y="2123267"/>
                  </a:lnTo>
                  <a:lnTo>
                    <a:pt x="4144247" y="2185261"/>
                  </a:lnTo>
                  <a:lnTo>
                    <a:pt x="4196941" y="2185261"/>
                  </a:lnTo>
                  <a:lnTo>
                    <a:pt x="4196941" y="2185261"/>
                  </a:lnTo>
                </a:path>
              </a:pathLst>
            </a:custGeom>
            <a:noFill/>
            <a:ln w="28575">
              <a:solidFill>
                <a:schemeClr val="accent3"/>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90" name="Freeform: Shape 89">
              <a:extLst>
                <a:ext uri="{FF2B5EF4-FFF2-40B4-BE49-F238E27FC236}">
                  <a16:creationId xmlns:a16="http://schemas.microsoft.com/office/drawing/2014/main" id="{C0A6460E-FEE1-4D99-A276-4F1978B4DDC4}"/>
                </a:ext>
              </a:extLst>
            </p:cNvPr>
            <p:cNvSpPr/>
            <p:nvPr/>
          </p:nvSpPr>
          <p:spPr bwMode="auto">
            <a:xfrm>
              <a:off x="3739045" y="3925864"/>
              <a:ext cx="1868388" cy="614036"/>
            </a:xfrm>
            <a:custGeom>
              <a:avLst/>
              <a:gdLst>
                <a:gd name="connsiteX0" fmla="*/ 0 w 3669998"/>
                <a:gd name="connsiteY0" fmla="*/ 0 h 908200"/>
                <a:gd name="connsiteX1" fmla="*/ 58893 w 3669998"/>
                <a:gd name="connsiteY1" fmla="*/ 0 h 908200"/>
                <a:gd name="connsiteX2" fmla="*/ 58893 w 3669998"/>
                <a:gd name="connsiteY2" fmla="*/ 21697 h 908200"/>
                <a:gd name="connsiteX3" fmla="*/ 328564 w 3669998"/>
                <a:gd name="connsiteY3" fmla="*/ 21697 h 908200"/>
                <a:gd name="connsiteX4" fmla="*/ 328564 w 3669998"/>
                <a:gd name="connsiteY4" fmla="*/ 68192 h 908200"/>
                <a:gd name="connsiteX5" fmla="*/ 381258 w 3669998"/>
                <a:gd name="connsiteY5" fmla="*/ 68192 h 908200"/>
                <a:gd name="connsiteX6" fmla="*/ 381258 w 3669998"/>
                <a:gd name="connsiteY6" fmla="*/ 136385 h 908200"/>
                <a:gd name="connsiteX7" fmla="*/ 427753 w 3669998"/>
                <a:gd name="connsiteY7" fmla="*/ 136385 h 908200"/>
                <a:gd name="connsiteX8" fmla="*/ 427753 w 3669998"/>
                <a:gd name="connsiteY8" fmla="*/ 229375 h 908200"/>
                <a:gd name="connsiteX9" fmla="*/ 759417 w 3669998"/>
                <a:gd name="connsiteY9" fmla="*/ 229375 h 908200"/>
                <a:gd name="connsiteX10" fmla="*/ 759417 w 3669998"/>
                <a:gd name="connsiteY10" fmla="*/ 263471 h 908200"/>
                <a:gd name="connsiteX11" fmla="*/ 781114 w 3669998"/>
                <a:gd name="connsiteY11" fmla="*/ 263471 h 908200"/>
                <a:gd name="connsiteX12" fmla="*/ 781114 w 3669998"/>
                <a:gd name="connsiteY12" fmla="*/ 263471 h 908200"/>
                <a:gd name="connsiteX13" fmla="*/ 830709 w 3669998"/>
                <a:gd name="connsiteY13" fmla="*/ 263471 h 908200"/>
                <a:gd name="connsiteX14" fmla="*/ 830709 w 3669998"/>
                <a:gd name="connsiteY14" fmla="*/ 347162 h 908200"/>
                <a:gd name="connsiteX15" fmla="*/ 1233665 w 3669998"/>
                <a:gd name="connsiteY15" fmla="*/ 347162 h 908200"/>
                <a:gd name="connsiteX16" fmla="*/ 1233665 w 3669998"/>
                <a:gd name="connsiteY16" fmla="*/ 371959 h 908200"/>
                <a:gd name="connsiteX17" fmla="*/ 1317356 w 3669998"/>
                <a:gd name="connsiteY17" fmla="*/ 371959 h 908200"/>
                <a:gd name="connsiteX18" fmla="*/ 1317356 w 3669998"/>
                <a:gd name="connsiteY18" fmla="*/ 437052 h 908200"/>
                <a:gd name="connsiteX19" fmla="*/ 1624222 w 3669998"/>
                <a:gd name="connsiteY19" fmla="*/ 437052 h 908200"/>
                <a:gd name="connsiteX20" fmla="*/ 1624222 w 3669998"/>
                <a:gd name="connsiteY20" fmla="*/ 455650 h 908200"/>
                <a:gd name="connsiteX21" fmla="*/ 1720312 w 3669998"/>
                <a:gd name="connsiteY21" fmla="*/ 455650 h 908200"/>
                <a:gd name="connsiteX22" fmla="*/ 1720312 w 3669998"/>
                <a:gd name="connsiteY22" fmla="*/ 489746 h 908200"/>
                <a:gd name="connsiteX23" fmla="*/ 1850497 w 3669998"/>
                <a:gd name="connsiteY23" fmla="*/ 489746 h 908200"/>
                <a:gd name="connsiteX24" fmla="*/ 1850497 w 3669998"/>
                <a:gd name="connsiteY24" fmla="*/ 489746 h 908200"/>
                <a:gd name="connsiteX25" fmla="*/ 1850497 w 3669998"/>
                <a:gd name="connsiteY25" fmla="*/ 517643 h 908200"/>
                <a:gd name="connsiteX26" fmla="*/ 1999281 w 3669998"/>
                <a:gd name="connsiteY26" fmla="*/ 517643 h 908200"/>
                <a:gd name="connsiteX27" fmla="*/ 1999281 w 3669998"/>
                <a:gd name="connsiteY27" fmla="*/ 564138 h 908200"/>
                <a:gd name="connsiteX28" fmla="*/ 2086072 w 3669998"/>
                <a:gd name="connsiteY28" fmla="*/ 564138 h 908200"/>
                <a:gd name="connsiteX29" fmla="*/ 2086072 w 3669998"/>
                <a:gd name="connsiteY29" fmla="*/ 610633 h 908200"/>
                <a:gd name="connsiteX30" fmla="*/ 2138766 w 3669998"/>
                <a:gd name="connsiteY30" fmla="*/ 610633 h 908200"/>
                <a:gd name="connsiteX31" fmla="*/ 2138766 w 3669998"/>
                <a:gd name="connsiteY31" fmla="*/ 660227 h 908200"/>
                <a:gd name="connsiteX32" fmla="*/ 2414636 w 3669998"/>
                <a:gd name="connsiteY32" fmla="*/ 660227 h 908200"/>
                <a:gd name="connsiteX33" fmla="*/ 2414636 w 3669998"/>
                <a:gd name="connsiteY33" fmla="*/ 709822 h 908200"/>
                <a:gd name="connsiteX34" fmla="*/ 2743200 w 3669998"/>
                <a:gd name="connsiteY34" fmla="*/ 709822 h 908200"/>
                <a:gd name="connsiteX35" fmla="*/ 2743200 w 3669998"/>
                <a:gd name="connsiteY35" fmla="*/ 774915 h 908200"/>
                <a:gd name="connsiteX36" fmla="*/ 2857887 w 3669998"/>
                <a:gd name="connsiteY36" fmla="*/ 774915 h 908200"/>
                <a:gd name="connsiteX37" fmla="*/ 2857887 w 3669998"/>
                <a:gd name="connsiteY37" fmla="*/ 908200 h 908200"/>
                <a:gd name="connsiteX38" fmla="*/ 3669998 w 3669998"/>
                <a:gd name="connsiteY38" fmla="*/ 908200 h 90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669998" h="908200">
                  <a:moveTo>
                    <a:pt x="0" y="0"/>
                  </a:moveTo>
                  <a:lnTo>
                    <a:pt x="58893" y="0"/>
                  </a:lnTo>
                  <a:lnTo>
                    <a:pt x="58893" y="21697"/>
                  </a:lnTo>
                  <a:lnTo>
                    <a:pt x="328564" y="21697"/>
                  </a:lnTo>
                  <a:lnTo>
                    <a:pt x="328564" y="68192"/>
                  </a:lnTo>
                  <a:lnTo>
                    <a:pt x="381258" y="68192"/>
                  </a:lnTo>
                  <a:lnTo>
                    <a:pt x="381258" y="136385"/>
                  </a:lnTo>
                  <a:lnTo>
                    <a:pt x="427753" y="136385"/>
                  </a:lnTo>
                  <a:lnTo>
                    <a:pt x="427753" y="229375"/>
                  </a:lnTo>
                  <a:lnTo>
                    <a:pt x="759417" y="229375"/>
                  </a:lnTo>
                  <a:lnTo>
                    <a:pt x="759417" y="263471"/>
                  </a:lnTo>
                  <a:lnTo>
                    <a:pt x="781114" y="263471"/>
                  </a:lnTo>
                  <a:lnTo>
                    <a:pt x="781114" y="263471"/>
                  </a:lnTo>
                  <a:lnTo>
                    <a:pt x="830709" y="263471"/>
                  </a:lnTo>
                  <a:lnTo>
                    <a:pt x="830709" y="347162"/>
                  </a:lnTo>
                  <a:lnTo>
                    <a:pt x="1233665" y="347162"/>
                  </a:lnTo>
                  <a:lnTo>
                    <a:pt x="1233665" y="371959"/>
                  </a:lnTo>
                  <a:lnTo>
                    <a:pt x="1317356" y="371959"/>
                  </a:lnTo>
                  <a:lnTo>
                    <a:pt x="1317356" y="437052"/>
                  </a:lnTo>
                  <a:lnTo>
                    <a:pt x="1624222" y="437052"/>
                  </a:lnTo>
                  <a:lnTo>
                    <a:pt x="1624222" y="455650"/>
                  </a:lnTo>
                  <a:lnTo>
                    <a:pt x="1720312" y="455650"/>
                  </a:lnTo>
                  <a:lnTo>
                    <a:pt x="1720312" y="489746"/>
                  </a:lnTo>
                  <a:lnTo>
                    <a:pt x="1850497" y="489746"/>
                  </a:lnTo>
                  <a:lnTo>
                    <a:pt x="1850497" y="489746"/>
                  </a:lnTo>
                  <a:lnTo>
                    <a:pt x="1850497" y="517643"/>
                  </a:lnTo>
                  <a:lnTo>
                    <a:pt x="1999281" y="517643"/>
                  </a:lnTo>
                  <a:lnTo>
                    <a:pt x="1999281" y="564138"/>
                  </a:lnTo>
                  <a:lnTo>
                    <a:pt x="2086072" y="564138"/>
                  </a:lnTo>
                  <a:lnTo>
                    <a:pt x="2086072" y="610633"/>
                  </a:lnTo>
                  <a:lnTo>
                    <a:pt x="2138766" y="610633"/>
                  </a:lnTo>
                  <a:lnTo>
                    <a:pt x="2138766" y="660227"/>
                  </a:lnTo>
                  <a:lnTo>
                    <a:pt x="2414636" y="660227"/>
                  </a:lnTo>
                  <a:lnTo>
                    <a:pt x="2414636" y="709822"/>
                  </a:lnTo>
                  <a:lnTo>
                    <a:pt x="2743200" y="709822"/>
                  </a:lnTo>
                  <a:lnTo>
                    <a:pt x="2743200" y="774915"/>
                  </a:lnTo>
                  <a:lnTo>
                    <a:pt x="2857887" y="774915"/>
                  </a:lnTo>
                  <a:lnTo>
                    <a:pt x="2857887" y="908200"/>
                  </a:lnTo>
                  <a:lnTo>
                    <a:pt x="3669998" y="908200"/>
                  </a:lnTo>
                </a:path>
              </a:pathLst>
            </a:custGeom>
            <a:noFill/>
            <a:ln w="28575">
              <a:solidFill>
                <a:schemeClr val="accent3"/>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91" name="Straight Connector 90">
              <a:extLst>
                <a:ext uri="{FF2B5EF4-FFF2-40B4-BE49-F238E27FC236}">
                  <a16:creationId xmlns:a16="http://schemas.microsoft.com/office/drawing/2014/main" id="{E961DCFC-25A1-4FFF-8656-894A76A3A89E}"/>
                </a:ext>
              </a:extLst>
            </p:cNvPr>
            <p:cNvCxnSpPr>
              <a:cxnSpLocks/>
            </p:cNvCxnSpPr>
            <p:nvPr/>
          </p:nvCxnSpPr>
          <p:spPr bwMode="auto">
            <a:xfrm>
              <a:off x="1819723" y="2445521"/>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C78F68B8-09CB-4E7B-AF84-B055C1BA01BD}"/>
                </a:ext>
              </a:extLst>
            </p:cNvPr>
            <p:cNvCxnSpPr>
              <a:cxnSpLocks/>
            </p:cNvCxnSpPr>
            <p:nvPr/>
          </p:nvCxnSpPr>
          <p:spPr bwMode="auto">
            <a:xfrm>
              <a:off x="1835893" y="2497049"/>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04A7A097-5035-4A30-8120-A9A8EE3DCF0F}"/>
                </a:ext>
              </a:extLst>
            </p:cNvPr>
            <p:cNvCxnSpPr>
              <a:cxnSpLocks/>
            </p:cNvCxnSpPr>
            <p:nvPr/>
          </p:nvCxnSpPr>
          <p:spPr bwMode="auto">
            <a:xfrm>
              <a:off x="2014566" y="2561458"/>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F2DE0FC3-C8C2-4E45-AF58-087ADD7C3481}"/>
                </a:ext>
              </a:extLst>
            </p:cNvPr>
            <p:cNvCxnSpPr>
              <a:cxnSpLocks/>
            </p:cNvCxnSpPr>
            <p:nvPr/>
          </p:nvCxnSpPr>
          <p:spPr bwMode="auto">
            <a:xfrm>
              <a:off x="2275704" y="2770789"/>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67A078C4-65CA-435B-9664-DBB702719D19}"/>
                </a:ext>
              </a:extLst>
            </p:cNvPr>
            <p:cNvCxnSpPr>
              <a:cxnSpLocks/>
            </p:cNvCxnSpPr>
            <p:nvPr/>
          </p:nvCxnSpPr>
          <p:spPr bwMode="auto">
            <a:xfrm>
              <a:off x="2401826" y="2808361"/>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0903494F-6F68-46BD-AE1B-F390528F5A71}"/>
                </a:ext>
              </a:extLst>
            </p:cNvPr>
            <p:cNvCxnSpPr>
              <a:cxnSpLocks/>
            </p:cNvCxnSpPr>
            <p:nvPr/>
          </p:nvCxnSpPr>
          <p:spPr bwMode="auto">
            <a:xfrm>
              <a:off x="2646794" y="2994075"/>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F6BEC44F-9474-4BF7-B9EA-4984ED540963}"/>
                </a:ext>
              </a:extLst>
            </p:cNvPr>
            <p:cNvCxnSpPr>
              <a:cxnSpLocks/>
            </p:cNvCxnSpPr>
            <p:nvPr/>
          </p:nvCxnSpPr>
          <p:spPr bwMode="auto">
            <a:xfrm>
              <a:off x="2686409" y="3105718"/>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9F6ECE19-E9CE-4386-81FD-763D5DA26199}"/>
                </a:ext>
              </a:extLst>
            </p:cNvPr>
            <p:cNvCxnSpPr>
              <a:cxnSpLocks/>
            </p:cNvCxnSpPr>
            <p:nvPr/>
          </p:nvCxnSpPr>
          <p:spPr bwMode="auto">
            <a:xfrm>
              <a:off x="3108434" y="3493247"/>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D0A2C79E-7D7D-4160-8E81-54550327589B}"/>
                </a:ext>
              </a:extLst>
            </p:cNvPr>
            <p:cNvCxnSpPr>
              <a:cxnSpLocks/>
            </p:cNvCxnSpPr>
            <p:nvPr/>
          </p:nvCxnSpPr>
          <p:spPr bwMode="auto">
            <a:xfrm>
              <a:off x="3298425" y="3594156"/>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4EA18451-42E7-45E9-827C-23B11FB04842}"/>
                </a:ext>
              </a:extLst>
            </p:cNvPr>
            <p:cNvCxnSpPr>
              <a:cxnSpLocks/>
            </p:cNvCxnSpPr>
            <p:nvPr/>
          </p:nvCxnSpPr>
          <p:spPr bwMode="auto">
            <a:xfrm>
              <a:off x="3324297" y="3692916"/>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BD810F9E-C263-4250-8B8B-B9E00F081760}"/>
                </a:ext>
              </a:extLst>
            </p:cNvPr>
            <p:cNvCxnSpPr>
              <a:cxnSpLocks/>
            </p:cNvCxnSpPr>
            <p:nvPr/>
          </p:nvCxnSpPr>
          <p:spPr bwMode="auto">
            <a:xfrm>
              <a:off x="3515906" y="3758400"/>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F6BD16D6-EA8E-40CC-AED7-023CDA54EC52}"/>
                </a:ext>
              </a:extLst>
            </p:cNvPr>
            <p:cNvCxnSpPr>
              <a:cxnSpLocks/>
            </p:cNvCxnSpPr>
            <p:nvPr/>
          </p:nvCxnSpPr>
          <p:spPr bwMode="auto">
            <a:xfrm>
              <a:off x="3552287" y="3778796"/>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23459F25-1395-41CE-8F4A-7A0CEA8948E1}"/>
                </a:ext>
              </a:extLst>
            </p:cNvPr>
            <p:cNvCxnSpPr>
              <a:cxnSpLocks/>
            </p:cNvCxnSpPr>
            <p:nvPr/>
          </p:nvCxnSpPr>
          <p:spPr bwMode="auto">
            <a:xfrm>
              <a:off x="3697004" y="3788457"/>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E3F9FDF6-A998-4859-960C-D1B24011408F}"/>
                </a:ext>
              </a:extLst>
            </p:cNvPr>
            <p:cNvCxnSpPr>
              <a:cxnSpLocks/>
            </p:cNvCxnSpPr>
            <p:nvPr/>
          </p:nvCxnSpPr>
          <p:spPr bwMode="auto">
            <a:xfrm>
              <a:off x="3726918" y="3850720"/>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FFA1C94F-8CE0-4CBB-99AF-0CF97CD5DD02}"/>
                </a:ext>
              </a:extLst>
            </p:cNvPr>
            <p:cNvCxnSpPr>
              <a:cxnSpLocks/>
            </p:cNvCxnSpPr>
            <p:nvPr/>
          </p:nvCxnSpPr>
          <p:spPr bwMode="auto">
            <a:xfrm>
              <a:off x="3911250" y="3925864"/>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F1B8AE58-842E-4183-BD64-CEE7B9693061}"/>
                </a:ext>
              </a:extLst>
            </p:cNvPr>
            <p:cNvCxnSpPr>
              <a:cxnSpLocks/>
            </p:cNvCxnSpPr>
            <p:nvPr/>
          </p:nvCxnSpPr>
          <p:spPr bwMode="auto">
            <a:xfrm>
              <a:off x="3933079" y="3967730"/>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E1AB356B-1F5E-4092-B420-A01EC51F7A64}"/>
                </a:ext>
              </a:extLst>
            </p:cNvPr>
            <p:cNvCxnSpPr>
              <a:cxnSpLocks/>
            </p:cNvCxnSpPr>
            <p:nvPr/>
          </p:nvCxnSpPr>
          <p:spPr bwMode="auto">
            <a:xfrm>
              <a:off x="4117412" y="4051462"/>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3303E67C-F219-4DAE-B985-660E0F6B7739}"/>
                </a:ext>
              </a:extLst>
            </p:cNvPr>
            <p:cNvCxnSpPr>
              <a:cxnSpLocks/>
            </p:cNvCxnSpPr>
            <p:nvPr/>
          </p:nvCxnSpPr>
          <p:spPr bwMode="auto">
            <a:xfrm>
              <a:off x="4311446" y="4114798"/>
              <a:ext cx="0" cy="84805"/>
            </a:xfrm>
            <a:prstGeom prst="line">
              <a:avLst/>
            </a:prstGeom>
            <a:noFill/>
            <a:ln w="28575" cap="flat" cmpd="sng" algn="ctr">
              <a:solidFill>
                <a:schemeClr val="accent3"/>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ED56BB58-460A-4698-8F7C-47D8781D0070}"/>
                </a:ext>
              </a:extLst>
            </p:cNvPr>
            <p:cNvCxnSpPr>
              <a:cxnSpLocks/>
            </p:cNvCxnSpPr>
            <p:nvPr/>
          </p:nvCxnSpPr>
          <p:spPr bwMode="auto">
            <a:xfrm>
              <a:off x="4133581" y="4051462"/>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C3497201-B8B2-48B0-9BA9-FF41D51395C9}"/>
                </a:ext>
              </a:extLst>
            </p:cNvPr>
            <p:cNvCxnSpPr>
              <a:cxnSpLocks/>
            </p:cNvCxnSpPr>
            <p:nvPr/>
          </p:nvCxnSpPr>
          <p:spPr bwMode="auto">
            <a:xfrm>
              <a:off x="4151368" y="4082594"/>
              <a:ext cx="0" cy="84805"/>
            </a:xfrm>
            <a:prstGeom prst="line">
              <a:avLst/>
            </a:prstGeom>
            <a:noFill/>
            <a:ln w="28575" cap="flat" cmpd="sng" algn="ctr">
              <a:solidFill>
                <a:schemeClr val="accent3"/>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255E85A5-7011-4ABC-8E69-0E1DC3749F84}"/>
                </a:ext>
              </a:extLst>
            </p:cNvPr>
            <p:cNvCxnSpPr>
              <a:cxnSpLocks/>
            </p:cNvCxnSpPr>
            <p:nvPr/>
          </p:nvCxnSpPr>
          <p:spPr bwMode="auto">
            <a:xfrm>
              <a:off x="4330041" y="4114798"/>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979D8865-BEC2-4086-B7DF-961746B8AAB4}"/>
                </a:ext>
              </a:extLst>
            </p:cNvPr>
            <p:cNvCxnSpPr>
              <a:cxnSpLocks/>
            </p:cNvCxnSpPr>
            <p:nvPr/>
          </p:nvCxnSpPr>
          <p:spPr bwMode="auto">
            <a:xfrm>
              <a:off x="4360763" y="4115871"/>
              <a:ext cx="0" cy="85879"/>
            </a:xfrm>
            <a:prstGeom prst="line">
              <a:avLst/>
            </a:prstGeom>
            <a:noFill/>
            <a:ln w="38100" cap="flat" cmpd="sng" algn="ctr">
              <a:solidFill>
                <a:schemeClr val="accent3"/>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FDD29F06-FE2C-4623-BF6D-7C90A6CB170E}"/>
                </a:ext>
              </a:extLst>
            </p:cNvPr>
            <p:cNvCxnSpPr>
              <a:cxnSpLocks/>
            </p:cNvCxnSpPr>
            <p:nvPr/>
          </p:nvCxnSpPr>
          <p:spPr bwMode="auto">
            <a:xfrm>
              <a:off x="4382592" y="4137342"/>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D0D5B336-7CAB-41FE-9C16-B748DD9C80B1}"/>
                </a:ext>
              </a:extLst>
            </p:cNvPr>
            <p:cNvCxnSpPr>
              <a:cxnSpLocks/>
            </p:cNvCxnSpPr>
            <p:nvPr/>
          </p:nvCxnSpPr>
          <p:spPr bwMode="auto">
            <a:xfrm>
              <a:off x="4566116" y="4192090"/>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98B46235-9309-47E3-A050-8CADAC573090}"/>
                </a:ext>
              </a:extLst>
            </p:cNvPr>
            <p:cNvCxnSpPr>
              <a:cxnSpLocks/>
            </p:cNvCxnSpPr>
            <p:nvPr/>
          </p:nvCxnSpPr>
          <p:spPr bwMode="auto">
            <a:xfrm>
              <a:off x="4584711" y="4192090"/>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F68A8EE5-14A7-4AAA-838F-51FCDCD53945}"/>
                </a:ext>
              </a:extLst>
            </p:cNvPr>
            <p:cNvCxnSpPr>
              <a:cxnSpLocks/>
            </p:cNvCxnSpPr>
            <p:nvPr/>
          </p:nvCxnSpPr>
          <p:spPr bwMode="auto">
            <a:xfrm>
              <a:off x="4756916" y="4258646"/>
              <a:ext cx="0" cy="84805"/>
            </a:xfrm>
            <a:prstGeom prst="line">
              <a:avLst/>
            </a:prstGeom>
            <a:noFill/>
            <a:ln w="28575" cap="flat" cmpd="sng" algn="ctr">
              <a:solidFill>
                <a:schemeClr val="accent3"/>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F6CB38A0-B9DE-410B-B068-14262663A22F}"/>
                </a:ext>
              </a:extLst>
            </p:cNvPr>
            <p:cNvCxnSpPr>
              <a:cxnSpLocks/>
            </p:cNvCxnSpPr>
            <p:nvPr/>
          </p:nvCxnSpPr>
          <p:spPr bwMode="auto">
            <a:xfrm>
              <a:off x="4779553" y="4258646"/>
              <a:ext cx="0" cy="84805"/>
            </a:xfrm>
            <a:prstGeom prst="line">
              <a:avLst/>
            </a:prstGeom>
            <a:noFill/>
            <a:ln w="28575" cap="flat" cmpd="sng" algn="ctr">
              <a:solidFill>
                <a:schemeClr val="accent3"/>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28636DDB-8CEE-4B80-BA6D-CEA339AF4E59}"/>
                </a:ext>
              </a:extLst>
            </p:cNvPr>
            <p:cNvCxnSpPr>
              <a:cxnSpLocks/>
            </p:cNvCxnSpPr>
            <p:nvPr/>
          </p:nvCxnSpPr>
          <p:spPr bwMode="auto">
            <a:xfrm>
              <a:off x="4794915" y="4300512"/>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FA5F825F-090E-4B18-A0D8-1ED0C5E10F53}"/>
                </a:ext>
              </a:extLst>
            </p:cNvPr>
            <p:cNvCxnSpPr>
              <a:cxnSpLocks/>
            </p:cNvCxnSpPr>
            <p:nvPr/>
          </p:nvCxnSpPr>
          <p:spPr bwMode="auto">
            <a:xfrm>
              <a:off x="4809467" y="4300512"/>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467A0B75-4F9A-49A6-AAFC-330917E64E61}"/>
                </a:ext>
              </a:extLst>
            </p:cNvPr>
            <p:cNvCxnSpPr>
              <a:cxnSpLocks/>
            </p:cNvCxnSpPr>
            <p:nvPr/>
          </p:nvCxnSpPr>
          <p:spPr bwMode="auto">
            <a:xfrm>
              <a:off x="4829679" y="4340231"/>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BA5FEEA0-E158-468A-BFEE-473A109D5AFB}"/>
                </a:ext>
              </a:extLst>
            </p:cNvPr>
            <p:cNvCxnSpPr>
              <a:cxnSpLocks/>
            </p:cNvCxnSpPr>
            <p:nvPr/>
          </p:nvCxnSpPr>
          <p:spPr bwMode="auto">
            <a:xfrm>
              <a:off x="5104561" y="4362774"/>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5834EDD0-4C50-40A2-83F0-9B4D42C502A1}"/>
                </a:ext>
              </a:extLst>
            </p:cNvPr>
            <p:cNvCxnSpPr>
              <a:cxnSpLocks/>
            </p:cNvCxnSpPr>
            <p:nvPr/>
          </p:nvCxnSpPr>
          <p:spPr bwMode="auto">
            <a:xfrm>
              <a:off x="5171664" y="4405714"/>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4021F76C-C4AD-4B91-950B-3A6FABEA34E1}"/>
                </a:ext>
              </a:extLst>
            </p:cNvPr>
            <p:cNvCxnSpPr>
              <a:cxnSpLocks/>
            </p:cNvCxnSpPr>
            <p:nvPr/>
          </p:nvCxnSpPr>
          <p:spPr bwMode="auto">
            <a:xfrm>
              <a:off x="5204812" y="4495888"/>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FD8AE0E6-3CE1-4D49-930C-E1E0FCADB432}"/>
                </a:ext>
              </a:extLst>
            </p:cNvPr>
            <p:cNvCxnSpPr>
              <a:cxnSpLocks/>
            </p:cNvCxnSpPr>
            <p:nvPr/>
          </p:nvCxnSpPr>
          <p:spPr bwMode="auto">
            <a:xfrm>
              <a:off x="5602582" y="4496961"/>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5" name="Straight Connector 110">
              <a:extLst>
                <a:ext uri="{FF2B5EF4-FFF2-40B4-BE49-F238E27FC236}">
                  <a16:creationId xmlns:a16="http://schemas.microsoft.com/office/drawing/2014/main" id="{AB4A85A7-AF7E-49AC-9EDE-3C82DD2D79E7}"/>
                </a:ext>
              </a:extLst>
            </p:cNvPr>
            <p:cNvCxnSpPr>
              <a:cxnSpLocks/>
            </p:cNvCxnSpPr>
            <p:nvPr/>
          </p:nvCxnSpPr>
          <p:spPr bwMode="auto">
            <a:xfrm>
              <a:off x="1799511" y="240258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26" name="Straight Connector 111">
              <a:extLst>
                <a:ext uri="{FF2B5EF4-FFF2-40B4-BE49-F238E27FC236}">
                  <a16:creationId xmlns:a16="http://schemas.microsoft.com/office/drawing/2014/main" id="{083897E0-DEFE-413F-B6BC-0C5308B50051}"/>
                </a:ext>
              </a:extLst>
            </p:cNvPr>
            <p:cNvCxnSpPr>
              <a:cxnSpLocks/>
            </p:cNvCxnSpPr>
            <p:nvPr/>
          </p:nvCxnSpPr>
          <p:spPr bwMode="auto">
            <a:xfrm>
              <a:off x="1819723" y="240258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27" name="Straight Connector 112">
              <a:extLst>
                <a:ext uri="{FF2B5EF4-FFF2-40B4-BE49-F238E27FC236}">
                  <a16:creationId xmlns:a16="http://schemas.microsoft.com/office/drawing/2014/main" id="{1500522D-DA79-4C0B-8538-CB816D51C85F}"/>
                </a:ext>
              </a:extLst>
            </p:cNvPr>
            <p:cNvCxnSpPr>
              <a:cxnSpLocks/>
            </p:cNvCxnSpPr>
            <p:nvPr/>
          </p:nvCxnSpPr>
          <p:spPr bwMode="auto">
            <a:xfrm>
              <a:off x="1828616" y="240258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28" name="Straight Connector 113">
              <a:extLst>
                <a:ext uri="{FF2B5EF4-FFF2-40B4-BE49-F238E27FC236}">
                  <a16:creationId xmlns:a16="http://schemas.microsoft.com/office/drawing/2014/main" id="{FF4F3B41-B693-4C68-AC67-4D14F7EDAD87}"/>
                </a:ext>
              </a:extLst>
            </p:cNvPr>
            <p:cNvCxnSpPr>
              <a:cxnSpLocks/>
            </p:cNvCxnSpPr>
            <p:nvPr/>
          </p:nvCxnSpPr>
          <p:spPr bwMode="auto">
            <a:xfrm>
              <a:off x="1846403" y="240258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29" name="Straight Connector 114">
              <a:extLst>
                <a:ext uri="{FF2B5EF4-FFF2-40B4-BE49-F238E27FC236}">
                  <a16:creationId xmlns:a16="http://schemas.microsoft.com/office/drawing/2014/main" id="{741FE5AC-1D66-4ED6-B0DC-CB9836AC8734}"/>
                </a:ext>
              </a:extLst>
            </p:cNvPr>
            <p:cNvCxnSpPr>
              <a:cxnSpLocks/>
            </p:cNvCxnSpPr>
            <p:nvPr/>
          </p:nvCxnSpPr>
          <p:spPr bwMode="auto">
            <a:xfrm>
              <a:off x="1873891" y="242727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0" name="Straight Connector 115">
              <a:extLst>
                <a:ext uri="{FF2B5EF4-FFF2-40B4-BE49-F238E27FC236}">
                  <a16:creationId xmlns:a16="http://schemas.microsoft.com/office/drawing/2014/main" id="{88CA08E1-5068-4DFB-94C9-B9A0145624E2}"/>
                </a:ext>
              </a:extLst>
            </p:cNvPr>
            <p:cNvCxnSpPr>
              <a:cxnSpLocks/>
            </p:cNvCxnSpPr>
            <p:nvPr/>
          </p:nvCxnSpPr>
          <p:spPr bwMode="auto">
            <a:xfrm>
              <a:off x="2247407" y="249704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1" name="Straight Connector 116">
              <a:extLst>
                <a:ext uri="{FF2B5EF4-FFF2-40B4-BE49-F238E27FC236}">
                  <a16:creationId xmlns:a16="http://schemas.microsoft.com/office/drawing/2014/main" id="{9D7ADD93-9EA6-498E-AC64-0BE6FEA99BDF}"/>
                </a:ext>
              </a:extLst>
            </p:cNvPr>
            <p:cNvCxnSpPr>
              <a:cxnSpLocks/>
            </p:cNvCxnSpPr>
            <p:nvPr/>
          </p:nvCxnSpPr>
          <p:spPr bwMode="auto">
            <a:xfrm>
              <a:off x="2261151" y="2531401"/>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2" name="Straight Connector 117">
              <a:extLst>
                <a:ext uri="{FF2B5EF4-FFF2-40B4-BE49-F238E27FC236}">
                  <a16:creationId xmlns:a16="http://schemas.microsoft.com/office/drawing/2014/main" id="{CDD9812D-E05F-4835-B9F6-03082603CD51}"/>
                </a:ext>
              </a:extLst>
            </p:cNvPr>
            <p:cNvCxnSpPr>
              <a:cxnSpLocks/>
            </p:cNvCxnSpPr>
            <p:nvPr/>
          </p:nvCxnSpPr>
          <p:spPr bwMode="auto">
            <a:xfrm>
              <a:off x="2293490" y="2544283"/>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3" name="Straight Connector 118">
              <a:extLst>
                <a:ext uri="{FF2B5EF4-FFF2-40B4-BE49-F238E27FC236}">
                  <a16:creationId xmlns:a16="http://schemas.microsoft.com/office/drawing/2014/main" id="{E20EBF8A-2811-436E-BC21-E69294904FD1}"/>
                </a:ext>
              </a:extLst>
            </p:cNvPr>
            <p:cNvCxnSpPr>
              <a:cxnSpLocks/>
            </p:cNvCxnSpPr>
            <p:nvPr/>
          </p:nvCxnSpPr>
          <p:spPr bwMode="auto">
            <a:xfrm>
              <a:off x="2503694" y="2664514"/>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4" name="Straight Connector 119">
              <a:extLst>
                <a:ext uri="{FF2B5EF4-FFF2-40B4-BE49-F238E27FC236}">
                  <a16:creationId xmlns:a16="http://schemas.microsoft.com/office/drawing/2014/main" id="{A4D0EFA0-37D5-4D8B-BEDE-18E0719E5E72}"/>
                </a:ext>
              </a:extLst>
            </p:cNvPr>
            <p:cNvCxnSpPr>
              <a:cxnSpLocks/>
            </p:cNvCxnSpPr>
            <p:nvPr/>
          </p:nvCxnSpPr>
          <p:spPr bwMode="auto">
            <a:xfrm>
              <a:off x="2448717" y="2561458"/>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5" name="Straight Connector 120">
              <a:extLst>
                <a:ext uri="{FF2B5EF4-FFF2-40B4-BE49-F238E27FC236}">
                  <a16:creationId xmlns:a16="http://schemas.microsoft.com/office/drawing/2014/main" id="{042F14FB-F7A4-49D9-9178-A67100088529}"/>
                </a:ext>
              </a:extLst>
            </p:cNvPr>
            <p:cNvCxnSpPr>
              <a:cxnSpLocks/>
            </p:cNvCxnSpPr>
            <p:nvPr/>
          </p:nvCxnSpPr>
          <p:spPr bwMode="auto">
            <a:xfrm>
              <a:off x="3274171" y="3016618"/>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6" name="Straight Connector 121">
              <a:extLst>
                <a:ext uri="{FF2B5EF4-FFF2-40B4-BE49-F238E27FC236}">
                  <a16:creationId xmlns:a16="http://schemas.microsoft.com/office/drawing/2014/main" id="{92D5B917-D79C-49E8-A9D1-B05F7F000437}"/>
                </a:ext>
              </a:extLst>
            </p:cNvPr>
            <p:cNvCxnSpPr>
              <a:cxnSpLocks/>
            </p:cNvCxnSpPr>
            <p:nvPr/>
          </p:nvCxnSpPr>
          <p:spPr bwMode="auto">
            <a:xfrm>
              <a:off x="3295191" y="305848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7" name="Straight Connector 122">
              <a:extLst>
                <a:ext uri="{FF2B5EF4-FFF2-40B4-BE49-F238E27FC236}">
                  <a16:creationId xmlns:a16="http://schemas.microsoft.com/office/drawing/2014/main" id="{7F06E218-BF07-406A-A82E-971A562C28A7}"/>
                </a:ext>
              </a:extLst>
            </p:cNvPr>
            <p:cNvCxnSpPr>
              <a:cxnSpLocks/>
            </p:cNvCxnSpPr>
            <p:nvPr/>
          </p:nvCxnSpPr>
          <p:spPr bwMode="auto">
            <a:xfrm>
              <a:off x="3515097" y="3171200"/>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8" name="Straight Connector 123">
              <a:extLst>
                <a:ext uri="{FF2B5EF4-FFF2-40B4-BE49-F238E27FC236}">
                  <a16:creationId xmlns:a16="http://schemas.microsoft.com/office/drawing/2014/main" id="{028CC036-B61B-48CC-9083-2B53764A4DEC}"/>
                </a:ext>
              </a:extLst>
            </p:cNvPr>
            <p:cNvCxnSpPr>
              <a:cxnSpLocks/>
            </p:cNvCxnSpPr>
            <p:nvPr/>
          </p:nvCxnSpPr>
          <p:spPr bwMode="auto">
            <a:xfrm>
              <a:off x="3661431" y="32323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9" name="Straight Connector 124">
              <a:extLst>
                <a:ext uri="{FF2B5EF4-FFF2-40B4-BE49-F238E27FC236}">
                  <a16:creationId xmlns:a16="http://schemas.microsoft.com/office/drawing/2014/main" id="{5FEA1111-EDAB-48E1-8A70-6DF94FE89C0A}"/>
                </a:ext>
              </a:extLst>
            </p:cNvPr>
            <p:cNvCxnSpPr>
              <a:cxnSpLocks/>
            </p:cNvCxnSpPr>
            <p:nvPr/>
          </p:nvCxnSpPr>
          <p:spPr bwMode="auto">
            <a:xfrm>
              <a:off x="3698621" y="3234536"/>
              <a:ext cx="0" cy="84805"/>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0" name="Straight Connector 125">
              <a:extLst>
                <a:ext uri="{FF2B5EF4-FFF2-40B4-BE49-F238E27FC236}">
                  <a16:creationId xmlns:a16="http://schemas.microsoft.com/office/drawing/2014/main" id="{61285B58-1953-4801-BC2E-C2B489B647CA}"/>
                </a:ext>
              </a:extLst>
            </p:cNvPr>
            <p:cNvCxnSpPr>
              <a:cxnSpLocks/>
            </p:cNvCxnSpPr>
            <p:nvPr/>
          </p:nvCxnSpPr>
          <p:spPr bwMode="auto">
            <a:xfrm>
              <a:off x="3733385" y="3311828"/>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1" name="Straight Connector 126">
              <a:extLst>
                <a:ext uri="{FF2B5EF4-FFF2-40B4-BE49-F238E27FC236}">
                  <a16:creationId xmlns:a16="http://schemas.microsoft.com/office/drawing/2014/main" id="{405F7DD9-1249-478E-A171-2AF44B438F19}"/>
                </a:ext>
              </a:extLst>
            </p:cNvPr>
            <p:cNvCxnSpPr>
              <a:cxnSpLocks/>
            </p:cNvCxnSpPr>
            <p:nvPr/>
          </p:nvCxnSpPr>
          <p:spPr bwMode="auto">
            <a:xfrm>
              <a:off x="3895889" y="3347253"/>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2" name="Straight Connector 127">
              <a:extLst>
                <a:ext uri="{FF2B5EF4-FFF2-40B4-BE49-F238E27FC236}">
                  <a16:creationId xmlns:a16="http://schemas.microsoft.com/office/drawing/2014/main" id="{6A0FD9C7-D40F-494B-B282-75C8C301F576}"/>
                </a:ext>
              </a:extLst>
            </p:cNvPr>
            <p:cNvCxnSpPr>
              <a:cxnSpLocks/>
            </p:cNvCxnSpPr>
            <p:nvPr/>
          </p:nvCxnSpPr>
          <p:spPr bwMode="auto">
            <a:xfrm>
              <a:off x="3913676" y="3353694"/>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3" name="Straight Connector 128">
              <a:extLst>
                <a:ext uri="{FF2B5EF4-FFF2-40B4-BE49-F238E27FC236}">
                  <a16:creationId xmlns:a16="http://schemas.microsoft.com/office/drawing/2014/main" id="{B2B1D038-3B55-4C01-8E69-3637AA9A75F4}"/>
                </a:ext>
              </a:extLst>
            </p:cNvPr>
            <p:cNvCxnSpPr>
              <a:cxnSpLocks/>
            </p:cNvCxnSpPr>
            <p:nvPr/>
          </p:nvCxnSpPr>
          <p:spPr bwMode="auto">
            <a:xfrm>
              <a:off x="3930654" y="3371943"/>
              <a:ext cx="0" cy="84805"/>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4" name="Straight Connector 129">
              <a:extLst>
                <a:ext uri="{FF2B5EF4-FFF2-40B4-BE49-F238E27FC236}">
                  <a16:creationId xmlns:a16="http://schemas.microsoft.com/office/drawing/2014/main" id="{605DBE80-AEBF-4428-B2E7-EC610AC3CCF3}"/>
                </a:ext>
              </a:extLst>
            </p:cNvPr>
            <p:cNvCxnSpPr>
              <a:cxnSpLocks/>
            </p:cNvCxnSpPr>
            <p:nvPr/>
          </p:nvCxnSpPr>
          <p:spPr bwMode="auto">
            <a:xfrm>
              <a:off x="3944398" y="3396633"/>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5" name="Straight Connector 130">
              <a:extLst>
                <a:ext uri="{FF2B5EF4-FFF2-40B4-BE49-F238E27FC236}">
                  <a16:creationId xmlns:a16="http://schemas.microsoft.com/office/drawing/2014/main" id="{2BBEC469-21A8-4D0B-BA84-D63D202A3C87}"/>
                </a:ext>
              </a:extLst>
            </p:cNvPr>
            <p:cNvCxnSpPr>
              <a:cxnSpLocks/>
            </p:cNvCxnSpPr>
            <p:nvPr/>
          </p:nvCxnSpPr>
          <p:spPr bwMode="auto">
            <a:xfrm>
              <a:off x="3946823" y="343313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6" name="Straight Connector 131">
              <a:extLst>
                <a:ext uri="{FF2B5EF4-FFF2-40B4-BE49-F238E27FC236}">
                  <a16:creationId xmlns:a16="http://schemas.microsoft.com/office/drawing/2014/main" id="{0A09BC5C-A978-445E-9A9F-44E114CF6514}"/>
                </a:ext>
              </a:extLst>
            </p:cNvPr>
            <p:cNvCxnSpPr>
              <a:cxnSpLocks/>
            </p:cNvCxnSpPr>
            <p:nvPr/>
          </p:nvCxnSpPr>
          <p:spPr bwMode="auto">
            <a:xfrm>
              <a:off x="3963801" y="3434206"/>
              <a:ext cx="0" cy="84805"/>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7" name="Straight Connector 132">
              <a:extLst>
                <a:ext uri="{FF2B5EF4-FFF2-40B4-BE49-F238E27FC236}">
                  <a16:creationId xmlns:a16="http://schemas.microsoft.com/office/drawing/2014/main" id="{0B4413F4-A93F-445E-AAB3-8FF7A1516580}"/>
                </a:ext>
              </a:extLst>
            </p:cNvPr>
            <p:cNvCxnSpPr>
              <a:cxnSpLocks/>
            </p:cNvCxnSpPr>
            <p:nvPr/>
          </p:nvCxnSpPr>
          <p:spPr bwMode="auto">
            <a:xfrm>
              <a:off x="4123071" y="3450308"/>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8" name="Straight Connector 133">
              <a:extLst>
                <a:ext uri="{FF2B5EF4-FFF2-40B4-BE49-F238E27FC236}">
                  <a16:creationId xmlns:a16="http://schemas.microsoft.com/office/drawing/2014/main" id="{B23D965D-E46E-451B-AF8B-133F916F2F85}"/>
                </a:ext>
              </a:extLst>
            </p:cNvPr>
            <p:cNvCxnSpPr>
              <a:cxnSpLocks/>
            </p:cNvCxnSpPr>
            <p:nvPr/>
          </p:nvCxnSpPr>
          <p:spPr bwMode="auto">
            <a:xfrm>
              <a:off x="4156219" y="350290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9" name="Straight Connector 134">
              <a:extLst>
                <a:ext uri="{FF2B5EF4-FFF2-40B4-BE49-F238E27FC236}">
                  <a16:creationId xmlns:a16="http://schemas.microsoft.com/office/drawing/2014/main" id="{993A7AF4-D6AA-421D-B2DB-540357A1C9E8}"/>
                </a:ext>
              </a:extLst>
            </p:cNvPr>
            <p:cNvCxnSpPr>
              <a:cxnSpLocks/>
            </p:cNvCxnSpPr>
            <p:nvPr/>
          </p:nvCxnSpPr>
          <p:spPr bwMode="auto">
            <a:xfrm>
              <a:off x="4171579" y="350290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0" name="Straight Connector 135">
              <a:extLst>
                <a:ext uri="{FF2B5EF4-FFF2-40B4-BE49-F238E27FC236}">
                  <a16:creationId xmlns:a16="http://schemas.microsoft.com/office/drawing/2014/main" id="{1FBCF688-D7AA-4CE7-86D0-C62A2FE609C1}"/>
                </a:ext>
              </a:extLst>
            </p:cNvPr>
            <p:cNvCxnSpPr>
              <a:cxnSpLocks/>
            </p:cNvCxnSpPr>
            <p:nvPr/>
          </p:nvCxnSpPr>
          <p:spPr bwMode="auto">
            <a:xfrm>
              <a:off x="4190983" y="3503983"/>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1" name="Straight Connector 136">
              <a:extLst>
                <a:ext uri="{FF2B5EF4-FFF2-40B4-BE49-F238E27FC236}">
                  <a16:creationId xmlns:a16="http://schemas.microsoft.com/office/drawing/2014/main" id="{57F6072D-BDF5-4B27-B921-00BE05D3DB83}"/>
                </a:ext>
              </a:extLst>
            </p:cNvPr>
            <p:cNvCxnSpPr>
              <a:cxnSpLocks/>
            </p:cNvCxnSpPr>
            <p:nvPr/>
          </p:nvCxnSpPr>
          <p:spPr bwMode="auto">
            <a:xfrm>
              <a:off x="4224131" y="3505056"/>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2" name="Straight Connector 137">
              <a:extLst>
                <a:ext uri="{FF2B5EF4-FFF2-40B4-BE49-F238E27FC236}">
                  <a16:creationId xmlns:a16="http://schemas.microsoft.com/office/drawing/2014/main" id="{A7219BC8-BA61-4A43-91E8-9DC15915DC08}"/>
                </a:ext>
              </a:extLst>
            </p:cNvPr>
            <p:cNvCxnSpPr>
              <a:cxnSpLocks/>
            </p:cNvCxnSpPr>
            <p:nvPr/>
          </p:nvCxnSpPr>
          <p:spPr bwMode="auto">
            <a:xfrm>
              <a:off x="4326807" y="351471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3" name="Straight Connector 138">
              <a:extLst>
                <a:ext uri="{FF2B5EF4-FFF2-40B4-BE49-F238E27FC236}">
                  <a16:creationId xmlns:a16="http://schemas.microsoft.com/office/drawing/2014/main" id="{8BB887B9-AE3B-4178-B61E-EAA8BE13990A}"/>
                </a:ext>
              </a:extLst>
            </p:cNvPr>
            <p:cNvCxnSpPr>
              <a:cxnSpLocks/>
            </p:cNvCxnSpPr>
            <p:nvPr/>
          </p:nvCxnSpPr>
          <p:spPr bwMode="auto">
            <a:xfrm>
              <a:off x="4341359"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4" name="Straight Connector 139">
              <a:extLst>
                <a:ext uri="{FF2B5EF4-FFF2-40B4-BE49-F238E27FC236}">
                  <a16:creationId xmlns:a16="http://schemas.microsoft.com/office/drawing/2014/main" id="{23E59C71-FA9F-4ECE-8FC8-9BEE6062BDB5}"/>
                </a:ext>
              </a:extLst>
            </p:cNvPr>
            <p:cNvCxnSpPr>
              <a:cxnSpLocks/>
            </p:cNvCxnSpPr>
            <p:nvPr/>
          </p:nvCxnSpPr>
          <p:spPr bwMode="auto">
            <a:xfrm>
              <a:off x="4360763"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6" name="Straight Connector 140">
              <a:extLst>
                <a:ext uri="{FF2B5EF4-FFF2-40B4-BE49-F238E27FC236}">
                  <a16:creationId xmlns:a16="http://schemas.microsoft.com/office/drawing/2014/main" id="{77704254-009F-4C0F-B09E-5304D3A4D8CC}"/>
                </a:ext>
              </a:extLst>
            </p:cNvPr>
            <p:cNvCxnSpPr>
              <a:cxnSpLocks/>
            </p:cNvCxnSpPr>
            <p:nvPr/>
          </p:nvCxnSpPr>
          <p:spPr bwMode="auto">
            <a:xfrm>
              <a:off x="4376124"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8" name="Straight Connector 141">
              <a:extLst>
                <a:ext uri="{FF2B5EF4-FFF2-40B4-BE49-F238E27FC236}">
                  <a16:creationId xmlns:a16="http://schemas.microsoft.com/office/drawing/2014/main" id="{428EB26F-3125-44E3-A77B-782F0F2B0300}"/>
                </a:ext>
              </a:extLst>
            </p:cNvPr>
            <p:cNvCxnSpPr>
              <a:cxnSpLocks/>
            </p:cNvCxnSpPr>
            <p:nvPr/>
          </p:nvCxnSpPr>
          <p:spPr bwMode="auto">
            <a:xfrm>
              <a:off x="4396336"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9" name="Straight Connector 142">
              <a:extLst>
                <a:ext uri="{FF2B5EF4-FFF2-40B4-BE49-F238E27FC236}">
                  <a16:creationId xmlns:a16="http://schemas.microsoft.com/office/drawing/2014/main" id="{359F39FA-FCE8-434E-9043-B669BD47CD0E}"/>
                </a:ext>
              </a:extLst>
            </p:cNvPr>
            <p:cNvCxnSpPr>
              <a:cxnSpLocks/>
            </p:cNvCxnSpPr>
            <p:nvPr/>
          </p:nvCxnSpPr>
          <p:spPr bwMode="auto">
            <a:xfrm>
              <a:off x="4415739"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0" name="Straight Connector 143">
              <a:extLst>
                <a:ext uri="{FF2B5EF4-FFF2-40B4-BE49-F238E27FC236}">
                  <a16:creationId xmlns:a16="http://schemas.microsoft.com/office/drawing/2014/main" id="{403AED4B-04EC-4942-B0DA-E959D34390E1}"/>
                </a:ext>
              </a:extLst>
            </p:cNvPr>
            <p:cNvCxnSpPr>
              <a:cxnSpLocks/>
            </p:cNvCxnSpPr>
            <p:nvPr/>
          </p:nvCxnSpPr>
          <p:spPr bwMode="auto">
            <a:xfrm>
              <a:off x="4433526"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1" name="Straight Connector 144">
              <a:extLst>
                <a:ext uri="{FF2B5EF4-FFF2-40B4-BE49-F238E27FC236}">
                  <a16:creationId xmlns:a16="http://schemas.microsoft.com/office/drawing/2014/main" id="{6B9ED7F1-735B-4FA1-9A7D-0F029428EE7D}"/>
                </a:ext>
              </a:extLst>
            </p:cNvPr>
            <p:cNvCxnSpPr>
              <a:cxnSpLocks/>
            </p:cNvCxnSpPr>
            <p:nvPr/>
          </p:nvCxnSpPr>
          <p:spPr bwMode="auto">
            <a:xfrm>
              <a:off x="4573392" y="358771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2" name="Straight Connector 145">
              <a:extLst>
                <a:ext uri="{FF2B5EF4-FFF2-40B4-BE49-F238E27FC236}">
                  <a16:creationId xmlns:a16="http://schemas.microsoft.com/office/drawing/2014/main" id="{92A439D4-4E58-4A8A-8F0A-39CA6DD4D927}"/>
                </a:ext>
              </a:extLst>
            </p:cNvPr>
            <p:cNvCxnSpPr>
              <a:cxnSpLocks/>
            </p:cNvCxnSpPr>
            <p:nvPr/>
          </p:nvCxnSpPr>
          <p:spPr bwMode="auto">
            <a:xfrm>
              <a:off x="4598455" y="358771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3" name="Straight Connector 146">
              <a:extLst>
                <a:ext uri="{FF2B5EF4-FFF2-40B4-BE49-F238E27FC236}">
                  <a16:creationId xmlns:a16="http://schemas.microsoft.com/office/drawing/2014/main" id="{DB622555-8232-4F88-BC91-66CCC48D2B16}"/>
                </a:ext>
              </a:extLst>
            </p:cNvPr>
            <p:cNvCxnSpPr>
              <a:cxnSpLocks/>
            </p:cNvCxnSpPr>
            <p:nvPr/>
          </p:nvCxnSpPr>
          <p:spPr bwMode="auto">
            <a:xfrm>
              <a:off x="4621092" y="358771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4" name="Straight Connector 147">
              <a:extLst>
                <a:ext uri="{FF2B5EF4-FFF2-40B4-BE49-F238E27FC236}">
                  <a16:creationId xmlns:a16="http://schemas.microsoft.com/office/drawing/2014/main" id="{3B654C17-6978-41B1-803E-8532C0CB2E37}"/>
                </a:ext>
              </a:extLst>
            </p:cNvPr>
            <p:cNvCxnSpPr>
              <a:cxnSpLocks/>
            </p:cNvCxnSpPr>
            <p:nvPr/>
          </p:nvCxnSpPr>
          <p:spPr bwMode="auto">
            <a:xfrm>
              <a:off x="4716492" y="3612405"/>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5" name="Straight Connector 148">
              <a:extLst>
                <a:ext uri="{FF2B5EF4-FFF2-40B4-BE49-F238E27FC236}">
                  <a16:creationId xmlns:a16="http://schemas.microsoft.com/office/drawing/2014/main" id="{A6F275D7-C856-4E91-887B-3D971B9DF458}"/>
                </a:ext>
              </a:extLst>
            </p:cNvPr>
            <p:cNvCxnSpPr>
              <a:cxnSpLocks/>
            </p:cNvCxnSpPr>
            <p:nvPr/>
          </p:nvCxnSpPr>
          <p:spPr bwMode="auto">
            <a:xfrm>
              <a:off x="4745597" y="361455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74" name="Straight Connector 149">
              <a:extLst>
                <a:ext uri="{FF2B5EF4-FFF2-40B4-BE49-F238E27FC236}">
                  <a16:creationId xmlns:a16="http://schemas.microsoft.com/office/drawing/2014/main" id="{35218CD4-66BF-42E8-93E5-0888752B528C}"/>
                </a:ext>
              </a:extLst>
            </p:cNvPr>
            <p:cNvCxnSpPr>
              <a:cxnSpLocks/>
            </p:cNvCxnSpPr>
            <p:nvPr/>
          </p:nvCxnSpPr>
          <p:spPr bwMode="auto">
            <a:xfrm>
              <a:off x="4760150" y="3623140"/>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75" name="Straight Connector 150">
              <a:extLst>
                <a:ext uri="{FF2B5EF4-FFF2-40B4-BE49-F238E27FC236}">
                  <a16:creationId xmlns:a16="http://schemas.microsoft.com/office/drawing/2014/main" id="{7EA86BD8-7399-4A60-9DC0-C195D694D2FE}"/>
                </a:ext>
              </a:extLst>
            </p:cNvPr>
            <p:cNvCxnSpPr>
              <a:cxnSpLocks/>
            </p:cNvCxnSpPr>
            <p:nvPr/>
          </p:nvCxnSpPr>
          <p:spPr bwMode="auto">
            <a:xfrm>
              <a:off x="4946099"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78" name="Straight Connector 151">
              <a:extLst>
                <a:ext uri="{FF2B5EF4-FFF2-40B4-BE49-F238E27FC236}">
                  <a16:creationId xmlns:a16="http://schemas.microsoft.com/office/drawing/2014/main" id="{6106295B-FA73-40C3-8C0A-AD1E70A48D5B}"/>
                </a:ext>
              </a:extLst>
            </p:cNvPr>
            <p:cNvCxnSpPr>
              <a:cxnSpLocks/>
            </p:cNvCxnSpPr>
            <p:nvPr/>
          </p:nvCxnSpPr>
          <p:spPr bwMode="auto">
            <a:xfrm>
              <a:off x="4779553" y="363065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79" name="Straight Connector 152">
              <a:extLst>
                <a:ext uri="{FF2B5EF4-FFF2-40B4-BE49-F238E27FC236}">
                  <a16:creationId xmlns:a16="http://schemas.microsoft.com/office/drawing/2014/main" id="{2302F829-9DC2-4DAC-B6F4-17FF51913E5E}"/>
                </a:ext>
              </a:extLst>
            </p:cNvPr>
            <p:cNvCxnSpPr>
              <a:cxnSpLocks/>
            </p:cNvCxnSpPr>
            <p:nvPr/>
          </p:nvCxnSpPr>
          <p:spPr bwMode="auto">
            <a:xfrm>
              <a:off x="4791681" y="3673594"/>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0" name="Straight Connector 153">
              <a:extLst>
                <a:ext uri="{FF2B5EF4-FFF2-40B4-BE49-F238E27FC236}">
                  <a16:creationId xmlns:a16="http://schemas.microsoft.com/office/drawing/2014/main" id="{9F85CFAB-795E-42BA-979F-3E85CD9C214F}"/>
                </a:ext>
              </a:extLst>
            </p:cNvPr>
            <p:cNvCxnSpPr>
              <a:cxnSpLocks/>
            </p:cNvCxnSpPr>
            <p:nvPr/>
          </p:nvCxnSpPr>
          <p:spPr bwMode="auto">
            <a:xfrm>
              <a:off x="4814318" y="367896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1" name="Straight Connector 154">
              <a:extLst>
                <a:ext uri="{FF2B5EF4-FFF2-40B4-BE49-F238E27FC236}">
                  <a16:creationId xmlns:a16="http://schemas.microsoft.com/office/drawing/2014/main" id="{7AFEE6C4-AE1B-46F5-A702-5AA58319B983}"/>
                </a:ext>
              </a:extLst>
            </p:cNvPr>
            <p:cNvCxnSpPr>
              <a:cxnSpLocks/>
            </p:cNvCxnSpPr>
            <p:nvPr/>
          </p:nvCxnSpPr>
          <p:spPr bwMode="auto">
            <a:xfrm>
              <a:off x="4879804" y="367896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2" name="Straight Connector 155">
              <a:extLst>
                <a:ext uri="{FF2B5EF4-FFF2-40B4-BE49-F238E27FC236}">
                  <a16:creationId xmlns:a16="http://schemas.microsoft.com/office/drawing/2014/main" id="{ED44102A-F723-4FD7-9A31-A750D45090AB}"/>
                </a:ext>
              </a:extLst>
            </p:cNvPr>
            <p:cNvCxnSpPr>
              <a:cxnSpLocks/>
            </p:cNvCxnSpPr>
            <p:nvPr/>
          </p:nvCxnSpPr>
          <p:spPr bwMode="auto">
            <a:xfrm>
              <a:off x="4966312"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3" name="Straight Connector 156">
              <a:extLst>
                <a:ext uri="{FF2B5EF4-FFF2-40B4-BE49-F238E27FC236}">
                  <a16:creationId xmlns:a16="http://schemas.microsoft.com/office/drawing/2014/main" id="{2E826A4D-7D23-473B-B6FF-0C8231A092FC}"/>
                </a:ext>
              </a:extLst>
            </p:cNvPr>
            <p:cNvCxnSpPr>
              <a:cxnSpLocks/>
            </p:cNvCxnSpPr>
            <p:nvPr/>
          </p:nvCxnSpPr>
          <p:spPr bwMode="auto">
            <a:xfrm>
              <a:off x="4988949"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4" name="Straight Connector 157">
              <a:extLst>
                <a:ext uri="{FF2B5EF4-FFF2-40B4-BE49-F238E27FC236}">
                  <a16:creationId xmlns:a16="http://schemas.microsoft.com/office/drawing/2014/main" id="{07E6013E-5CFE-4D5D-8888-A59E7E4CA8C3}"/>
                </a:ext>
              </a:extLst>
            </p:cNvPr>
            <p:cNvCxnSpPr>
              <a:cxnSpLocks/>
            </p:cNvCxnSpPr>
            <p:nvPr/>
          </p:nvCxnSpPr>
          <p:spPr bwMode="auto">
            <a:xfrm>
              <a:off x="5030990"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5" name="Straight Connector 158">
              <a:extLst>
                <a:ext uri="{FF2B5EF4-FFF2-40B4-BE49-F238E27FC236}">
                  <a16:creationId xmlns:a16="http://schemas.microsoft.com/office/drawing/2014/main" id="{FD06064A-8B8B-4AF8-9730-B9E8021FA608}"/>
                </a:ext>
              </a:extLst>
            </p:cNvPr>
            <p:cNvCxnSpPr>
              <a:cxnSpLocks/>
            </p:cNvCxnSpPr>
            <p:nvPr/>
          </p:nvCxnSpPr>
          <p:spPr bwMode="auto">
            <a:xfrm>
              <a:off x="5088391"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6" name="Straight Connector 159">
              <a:extLst>
                <a:ext uri="{FF2B5EF4-FFF2-40B4-BE49-F238E27FC236}">
                  <a16:creationId xmlns:a16="http://schemas.microsoft.com/office/drawing/2014/main" id="{23A0F42E-41F0-4CAE-9EB7-0BDDD1A412D3}"/>
                </a:ext>
              </a:extLst>
            </p:cNvPr>
            <p:cNvCxnSpPr>
              <a:cxnSpLocks/>
            </p:cNvCxnSpPr>
            <p:nvPr/>
          </p:nvCxnSpPr>
          <p:spPr bwMode="auto">
            <a:xfrm>
              <a:off x="5144176"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7" name="Straight Connector 160">
              <a:extLst>
                <a:ext uri="{FF2B5EF4-FFF2-40B4-BE49-F238E27FC236}">
                  <a16:creationId xmlns:a16="http://schemas.microsoft.com/office/drawing/2014/main" id="{7F0537F3-E028-4F21-9F40-9C10239077B4}"/>
                </a:ext>
              </a:extLst>
            </p:cNvPr>
            <p:cNvCxnSpPr>
              <a:cxnSpLocks/>
            </p:cNvCxnSpPr>
            <p:nvPr/>
          </p:nvCxnSpPr>
          <p:spPr bwMode="auto">
            <a:xfrm>
              <a:off x="5182174"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8" name="Straight Connector 161">
              <a:extLst>
                <a:ext uri="{FF2B5EF4-FFF2-40B4-BE49-F238E27FC236}">
                  <a16:creationId xmlns:a16="http://schemas.microsoft.com/office/drawing/2014/main" id="{C1066441-6BD1-4052-8BAF-997612DBFEB7}"/>
                </a:ext>
              </a:extLst>
            </p:cNvPr>
            <p:cNvCxnSpPr>
              <a:cxnSpLocks/>
            </p:cNvCxnSpPr>
            <p:nvPr/>
          </p:nvCxnSpPr>
          <p:spPr bwMode="auto">
            <a:xfrm>
              <a:off x="5195919" y="376054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9" name="Straight Connector 162">
              <a:extLst>
                <a:ext uri="{FF2B5EF4-FFF2-40B4-BE49-F238E27FC236}">
                  <a16:creationId xmlns:a16="http://schemas.microsoft.com/office/drawing/2014/main" id="{AA406CF9-B53C-4E22-B4E4-1C36245A8CC0}"/>
                </a:ext>
              </a:extLst>
            </p:cNvPr>
            <p:cNvCxnSpPr>
              <a:cxnSpLocks/>
            </p:cNvCxnSpPr>
            <p:nvPr/>
          </p:nvCxnSpPr>
          <p:spPr bwMode="auto">
            <a:xfrm>
              <a:off x="5208046" y="386360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4" name="Straight Connector 163">
              <a:extLst>
                <a:ext uri="{FF2B5EF4-FFF2-40B4-BE49-F238E27FC236}">
                  <a16:creationId xmlns:a16="http://schemas.microsoft.com/office/drawing/2014/main" id="{586C1FFD-CAB4-4A7B-9886-2E49A7C3A185}"/>
                </a:ext>
              </a:extLst>
            </p:cNvPr>
            <p:cNvCxnSpPr>
              <a:cxnSpLocks/>
            </p:cNvCxnSpPr>
            <p:nvPr/>
          </p:nvCxnSpPr>
          <p:spPr bwMode="auto">
            <a:xfrm>
              <a:off x="5403697" y="406971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5" name="Straight Connector 164">
              <a:extLst>
                <a:ext uri="{FF2B5EF4-FFF2-40B4-BE49-F238E27FC236}">
                  <a16:creationId xmlns:a16="http://schemas.microsoft.com/office/drawing/2014/main" id="{077880D8-B3DF-44AC-95CB-05EAECD80C6F}"/>
                </a:ext>
              </a:extLst>
            </p:cNvPr>
            <p:cNvCxnSpPr>
              <a:cxnSpLocks/>
            </p:cNvCxnSpPr>
            <p:nvPr/>
          </p:nvCxnSpPr>
          <p:spPr bwMode="auto">
            <a:xfrm>
              <a:off x="5257363" y="386896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6" name="Straight Connector 165">
              <a:extLst>
                <a:ext uri="{FF2B5EF4-FFF2-40B4-BE49-F238E27FC236}">
                  <a16:creationId xmlns:a16="http://schemas.microsoft.com/office/drawing/2014/main" id="{C22F52C8-4E3C-44A2-82AF-6163ABCD343E}"/>
                </a:ext>
              </a:extLst>
            </p:cNvPr>
            <p:cNvCxnSpPr>
              <a:cxnSpLocks/>
            </p:cNvCxnSpPr>
            <p:nvPr/>
          </p:nvCxnSpPr>
          <p:spPr bwMode="auto">
            <a:xfrm>
              <a:off x="5273532" y="386896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7" name="Straight Connector 166">
              <a:extLst>
                <a:ext uri="{FF2B5EF4-FFF2-40B4-BE49-F238E27FC236}">
                  <a16:creationId xmlns:a16="http://schemas.microsoft.com/office/drawing/2014/main" id="{33D32DEF-0FB3-474E-A7A8-9582BA3703A4}"/>
                </a:ext>
              </a:extLst>
            </p:cNvPr>
            <p:cNvCxnSpPr>
              <a:cxnSpLocks/>
            </p:cNvCxnSpPr>
            <p:nvPr/>
          </p:nvCxnSpPr>
          <p:spPr bwMode="auto">
            <a:xfrm>
              <a:off x="5431994" y="406971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8" name="Straight Connector 167">
              <a:extLst>
                <a:ext uri="{FF2B5EF4-FFF2-40B4-BE49-F238E27FC236}">
                  <a16:creationId xmlns:a16="http://schemas.microsoft.com/office/drawing/2014/main" id="{2573DBFC-3088-4687-9C3A-5D56D4F7102B}"/>
                </a:ext>
              </a:extLst>
            </p:cNvPr>
            <p:cNvCxnSpPr>
              <a:cxnSpLocks/>
            </p:cNvCxnSpPr>
            <p:nvPr/>
          </p:nvCxnSpPr>
          <p:spPr bwMode="auto">
            <a:xfrm>
              <a:off x="5458673" y="406971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sp>
          <p:nvSpPr>
            <p:cNvPr id="157" name="TextBox 156">
              <a:extLst>
                <a:ext uri="{FF2B5EF4-FFF2-40B4-BE49-F238E27FC236}">
                  <a16:creationId xmlns:a16="http://schemas.microsoft.com/office/drawing/2014/main" id="{95663EA0-A9A8-4120-8AE7-7CD0F7A7C37D}"/>
                </a:ext>
              </a:extLst>
            </p:cNvPr>
            <p:cNvSpPr txBox="1"/>
            <p:nvPr/>
          </p:nvSpPr>
          <p:spPr>
            <a:xfrm>
              <a:off x="60903" y="5179736"/>
              <a:ext cx="1526297" cy="600164"/>
            </a:xfrm>
            <a:prstGeom prst="rect">
              <a:avLst/>
            </a:prstGeom>
            <a:noFill/>
          </p:spPr>
          <p:txBody>
            <a:bodyPr wrap="square">
              <a:spAutoFit/>
            </a:bodyPr>
            <a:lstStyle/>
            <a:p>
              <a:pPr marL="0" marR="0" lvl="0" indent="0" algn="r" defTabSz="913852" rtl="0" eaLnBrk="0" fontAlgn="base" latinLnBrk="0" hangingPunct="0">
                <a:lnSpc>
                  <a:spcPct val="100000"/>
                </a:lnSpc>
                <a:spcBef>
                  <a:spcPct val="0"/>
                </a:spcBef>
                <a:spcAft>
                  <a:spcPct val="0"/>
                </a:spcAft>
                <a:buClrTx/>
                <a:buSzTx/>
                <a:buFontTx/>
                <a:buNone/>
                <a:tabLst/>
                <a:defRPr/>
              </a:pPr>
              <a:r>
                <a:rPr kumimoji="0" lang="en-US" sz="11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p>
            <a:p>
              <a:pPr marL="0" marR="0" lvl="0" indent="0" algn="r" defTabSz="913852" rtl="0" eaLnBrk="0" fontAlgn="base" latinLnBrk="0" hangingPunct="0">
                <a:lnSpc>
                  <a:spcPct val="100000"/>
                </a:lnSpc>
                <a:spcBef>
                  <a:spcPct val="0"/>
                </a:spcBef>
                <a:spcAft>
                  <a:spcPct val="0"/>
                </a:spcAft>
                <a:buClrTx/>
                <a:buSzTx/>
                <a:buFontTx/>
                <a:buNone/>
                <a:tabLst/>
                <a:defRPr/>
              </a:pPr>
              <a:r>
                <a:rPr kumimoji="0" lang="en-US" sz="11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Osimertinib</a:t>
              </a:r>
            </a:p>
            <a:p>
              <a:pPr marL="0" marR="0" lvl="0" indent="0" algn="r" defTabSz="913852" rtl="0" eaLnBrk="0" fontAlgn="base" latinLnBrk="0" hangingPunct="0">
                <a:lnSpc>
                  <a:spcPct val="100000"/>
                </a:lnSpc>
                <a:spcBef>
                  <a:spcPct val="0"/>
                </a:spcBef>
                <a:spcAft>
                  <a:spcPct val="0"/>
                </a:spcAft>
                <a:buClrTx/>
                <a:buSzTx/>
                <a:buFontTx/>
                <a:buNone/>
                <a:tabLst/>
                <a:defRPr/>
              </a:pPr>
              <a:r>
                <a:rPr kumimoji="0" lang="en-US" sz="11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Comparator EGFR TKI</a:t>
              </a:r>
            </a:p>
          </p:txBody>
        </p:sp>
        <p:sp>
          <p:nvSpPr>
            <p:cNvPr id="166" name="TextBox 165">
              <a:extLst>
                <a:ext uri="{FF2B5EF4-FFF2-40B4-BE49-F238E27FC236}">
                  <a16:creationId xmlns:a16="http://schemas.microsoft.com/office/drawing/2014/main" id="{0C52378E-3B41-4D4F-9C02-EF3BDAA94D64}"/>
                </a:ext>
              </a:extLst>
            </p:cNvPr>
            <p:cNvSpPr txBox="1"/>
            <p:nvPr/>
          </p:nvSpPr>
          <p:spPr>
            <a:xfrm>
              <a:off x="1431162" y="5349915"/>
              <a:ext cx="401071"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279</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277</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7" name="TextBox 166">
              <a:extLst>
                <a:ext uri="{FF2B5EF4-FFF2-40B4-BE49-F238E27FC236}">
                  <a16:creationId xmlns:a16="http://schemas.microsoft.com/office/drawing/2014/main" id="{B6ECB707-A94A-4E7B-A63A-4CB368DCC6C2}"/>
                </a:ext>
              </a:extLst>
            </p:cNvPr>
            <p:cNvSpPr txBox="1"/>
            <p:nvPr/>
          </p:nvSpPr>
          <p:spPr>
            <a:xfrm>
              <a:off x="1890397" y="5349915"/>
              <a:ext cx="401071"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239</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8" name="TextBox 167">
              <a:extLst>
                <a:ext uri="{FF2B5EF4-FFF2-40B4-BE49-F238E27FC236}">
                  <a16:creationId xmlns:a16="http://schemas.microsoft.com/office/drawing/2014/main" id="{5C7898F5-BDB9-4F57-8A02-B71492BD12F9}"/>
                </a:ext>
              </a:extLst>
            </p:cNvPr>
            <p:cNvSpPr txBox="1"/>
            <p:nvPr/>
          </p:nvSpPr>
          <p:spPr>
            <a:xfrm>
              <a:off x="2349176" y="5349915"/>
              <a:ext cx="401071"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233</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197</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9" name="TextBox 168">
              <a:extLst>
                <a:ext uri="{FF2B5EF4-FFF2-40B4-BE49-F238E27FC236}">
                  <a16:creationId xmlns:a16="http://schemas.microsoft.com/office/drawing/2014/main" id="{52ED3AAE-525E-476C-BC75-B68B198E090F}"/>
                </a:ext>
              </a:extLst>
            </p:cNvPr>
            <p:cNvSpPr txBox="1"/>
            <p:nvPr/>
          </p:nvSpPr>
          <p:spPr>
            <a:xfrm>
              <a:off x="2821024" y="5349915"/>
              <a:ext cx="401071"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210</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152</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0" name="TextBox 169">
              <a:extLst>
                <a:ext uri="{FF2B5EF4-FFF2-40B4-BE49-F238E27FC236}">
                  <a16:creationId xmlns:a16="http://schemas.microsoft.com/office/drawing/2014/main" id="{C68CB009-4F40-49A0-821F-64FE76EC176F}"/>
                </a:ext>
              </a:extLst>
            </p:cNvPr>
            <p:cNvSpPr txBox="1"/>
            <p:nvPr/>
          </p:nvSpPr>
          <p:spPr>
            <a:xfrm>
              <a:off x="3739725" y="5349915"/>
              <a:ext cx="401071"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139</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78</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1" name="TextBox 170">
              <a:extLst>
                <a:ext uri="{FF2B5EF4-FFF2-40B4-BE49-F238E27FC236}">
                  <a16:creationId xmlns:a16="http://schemas.microsoft.com/office/drawing/2014/main" id="{4347B328-5BE5-474F-9A7E-6926D3AD7FDF}"/>
                </a:ext>
              </a:extLst>
            </p:cNvPr>
            <p:cNvSpPr txBox="1"/>
            <p:nvPr/>
          </p:nvSpPr>
          <p:spPr>
            <a:xfrm>
              <a:off x="4242061" y="5349915"/>
              <a:ext cx="328936"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37</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2" name="TextBox 171">
              <a:extLst>
                <a:ext uri="{FF2B5EF4-FFF2-40B4-BE49-F238E27FC236}">
                  <a16:creationId xmlns:a16="http://schemas.microsoft.com/office/drawing/2014/main" id="{17D03132-BA9C-46A7-AAC7-A62FCB41B927}"/>
                </a:ext>
              </a:extLst>
            </p:cNvPr>
            <p:cNvSpPr txBox="1"/>
            <p:nvPr/>
          </p:nvSpPr>
          <p:spPr>
            <a:xfrm>
              <a:off x="4681824" y="5349915"/>
              <a:ext cx="328936"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3" name="TextBox 172">
              <a:extLst>
                <a:ext uri="{FF2B5EF4-FFF2-40B4-BE49-F238E27FC236}">
                  <a16:creationId xmlns:a16="http://schemas.microsoft.com/office/drawing/2014/main" id="{70F46538-EA79-438A-BA2D-D1E2ECFD6713}"/>
                </a:ext>
              </a:extLst>
            </p:cNvPr>
            <p:cNvSpPr txBox="1"/>
            <p:nvPr/>
          </p:nvSpPr>
          <p:spPr>
            <a:xfrm>
              <a:off x="5626321" y="5349915"/>
              <a:ext cx="256802"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b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6" name="TextBox 175">
              <a:extLst>
                <a:ext uri="{FF2B5EF4-FFF2-40B4-BE49-F238E27FC236}">
                  <a16:creationId xmlns:a16="http://schemas.microsoft.com/office/drawing/2014/main" id="{399859D3-0B46-48A0-924B-BEB77DB9167D}"/>
                </a:ext>
              </a:extLst>
            </p:cNvPr>
            <p:cNvSpPr txBox="1"/>
            <p:nvPr/>
          </p:nvSpPr>
          <p:spPr>
            <a:xfrm>
              <a:off x="3279803" y="5349915"/>
              <a:ext cx="401071"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178</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107</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7" name="TextBox 176">
              <a:extLst>
                <a:ext uri="{FF2B5EF4-FFF2-40B4-BE49-F238E27FC236}">
                  <a16:creationId xmlns:a16="http://schemas.microsoft.com/office/drawing/2014/main" id="{D815C2A7-9A4C-46EE-9FD7-3E6930BDCE3E}"/>
                </a:ext>
              </a:extLst>
            </p:cNvPr>
            <p:cNvSpPr txBox="1"/>
            <p:nvPr/>
          </p:nvSpPr>
          <p:spPr>
            <a:xfrm>
              <a:off x="5166224" y="5349915"/>
              <a:ext cx="256802" cy="430887"/>
            </a:xfrm>
            <a:prstGeom prst="rect">
              <a:avLst/>
            </a:prstGeom>
            <a:noFill/>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endPar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0" name="Rectangle 1">
              <a:extLst>
                <a:ext uri="{FF2B5EF4-FFF2-40B4-BE49-F238E27FC236}">
                  <a16:creationId xmlns:a16="http://schemas.microsoft.com/office/drawing/2014/main" id="{06025619-9986-48EA-BCE1-162FF1EAF399}"/>
                </a:ext>
              </a:extLst>
            </p:cNvPr>
            <p:cNvSpPr>
              <a:spLocks noChangeArrowheads="1"/>
            </p:cNvSpPr>
            <p:nvPr/>
          </p:nvSpPr>
          <p:spPr bwMode="auto">
            <a:xfrm>
              <a:off x="1675192" y="4058908"/>
              <a:ext cx="2826415"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0.46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 0.37-0.57; </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&lt;.001)</a:t>
              </a:r>
            </a:p>
          </p:txBody>
        </p:sp>
        <p:sp>
          <p:nvSpPr>
            <p:cNvPr id="234" name="TextBox 9">
              <a:extLst>
                <a:ext uri="{FF2B5EF4-FFF2-40B4-BE49-F238E27FC236}">
                  <a16:creationId xmlns:a16="http://schemas.microsoft.com/office/drawing/2014/main" id="{0B52E07C-A374-4342-A3C6-1CC9D1C3F5FE}"/>
                </a:ext>
              </a:extLst>
            </p:cNvPr>
            <p:cNvSpPr txBox="1">
              <a:spLocks noChangeArrowheads="1"/>
            </p:cNvSpPr>
            <p:nvPr/>
          </p:nvSpPr>
          <p:spPr bwMode="auto">
            <a:xfrm rot="16200000">
              <a:off x="-117505" y="3421835"/>
              <a:ext cx="23155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PFS</a:t>
              </a:r>
            </a:p>
          </p:txBody>
        </p:sp>
        <p:sp>
          <p:nvSpPr>
            <p:cNvPr id="235" name="TextBox 44">
              <a:extLst>
                <a:ext uri="{FF2B5EF4-FFF2-40B4-BE49-F238E27FC236}">
                  <a16:creationId xmlns:a16="http://schemas.microsoft.com/office/drawing/2014/main" id="{37D6EFE1-ED9D-410F-84D5-CF51FEEE152B}"/>
                </a:ext>
              </a:extLst>
            </p:cNvPr>
            <p:cNvSpPr txBox="1">
              <a:spLocks noChangeArrowheads="1"/>
            </p:cNvSpPr>
            <p:nvPr/>
          </p:nvSpPr>
          <p:spPr bwMode="auto">
            <a:xfrm>
              <a:off x="1635389" y="4993397"/>
              <a:ext cx="4132121"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57" name="TextBox 44">
              <a:extLst>
                <a:ext uri="{FF2B5EF4-FFF2-40B4-BE49-F238E27FC236}">
                  <a16:creationId xmlns:a16="http://schemas.microsoft.com/office/drawing/2014/main" id="{F671C406-0830-4EE6-B96A-B1C2770DCA02}"/>
                </a:ext>
              </a:extLst>
            </p:cNvPr>
            <p:cNvSpPr txBox="1">
              <a:spLocks noChangeArrowheads="1"/>
            </p:cNvSpPr>
            <p:nvPr/>
          </p:nvSpPr>
          <p:spPr bwMode="auto">
            <a:xfrm>
              <a:off x="1627306" y="1515878"/>
              <a:ext cx="3967193"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a:t>
              </a:r>
            </a:p>
          </p:txBody>
        </p:sp>
      </p:grpSp>
      <p:graphicFrame>
        <p:nvGraphicFramePr>
          <p:cNvPr id="287" name="Table 286">
            <a:extLst>
              <a:ext uri="{FF2B5EF4-FFF2-40B4-BE49-F238E27FC236}">
                <a16:creationId xmlns:a16="http://schemas.microsoft.com/office/drawing/2014/main" id="{5B6CD6E6-2293-494C-BF5B-A4FC836FC7B7}"/>
              </a:ext>
            </a:extLst>
          </p:cNvPr>
          <p:cNvGraphicFramePr>
            <a:graphicFrameLocks noGrp="1"/>
          </p:cNvGraphicFramePr>
          <p:nvPr>
            <p:extLst>
              <p:ext uri="{D42A27DB-BD31-4B8C-83A1-F6EECF244321}">
                <p14:modId xmlns:p14="http://schemas.microsoft.com/office/powerpoint/2010/main" val="59682055"/>
              </p:ext>
            </p:extLst>
          </p:nvPr>
        </p:nvGraphicFramePr>
        <p:xfrm>
          <a:off x="8227771" y="1599940"/>
          <a:ext cx="3645842" cy="1127646"/>
        </p:xfrm>
        <a:graphic>
          <a:graphicData uri="http://schemas.openxmlformats.org/drawingml/2006/table">
            <a:tbl>
              <a:tblPr firstRow="1" bandRow="1">
                <a:tableStyleId>{2D5ABB26-0587-4C30-8999-92F81FD0307C}</a:tableStyleId>
              </a:tblPr>
              <a:tblGrid>
                <a:gridCol w="2133621">
                  <a:extLst>
                    <a:ext uri="{9D8B030D-6E8A-4147-A177-3AD203B41FA5}">
                      <a16:colId xmlns:a16="http://schemas.microsoft.com/office/drawing/2014/main" val="4185193767"/>
                    </a:ext>
                  </a:extLst>
                </a:gridCol>
                <a:gridCol w="1512221">
                  <a:extLst>
                    <a:ext uri="{9D8B030D-6E8A-4147-A177-3AD203B41FA5}">
                      <a16:colId xmlns:a16="http://schemas.microsoft.com/office/drawing/2014/main" val="2637324182"/>
                    </a:ext>
                  </a:extLst>
                </a:gridCol>
              </a:tblGrid>
              <a:tr h="0">
                <a:tc>
                  <a:txBody>
                    <a:bodyPr/>
                    <a:lstStyle/>
                    <a:p>
                      <a:endParaRPr lang="en-US" sz="1400" dirty="0">
                        <a:solidFill>
                          <a:schemeClr val="bg1"/>
                        </a:solidFill>
                      </a:endParaRPr>
                    </a:p>
                  </a:txBody>
                  <a:tcPr marL="91423" marR="91423" marT="45701" marB="45701">
                    <a:noFill/>
                  </a:tcPr>
                </a:tc>
                <a:tc>
                  <a:txBody>
                    <a:bodyPr/>
                    <a:lstStyle/>
                    <a:p>
                      <a:pPr algn="ctr"/>
                      <a:r>
                        <a:rPr lang="en-US" sz="1400" b="1" dirty="0">
                          <a:solidFill>
                            <a:schemeClr val="bg1"/>
                          </a:solidFill>
                          <a:latin typeface="Calibri" panose="020F0502020204030204" pitchFamily="34" charset="0"/>
                        </a:rPr>
                        <a:t>Median OS, </a:t>
                      </a:r>
                    </a:p>
                    <a:p>
                      <a:pPr algn="ctr"/>
                      <a:r>
                        <a:rPr lang="en-US" sz="1400" b="1" dirty="0">
                          <a:solidFill>
                            <a:schemeClr val="bg1"/>
                          </a:solidFill>
                          <a:latin typeface="Calibri" panose="020F0502020204030204" pitchFamily="34" charset="0"/>
                        </a:rPr>
                        <a:t>Mo (95% CI)</a:t>
                      </a:r>
                    </a:p>
                  </a:txBody>
                  <a:tcPr marL="91423" marR="91423" marT="45701" marB="45701">
                    <a:noFill/>
                  </a:tcPr>
                </a:tc>
                <a:extLst>
                  <a:ext uri="{0D108BD9-81ED-4DB2-BD59-A6C34878D82A}">
                    <a16:rowId xmlns:a16="http://schemas.microsoft.com/office/drawing/2014/main" val="3708743923"/>
                  </a:ext>
                </a:extLst>
              </a:tr>
              <a:tr h="0">
                <a:tc>
                  <a:txBody>
                    <a:bodyPr/>
                    <a:lstStyle/>
                    <a:p>
                      <a:pPr algn="r"/>
                      <a:r>
                        <a:rPr lang="en-US" sz="1400" b="1" dirty="0">
                          <a:solidFill>
                            <a:schemeClr val="accent1"/>
                          </a:solidFill>
                          <a:latin typeface="Calibri" panose="020F0502020204030204" pitchFamily="34" charset="0"/>
                        </a:rPr>
                        <a:t>Osimertinib</a:t>
                      </a:r>
                    </a:p>
                  </a:txBody>
                  <a:tcPr marL="91423" marR="91423" marT="45701" marB="45701">
                    <a:noFill/>
                  </a:tcPr>
                </a:tc>
                <a:tc>
                  <a:txBody>
                    <a:bodyPr/>
                    <a:lstStyle/>
                    <a:p>
                      <a:pPr algn="ctr"/>
                      <a:r>
                        <a:rPr lang="en-US" sz="1400" dirty="0">
                          <a:solidFill>
                            <a:schemeClr val="bg1"/>
                          </a:solidFill>
                          <a:latin typeface="Calibri" panose="020F0502020204030204" pitchFamily="34" charset="0"/>
                        </a:rPr>
                        <a:t>38.6 (34.5-41.8)</a:t>
                      </a:r>
                    </a:p>
                  </a:txBody>
                  <a:tcPr marL="91423" marR="91423" marT="45701" marB="45701">
                    <a:noFill/>
                  </a:tcPr>
                </a:tc>
                <a:extLst>
                  <a:ext uri="{0D108BD9-81ED-4DB2-BD59-A6C34878D82A}">
                    <a16:rowId xmlns:a16="http://schemas.microsoft.com/office/drawing/2014/main" val="2250343858"/>
                  </a:ext>
                </a:extLst>
              </a:tr>
              <a:tr h="0">
                <a:tc>
                  <a:txBody>
                    <a:bodyPr/>
                    <a:lstStyle/>
                    <a:p>
                      <a:pPr algn="r"/>
                      <a:r>
                        <a:rPr lang="en-US" sz="1400" b="1" dirty="0">
                          <a:solidFill>
                            <a:schemeClr val="accent3"/>
                          </a:solidFill>
                          <a:latin typeface="Calibri" panose="020F0502020204030204" pitchFamily="34" charset="0"/>
                        </a:rPr>
                        <a:t>Comparator EGFR TKI</a:t>
                      </a:r>
                    </a:p>
                  </a:txBody>
                  <a:tcPr marL="91423" marR="91423" marT="45701" marB="45701">
                    <a:noFill/>
                  </a:tcPr>
                </a:tc>
                <a:tc>
                  <a:txBody>
                    <a:bodyPr/>
                    <a:lstStyle/>
                    <a:p>
                      <a:pPr algn="ctr"/>
                      <a:r>
                        <a:rPr lang="en-US" sz="1400" dirty="0">
                          <a:solidFill>
                            <a:schemeClr val="bg1"/>
                          </a:solidFill>
                          <a:latin typeface="Calibri" panose="020F0502020204030204" pitchFamily="34" charset="0"/>
                        </a:rPr>
                        <a:t>31.8 (26.6-36.0)</a:t>
                      </a:r>
                    </a:p>
                  </a:txBody>
                  <a:tcPr marL="91423" marR="91423" marT="45701" marB="45701">
                    <a:noFill/>
                  </a:tcPr>
                </a:tc>
                <a:extLst>
                  <a:ext uri="{0D108BD9-81ED-4DB2-BD59-A6C34878D82A}">
                    <a16:rowId xmlns:a16="http://schemas.microsoft.com/office/drawing/2014/main" val="2016011651"/>
                  </a:ext>
                </a:extLst>
              </a:tr>
            </a:tbl>
          </a:graphicData>
        </a:graphic>
      </p:graphicFrame>
      <p:grpSp>
        <p:nvGrpSpPr>
          <p:cNvPr id="17" name="Group 16">
            <a:extLst>
              <a:ext uri="{FF2B5EF4-FFF2-40B4-BE49-F238E27FC236}">
                <a16:creationId xmlns:a16="http://schemas.microsoft.com/office/drawing/2014/main" id="{8EF9F17B-F1B9-4FD4-BE56-4C2F23FB8145}"/>
              </a:ext>
            </a:extLst>
          </p:cNvPr>
          <p:cNvGrpSpPr/>
          <p:nvPr/>
        </p:nvGrpSpPr>
        <p:grpSpPr>
          <a:xfrm>
            <a:off x="5839479" y="1476922"/>
            <a:ext cx="6032779" cy="4328758"/>
            <a:chOff x="5595040" y="1476922"/>
            <a:chExt cx="6032779" cy="4328758"/>
          </a:xfrm>
        </p:grpSpPr>
        <p:sp>
          <p:nvSpPr>
            <p:cNvPr id="366" name="TextBox 44">
              <a:extLst>
                <a:ext uri="{FF2B5EF4-FFF2-40B4-BE49-F238E27FC236}">
                  <a16:creationId xmlns:a16="http://schemas.microsoft.com/office/drawing/2014/main" id="{D0F6BD82-F3C0-45F2-AC33-92A27CA6C9EC}"/>
                </a:ext>
              </a:extLst>
            </p:cNvPr>
            <p:cNvSpPr txBox="1">
              <a:spLocks noChangeArrowheads="1"/>
            </p:cNvSpPr>
            <p:nvPr/>
          </p:nvSpPr>
          <p:spPr bwMode="auto">
            <a:xfrm>
              <a:off x="7110475" y="1476922"/>
              <a:ext cx="4246436"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Updated OS</a:t>
              </a:r>
            </a:p>
          </p:txBody>
        </p:sp>
        <p:sp>
          <p:nvSpPr>
            <p:cNvPr id="192" name="Rectangle 1">
              <a:extLst>
                <a:ext uri="{FF2B5EF4-FFF2-40B4-BE49-F238E27FC236}">
                  <a16:creationId xmlns:a16="http://schemas.microsoft.com/office/drawing/2014/main" id="{29335D9E-FBF1-42AE-ACED-F9820A46C8C1}"/>
                </a:ext>
              </a:extLst>
            </p:cNvPr>
            <p:cNvSpPr>
              <a:spLocks noChangeArrowheads="1"/>
            </p:cNvSpPr>
            <p:nvPr/>
          </p:nvSpPr>
          <p:spPr bwMode="auto">
            <a:xfrm>
              <a:off x="7204944" y="4080039"/>
              <a:ext cx="3235181"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0.80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(95.05% CI: 0.64-1.00; </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0.046)</a:t>
              </a:r>
            </a:p>
          </p:txBody>
        </p:sp>
        <p:sp>
          <p:nvSpPr>
            <p:cNvPr id="210" name="TextBox 9">
              <a:extLst>
                <a:ext uri="{FF2B5EF4-FFF2-40B4-BE49-F238E27FC236}">
                  <a16:creationId xmlns:a16="http://schemas.microsoft.com/office/drawing/2014/main" id="{C5A6DAB6-81ED-4441-91BD-48EE2228CA66}"/>
                </a:ext>
              </a:extLst>
            </p:cNvPr>
            <p:cNvSpPr txBox="1">
              <a:spLocks noChangeArrowheads="1"/>
            </p:cNvSpPr>
            <p:nvPr/>
          </p:nvSpPr>
          <p:spPr bwMode="auto">
            <a:xfrm rot="16200000">
              <a:off x="5343351" y="3446895"/>
              <a:ext cx="249237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OS</a:t>
              </a:r>
            </a:p>
          </p:txBody>
        </p:sp>
        <p:sp>
          <p:nvSpPr>
            <p:cNvPr id="211" name="TextBox 44">
              <a:extLst>
                <a:ext uri="{FF2B5EF4-FFF2-40B4-BE49-F238E27FC236}">
                  <a16:creationId xmlns:a16="http://schemas.microsoft.com/office/drawing/2014/main" id="{55835748-C521-4DD8-B2CE-B819749D2D42}"/>
                </a:ext>
              </a:extLst>
            </p:cNvPr>
            <p:cNvSpPr txBox="1">
              <a:spLocks noChangeArrowheads="1"/>
            </p:cNvSpPr>
            <p:nvPr/>
          </p:nvSpPr>
          <p:spPr bwMode="auto">
            <a:xfrm>
              <a:off x="7179208" y="4993397"/>
              <a:ext cx="4188195"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212" name="Freeform: Shape 1">
              <a:extLst>
                <a:ext uri="{FF2B5EF4-FFF2-40B4-BE49-F238E27FC236}">
                  <a16:creationId xmlns:a16="http://schemas.microsoft.com/office/drawing/2014/main" id="{7BAF6CB1-9A31-40A4-A0D3-8B7AD989AF8F}"/>
                </a:ext>
              </a:extLst>
            </p:cNvPr>
            <p:cNvSpPr>
              <a:spLocks/>
            </p:cNvSpPr>
            <p:nvPr/>
          </p:nvSpPr>
          <p:spPr bwMode="auto">
            <a:xfrm>
              <a:off x="7177336" y="2362504"/>
              <a:ext cx="4268841" cy="2354130"/>
            </a:xfrm>
            <a:custGeom>
              <a:avLst/>
              <a:gdLst>
                <a:gd name="T0" fmla="*/ 0 w 5286703"/>
                <a:gd name="T1" fmla="*/ 0 h 2942896"/>
                <a:gd name="T2" fmla="*/ 0 w 5286703"/>
                <a:gd name="T3" fmla="*/ 2939121 h 2942896"/>
                <a:gd name="T4" fmla="*/ 5285719 w 5286703"/>
                <a:gd name="T5" fmla="*/ 2939121 h 2942896"/>
                <a:gd name="T6" fmla="*/ 0 60000 65536"/>
                <a:gd name="T7" fmla="*/ 0 60000 65536"/>
                <a:gd name="T8" fmla="*/ 0 60000 65536"/>
              </a:gdLst>
              <a:ahLst/>
              <a:cxnLst>
                <a:cxn ang="T6">
                  <a:pos x="T0" y="T1"/>
                </a:cxn>
                <a:cxn ang="T7">
                  <a:pos x="T2" y="T3"/>
                </a:cxn>
                <a:cxn ang="T8">
                  <a:pos x="T4" y="T5"/>
                </a:cxn>
              </a:cxnLst>
              <a:rect l="0" t="0" r="r" b="b"/>
              <a:pathLst>
                <a:path w="5286703" h="2942896">
                  <a:moveTo>
                    <a:pt x="0" y="0"/>
                  </a:moveTo>
                  <a:lnTo>
                    <a:pt x="0" y="2942896"/>
                  </a:lnTo>
                  <a:lnTo>
                    <a:pt x="5286703" y="2942896"/>
                  </a:lnTo>
                </a:path>
              </a:pathLst>
            </a:custGeom>
            <a:noFill/>
            <a:ln w="28575">
              <a:solidFill>
                <a:schemeClr val="bg1"/>
              </a:solidFill>
              <a:miter lim="800000"/>
              <a:headEnd/>
              <a:tailEnd/>
            </a:ln>
            <a:extLst>
              <a:ext uri="{909E8E84-426E-40dd-AFC4-6F175D3DCCD1}">
                <a14:hiddenFill xmlns=""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13" name="Group 2">
              <a:extLst>
                <a:ext uri="{FF2B5EF4-FFF2-40B4-BE49-F238E27FC236}">
                  <a16:creationId xmlns:a16="http://schemas.microsoft.com/office/drawing/2014/main" id="{6C11E0CA-125C-48C7-BA68-7A1AE91DFD72}"/>
                </a:ext>
              </a:extLst>
            </p:cNvPr>
            <p:cNvGrpSpPr>
              <a:grpSpLocks/>
            </p:cNvGrpSpPr>
            <p:nvPr/>
          </p:nvGrpSpPr>
          <p:grpSpPr bwMode="auto">
            <a:xfrm>
              <a:off x="6735005" y="2215133"/>
              <a:ext cx="396294" cy="2643955"/>
              <a:chOff x="1764932" y="1519751"/>
              <a:chExt cx="491186" cy="3139402"/>
            </a:xfrm>
          </p:grpSpPr>
          <p:sp>
            <p:nvSpPr>
              <p:cNvPr id="246" name="TextBox 11">
                <a:extLst>
                  <a:ext uri="{FF2B5EF4-FFF2-40B4-BE49-F238E27FC236}">
                    <a16:creationId xmlns:a16="http://schemas.microsoft.com/office/drawing/2014/main" id="{CB61FEF2-3477-48E5-8189-608072B2C574}"/>
                  </a:ext>
                </a:extLst>
              </p:cNvPr>
              <p:cNvSpPr txBox="1">
                <a:spLocks noChangeArrowheads="1"/>
              </p:cNvSpPr>
              <p:nvPr/>
            </p:nvSpPr>
            <p:spPr bwMode="auto">
              <a:xfrm>
                <a:off x="1764933" y="1519751"/>
                <a:ext cx="476830" cy="3509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247" name="TextBox 12">
                <a:extLst>
                  <a:ext uri="{FF2B5EF4-FFF2-40B4-BE49-F238E27FC236}">
                    <a16:creationId xmlns:a16="http://schemas.microsoft.com/office/drawing/2014/main" id="{20B5EEFE-7334-4D36-B962-A30BC32B1301}"/>
                  </a:ext>
                </a:extLst>
              </p:cNvPr>
              <p:cNvSpPr txBox="1">
                <a:spLocks noChangeArrowheads="1"/>
              </p:cNvSpPr>
              <p:nvPr/>
            </p:nvSpPr>
            <p:spPr bwMode="auto">
              <a:xfrm>
                <a:off x="1764932" y="2081873"/>
                <a:ext cx="476830" cy="3509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248" name="TextBox 13">
                <a:extLst>
                  <a:ext uri="{FF2B5EF4-FFF2-40B4-BE49-F238E27FC236}">
                    <a16:creationId xmlns:a16="http://schemas.microsoft.com/office/drawing/2014/main" id="{A9DDFB18-BA0D-4258-97A2-627D54801831}"/>
                  </a:ext>
                </a:extLst>
              </p:cNvPr>
              <p:cNvSpPr txBox="1">
                <a:spLocks noChangeArrowheads="1"/>
              </p:cNvSpPr>
              <p:nvPr/>
            </p:nvSpPr>
            <p:spPr bwMode="auto">
              <a:xfrm>
                <a:off x="1764932" y="2643995"/>
                <a:ext cx="476830" cy="3509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249" name="TextBox 14">
                <a:extLst>
                  <a:ext uri="{FF2B5EF4-FFF2-40B4-BE49-F238E27FC236}">
                    <a16:creationId xmlns:a16="http://schemas.microsoft.com/office/drawing/2014/main" id="{58DD94F3-B4BC-4810-8C26-9B949EBCE5F7}"/>
                  </a:ext>
                </a:extLst>
              </p:cNvPr>
              <p:cNvSpPr txBox="1">
                <a:spLocks noChangeArrowheads="1"/>
              </p:cNvSpPr>
              <p:nvPr/>
            </p:nvSpPr>
            <p:spPr bwMode="auto">
              <a:xfrm>
                <a:off x="1764932" y="3206117"/>
                <a:ext cx="476830" cy="3509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250" name="TextBox 15">
                <a:extLst>
                  <a:ext uri="{FF2B5EF4-FFF2-40B4-BE49-F238E27FC236}">
                    <a16:creationId xmlns:a16="http://schemas.microsoft.com/office/drawing/2014/main" id="{FFC31488-1988-4106-8E02-5EFFE8268E9E}"/>
                  </a:ext>
                </a:extLst>
              </p:cNvPr>
              <p:cNvSpPr txBox="1">
                <a:spLocks noChangeArrowheads="1"/>
              </p:cNvSpPr>
              <p:nvPr/>
            </p:nvSpPr>
            <p:spPr bwMode="auto">
              <a:xfrm>
                <a:off x="1764932" y="3768239"/>
                <a:ext cx="476830" cy="3509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251" name="TextBox 16">
                <a:extLst>
                  <a:ext uri="{FF2B5EF4-FFF2-40B4-BE49-F238E27FC236}">
                    <a16:creationId xmlns:a16="http://schemas.microsoft.com/office/drawing/2014/main" id="{ECC8B53F-6FDD-4860-921D-5BAF290EA5F4}"/>
                  </a:ext>
                </a:extLst>
              </p:cNvPr>
              <p:cNvSpPr txBox="1">
                <a:spLocks noChangeArrowheads="1"/>
              </p:cNvSpPr>
              <p:nvPr/>
            </p:nvSpPr>
            <p:spPr bwMode="auto">
              <a:xfrm>
                <a:off x="1942938" y="4308198"/>
                <a:ext cx="313180" cy="3509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cxnSp>
          <p:nvCxnSpPr>
            <p:cNvPr id="224" name="Straight Connector 40">
              <a:extLst>
                <a:ext uri="{FF2B5EF4-FFF2-40B4-BE49-F238E27FC236}">
                  <a16:creationId xmlns:a16="http://schemas.microsoft.com/office/drawing/2014/main" id="{DD050576-F546-4CC2-BAC5-2EF5EE7D903E}"/>
                </a:ext>
              </a:extLst>
            </p:cNvPr>
            <p:cNvCxnSpPr>
              <a:cxnSpLocks noChangeShapeType="1"/>
            </p:cNvCxnSpPr>
            <p:nvPr/>
          </p:nvCxnSpPr>
          <p:spPr bwMode="auto">
            <a:xfrm rot="10800000">
              <a:off x="7118455" y="471197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25" name="Straight Connector 41">
              <a:extLst>
                <a:ext uri="{FF2B5EF4-FFF2-40B4-BE49-F238E27FC236}">
                  <a16:creationId xmlns:a16="http://schemas.microsoft.com/office/drawing/2014/main" id="{579EDFB3-1E5F-4114-8ACA-7B4BABDF5B75}"/>
                </a:ext>
              </a:extLst>
            </p:cNvPr>
            <p:cNvCxnSpPr>
              <a:cxnSpLocks noChangeShapeType="1"/>
            </p:cNvCxnSpPr>
            <p:nvPr/>
          </p:nvCxnSpPr>
          <p:spPr bwMode="auto">
            <a:xfrm rot="10800000">
              <a:off x="7118455" y="4257863"/>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26" name="Straight Connector 42">
              <a:extLst>
                <a:ext uri="{FF2B5EF4-FFF2-40B4-BE49-F238E27FC236}">
                  <a16:creationId xmlns:a16="http://schemas.microsoft.com/office/drawing/2014/main" id="{343B7540-618D-494B-8401-9CD9ABB76F08}"/>
                </a:ext>
              </a:extLst>
            </p:cNvPr>
            <p:cNvCxnSpPr>
              <a:cxnSpLocks noChangeShapeType="1"/>
            </p:cNvCxnSpPr>
            <p:nvPr/>
          </p:nvCxnSpPr>
          <p:spPr bwMode="auto">
            <a:xfrm rot="10800000">
              <a:off x="7118455" y="3790594"/>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27" name="Straight Connector 43">
              <a:extLst>
                <a:ext uri="{FF2B5EF4-FFF2-40B4-BE49-F238E27FC236}">
                  <a16:creationId xmlns:a16="http://schemas.microsoft.com/office/drawing/2014/main" id="{AD4FA49C-9F75-41DC-9EDC-D69659497F91}"/>
                </a:ext>
              </a:extLst>
            </p:cNvPr>
            <p:cNvCxnSpPr>
              <a:cxnSpLocks noChangeShapeType="1"/>
            </p:cNvCxnSpPr>
            <p:nvPr/>
          </p:nvCxnSpPr>
          <p:spPr bwMode="auto">
            <a:xfrm rot="10800000">
              <a:off x="7118455" y="332332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28" name="Straight Connector 44">
              <a:extLst>
                <a:ext uri="{FF2B5EF4-FFF2-40B4-BE49-F238E27FC236}">
                  <a16:creationId xmlns:a16="http://schemas.microsoft.com/office/drawing/2014/main" id="{8C929383-41F4-49B5-8FF5-998EDF1127B0}"/>
                </a:ext>
              </a:extLst>
            </p:cNvPr>
            <p:cNvCxnSpPr>
              <a:cxnSpLocks noChangeShapeType="1"/>
            </p:cNvCxnSpPr>
            <p:nvPr/>
          </p:nvCxnSpPr>
          <p:spPr bwMode="auto">
            <a:xfrm rot="10800000">
              <a:off x="7118455" y="2856057"/>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29" name="Straight Connector 45">
              <a:extLst>
                <a:ext uri="{FF2B5EF4-FFF2-40B4-BE49-F238E27FC236}">
                  <a16:creationId xmlns:a16="http://schemas.microsoft.com/office/drawing/2014/main" id="{9C86EF18-D114-4F50-902F-90470BCDBC81}"/>
                </a:ext>
              </a:extLst>
            </p:cNvPr>
            <p:cNvCxnSpPr>
              <a:cxnSpLocks noChangeShapeType="1"/>
            </p:cNvCxnSpPr>
            <p:nvPr/>
          </p:nvCxnSpPr>
          <p:spPr bwMode="auto">
            <a:xfrm rot="10800000">
              <a:off x="7109947" y="2388789"/>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sp>
          <p:nvSpPr>
            <p:cNvPr id="232" name="TextBox 45">
              <a:extLst>
                <a:ext uri="{FF2B5EF4-FFF2-40B4-BE49-F238E27FC236}">
                  <a16:creationId xmlns:a16="http://schemas.microsoft.com/office/drawing/2014/main" id="{21F45A6E-143F-46AA-A145-7BA1673FA09E}"/>
                </a:ext>
              </a:extLst>
            </p:cNvPr>
            <p:cNvSpPr txBox="1">
              <a:spLocks noChangeArrowheads="1"/>
            </p:cNvSpPr>
            <p:nvPr/>
          </p:nvSpPr>
          <p:spPr bwMode="auto">
            <a:xfrm>
              <a:off x="7031707" y="4744592"/>
              <a:ext cx="288862"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33" name="TextBox 46">
              <a:extLst>
                <a:ext uri="{FF2B5EF4-FFF2-40B4-BE49-F238E27FC236}">
                  <a16:creationId xmlns:a16="http://schemas.microsoft.com/office/drawing/2014/main" id="{4F820134-2CAB-4218-B9CE-3B460E5235BD}"/>
                </a:ext>
              </a:extLst>
            </p:cNvPr>
            <p:cNvSpPr txBox="1">
              <a:spLocks noChangeArrowheads="1"/>
            </p:cNvSpPr>
            <p:nvPr/>
          </p:nvSpPr>
          <p:spPr bwMode="auto">
            <a:xfrm>
              <a:off x="7508905" y="4744592"/>
              <a:ext cx="288862"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36" name="TextBox 47">
              <a:extLst>
                <a:ext uri="{FF2B5EF4-FFF2-40B4-BE49-F238E27FC236}">
                  <a16:creationId xmlns:a16="http://schemas.microsoft.com/office/drawing/2014/main" id="{B49E2488-8399-4FF8-9F31-01360CF91B82}"/>
                </a:ext>
              </a:extLst>
            </p:cNvPr>
            <p:cNvSpPr txBox="1">
              <a:spLocks noChangeArrowheads="1"/>
            </p:cNvSpPr>
            <p:nvPr/>
          </p:nvSpPr>
          <p:spPr bwMode="auto">
            <a:xfrm>
              <a:off x="7746197" y="4744592"/>
              <a:ext cx="288862"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237" name="TextBox 48">
              <a:extLst>
                <a:ext uri="{FF2B5EF4-FFF2-40B4-BE49-F238E27FC236}">
                  <a16:creationId xmlns:a16="http://schemas.microsoft.com/office/drawing/2014/main" id="{F96C10C3-A7B6-4630-894A-36775C351CE8}"/>
                </a:ext>
              </a:extLst>
            </p:cNvPr>
            <p:cNvSpPr txBox="1">
              <a:spLocks noChangeArrowheads="1"/>
            </p:cNvSpPr>
            <p:nvPr/>
          </p:nvSpPr>
          <p:spPr bwMode="auto">
            <a:xfrm>
              <a:off x="8640116"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238" name="TextBox 49">
              <a:extLst>
                <a:ext uri="{FF2B5EF4-FFF2-40B4-BE49-F238E27FC236}">
                  <a16:creationId xmlns:a16="http://schemas.microsoft.com/office/drawing/2014/main" id="{8C2BA493-84B1-499B-A8AE-142C1BB97044}"/>
                </a:ext>
              </a:extLst>
            </p:cNvPr>
            <p:cNvSpPr txBox="1">
              <a:spLocks noChangeArrowheads="1"/>
            </p:cNvSpPr>
            <p:nvPr/>
          </p:nvSpPr>
          <p:spPr bwMode="auto">
            <a:xfrm>
              <a:off x="7928273"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39" name="TextBox 50">
              <a:extLst>
                <a:ext uri="{FF2B5EF4-FFF2-40B4-BE49-F238E27FC236}">
                  <a16:creationId xmlns:a16="http://schemas.microsoft.com/office/drawing/2014/main" id="{D86A173E-DA80-42DB-AF9D-F8A447854421}"/>
                </a:ext>
              </a:extLst>
            </p:cNvPr>
            <p:cNvSpPr txBox="1">
              <a:spLocks noChangeArrowheads="1"/>
            </p:cNvSpPr>
            <p:nvPr/>
          </p:nvSpPr>
          <p:spPr bwMode="auto">
            <a:xfrm>
              <a:off x="8404055"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240" name="TextBox 51">
              <a:extLst>
                <a:ext uri="{FF2B5EF4-FFF2-40B4-BE49-F238E27FC236}">
                  <a16:creationId xmlns:a16="http://schemas.microsoft.com/office/drawing/2014/main" id="{22D73DB9-7FEC-4452-83C3-E4F6767EAD3B}"/>
                </a:ext>
              </a:extLst>
            </p:cNvPr>
            <p:cNvSpPr txBox="1">
              <a:spLocks noChangeArrowheads="1"/>
            </p:cNvSpPr>
            <p:nvPr/>
          </p:nvSpPr>
          <p:spPr bwMode="auto">
            <a:xfrm>
              <a:off x="8877239"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41" name="TextBox 52">
              <a:extLst>
                <a:ext uri="{FF2B5EF4-FFF2-40B4-BE49-F238E27FC236}">
                  <a16:creationId xmlns:a16="http://schemas.microsoft.com/office/drawing/2014/main" id="{CF52B0BE-D432-4E3C-A6E0-4CA6FA0E40B9}"/>
                </a:ext>
              </a:extLst>
            </p:cNvPr>
            <p:cNvSpPr txBox="1">
              <a:spLocks noChangeArrowheads="1"/>
            </p:cNvSpPr>
            <p:nvPr/>
          </p:nvSpPr>
          <p:spPr bwMode="auto">
            <a:xfrm>
              <a:off x="9109793"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242" name="TextBox 53">
              <a:extLst>
                <a:ext uri="{FF2B5EF4-FFF2-40B4-BE49-F238E27FC236}">
                  <a16:creationId xmlns:a16="http://schemas.microsoft.com/office/drawing/2014/main" id="{74781610-2C4E-4B7B-AD86-AC854484BBDD}"/>
                </a:ext>
              </a:extLst>
            </p:cNvPr>
            <p:cNvSpPr txBox="1">
              <a:spLocks noChangeArrowheads="1"/>
            </p:cNvSpPr>
            <p:nvPr/>
          </p:nvSpPr>
          <p:spPr bwMode="auto">
            <a:xfrm>
              <a:off x="8167876"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243" name="TextBox 54">
              <a:extLst>
                <a:ext uri="{FF2B5EF4-FFF2-40B4-BE49-F238E27FC236}">
                  <a16:creationId xmlns:a16="http://schemas.microsoft.com/office/drawing/2014/main" id="{1570923B-7EBA-4488-BF24-69FBCBD1C4A5}"/>
                </a:ext>
              </a:extLst>
            </p:cNvPr>
            <p:cNvSpPr txBox="1">
              <a:spLocks noChangeArrowheads="1"/>
            </p:cNvSpPr>
            <p:nvPr/>
          </p:nvSpPr>
          <p:spPr bwMode="auto">
            <a:xfrm>
              <a:off x="7270113" y="4744592"/>
              <a:ext cx="288862"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44" name="TextBox 55">
              <a:extLst>
                <a:ext uri="{FF2B5EF4-FFF2-40B4-BE49-F238E27FC236}">
                  <a16:creationId xmlns:a16="http://schemas.microsoft.com/office/drawing/2014/main" id="{56693901-2ACA-4C87-AF2C-203E66547F31}"/>
                </a:ext>
              </a:extLst>
            </p:cNvPr>
            <p:cNvSpPr txBox="1">
              <a:spLocks noChangeArrowheads="1"/>
            </p:cNvSpPr>
            <p:nvPr/>
          </p:nvSpPr>
          <p:spPr bwMode="auto">
            <a:xfrm>
              <a:off x="9347978"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245" name="TextBox 56">
              <a:extLst>
                <a:ext uri="{FF2B5EF4-FFF2-40B4-BE49-F238E27FC236}">
                  <a16:creationId xmlns:a16="http://schemas.microsoft.com/office/drawing/2014/main" id="{1D6FBE9E-B4AE-4DE2-B093-2D1571B0FB3C}"/>
                </a:ext>
              </a:extLst>
            </p:cNvPr>
            <p:cNvSpPr txBox="1">
              <a:spLocks noChangeArrowheads="1"/>
            </p:cNvSpPr>
            <p:nvPr/>
          </p:nvSpPr>
          <p:spPr bwMode="auto">
            <a:xfrm>
              <a:off x="9582542"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a:t>
              </a:r>
            </a:p>
          </p:txBody>
        </p:sp>
        <p:grpSp>
          <p:nvGrpSpPr>
            <p:cNvPr id="5" name="Group 4">
              <a:extLst>
                <a:ext uri="{FF2B5EF4-FFF2-40B4-BE49-F238E27FC236}">
                  <a16:creationId xmlns:a16="http://schemas.microsoft.com/office/drawing/2014/main" id="{16EB8370-B4A7-47E2-BDB9-00BC3AB9101C}"/>
                </a:ext>
              </a:extLst>
            </p:cNvPr>
            <p:cNvGrpSpPr/>
            <p:nvPr/>
          </p:nvGrpSpPr>
          <p:grpSpPr>
            <a:xfrm>
              <a:off x="7173490" y="4721662"/>
              <a:ext cx="4259866" cy="64008"/>
              <a:chOff x="7173490" y="4721662"/>
              <a:chExt cx="4259866" cy="64008"/>
            </a:xfrm>
          </p:grpSpPr>
          <p:cxnSp>
            <p:nvCxnSpPr>
              <p:cNvPr id="214" name="Straight Connector 38">
                <a:extLst>
                  <a:ext uri="{FF2B5EF4-FFF2-40B4-BE49-F238E27FC236}">
                    <a16:creationId xmlns:a16="http://schemas.microsoft.com/office/drawing/2014/main" id="{4A28210C-47BE-4FD0-BAEE-E642ED188118}"/>
                  </a:ext>
                </a:extLst>
              </p:cNvPr>
              <p:cNvCxnSpPr>
                <a:cxnSpLocks noChangeShapeType="1"/>
              </p:cNvCxnSpPr>
              <p:nvPr/>
            </p:nvCxnSpPr>
            <p:spPr bwMode="auto">
              <a:xfrm rot="5400000">
                <a:off x="9271417"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15" name="Straight Connector 39">
                <a:extLst>
                  <a:ext uri="{FF2B5EF4-FFF2-40B4-BE49-F238E27FC236}">
                    <a16:creationId xmlns:a16="http://schemas.microsoft.com/office/drawing/2014/main" id="{98C126DF-E88E-4B9E-A9F2-38638DFA6BF6}"/>
                  </a:ext>
                </a:extLst>
              </p:cNvPr>
              <p:cNvCxnSpPr>
                <a:cxnSpLocks noChangeShapeType="1"/>
              </p:cNvCxnSpPr>
              <p:nvPr/>
            </p:nvCxnSpPr>
            <p:spPr bwMode="auto">
              <a:xfrm rot="5400000">
                <a:off x="8798099"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16" name="Straight Connector 40">
                <a:extLst>
                  <a:ext uri="{FF2B5EF4-FFF2-40B4-BE49-F238E27FC236}">
                    <a16:creationId xmlns:a16="http://schemas.microsoft.com/office/drawing/2014/main" id="{529F3CCB-1F5C-434B-9A52-D395E2291123}"/>
                  </a:ext>
                </a:extLst>
              </p:cNvPr>
              <p:cNvCxnSpPr>
                <a:cxnSpLocks noChangeShapeType="1"/>
              </p:cNvCxnSpPr>
              <p:nvPr/>
            </p:nvCxnSpPr>
            <p:spPr bwMode="auto">
              <a:xfrm rot="5400000">
                <a:off x="8561440"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17" name="Straight Connector 41">
                <a:extLst>
                  <a:ext uri="{FF2B5EF4-FFF2-40B4-BE49-F238E27FC236}">
                    <a16:creationId xmlns:a16="http://schemas.microsoft.com/office/drawing/2014/main" id="{8F0F642B-993E-47B3-944A-BE7188CB324E}"/>
                  </a:ext>
                </a:extLst>
              </p:cNvPr>
              <p:cNvCxnSpPr>
                <a:cxnSpLocks noChangeShapeType="1"/>
              </p:cNvCxnSpPr>
              <p:nvPr/>
            </p:nvCxnSpPr>
            <p:spPr bwMode="auto">
              <a:xfrm rot="5400000">
                <a:off x="8088122"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18" name="Straight Connector 42">
                <a:extLst>
                  <a:ext uri="{FF2B5EF4-FFF2-40B4-BE49-F238E27FC236}">
                    <a16:creationId xmlns:a16="http://schemas.microsoft.com/office/drawing/2014/main" id="{85D96EA3-6CE9-41CC-9407-0875B113AE1F}"/>
                  </a:ext>
                </a:extLst>
              </p:cNvPr>
              <p:cNvCxnSpPr>
                <a:cxnSpLocks noChangeShapeType="1"/>
              </p:cNvCxnSpPr>
              <p:nvPr/>
            </p:nvCxnSpPr>
            <p:spPr bwMode="auto">
              <a:xfrm rot="5400000">
                <a:off x="7851463"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19" name="Straight Connector 43">
                <a:extLst>
                  <a:ext uri="{FF2B5EF4-FFF2-40B4-BE49-F238E27FC236}">
                    <a16:creationId xmlns:a16="http://schemas.microsoft.com/office/drawing/2014/main" id="{075045CC-FAAC-41EE-AB39-7BCE4EC00925}"/>
                  </a:ext>
                </a:extLst>
              </p:cNvPr>
              <p:cNvCxnSpPr>
                <a:cxnSpLocks noChangeShapeType="1"/>
              </p:cNvCxnSpPr>
              <p:nvPr/>
            </p:nvCxnSpPr>
            <p:spPr bwMode="auto">
              <a:xfrm rot="5400000">
                <a:off x="7614804"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20" name="Straight Connector 44">
                <a:extLst>
                  <a:ext uri="{FF2B5EF4-FFF2-40B4-BE49-F238E27FC236}">
                    <a16:creationId xmlns:a16="http://schemas.microsoft.com/office/drawing/2014/main" id="{8351D9EC-E612-4E50-939B-4931DC98CE72}"/>
                  </a:ext>
                </a:extLst>
              </p:cNvPr>
              <p:cNvCxnSpPr>
                <a:cxnSpLocks noChangeShapeType="1"/>
              </p:cNvCxnSpPr>
              <p:nvPr/>
            </p:nvCxnSpPr>
            <p:spPr bwMode="auto">
              <a:xfrm rot="5400000">
                <a:off x="7378145"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21" name="Straight Connector 45">
                <a:extLst>
                  <a:ext uri="{FF2B5EF4-FFF2-40B4-BE49-F238E27FC236}">
                    <a16:creationId xmlns:a16="http://schemas.microsoft.com/office/drawing/2014/main" id="{E63B9457-8001-4DB0-A9D5-46B69C1ADEC3}"/>
                  </a:ext>
                </a:extLst>
              </p:cNvPr>
              <p:cNvCxnSpPr>
                <a:cxnSpLocks noChangeShapeType="1"/>
              </p:cNvCxnSpPr>
              <p:nvPr/>
            </p:nvCxnSpPr>
            <p:spPr bwMode="auto">
              <a:xfrm rot="5400000">
                <a:off x="7141486"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22" name="Straight Connector 63">
                <a:extLst>
                  <a:ext uri="{FF2B5EF4-FFF2-40B4-BE49-F238E27FC236}">
                    <a16:creationId xmlns:a16="http://schemas.microsoft.com/office/drawing/2014/main" id="{D9989BB7-FC44-4F90-BD7E-4C0D5A19E4C4}"/>
                  </a:ext>
                </a:extLst>
              </p:cNvPr>
              <p:cNvCxnSpPr>
                <a:cxnSpLocks noChangeShapeType="1"/>
              </p:cNvCxnSpPr>
              <p:nvPr/>
            </p:nvCxnSpPr>
            <p:spPr bwMode="auto">
              <a:xfrm rot="5400000">
                <a:off x="10454712"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23" name="Straight Connector 64">
                <a:extLst>
                  <a:ext uri="{FF2B5EF4-FFF2-40B4-BE49-F238E27FC236}">
                    <a16:creationId xmlns:a16="http://schemas.microsoft.com/office/drawing/2014/main" id="{4BF8F114-8B66-4530-80D6-8F6113218AC3}"/>
                  </a:ext>
                </a:extLst>
              </p:cNvPr>
              <p:cNvCxnSpPr>
                <a:cxnSpLocks noChangeShapeType="1"/>
              </p:cNvCxnSpPr>
              <p:nvPr/>
            </p:nvCxnSpPr>
            <p:spPr bwMode="auto">
              <a:xfrm rot="5400000">
                <a:off x="9744735"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30" name="Straight Connector 63">
                <a:extLst>
                  <a:ext uri="{FF2B5EF4-FFF2-40B4-BE49-F238E27FC236}">
                    <a16:creationId xmlns:a16="http://schemas.microsoft.com/office/drawing/2014/main" id="{57701A00-C87D-49AE-B549-59E5954D295E}"/>
                  </a:ext>
                </a:extLst>
              </p:cNvPr>
              <p:cNvCxnSpPr>
                <a:cxnSpLocks noChangeShapeType="1"/>
              </p:cNvCxnSpPr>
              <p:nvPr/>
            </p:nvCxnSpPr>
            <p:spPr bwMode="auto">
              <a:xfrm rot="5400000">
                <a:off x="11401352"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31" name="Straight Connector 64">
                <a:extLst>
                  <a:ext uri="{FF2B5EF4-FFF2-40B4-BE49-F238E27FC236}">
                    <a16:creationId xmlns:a16="http://schemas.microsoft.com/office/drawing/2014/main" id="{5FA9CFC1-904A-4EBD-B23B-A3D976E9881E}"/>
                  </a:ext>
                </a:extLst>
              </p:cNvPr>
              <p:cNvCxnSpPr>
                <a:cxnSpLocks noChangeShapeType="1"/>
              </p:cNvCxnSpPr>
              <p:nvPr/>
            </p:nvCxnSpPr>
            <p:spPr bwMode="auto">
              <a:xfrm rot="5400000">
                <a:off x="10928030"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52" name="Straight Connector 64">
                <a:extLst>
                  <a:ext uri="{FF2B5EF4-FFF2-40B4-BE49-F238E27FC236}">
                    <a16:creationId xmlns:a16="http://schemas.microsoft.com/office/drawing/2014/main" id="{BCA68A78-9E5C-4E24-B2FB-BCB676E0C647}"/>
                  </a:ext>
                </a:extLst>
              </p:cNvPr>
              <p:cNvCxnSpPr>
                <a:cxnSpLocks noChangeShapeType="1"/>
              </p:cNvCxnSpPr>
              <p:nvPr/>
            </p:nvCxnSpPr>
            <p:spPr bwMode="auto">
              <a:xfrm rot="5400000">
                <a:off x="11164689"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54" name="Straight Connector 64">
                <a:extLst>
                  <a:ext uri="{FF2B5EF4-FFF2-40B4-BE49-F238E27FC236}">
                    <a16:creationId xmlns:a16="http://schemas.microsoft.com/office/drawing/2014/main" id="{DDB92072-7A9C-417F-8803-ED820B3640BA}"/>
                  </a:ext>
                </a:extLst>
              </p:cNvPr>
              <p:cNvCxnSpPr>
                <a:cxnSpLocks noChangeShapeType="1"/>
              </p:cNvCxnSpPr>
              <p:nvPr/>
            </p:nvCxnSpPr>
            <p:spPr bwMode="auto">
              <a:xfrm rot="5400000">
                <a:off x="9981394"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55" name="Straight Connector 64">
                <a:extLst>
                  <a:ext uri="{FF2B5EF4-FFF2-40B4-BE49-F238E27FC236}">
                    <a16:creationId xmlns:a16="http://schemas.microsoft.com/office/drawing/2014/main" id="{D9AD91D6-9AAD-4AF2-823C-F8367D6D2DB3}"/>
                  </a:ext>
                </a:extLst>
              </p:cNvPr>
              <p:cNvCxnSpPr>
                <a:cxnSpLocks noChangeShapeType="1"/>
              </p:cNvCxnSpPr>
              <p:nvPr/>
            </p:nvCxnSpPr>
            <p:spPr bwMode="auto">
              <a:xfrm rot="5400000">
                <a:off x="9508076"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56" name="Straight Connector 64">
                <a:extLst>
                  <a:ext uri="{FF2B5EF4-FFF2-40B4-BE49-F238E27FC236}">
                    <a16:creationId xmlns:a16="http://schemas.microsoft.com/office/drawing/2014/main" id="{F3E650EE-C258-4F50-A57D-33BFBD84A70E}"/>
                  </a:ext>
                </a:extLst>
              </p:cNvPr>
              <p:cNvCxnSpPr>
                <a:cxnSpLocks noChangeShapeType="1"/>
              </p:cNvCxnSpPr>
              <p:nvPr/>
            </p:nvCxnSpPr>
            <p:spPr bwMode="auto">
              <a:xfrm rot="5400000">
                <a:off x="9034758"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57" name="Straight Connector 64">
                <a:extLst>
                  <a:ext uri="{FF2B5EF4-FFF2-40B4-BE49-F238E27FC236}">
                    <a16:creationId xmlns:a16="http://schemas.microsoft.com/office/drawing/2014/main" id="{611383AB-B959-41A3-81BA-2FFA63C69545}"/>
                  </a:ext>
                </a:extLst>
              </p:cNvPr>
              <p:cNvCxnSpPr>
                <a:cxnSpLocks noChangeShapeType="1"/>
              </p:cNvCxnSpPr>
              <p:nvPr/>
            </p:nvCxnSpPr>
            <p:spPr bwMode="auto">
              <a:xfrm rot="5400000">
                <a:off x="8324781"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58" name="Straight Connector 64">
                <a:extLst>
                  <a:ext uri="{FF2B5EF4-FFF2-40B4-BE49-F238E27FC236}">
                    <a16:creationId xmlns:a16="http://schemas.microsoft.com/office/drawing/2014/main" id="{C8508A59-0073-40BF-A5DD-44C0966668A1}"/>
                  </a:ext>
                </a:extLst>
              </p:cNvPr>
              <p:cNvCxnSpPr>
                <a:cxnSpLocks noChangeShapeType="1"/>
              </p:cNvCxnSpPr>
              <p:nvPr/>
            </p:nvCxnSpPr>
            <p:spPr bwMode="auto">
              <a:xfrm rot="5400000">
                <a:off x="10691371"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cxnSp>
            <p:nvCxnSpPr>
              <p:cNvPr id="260" name="Straight Connector 64">
                <a:extLst>
                  <a:ext uri="{FF2B5EF4-FFF2-40B4-BE49-F238E27FC236}">
                    <a16:creationId xmlns:a16="http://schemas.microsoft.com/office/drawing/2014/main" id="{5526BF28-7EC3-4DCB-B101-586C532D5790}"/>
                  </a:ext>
                </a:extLst>
              </p:cNvPr>
              <p:cNvCxnSpPr>
                <a:cxnSpLocks noChangeShapeType="1"/>
              </p:cNvCxnSpPr>
              <p:nvPr/>
            </p:nvCxnSpPr>
            <p:spPr bwMode="auto">
              <a:xfrm rot="5400000">
                <a:off x="10218053" y="4753666"/>
                <a:ext cx="64008" cy="0"/>
              </a:xfrm>
              <a:prstGeom prst="line">
                <a:avLst/>
              </a:prstGeom>
              <a:noFill/>
              <a:ln w="28575" algn="ctr">
                <a:solidFill>
                  <a:schemeClr val="bg1"/>
                </a:solidFill>
                <a:round/>
                <a:headEnd/>
                <a:tailEnd/>
              </a:ln>
              <a:extLst>
                <a:ext uri="{909E8E84-426E-40dd-AFC4-6F175D3DCCD1}">
                  <a14:hiddenFill xmlns="" xmlns:a14="http://schemas.microsoft.com/office/drawing/2010/main">
                    <a:noFill/>
                  </a14:hiddenFill>
                </a:ext>
              </a:extLst>
            </p:spPr>
          </p:cxnSp>
        </p:grpSp>
        <p:sp>
          <p:nvSpPr>
            <p:cNvPr id="261" name="TextBox 48">
              <a:extLst>
                <a:ext uri="{FF2B5EF4-FFF2-40B4-BE49-F238E27FC236}">
                  <a16:creationId xmlns:a16="http://schemas.microsoft.com/office/drawing/2014/main" id="{04E4A6D6-3240-4B80-8A0E-BB75B8C0EC78}"/>
                </a:ext>
              </a:extLst>
            </p:cNvPr>
            <p:cNvSpPr txBox="1">
              <a:spLocks noChangeArrowheads="1"/>
            </p:cNvSpPr>
            <p:nvPr/>
          </p:nvSpPr>
          <p:spPr bwMode="auto">
            <a:xfrm>
              <a:off x="10292337"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262" name="TextBox 50">
              <a:extLst>
                <a:ext uri="{FF2B5EF4-FFF2-40B4-BE49-F238E27FC236}">
                  <a16:creationId xmlns:a16="http://schemas.microsoft.com/office/drawing/2014/main" id="{E484FD09-BF34-4171-9932-704304BD3977}"/>
                </a:ext>
              </a:extLst>
            </p:cNvPr>
            <p:cNvSpPr txBox="1">
              <a:spLocks noChangeArrowheads="1"/>
            </p:cNvSpPr>
            <p:nvPr/>
          </p:nvSpPr>
          <p:spPr bwMode="auto">
            <a:xfrm>
              <a:off x="10056276"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39</a:t>
              </a:r>
            </a:p>
          </p:txBody>
        </p:sp>
        <p:sp>
          <p:nvSpPr>
            <p:cNvPr id="263" name="TextBox 51">
              <a:extLst>
                <a:ext uri="{FF2B5EF4-FFF2-40B4-BE49-F238E27FC236}">
                  <a16:creationId xmlns:a16="http://schemas.microsoft.com/office/drawing/2014/main" id="{3CFF9122-6E7B-4218-8C33-72D44B84B506}"/>
                </a:ext>
              </a:extLst>
            </p:cNvPr>
            <p:cNvSpPr txBox="1">
              <a:spLocks noChangeArrowheads="1"/>
            </p:cNvSpPr>
            <p:nvPr/>
          </p:nvSpPr>
          <p:spPr bwMode="auto">
            <a:xfrm>
              <a:off x="10529460"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45</a:t>
              </a:r>
            </a:p>
          </p:txBody>
        </p:sp>
        <p:sp>
          <p:nvSpPr>
            <p:cNvPr id="264" name="TextBox 52">
              <a:extLst>
                <a:ext uri="{FF2B5EF4-FFF2-40B4-BE49-F238E27FC236}">
                  <a16:creationId xmlns:a16="http://schemas.microsoft.com/office/drawing/2014/main" id="{AD8F3C5F-C7CC-40A7-9FB0-4E1EAD798853}"/>
                </a:ext>
              </a:extLst>
            </p:cNvPr>
            <p:cNvSpPr txBox="1">
              <a:spLocks noChangeArrowheads="1"/>
            </p:cNvSpPr>
            <p:nvPr/>
          </p:nvSpPr>
          <p:spPr bwMode="auto">
            <a:xfrm>
              <a:off x="10762014"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265" name="TextBox 53">
              <a:extLst>
                <a:ext uri="{FF2B5EF4-FFF2-40B4-BE49-F238E27FC236}">
                  <a16:creationId xmlns:a16="http://schemas.microsoft.com/office/drawing/2014/main" id="{E4094071-1AF8-44B8-9FBF-1DF90DF47902}"/>
                </a:ext>
              </a:extLst>
            </p:cNvPr>
            <p:cNvSpPr txBox="1">
              <a:spLocks noChangeArrowheads="1"/>
            </p:cNvSpPr>
            <p:nvPr/>
          </p:nvSpPr>
          <p:spPr bwMode="auto">
            <a:xfrm>
              <a:off x="9820097"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266" name="TextBox 55">
              <a:extLst>
                <a:ext uri="{FF2B5EF4-FFF2-40B4-BE49-F238E27FC236}">
                  <a16:creationId xmlns:a16="http://schemas.microsoft.com/office/drawing/2014/main" id="{7CB8FE2C-D4CC-4D5D-909A-26B9414DE03F}"/>
                </a:ext>
              </a:extLst>
            </p:cNvPr>
            <p:cNvSpPr txBox="1">
              <a:spLocks noChangeArrowheads="1"/>
            </p:cNvSpPr>
            <p:nvPr/>
          </p:nvSpPr>
          <p:spPr bwMode="auto">
            <a:xfrm>
              <a:off x="11000199"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51</a:t>
              </a:r>
            </a:p>
          </p:txBody>
        </p:sp>
        <p:sp>
          <p:nvSpPr>
            <p:cNvPr id="267" name="TextBox 56">
              <a:extLst>
                <a:ext uri="{FF2B5EF4-FFF2-40B4-BE49-F238E27FC236}">
                  <a16:creationId xmlns:a16="http://schemas.microsoft.com/office/drawing/2014/main" id="{2D329533-1612-403F-B2A1-5862EC2E73D6}"/>
                </a:ext>
              </a:extLst>
            </p:cNvPr>
            <p:cNvSpPr txBox="1">
              <a:spLocks noChangeArrowheads="1"/>
            </p:cNvSpPr>
            <p:nvPr/>
          </p:nvSpPr>
          <p:spPr bwMode="auto">
            <a:xfrm>
              <a:off x="11234763" y="4744592"/>
              <a:ext cx="393056"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268" name="TextBox 45">
              <a:extLst>
                <a:ext uri="{FF2B5EF4-FFF2-40B4-BE49-F238E27FC236}">
                  <a16:creationId xmlns:a16="http://schemas.microsoft.com/office/drawing/2014/main" id="{C5BAFE94-51C0-4271-8A73-76B28F1EE7F6}"/>
                </a:ext>
              </a:extLst>
            </p:cNvPr>
            <p:cNvSpPr txBox="1">
              <a:spLocks noChangeArrowheads="1"/>
            </p:cNvSpPr>
            <p:nvPr/>
          </p:nvSpPr>
          <p:spPr bwMode="auto">
            <a:xfrm>
              <a:off x="6975602"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279</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277</a:t>
              </a:r>
            </a:p>
          </p:txBody>
        </p:sp>
        <p:sp>
          <p:nvSpPr>
            <p:cNvPr id="269" name="TextBox 46">
              <a:extLst>
                <a:ext uri="{FF2B5EF4-FFF2-40B4-BE49-F238E27FC236}">
                  <a16:creationId xmlns:a16="http://schemas.microsoft.com/office/drawing/2014/main" id="{C2691BBA-4858-4CE6-8659-B5C1A7A6C6BB}"/>
                </a:ext>
              </a:extLst>
            </p:cNvPr>
            <p:cNvSpPr txBox="1">
              <a:spLocks noChangeArrowheads="1"/>
            </p:cNvSpPr>
            <p:nvPr/>
          </p:nvSpPr>
          <p:spPr bwMode="auto">
            <a:xfrm>
              <a:off x="7452800"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270</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252</a:t>
              </a:r>
            </a:p>
          </p:txBody>
        </p:sp>
        <p:sp>
          <p:nvSpPr>
            <p:cNvPr id="270" name="TextBox 47">
              <a:extLst>
                <a:ext uri="{FF2B5EF4-FFF2-40B4-BE49-F238E27FC236}">
                  <a16:creationId xmlns:a16="http://schemas.microsoft.com/office/drawing/2014/main" id="{8F0E4610-B6A1-44B5-9B19-5A3F66632C30}"/>
                </a:ext>
              </a:extLst>
            </p:cNvPr>
            <p:cNvSpPr txBox="1">
              <a:spLocks noChangeArrowheads="1"/>
            </p:cNvSpPr>
            <p:nvPr/>
          </p:nvSpPr>
          <p:spPr bwMode="auto">
            <a:xfrm>
              <a:off x="7690092"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254</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239</a:t>
              </a:r>
            </a:p>
          </p:txBody>
        </p:sp>
        <p:sp>
          <p:nvSpPr>
            <p:cNvPr id="271" name="TextBox 48">
              <a:extLst>
                <a:ext uri="{FF2B5EF4-FFF2-40B4-BE49-F238E27FC236}">
                  <a16:creationId xmlns:a16="http://schemas.microsoft.com/office/drawing/2014/main" id="{6E31D45A-7E4C-4CB6-99FC-75412EDE538D}"/>
                </a:ext>
              </a:extLst>
            </p:cNvPr>
            <p:cNvSpPr txBox="1">
              <a:spLocks noChangeArrowheads="1"/>
            </p:cNvSpPr>
            <p:nvPr/>
          </p:nvSpPr>
          <p:spPr bwMode="auto">
            <a:xfrm>
              <a:off x="8636108"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204</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165</a:t>
              </a:r>
            </a:p>
          </p:txBody>
        </p:sp>
        <p:sp>
          <p:nvSpPr>
            <p:cNvPr id="272" name="TextBox 49">
              <a:extLst>
                <a:ext uri="{FF2B5EF4-FFF2-40B4-BE49-F238E27FC236}">
                  <a16:creationId xmlns:a16="http://schemas.microsoft.com/office/drawing/2014/main" id="{7A2FCFB3-C8A1-4F78-B707-E70E33828C72}"/>
                </a:ext>
              </a:extLst>
            </p:cNvPr>
            <p:cNvSpPr txBox="1">
              <a:spLocks noChangeArrowheads="1"/>
            </p:cNvSpPr>
            <p:nvPr/>
          </p:nvSpPr>
          <p:spPr bwMode="auto">
            <a:xfrm>
              <a:off x="7924265"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245</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219</a:t>
              </a:r>
            </a:p>
          </p:txBody>
        </p:sp>
        <p:sp>
          <p:nvSpPr>
            <p:cNvPr id="273" name="TextBox 50">
              <a:extLst>
                <a:ext uri="{FF2B5EF4-FFF2-40B4-BE49-F238E27FC236}">
                  <a16:creationId xmlns:a16="http://schemas.microsoft.com/office/drawing/2014/main" id="{0026093E-4EDD-46B4-A80F-6C36850547E7}"/>
                </a:ext>
              </a:extLst>
            </p:cNvPr>
            <p:cNvSpPr txBox="1">
              <a:spLocks noChangeArrowheads="1"/>
            </p:cNvSpPr>
            <p:nvPr/>
          </p:nvSpPr>
          <p:spPr bwMode="auto">
            <a:xfrm>
              <a:off x="8400047"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217</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182</a:t>
              </a:r>
            </a:p>
          </p:txBody>
        </p:sp>
        <p:sp>
          <p:nvSpPr>
            <p:cNvPr id="274" name="TextBox 51">
              <a:extLst>
                <a:ext uri="{FF2B5EF4-FFF2-40B4-BE49-F238E27FC236}">
                  <a16:creationId xmlns:a16="http://schemas.microsoft.com/office/drawing/2014/main" id="{58950C68-C6D0-43A3-99BA-A79542FC4434}"/>
                </a:ext>
              </a:extLst>
            </p:cNvPr>
            <p:cNvSpPr txBox="1">
              <a:spLocks noChangeArrowheads="1"/>
            </p:cNvSpPr>
            <p:nvPr/>
          </p:nvSpPr>
          <p:spPr bwMode="auto">
            <a:xfrm>
              <a:off x="8873231"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193</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148</a:t>
              </a:r>
            </a:p>
          </p:txBody>
        </p:sp>
        <p:sp>
          <p:nvSpPr>
            <p:cNvPr id="275" name="TextBox 52">
              <a:extLst>
                <a:ext uri="{FF2B5EF4-FFF2-40B4-BE49-F238E27FC236}">
                  <a16:creationId xmlns:a16="http://schemas.microsoft.com/office/drawing/2014/main" id="{A74D4775-D7BB-405E-97DA-BFA81941BC82}"/>
                </a:ext>
              </a:extLst>
            </p:cNvPr>
            <p:cNvSpPr txBox="1">
              <a:spLocks noChangeArrowheads="1"/>
            </p:cNvSpPr>
            <p:nvPr/>
          </p:nvSpPr>
          <p:spPr bwMode="auto">
            <a:xfrm>
              <a:off x="9105785"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180</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138</a:t>
              </a:r>
            </a:p>
          </p:txBody>
        </p:sp>
        <p:sp>
          <p:nvSpPr>
            <p:cNvPr id="276" name="TextBox 53">
              <a:extLst>
                <a:ext uri="{FF2B5EF4-FFF2-40B4-BE49-F238E27FC236}">
                  <a16:creationId xmlns:a16="http://schemas.microsoft.com/office/drawing/2014/main" id="{630CF1BE-20D5-4DB5-A134-78058920EC3D}"/>
                </a:ext>
              </a:extLst>
            </p:cNvPr>
            <p:cNvSpPr txBox="1">
              <a:spLocks noChangeArrowheads="1"/>
            </p:cNvSpPr>
            <p:nvPr/>
          </p:nvSpPr>
          <p:spPr bwMode="auto">
            <a:xfrm>
              <a:off x="8163868"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236</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205</a:t>
              </a:r>
            </a:p>
          </p:txBody>
        </p:sp>
        <p:sp>
          <p:nvSpPr>
            <p:cNvPr id="277" name="TextBox 54">
              <a:extLst>
                <a:ext uri="{FF2B5EF4-FFF2-40B4-BE49-F238E27FC236}">
                  <a16:creationId xmlns:a16="http://schemas.microsoft.com/office/drawing/2014/main" id="{76415305-284C-4452-9BE9-E36AED07ECBD}"/>
                </a:ext>
              </a:extLst>
            </p:cNvPr>
            <p:cNvSpPr txBox="1">
              <a:spLocks noChangeArrowheads="1"/>
            </p:cNvSpPr>
            <p:nvPr/>
          </p:nvSpPr>
          <p:spPr bwMode="auto">
            <a:xfrm>
              <a:off x="7214008"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276</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263</a:t>
              </a:r>
            </a:p>
          </p:txBody>
        </p:sp>
        <p:sp>
          <p:nvSpPr>
            <p:cNvPr id="278" name="TextBox 55">
              <a:extLst>
                <a:ext uri="{FF2B5EF4-FFF2-40B4-BE49-F238E27FC236}">
                  <a16:creationId xmlns:a16="http://schemas.microsoft.com/office/drawing/2014/main" id="{C78335C8-EBCD-47DF-B512-30D0BE64CA62}"/>
                </a:ext>
              </a:extLst>
            </p:cNvPr>
            <p:cNvSpPr txBox="1">
              <a:spLocks noChangeArrowheads="1"/>
            </p:cNvSpPr>
            <p:nvPr/>
          </p:nvSpPr>
          <p:spPr bwMode="auto">
            <a:xfrm>
              <a:off x="9343970"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166</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131</a:t>
              </a:r>
            </a:p>
          </p:txBody>
        </p:sp>
        <p:sp>
          <p:nvSpPr>
            <p:cNvPr id="279" name="TextBox 56">
              <a:extLst>
                <a:ext uri="{FF2B5EF4-FFF2-40B4-BE49-F238E27FC236}">
                  <a16:creationId xmlns:a16="http://schemas.microsoft.com/office/drawing/2014/main" id="{C56485CD-9D3E-4A11-889B-5E9B6F765A3A}"/>
                </a:ext>
              </a:extLst>
            </p:cNvPr>
            <p:cNvSpPr txBox="1">
              <a:spLocks noChangeArrowheads="1"/>
            </p:cNvSpPr>
            <p:nvPr/>
          </p:nvSpPr>
          <p:spPr bwMode="auto">
            <a:xfrm>
              <a:off x="9578534"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153</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121</a:t>
              </a:r>
            </a:p>
          </p:txBody>
        </p:sp>
        <p:sp>
          <p:nvSpPr>
            <p:cNvPr id="280" name="TextBox 48">
              <a:extLst>
                <a:ext uri="{FF2B5EF4-FFF2-40B4-BE49-F238E27FC236}">
                  <a16:creationId xmlns:a16="http://schemas.microsoft.com/office/drawing/2014/main" id="{0ED53B7B-DA00-4397-B63B-C2DD6A7AD1D8}"/>
                </a:ext>
              </a:extLst>
            </p:cNvPr>
            <p:cNvSpPr txBox="1">
              <a:spLocks noChangeArrowheads="1"/>
            </p:cNvSpPr>
            <p:nvPr/>
          </p:nvSpPr>
          <p:spPr bwMode="auto">
            <a:xfrm>
              <a:off x="10324397" y="5367293"/>
              <a:ext cx="328936"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86</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281" name="TextBox 50">
              <a:extLst>
                <a:ext uri="{FF2B5EF4-FFF2-40B4-BE49-F238E27FC236}">
                  <a16:creationId xmlns:a16="http://schemas.microsoft.com/office/drawing/2014/main" id="{AE5A8D39-F2AD-4EB8-979F-1CE23584EFEE}"/>
                </a:ext>
              </a:extLst>
            </p:cNvPr>
            <p:cNvSpPr txBox="1">
              <a:spLocks noChangeArrowheads="1"/>
            </p:cNvSpPr>
            <p:nvPr/>
          </p:nvSpPr>
          <p:spPr bwMode="auto">
            <a:xfrm>
              <a:off x="10052268"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123</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101</a:t>
              </a:r>
            </a:p>
          </p:txBody>
        </p:sp>
        <p:sp>
          <p:nvSpPr>
            <p:cNvPr id="282" name="TextBox 51">
              <a:extLst>
                <a:ext uri="{FF2B5EF4-FFF2-40B4-BE49-F238E27FC236}">
                  <a16:creationId xmlns:a16="http://schemas.microsoft.com/office/drawing/2014/main" id="{6B8CEC15-7E54-489C-B1EA-4ED9DC65580E}"/>
                </a:ext>
              </a:extLst>
            </p:cNvPr>
            <p:cNvSpPr txBox="1">
              <a:spLocks noChangeArrowheads="1"/>
            </p:cNvSpPr>
            <p:nvPr/>
          </p:nvSpPr>
          <p:spPr bwMode="auto">
            <a:xfrm>
              <a:off x="10561520" y="5367293"/>
              <a:ext cx="328936"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83" name="TextBox 52">
              <a:extLst>
                <a:ext uri="{FF2B5EF4-FFF2-40B4-BE49-F238E27FC236}">
                  <a16:creationId xmlns:a16="http://schemas.microsoft.com/office/drawing/2014/main" id="{3C38839E-310B-4444-8130-A219B282DC5D}"/>
                </a:ext>
              </a:extLst>
            </p:cNvPr>
            <p:cNvSpPr txBox="1">
              <a:spLocks noChangeArrowheads="1"/>
            </p:cNvSpPr>
            <p:nvPr/>
          </p:nvSpPr>
          <p:spPr bwMode="auto">
            <a:xfrm>
              <a:off x="10794074" y="5367293"/>
              <a:ext cx="328936"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17</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17</a:t>
              </a:r>
            </a:p>
          </p:txBody>
        </p:sp>
        <p:sp>
          <p:nvSpPr>
            <p:cNvPr id="284" name="TextBox 53">
              <a:extLst>
                <a:ext uri="{FF2B5EF4-FFF2-40B4-BE49-F238E27FC236}">
                  <a16:creationId xmlns:a16="http://schemas.microsoft.com/office/drawing/2014/main" id="{42F1FEDF-A569-4672-80F0-5CB7FC32F282}"/>
                </a:ext>
              </a:extLst>
            </p:cNvPr>
            <p:cNvSpPr txBox="1">
              <a:spLocks noChangeArrowheads="1"/>
            </p:cNvSpPr>
            <p:nvPr/>
          </p:nvSpPr>
          <p:spPr bwMode="auto">
            <a:xfrm>
              <a:off x="9816089" y="5367293"/>
              <a:ext cx="401071"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138</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110</a:t>
              </a:r>
            </a:p>
          </p:txBody>
        </p:sp>
        <p:sp>
          <p:nvSpPr>
            <p:cNvPr id="285" name="TextBox 55">
              <a:extLst>
                <a:ext uri="{FF2B5EF4-FFF2-40B4-BE49-F238E27FC236}">
                  <a16:creationId xmlns:a16="http://schemas.microsoft.com/office/drawing/2014/main" id="{F4E358BB-A386-4FB5-B91E-05A577787D8E}"/>
                </a:ext>
              </a:extLst>
            </p:cNvPr>
            <p:cNvSpPr txBox="1">
              <a:spLocks noChangeArrowheads="1"/>
            </p:cNvSpPr>
            <p:nvPr/>
          </p:nvSpPr>
          <p:spPr bwMode="auto">
            <a:xfrm>
              <a:off x="11068326" y="5367293"/>
              <a:ext cx="256802"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86" name="TextBox 56">
              <a:extLst>
                <a:ext uri="{FF2B5EF4-FFF2-40B4-BE49-F238E27FC236}">
                  <a16:creationId xmlns:a16="http://schemas.microsoft.com/office/drawing/2014/main" id="{C9512A86-9ED8-4203-9637-D9D29ED21C19}"/>
                </a:ext>
              </a:extLst>
            </p:cNvPr>
            <p:cNvSpPr txBox="1">
              <a:spLocks noChangeArrowheads="1"/>
            </p:cNvSpPr>
            <p:nvPr/>
          </p:nvSpPr>
          <p:spPr bwMode="auto">
            <a:xfrm>
              <a:off x="11302890" y="5367293"/>
              <a:ext cx="256802"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b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6" name="Freeform: Shape 5">
              <a:extLst>
                <a:ext uri="{FF2B5EF4-FFF2-40B4-BE49-F238E27FC236}">
                  <a16:creationId xmlns:a16="http://schemas.microsoft.com/office/drawing/2014/main" id="{753928CD-627C-4531-B4AF-AE892918BEA0}"/>
                </a:ext>
              </a:extLst>
            </p:cNvPr>
            <p:cNvSpPr/>
            <p:nvPr/>
          </p:nvSpPr>
          <p:spPr bwMode="auto">
            <a:xfrm>
              <a:off x="7196708" y="2402540"/>
              <a:ext cx="4095481" cy="1483646"/>
            </a:xfrm>
            <a:custGeom>
              <a:avLst/>
              <a:gdLst>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73498 w 4095481"/>
                <a:gd name="connsiteY102" fmla="*/ 674853 h 1483646"/>
                <a:gd name="connsiteX103" fmla="*/ 2073498 w 4095481"/>
                <a:gd name="connsiteY103" fmla="*/ 674853 h 1483646"/>
                <a:gd name="connsiteX104" fmla="*/ 2091529 w 4095481"/>
                <a:gd name="connsiteY104" fmla="*/ 692884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73498 w 4095481"/>
                <a:gd name="connsiteY102" fmla="*/ 674853 h 1483646"/>
                <a:gd name="connsiteX103" fmla="*/ 2073498 w 4095481"/>
                <a:gd name="connsiteY103" fmla="*/ 674853 h 1483646"/>
                <a:gd name="connsiteX104" fmla="*/ 2078650 w 4095481"/>
                <a:gd name="connsiteY104" fmla="*/ 695460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73498 w 4095481"/>
                <a:gd name="connsiteY102" fmla="*/ 674853 h 1483646"/>
                <a:gd name="connsiteX103" fmla="*/ 2058044 w 4095481"/>
                <a:gd name="connsiteY103" fmla="*/ 674853 h 1483646"/>
                <a:gd name="connsiteX104" fmla="*/ 2078650 w 4095481"/>
                <a:gd name="connsiteY104" fmla="*/ 695460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73498 w 4095481"/>
                <a:gd name="connsiteY102" fmla="*/ 674853 h 1483646"/>
                <a:gd name="connsiteX103" fmla="*/ 2058044 w 4095481"/>
                <a:gd name="connsiteY103" fmla="*/ 674853 h 1483646"/>
                <a:gd name="connsiteX104" fmla="*/ 1955012 w 4095481"/>
                <a:gd name="connsiteY104" fmla="*/ 880916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73498 w 4095481"/>
                <a:gd name="connsiteY102" fmla="*/ 674853 h 1483646"/>
                <a:gd name="connsiteX103" fmla="*/ 1849406 w 4095481"/>
                <a:gd name="connsiteY103" fmla="*/ 798490 h 1483646"/>
                <a:gd name="connsiteX104" fmla="*/ 1955012 w 4095481"/>
                <a:gd name="connsiteY104" fmla="*/ 880916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55468 w 4095481"/>
                <a:gd name="connsiteY102" fmla="*/ 680005 h 1483646"/>
                <a:gd name="connsiteX103" fmla="*/ 1849406 w 4095481"/>
                <a:gd name="connsiteY103" fmla="*/ 798490 h 1483646"/>
                <a:gd name="connsiteX104" fmla="*/ 1955012 w 4095481"/>
                <a:gd name="connsiteY104" fmla="*/ 880916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3195 w 4095481"/>
                <a:gd name="connsiteY102" fmla="*/ 672278 h 1483646"/>
                <a:gd name="connsiteX103" fmla="*/ 1849406 w 4095481"/>
                <a:gd name="connsiteY103" fmla="*/ 798490 h 1483646"/>
                <a:gd name="connsiteX104" fmla="*/ 1955012 w 4095481"/>
                <a:gd name="connsiteY104" fmla="*/ 880916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1849406 w 4095481"/>
                <a:gd name="connsiteY103" fmla="*/ 798490 h 1483646"/>
                <a:gd name="connsiteX104" fmla="*/ 1955012 w 4095481"/>
                <a:gd name="connsiteY104" fmla="*/ 880916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1955012 w 4095481"/>
                <a:gd name="connsiteY104" fmla="*/ 880916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76073 w 4095481"/>
                <a:gd name="connsiteY104" fmla="*/ 692884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101832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96681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6830 w 4095481"/>
                <a:gd name="connsiteY93" fmla="*/ 600156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4254 w 4095481"/>
                <a:gd name="connsiteY93" fmla="*/ 623338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1678 w 4095481"/>
                <a:gd name="connsiteY93" fmla="*/ 607883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0156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303941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23959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3034262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2995625 w 4095481"/>
                <a:gd name="connsiteY176" fmla="*/ 1241524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08504 w 4095481"/>
                <a:gd name="connsiteY175" fmla="*/ 1156523 h 1483646"/>
                <a:gd name="connsiteX176" fmla="*/ 2975019 w 4095481"/>
                <a:gd name="connsiteY176" fmla="*/ 1323949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2982747 w 4095481"/>
                <a:gd name="connsiteY175" fmla="*/ 1187433 h 1483646"/>
                <a:gd name="connsiteX176" fmla="*/ 2975019 w 4095481"/>
                <a:gd name="connsiteY176" fmla="*/ 1323949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3948 h 1483646"/>
                <a:gd name="connsiteX176" fmla="*/ 2975019 w 4095481"/>
                <a:gd name="connsiteY176" fmla="*/ 1323949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9099 h 1483646"/>
                <a:gd name="connsiteX176" fmla="*/ 2975019 w 4095481"/>
                <a:gd name="connsiteY176" fmla="*/ 1323949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3948 h 1483646"/>
                <a:gd name="connsiteX176" fmla="*/ 2975019 w 4095481"/>
                <a:gd name="connsiteY176" fmla="*/ 1323949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2975019 w 4095481"/>
                <a:gd name="connsiteY176" fmla="*/ 1323949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9110 w 4095481"/>
                <a:gd name="connsiteY176" fmla="*/ 1184857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18807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9110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1383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50627 w 4095481"/>
                <a:gd name="connsiteY187" fmla="*/ 1282736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50627 w 4095481"/>
                <a:gd name="connsiteY186" fmla="*/ 1282736 h 1483646"/>
                <a:gd name="connsiteX187" fmla="*/ 3235173 w 4095481"/>
                <a:gd name="connsiteY187" fmla="*/ 1326524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35172 w 4095481"/>
                <a:gd name="connsiteY185" fmla="*/ 1267281 h 1483646"/>
                <a:gd name="connsiteX186" fmla="*/ 3217141 w 4095481"/>
                <a:gd name="connsiteY186" fmla="*/ 1334251 h 1483646"/>
                <a:gd name="connsiteX187" fmla="*/ 3235173 w 4095481"/>
                <a:gd name="connsiteY187" fmla="*/ 1326524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17141 w 4095481"/>
                <a:gd name="connsiteY186" fmla="*/ 1334251 h 1483646"/>
                <a:gd name="connsiteX187" fmla="*/ 3235173 w 4095481"/>
                <a:gd name="connsiteY187" fmla="*/ 1326524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35173 w 4095481"/>
                <a:gd name="connsiteY187" fmla="*/ 1326524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28655 w 4095481"/>
                <a:gd name="connsiteY168" fmla="*/ 1123037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15777 w 4095481"/>
                <a:gd name="connsiteY167" fmla="*/ 1110159 h 1483646"/>
                <a:gd name="connsiteX168" fmla="*/ 2900321 w 4095481"/>
                <a:gd name="connsiteY168" fmla="*/ 1184855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00321 w 4095481"/>
                <a:gd name="connsiteY168" fmla="*/ 1184855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46686 w 4095481"/>
                <a:gd name="connsiteY169" fmla="*/ 112303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18353 w 4095481"/>
                <a:gd name="connsiteY169" fmla="*/ 1141067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1533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4109 w 4095481"/>
                <a:gd name="connsiteY157" fmla="*/ 1061220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4563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664081 w 4095481"/>
                <a:gd name="connsiteY151" fmla="*/ 1059273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02181 w 4095481"/>
                <a:gd name="connsiteY151" fmla="*/ 1011648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86533 w 4095481"/>
                <a:gd name="connsiteY150" fmla="*/ 1017431 h 1483646"/>
                <a:gd name="connsiteX151" fmla="*/ 2752187 w 4095481"/>
                <a:gd name="connsiteY151" fmla="*/ 1006886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48433 w 4095481"/>
                <a:gd name="connsiteY150" fmla="*/ 1076963 h 1483646"/>
                <a:gd name="connsiteX151" fmla="*/ 2752187 w 4095481"/>
                <a:gd name="connsiteY151" fmla="*/ 1006886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752187 w 4095481"/>
                <a:gd name="connsiteY151" fmla="*/ 1006886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40223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52137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44993 w 4095481"/>
                <a:gd name="connsiteY135" fmla="*/ 924703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39258 w 4095481"/>
                <a:gd name="connsiteY134" fmla="*/ 911824 h 1483646"/>
                <a:gd name="connsiteX135" fmla="*/ 2485475 w 4095481"/>
                <a:gd name="connsiteY135" fmla="*/ 927085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79739 w 4095481"/>
                <a:gd name="connsiteY134" fmla="*/ 911824 h 1483646"/>
                <a:gd name="connsiteX135" fmla="*/ 2485475 w 4095481"/>
                <a:gd name="connsiteY135" fmla="*/ 927085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85475 w 4095481"/>
                <a:gd name="connsiteY135" fmla="*/ 927085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7085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61663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51982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9601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2457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84556 w 4095481"/>
                <a:gd name="connsiteY86" fmla="*/ 566670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9601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72650 w 4095481"/>
                <a:gd name="connsiteY86" fmla="*/ 569052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9601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6829 w 4095481"/>
                <a:gd name="connsiteY85" fmla="*/ 558943 h 1483646"/>
                <a:gd name="connsiteX86" fmla="*/ 1660744 w 4095481"/>
                <a:gd name="connsiteY86" fmla="*/ 690496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9601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60160 w 4095481"/>
                <a:gd name="connsiteY85" fmla="*/ 558943 h 1483646"/>
                <a:gd name="connsiteX86" fmla="*/ 1660744 w 4095481"/>
                <a:gd name="connsiteY86" fmla="*/ 690496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9601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60160 w 4095481"/>
                <a:gd name="connsiteY85" fmla="*/ 558943 h 1483646"/>
                <a:gd name="connsiteX86" fmla="*/ 1677412 w 4095481"/>
                <a:gd name="connsiteY86" fmla="*/ 552383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9601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60160 w 4095481"/>
                <a:gd name="connsiteY85" fmla="*/ 558943 h 1483646"/>
                <a:gd name="connsiteX86" fmla="*/ 1682175 w 4095481"/>
                <a:gd name="connsiteY86" fmla="*/ 690495 h 1483646"/>
                <a:gd name="connsiteX87" fmla="*/ 1705162 w 4095481"/>
                <a:gd name="connsiteY87" fmla="*/ 566670 h 1483646"/>
                <a:gd name="connsiteX88" fmla="*/ 1705162 w 4095481"/>
                <a:gd name="connsiteY88" fmla="*/ 582125 h 1483646"/>
                <a:gd name="connsiteX89" fmla="*/ 1774708 w 4095481"/>
                <a:gd name="connsiteY89" fmla="*/ 582125 h 1483646"/>
                <a:gd name="connsiteX90" fmla="*/ 1774708 w 4095481"/>
                <a:gd name="connsiteY90" fmla="*/ 600156 h 1483646"/>
                <a:gd name="connsiteX91" fmla="*/ 1846830 w 4095481"/>
                <a:gd name="connsiteY91" fmla="*/ 600156 h 1483646"/>
                <a:gd name="connsiteX92" fmla="*/ 1846830 w 4095481"/>
                <a:gd name="connsiteY92" fmla="*/ 600156 h 1483646"/>
                <a:gd name="connsiteX93" fmla="*/ 1849601 w 4095481"/>
                <a:gd name="connsiteY93" fmla="*/ 607883 h 1483646"/>
                <a:gd name="connsiteX94" fmla="*/ 1893194 w 4095481"/>
                <a:gd name="connsiteY94" fmla="*/ 607884 h 1483646"/>
                <a:gd name="connsiteX95" fmla="*/ 1893194 w 4095481"/>
                <a:gd name="connsiteY95" fmla="*/ 631065 h 1483646"/>
                <a:gd name="connsiteX96" fmla="*/ 1993649 w 4095481"/>
                <a:gd name="connsiteY96" fmla="*/ 631065 h 1483646"/>
                <a:gd name="connsiteX97" fmla="*/ 1993649 w 4095481"/>
                <a:gd name="connsiteY97" fmla="*/ 646520 h 1483646"/>
                <a:gd name="connsiteX98" fmla="*/ 2027134 w 4095481"/>
                <a:gd name="connsiteY98" fmla="*/ 646520 h 1483646"/>
                <a:gd name="connsiteX99" fmla="*/ 2027134 w 4095481"/>
                <a:gd name="connsiteY99" fmla="*/ 661974 h 1483646"/>
                <a:gd name="connsiteX100" fmla="*/ 2060619 w 4095481"/>
                <a:gd name="connsiteY100" fmla="*/ 661974 h 1483646"/>
                <a:gd name="connsiteX101" fmla="*/ 2060619 w 4095481"/>
                <a:gd name="connsiteY101" fmla="*/ 661974 h 1483646"/>
                <a:gd name="connsiteX102" fmla="*/ 2060619 w 4095481"/>
                <a:gd name="connsiteY102" fmla="*/ 672278 h 1483646"/>
                <a:gd name="connsiteX103" fmla="*/ 2078650 w 4095481"/>
                <a:gd name="connsiteY103" fmla="*/ 672277 h 1483646"/>
                <a:gd name="connsiteX104" fmla="*/ 2083800 w 4095481"/>
                <a:gd name="connsiteY104" fmla="*/ 690308 h 1483646"/>
                <a:gd name="connsiteX105" fmla="*/ 2088954 w 4095481"/>
                <a:gd name="connsiteY105" fmla="*/ 703187 h 1483646"/>
                <a:gd name="connsiteX106" fmla="*/ 2117286 w 4095481"/>
                <a:gd name="connsiteY106" fmla="*/ 703187 h 1483646"/>
                <a:gd name="connsiteX107" fmla="*/ 2117286 w 4095481"/>
                <a:gd name="connsiteY107" fmla="*/ 723793 h 1483646"/>
                <a:gd name="connsiteX108" fmla="*/ 2135317 w 4095481"/>
                <a:gd name="connsiteY108" fmla="*/ 723793 h 1483646"/>
                <a:gd name="connsiteX109" fmla="*/ 2135317 w 4095481"/>
                <a:gd name="connsiteY109" fmla="*/ 736672 h 1483646"/>
                <a:gd name="connsiteX110" fmla="*/ 2143044 w 4095481"/>
                <a:gd name="connsiteY110" fmla="*/ 736672 h 1483646"/>
                <a:gd name="connsiteX111" fmla="*/ 2143044 w 4095481"/>
                <a:gd name="connsiteY111" fmla="*/ 757278 h 1483646"/>
                <a:gd name="connsiteX112" fmla="*/ 2168802 w 4095481"/>
                <a:gd name="connsiteY112" fmla="*/ 757278 h 1483646"/>
                <a:gd name="connsiteX113" fmla="*/ 2168802 w 4095481"/>
                <a:gd name="connsiteY113" fmla="*/ 767581 h 1483646"/>
                <a:gd name="connsiteX114" fmla="*/ 2240924 w 4095481"/>
                <a:gd name="connsiteY114" fmla="*/ 767581 h 1483646"/>
                <a:gd name="connsiteX115" fmla="*/ 2240924 w 4095481"/>
                <a:gd name="connsiteY115" fmla="*/ 785611 h 1483646"/>
                <a:gd name="connsiteX116" fmla="*/ 2279560 w 4095481"/>
                <a:gd name="connsiteY116" fmla="*/ 785611 h 1483646"/>
                <a:gd name="connsiteX117" fmla="*/ 2279560 w 4095481"/>
                <a:gd name="connsiteY117" fmla="*/ 795915 h 1483646"/>
                <a:gd name="connsiteX118" fmla="*/ 2313045 w 4095481"/>
                <a:gd name="connsiteY118" fmla="*/ 795915 h 1483646"/>
                <a:gd name="connsiteX119" fmla="*/ 2313045 w 4095481"/>
                <a:gd name="connsiteY119" fmla="*/ 824248 h 1483646"/>
                <a:gd name="connsiteX120" fmla="*/ 2328500 w 4095481"/>
                <a:gd name="connsiteY120" fmla="*/ 824248 h 1483646"/>
                <a:gd name="connsiteX121" fmla="*/ 2333651 w 4095481"/>
                <a:gd name="connsiteY121" fmla="*/ 829399 h 1483646"/>
                <a:gd name="connsiteX122" fmla="*/ 2338803 w 4095481"/>
                <a:gd name="connsiteY122" fmla="*/ 829399 h 1483646"/>
                <a:gd name="connsiteX123" fmla="*/ 2338803 w 4095481"/>
                <a:gd name="connsiteY123" fmla="*/ 837127 h 1483646"/>
                <a:gd name="connsiteX124" fmla="*/ 2359409 w 4095481"/>
                <a:gd name="connsiteY124" fmla="*/ 837127 h 1483646"/>
                <a:gd name="connsiteX125" fmla="*/ 2359409 w 4095481"/>
                <a:gd name="connsiteY125" fmla="*/ 850006 h 1483646"/>
                <a:gd name="connsiteX126" fmla="*/ 2374864 w 4095481"/>
                <a:gd name="connsiteY126" fmla="*/ 850006 h 1483646"/>
                <a:gd name="connsiteX127" fmla="*/ 2374864 w 4095481"/>
                <a:gd name="connsiteY127" fmla="*/ 855157 h 1483646"/>
                <a:gd name="connsiteX128" fmla="*/ 2374864 w 4095481"/>
                <a:gd name="connsiteY128" fmla="*/ 855157 h 1483646"/>
                <a:gd name="connsiteX129" fmla="*/ 2392894 w 4095481"/>
                <a:gd name="connsiteY129" fmla="*/ 873187 h 1483646"/>
                <a:gd name="connsiteX130" fmla="*/ 2416076 w 4095481"/>
                <a:gd name="connsiteY130" fmla="*/ 873187 h 1483646"/>
                <a:gd name="connsiteX131" fmla="*/ 2416076 w 4095481"/>
                <a:gd name="connsiteY131" fmla="*/ 896370 h 1483646"/>
                <a:gd name="connsiteX132" fmla="*/ 2439258 w 4095481"/>
                <a:gd name="connsiteY132" fmla="*/ 896370 h 1483646"/>
                <a:gd name="connsiteX133" fmla="*/ 2439258 w 4095481"/>
                <a:gd name="connsiteY133" fmla="*/ 911824 h 1483646"/>
                <a:gd name="connsiteX134" fmla="*/ 2455926 w 4095481"/>
                <a:gd name="connsiteY134" fmla="*/ 911824 h 1483646"/>
                <a:gd name="connsiteX135" fmla="*/ 2454519 w 4095481"/>
                <a:gd name="connsiteY135" fmla="*/ 924704 h 1483646"/>
                <a:gd name="connsiteX136" fmla="*/ 2519107 w 4095481"/>
                <a:gd name="connsiteY136" fmla="*/ 924703 h 1483646"/>
                <a:gd name="connsiteX137" fmla="*/ 2519107 w 4095481"/>
                <a:gd name="connsiteY137" fmla="*/ 937582 h 1483646"/>
                <a:gd name="connsiteX138" fmla="*/ 2547441 w 4095481"/>
                <a:gd name="connsiteY138" fmla="*/ 937582 h 1483646"/>
                <a:gd name="connsiteX139" fmla="*/ 2547441 w 4095481"/>
                <a:gd name="connsiteY139" fmla="*/ 947885 h 1483646"/>
                <a:gd name="connsiteX140" fmla="*/ 2593805 w 4095481"/>
                <a:gd name="connsiteY140" fmla="*/ 947885 h 1483646"/>
                <a:gd name="connsiteX141" fmla="*/ 2593805 w 4095481"/>
                <a:gd name="connsiteY141" fmla="*/ 958188 h 1483646"/>
                <a:gd name="connsiteX142" fmla="*/ 2598956 w 4095481"/>
                <a:gd name="connsiteY142" fmla="*/ 958188 h 1483646"/>
                <a:gd name="connsiteX143" fmla="*/ 2598956 w 4095481"/>
                <a:gd name="connsiteY143" fmla="*/ 973643 h 1483646"/>
                <a:gd name="connsiteX144" fmla="*/ 2622138 w 4095481"/>
                <a:gd name="connsiteY144" fmla="*/ 973643 h 1483646"/>
                <a:gd name="connsiteX145" fmla="*/ 2622138 w 4095481"/>
                <a:gd name="connsiteY145" fmla="*/ 978795 h 1483646"/>
                <a:gd name="connsiteX146" fmla="*/ 2622138 w 4095481"/>
                <a:gd name="connsiteY146" fmla="*/ 978795 h 1483646"/>
                <a:gd name="connsiteX147" fmla="*/ 2632441 w 4095481"/>
                <a:gd name="connsiteY147" fmla="*/ 989098 h 1483646"/>
                <a:gd name="connsiteX148" fmla="*/ 2686533 w 4095481"/>
                <a:gd name="connsiteY148" fmla="*/ 989098 h 1483646"/>
                <a:gd name="connsiteX149" fmla="*/ 2686533 w 4095481"/>
                <a:gd name="connsiteY149" fmla="*/ 1017431 h 1483646"/>
                <a:gd name="connsiteX150" fmla="*/ 2698440 w 4095481"/>
                <a:gd name="connsiteY150" fmla="*/ 1017432 h 1483646"/>
                <a:gd name="connsiteX151" fmla="*/ 2699799 w 4095481"/>
                <a:gd name="connsiteY151" fmla="*/ 1035461 h 1483646"/>
                <a:gd name="connsiteX152" fmla="*/ 2714866 w 4095481"/>
                <a:gd name="connsiteY152" fmla="*/ 1035461 h 1483646"/>
                <a:gd name="connsiteX153" fmla="*/ 2714866 w 4095481"/>
                <a:gd name="connsiteY153" fmla="*/ 1048340 h 1483646"/>
                <a:gd name="connsiteX154" fmla="*/ 2735472 w 4095481"/>
                <a:gd name="connsiteY154" fmla="*/ 1048340 h 1483646"/>
                <a:gd name="connsiteX155" fmla="*/ 2735472 w 4095481"/>
                <a:gd name="connsiteY155" fmla="*/ 1056068 h 1483646"/>
                <a:gd name="connsiteX156" fmla="*/ 2776685 w 4095481"/>
                <a:gd name="connsiteY156" fmla="*/ 1056068 h 1483646"/>
                <a:gd name="connsiteX157" fmla="*/ 2779260 w 4095481"/>
                <a:gd name="connsiteY157" fmla="*/ 1063795 h 1483646"/>
                <a:gd name="connsiteX158" fmla="*/ 2807594 w 4095481"/>
                <a:gd name="connsiteY158" fmla="*/ 1061220 h 1483646"/>
                <a:gd name="connsiteX159" fmla="*/ 2807594 w 4095481"/>
                <a:gd name="connsiteY159" fmla="*/ 1076674 h 1483646"/>
                <a:gd name="connsiteX160" fmla="*/ 2807594 w 4095481"/>
                <a:gd name="connsiteY160" fmla="*/ 1076674 h 1483646"/>
                <a:gd name="connsiteX161" fmla="*/ 2820473 w 4095481"/>
                <a:gd name="connsiteY161" fmla="*/ 1076674 h 1483646"/>
                <a:gd name="connsiteX162" fmla="*/ 2864261 w 4095481"/>
                <a:gd name="connsiteY162" fmla="*/ 1076674 h 1483646"/>
                <a:gd name="connsiteX163" fmla="*/ 2864261 w 4095481"/>
                <a:gd name="connsiteY163" fmla="*/ 1076674 h 1483646"/>
                <a:gd name="connsiteX164" fmla="*/ 2864261 w 4095481"/>
                <a:gd name="connsiteY164" fmla="*/ 1097280 h 1483646"/>
                <a:gd name="connsiteX165" fmla="*/ 2902898 w 4095481"/>
                <a:gd name="connsiteY165" fmla="*/ 1097280 h 1483646"/>
                <a:gd name="connsiteX166" fmla="*/ 2902898 w 4095481"/>
                <a:gd name="connsiteY166" fmla="*/ 1097280 h 1483646"/>
                <a:gd name="connsiteX167" fmla="*/ 2905474 w 4095481"/>
                <a:gd name="connsiteY167" fmla="*/ 1115311 h 1483646"/>
                <a:gd name="connsiteX168" fmla="*/ 2920928 w 4095481"/>
                <a:gd name="connsiteY168" fmla="*/ 1115309 h 1483646"/>
                <a:gd name="connsiteX169" fmla="*/ 2920929 w 4095481"/>
                <a:gd name="connsiteY169" fmla="*/ 1133340 h 1483646"/>
                <a:gd name="connsiteX170" fmla="*/ 2946686 w 4095481"/>
                <a:gd name="connsiteY170" fmla="*/ 1138493 h 1483646"/>
                <a:gd name="connsiteX171" fmla="*/ 2962140 w 4095481"/>
                <a:gd name="connsiteY171" fmla="*/ 1138493 h 1483646"/>
                <a:gd name="connsiteX172" fmla="*/ 2962140 w 4095481"/>
                <a:gd name="connsiteY172" fmla="*/ 1138493 h 1483646"/>
                <a:gd name="connsiteX173" fmla="*/ 3008504 w 4095481"/>
                <a:gd name="connsiteY173" fmla="*/ 1138493 h 1483646"/>
                <a:gd name="connsiteX174" fmla="*/ 3008504 w 4095481"/>
                <a:gd name="connsiteY174" fmla="*/ 1156523 h 1483646"/>
                <a:gd name="connsiteX175" fmla="*/ 3023960 w 4095481"/>
                <a:gd name="connsiteY175" fmla="*/ 1156524 h 1483646"/>
                <a:gd name="connsiteX176" fmla="*/ 3026535 w 4095481"/>
                <a:gd name="connsiteY176" fmla="*/ 1171978 h 1483646"/>
                <a:gd name="connsiteX177" fmla="*/ 3054868 w 4095481"/>
                <a:gd name="connsiteY177" fmla="*/ 1171978 h 1483646"/>
                <a:gd name="connsiteX178" fmla="*/ 3054868 w 4095481"/>
                <a:gd name="connsiteY178" fmla="*/ 1215766 h 1483646"/>
                <a:gd name="connsiteX179" fmla="*/ 3101232 w 4095481"/>
                <a:gd name="connsiteY179" fmla="*/ 1215766 h 1483646"/>
                <a:gd name="connsiteX180" fmla="*/ 3101232 w 4095481"/>
                <a:gd name="connsiteY180" fmla="*/ 1236372 h 1483646"/>
                <a:gd name="connsiteX181" fmla="*/ 3124414 w 4095481"/>
                <a:gd name="connsiteY181" fmla="*/ 1236372 h 1483646"/>
                <a:gd name="connsiteX182" fmla="*/ 3124414 w 4095481"/>
                <a:gd name="connsiteY182" fmla="*/ 1246675 h 1483646"/>
                <a:gd name="connsiteX183" fmla="*/ 3214566 w 4095481"/>
                <a:gd name="connsiteY183" fmla="*/ 1246675 h 1483646"/>
                <a:gd name="connsiteX184" fmla="*/ 3214566 w 4095481"/>
                <a:gd name="connsiteY184" fmla="*/ 1246675 h 1483646"/>
                <a:gd name="connsiteX185" fmla="*/ 3219717 w 4095481"/>
                <a:gd name="connsiteY185" fmla="*/ 1269857 h 1483646"/>
                <a:gd name="connsiteX186" fmla="*/ 3240323 w 4095481"/>
                <a:gd name="connsiteY186" fmla="*/ 1269856 h 1483646"/>
                <a:gd name="connsiteX187" fmla="*/ 3242900 w 4095481"/>
                <a:gd name="connsiteY187" fmla="*/ 1295615 h 1483646"/>
                <a:gd name="connsiteX188" fmla="*/ 3268658 w 4095481"/>
                <a:gd name="connsiteY188" fmla="*/ 1300767 h 1483646"/>
                <a:gd name="connsiteX189" fmla="*/ 3307294 w 4095481"/>
                <a:gd name="connsiteY189" fmla="*/ 1300767 h 1483646"/>
                <a:gd name="connsiteX190" fmla="*/ 3307294 w 4095481"/>
                <a:gd name="connsiteY190" fmla="*/ 1336827 h 1483646"/>
                <a:gd name="connsiteX191" fmla="*/ 3345931 w 4095481"/>
                <a:gd name="connsiteY191" fmla="*/ 1336827 h 1483646"/>
                <a:gd name="connsiteX192" fmla="*/ 3345931 w 4095481"/>
                <a:gd name="connsiteY192" fmla="*/ 1354858 h 1483646"/>
                <a:gd name="connsiteX193" fmla="*/ 3376840 w 4095481"/>
                <a:gd name="connsiteY193" fmla="*/ 1354858 h 1483646"/>
                <a:gd name="connsiteX194" fmla="*/ 3376840 w 4095481"/>
                <a:gd name="connsiteY194" fmla="*/ 1372888 h 1483646"/>
                <a:gd name="connsiteX195" fmla="*/ 3608660 w 4095481"/>
                <a:gd name="connsiteY195" fmla="*/ 1372888 h 1483646"/>
                <a:gd name="connsiteX196" fmla="*/ 3608660 w 4095481"/>
                <a:gd name="connsiteY196" fmla="*/ 1406373 h 1483646"/>
                <a:gd name="connsiteX197" fmla="*/ 3696236 w 4095481"/>
                <a:gd name="connsiteY197" fmla="*/ 1406373 h 1483646"/>
                <a:gd name="connsiteX198" fmla="*/ 3696236 w 4095481"/>
                <a:gd name="connsiteY198" fmla="*/ 1445010 h 1483646"/>
                <a:gd name="connsiteX199" fmla="*/ 3745176 w 4095481"/>
                <a:gd name="connsiteY199" fmla="*/ 1445010 h 1483646"/>
                <a:gd name="connsiteX200" fmla="*/ 3745176 w 4095481"/>
                <a:gd name="connsiteY200" fmla="*/ 1483646 h 1483646"/>
                <a:gd name="connsiteX201" fmla="*/ 4095481 w 4095481"/>
                <a:gd name="connsiteY201"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60160 w 4095481"/>
                <a:gd name="connsiteY85" fmla="*/ 558943 h 1483646"/>
                <a:gd name="connsiteX86" fmla="*/ 1705162 w 4095481"/>
                <a:gd name="connsiteY86" fmla="*/ 566670 h 1483646"/>
                <a:gd name="connsiteX87" fmla="*/ 1705162 w 4095481"/>
                <a:gd name="connsiteY87" fmla="*/ 582125 h 1483646"/>
                <a:gd name="connsiteX88" fmla="*/ 1774708 w 4095481"/>
                <a:gd name="connsiteY88" fmla="*/ 582125 h 1483646"/>
                <a:gd name="connsiteX89" fmla="*/ 1774708 w 4095481"/>
                <a:gd name="connsiteY89" fmla="*/ 600156 h 1483646"/>
                <a:gd name="connsiteX90" fmla="*/ 1846830 w 4095481"/>
                <a:gd name="connsiteY90" fmla="*/ 600156 h 1483646"/>
                <a:gd name="connsiteX91" fmla="*/ 1846830 w 4095481"/>
                <a:gd name="connsiteY91" fmla="*/ 600156 h 1483646"/>
                <a:gd name="connsiteX92" fmla="*/ 1849601 w 4095481"/>
                <a:gd name="connsiteY92" fmla="*/ 607883 h 1483646"/>
                <a:gd name="connsiteX93" fmla="*/ 1893194 w 4095481"/>
                <a:gd name="connsiteY93" fmla="*/ 607884 h 1483646"/>
                <a:gd name="connsiteX94" fmla="*/ 1893194 w 4095481"/>
                <a:gd name="connsiteY94" fmla="*/ 631065 h 1483646"/>
                <a:gd name="connsiteX95" fmla="*/ 1993649 w 4095481"/>
                <a:gd name="connsiteY95" fmla="*/ 631065 h 1483646"/>
                <a:gd name="connsiteX96" fmla="*/ 1993649 w 4095481"/>
                <a:gd name="connsiteY96" fmla="*/ 646520 h 1483646"/>
                <a:gd name="connsiteX97" fmla="*/ 2027134 w 4095481"/>
                <a:gd name="connsiteY97" fmla="*/ 646520 h 1483646"/>
                <a:gd name="connsiteX98" fmla="*/ 2027134 w 4095481"/>
                <a:gd name="connsiteY98" fmla="*/ 661974 h 1483646"/>
                <a:gd name="connsiteX99" fmla="*/ 2060619 w 4095481"/>
                <a:gd name="connsiteY99" fmla="*/ 661974 h 1483646"/>
                <a:gd name="connsiteX100" fmla="*/ 2060619 w 4095481"/>
                <a:gd name="connsiteY100" fmla="*/ 661974 h 1483646"/>
                <a:gd name="connsiteX101" fmla="*/ 2060619 w 4095481"/>
                <a:gd name="connsiteY101" fmla="*/ 672278 h 1483646"/>
                <a:gd name="connsiteX102" fmla="*/ 2078650 w 4095481"/>
                <a:gd name="connsiteY102" fmla="*/ 672277 h 1483646"/>
                <a:gd name="connsiteX103" fmla="*/ 2083800 w 4095481"/>
                <a:gd name="connsiteY103" fmla="*/ 690308 h 1483646"/>
                <a:gd name="connsiteX104" fmla="*/ 2088954 w 4095481"/>
                <a:gd name="connsiteY104" fmla="*/ 703187 h 1483646"/>
                <a:gd name="connsiteX105" fmla="*/ 2117286 w 4095481"/>
                <a:gd name="connsiteY105" fmla="*/ 703187 h 1483646"/>
                <a:gd name="connsiteX106" fmla="*/ 2117286 w 4095481"/>
                <a:gd name="connsiteY106" fmla="*/ 723793 h 1483646"/>
                <a:gd name="connsiteX107" fmla="*/ 2135317 w 4095481"/>
                <a:gd name="connsiteY107" fmla="*/ 723793 h 1483646"/>
                <a:gd name="connsiteX108" fmla="*/ 2135317 w 4095481"/>
                <a:gd name="connsiteY108" fmla="*/ 736672 h 1483646"/>
                <a:gd name="connsiteX109" fmla="*/ 2143044 w 4095481"/>
                <a:gd name="connsiteY109" fmla="*/ 736672 h 1483646"/>
                <a:gd name="connsiteX110" fmla="*/ 2143044 w 4095481"/>
                <a:gd name="connsiteY110" fmla="*/ 757278 h 1483646"/>
                <a:gd name="connsiteX111" fmla="*/ 2168802 w 4095481"/>
                <a:gd name="connsiteY111" fmla="*/ 757278 h 1483646"/>
                <a:gd name="connsiteX112" fmla="*/ 2168802 w 4095481"/>
                <a:gd name="connsiteY112" fmla="*/ 767581 h 1483646"/>
                <a:gd name="connsiteX113" fmla="*/ 2240924 w 4095481"/>
                <a:gd name="connsiteY113" fmla="*/ 767581 h 1483646"/>
                <a:gd name="connsiteX114" fmla="*/ 2240924 w 4095481"/>
                <a:gd name="connsiteY114" fmla="*/ 785611 h 1483646"/>
                <a:gd name="connsiteX115" fmla="*/ 2279560 w 4095481"/>
                <a:gd name="connsiteY115" fmla="*/ 785611 h 1483646"/>
                <a:gd name="connsiteX116" fmla="*/ 2279560 w 4095481"/>
                <a:gd name="connsiteY116" fmla="*/ 795915 h 1483646"/>
                <a:gd name="connsiteX117" fmla="*/ 2313045 w 4095481"/>
                <a:gd name="connsiteY117" fmla="*/ 795915 h 1483646"/>
                <a:gd name="connsiteX118" fmla="*/ 2313045 w 4095481"/>
                <a:gd name="connsiteY118" fmla="*/ 824248 h 1483646"/>
                <a:gd name="connsiteX119" fmla="*/ 2328500 w 4095481"/>
                <a:gd name="connsiteY119" fmla="*/ 824248 h 1483646"/>
                <a:gd name="connsiteX120" fmla="*/ 2333651 w 4095481"/>
                <a:gd name="connsiteY120" fmla="*/ 829399 h 1483646"/>
                <a:gd name="connsiteX121" fmla="*/ 2338803 w 4095481"/>
                <a:gd name="connsiteY121" fmla="*/ 829399 h 1483646"/>
                <a:gd name="connsiteX122" fmla="*/ 2338803 w 4095481"/>
                <a:gd name="connsiteY122" fmla="*/ 837127 h 1483646"/>
                <a:gd name="connsiteX123" fmla="*/ 2359409 w 4095481"/>
                <a:gd name="connsiteY123" fmla="*/ 837127 h 1483646"/>
                <a:gd name="connsiteX124" fmla="*/ 2359409 w 4095481"/>
                <a:gd name="connsiteY124" fmla="*/ 850006 h 1483646"/>
                <a:gd name="connsiteX125" fmla="*/ 2374864 w 4095481"/>
                <a:gd name="connsiteY125" fmla="*/ 850006 h 1483646"/>
                <a:gd name="connsiteX126" fmla="*/ 2374864 w 4095481"/>
                <a:gd name="connsiteY126" fmla="*/ 855157 h 1483646"/>
                <a:gd name="connsiteX127" fmla="*/ 2374864 w 4095481"/>
                <a:gd name="connsiteY127" fmla="*/ 855157 h 1483646"/>
                <a:gd name="connsiteX128" fmla="*/ 2392894 w 4095481"/>
                <a:gd name="connsiteY128" fmla="*/ 873187 h 1483646"/>
                <a:gd name="connsiteX129" fmla="*/ 2416076 w 4095481"/>
                <a:gd name="connsiteY129" fmla="*/ 873187 h 1483646"/>
                <a:gd name="connsiteX130" fmla="*/ 2416076 w 4095481"/>
                <a:gd name="connsiteY130" fmla="*/ 896370 h 1483646"/>
                <a:gd name="connsiteX131" fmla="*/ 2439258 w 4095481"/>
                <a:gd name="connsiteY131" fmla="*/ 896370 h 1483646"/>
                <a:gd name="connsiteX132" fmla="*/ 2439258 w 4095481"/>
                <a:gd name="connsiteY132" fmla="*/ 911824 h 1483646"/>
                <a:gd name="connsiteX133" fmla="*/ 2455926 w 4095481"/>
                <a:gd name="connsiteY133" fmla="*/ 911824 h 1483646"/>
                <a:gd name="connsiteX134" fmla="*/ 2454519 w 4095481"/>
                <a:gd name="connsiteY134" fmla="*/ 924704 h 1483646"/>
                <a:gd name="connsiteX135" fmla="*/ 2519107 w 4095481"/>
                <a:gd name="connsiteY135" fmla="*/ 924703 h 1483646"/>
                <a:gd name="connsiteX136" fmla="*/ 2519107 w 4095481"/>
                <a:gd name="connsiteY136" fmla="*/ 937582 h 1483646"/>
                <a:gd name="connsiteX137" fmla="*/ 2547441 w 4095481"/>
                <a:gd name="connsiteY137" fmla="*/ 937582 h 1483646"/>
                <a:gd name="connsiteX138" fmla="*/ 2547441 w 4095481"/>
                <a:gd name="connsiteY138" fmla="*/ 947885 h 1483646"/>
                <a:gd name="connsiteX139" fmla="*/ 2593805 w 4095481"/>
                <a:gd name="connsiteY139" fmla="*/ 947885 h 1483646"/>
                <a:gd name="connsiteX140" fmla="*/ 2593805 w 4095481"/>
                <a:gd name="connsiteY140" fmla="*/ 958188 h 1483646"/>
                <a:gd name="connsiteX141" fmla="*/ 2598956 w 4095481"/>
                <a:gd name="connsiteY141" fmla="*/ 958188 h 1483646"/>
                <a:gd name="connsiteX142" fmla="*/ 2598956 w 4095481"/>
                <a:gd name="connsiteY142" fmla="*/ 973643 h 1483646"/>
                <a:gd name="connsiteX143" fmla="*/ 2622138 w 4095481"/>
                <a:gd name="connsiteY143" fmla="*/ 973643 h 1483646"/>
                <a:gd name="connsiteX144" fmla="*/ 2622138 w 4095481"/>
                <a:gd name="connsiteY144" fmla="*/ 978795 h 1483646"/>
                <a:gd name="connsiteX145" fmla="*/ 2622138 w 4095481"/>
                <a:gd name="connsiteY145" fmla="*/ 978795 h 1483646"/>
                <a:gd name="connsiteX146" fmla="*/ 2632441 w 4095481"/>
                <a:gd name="connsiteY146" fmla="*/ 989098 h 1483646"/>
                <a:gd name="connsiteX147" fmla="*/ 2686533 w 4095481"/>
                <a:gd name="connsiteY147" fmla="*/ 989098 h 1483646"/>
                <a:gd name="connsiteX148" fmla="*/ 2686533 w 4095481"/>
                <a:gd name="connsiteY148" fmla="*/ 1017431 h 1483646"/>
                <a:gd name="connsiteX149" fmla="*/ 2698440 w 4095481"/>
                <a:gd name="connsiteY149" fmla="*/ 1017432 h 1483646"/>
                <a:gd name="connsiteX150" fmla="*/ 2699799 w 4095481"/>
                <a:gd name="connsiteY150" fmla="*/ 1035461 h 1483646"/>
                <a:gd name="connsiteX151" fmla="*/ 2714866 w 4095481"/>
                <a:gd name="connsiteY151" fmla="*/ 1035461 h 1483646"/>
                <a:gd name="connsiteX152" fmla="*/ 2714866 w 4095481"/>
                <a:gd name="connsiteY152" fmla="*/ 1048340 h 1483646"/>
                <a:gd name="connsiteX153" fmla="*/ 2735472 w 4095481"/>
                <a:gd name="connsiteY153" fmla="*/ 1048340 h 1483646"/>
                <a:gd name="connsiteX154" fmla="*/ 2735472 w 4095481"/>
                <a:gd name="connsiteY154" fmla="*/ 1056068 h 1483646"/>
                <a:gd name="connsiteX155" fmla="*/ 2776685 w 4095481"/>
                <a:gd name="connsiteY155" fmla="*/ 1056068 h 1483646"/>
                <a:gd name="connsiteX156" fmla="*/ 2779260 w 4095481"/>
                <a:gd name="connsiteY156" fmla="*/ 1063795 h 1483646"/>
                <a:gd name="connsiteX157" fmla="*/ 2807594 w 4095481"/>
                <a:gd name="connsiteY157" fmla="*/ 1061220 h 1483646"/>
                <a:gd name="connsiteX158" fmla="*/ 2807594 w 4095481"/>
                <a:gd name="connsiteY158" fmla="*/ 1076674 h 1483646"/>
                <a:gd name="connsiteX159" fmla="*/ 2807594 w 4095481"/>
                <a:gd name="connsiteY159" fmla="*/ 1076674 h 1483646"/>
                <a:gd name="connsiteX160" fmla="*/ 2820473 w 4095481"/>
                <a:gd name="connsiteY160" fmla="*/ 1076674 h 1483646"/>
                <a:gd name="connsiteX161" fmla="*/ 2864261 w 4095481"/>
                <a:gd name="connsiteY161" fmla="*/ 1076674 h 1483646"/>
                <a:gd name="connsiteX162" fmla="*/ 2864261 w 4095481"/>
                <a:gd name="connsiteY162" fmla="*/ 1076674 h 1483646"/>
                <a:gd name="connsiteX163" fmla="*/ 2864261 w 4095481"/>
                <a:gd name="connsiteY163" fmla="*/ 1097280 h 1483646"/>
                <a:gd name="connsiteX164" fmla="*/ 2902898 w 4095481"/>
                <a:gd name="connsiteY164" fmla="*/ 1097280 h 1483646"/>
                <a:gd name="connsiteX165" fmla="*/ 2902898 w 4095481"/>
                <a:gd name="connsiteY165" fmla="*/ 1097280 h 1483646"/>
                <a:gd name="connsiteX166" fmla="*/ 2905474 w 4095481"/>
                <a:gd name="connsiteY166" fmla="*/ 1115311 h 1483646"/>
                <a:gd name="connsiteX167" fmla="*/ 2920928 w 4095481"/>
                <a:gd name="connsiteY167" fmla="*/ 1115309 h 1483646"/>
                <a:gd name="connsiteX168" fmla="*/ 2920929 w 4095481"/>
                <a:gd name="connsiteY168" fmla="*/ 1133340 h 1483646"/>
                <a:gd name="connsiteX169" fmla="*/ 2946686 w 4095481"/>
                <a:gd name="connsiteY169" fmla="*/ 1138493 h 1483646"/>
                <a:gd name="connsiteX170" fmla="*/ 2962140 w 4095481"/>
                <a:gd name="connsiteY170" fmla="*/ 1138493 h 1483646"/>
                <a:gd name="connsiteX171" fmla="*/ 2962140 w 4095481"/>
                <a:gd name="connsiteY171" fmla="*/ 1138493 h 1483646"/>
                <a:gd name="connsiteX172" fmla="*/ 3008504 w 4095481"/>
                <a:gd name="connsiteY172" fmla="*/ 1138493 h 1483646"/>
                <a:gd name="connsiteX173" fmla="*/ 3008504 w 4095481"/>
                <a:gd name="connsiteY173" fmla="*/ 1156523 h 1483646"/>
                <a:gd name="connsiteX174" fmla="*/ 3023960 w 4095481"/>
                <a:gd name="connsiteY174" fmla="*/ 1156524 h 1483646"/>
                <a:gd name="connsiteX175" fmla="*/ 3026535 w 4095481"/>
                <a:gd name="connsiteY175" fmla="*/ 1171978 h 1483646"/>
                <a:gd name="connsiteX176" fmla="*/ 3054868 w 4095481"/>
                <a:gd name="connsiteY176" fmla="*/ 1171978 h 1483646"/>
                <a:gd name="connsiteX177" fmla="*/ 3054868 w 4095481"/>
                <a:gd name="connsiteY177" fmla="*/ 1215766 h 1483646"/>
                <a:gd name="connsiteX178" fmla="*/ 3101232 w 4095481"/>
                <a:gd name="connsiteY178" fmla="*/ 1215766 h 1483646"/>
                <a:gd name="connsiteX179" fmla="*/ 3101232 w 4095481"/>
                <a:gd name="connsiteY179" fmla="*/ 1236372 h 1483646"/>
                <a:gd name="connsiteX180" fmla="*/ 3124414 w 4095481"/>
                <a:gd name="connsiteY180" fmla="*/ 1236372 h 1483646"/>
                <a:gd name="connsiteX181" fmla="*/ 3124414 w 4095481"/>
                <a:gd name="connsiteY181" fmla="*/ 1246675 h 1483646"/>
                <a:gd name="connsiteX182" fmla="*/ 3214566 w 4095481"/>
                <a:gd name="connsiteY182" fmla="*/ 1246675 h 1483646"/>
                <a:gd name="connsiteX183" fmla="*/ 3214566 w 4095481"/>
                <a:gd name="connsiteY183" fmla="*/ 1246675 h 1483646"/>
                <a:gd name="connsiteX184" fmla="*/ 3219717 w 4095481"/>
                <a:gd name="connsiteY184" fmla="*/ 1269857 h 1483646"/>
                <a:gd name="connsiteX185" fmla="*/ 3240323 w 4095481"/>
                <a:gd name="connsiteY185" fmla="*/ 1269856 h 1483646"/>
                <a:gd name="connsiteX186" fmla="*/ 3242900 w 4095481"/>
                <a:gd name="connsiteY186" fmla="*/ 1295615 h 1483646"/>
                <a:gd name="connsiteX187" fmla="*/ 3268658 w 4095481"/>
                <a:gd name="connsiteY187" fmla="*/ 1300767 h 1483646"/>
                <a:gd name="connsiteX188" fmla="*/ 3307294 w 4095481"/>
                <a:gd name="connsiteY188" fmla="*/ 1300767 h 1483646"/>
                <a:gd name="connsiteX189" fmla="*/ 3307294 w 4095481"/>
                <a:gd name="connsiteY189" fmla="*/ 1336827 h 1483646"/>
                <a:gd name="connsiteX190" fmla="*/ 3345931 w 4095481"/>
                <a:gd name="connsiteY190" fmla="*/ 1336827 h 1483646"/>
                <a:gd name="connsiteX191" fmla="*/ 3345931 w 4095481"/>
                <a:gd name="connsiteY191" fmla="*/ 1354858 h 1483646"/>
                <a:gd name="connsiteX192" fmla="*/ 3376840 w 4095481"/>
                <a:gd name="connsiteY192" fmla="*/ 1354858 h 1483646"/>
                <a:gd name="connsiteX193" fmla="*/ 3376840 w 4095481"/>
                <a:gd name="connsiteY193" fmla="*/ 1372888 h 1483646"/>
                <a:gd name="connsiteX194" fmla="*/ 3608660 w 4095481"/>
                <a:gd name="connsiteY194" fmla="*/ 1372888 h 1483646"/>
                <a:gd name="connsiteX195" fmla="*/ 3608660 w 4095481"/>
                <a:gd name="connsiteY195" fmla="*/ 1406373 h 1483646"/>
                <a:gd name="connsiteX196" fmla="*/ 3696236 w 4095481"/>
                <a:gd name="connsiteY196" fmla="*/ 1406373 h 1483646"/>
                <a:gd name="connsiteX197" fmla="*/ 3696236 w 4095481"/>
                <a:gd name="connsiteY197" fmla="*/ 1445010 h 1483646"/>
                <a:gd name="connsiteX198" fmla="*/ 3745176 w 4095481"/>
                <a:gd name="connsiteY198" fmla="*/ 1445010 h 1483646"/>
                <a:gd name="connsiteX199" fmla="*/ 3745176 w 4095481"/>
                <a:gd name="connsiteY199" fmla="*/ 1483646 h 1483646"/>
                <a:gd name="connsiteX200" fmla="*/ 4095481 w 4095481"/>
                <a:gd name="connsiteY200"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55398 w 4095481"/>
                <a:gd name="connsiteY85" fmla="*/ 582756 h 1483646"/>
                <a:gd name="connsiteX86" fmla="*/ 1705162 w 4095481"/>
                <a:gd name="connsiteY86" fmla="*/ 566670 h 1483646"/>
                <a:gd name="connsiteX87" fmla="*/ 1705162 w 4095481"/>
                <a:gd name="connsiteY87" fmla="*/ 582125 h 1483646"/>
                <a:gd name="connsiteX88" fmla="*/ 1774708 w 4095481"/>
                <a:gd name="connsiteY88" fmla="*/ 582125 h 1483646"/>
                <a:gd name="connsiteX89" fmla="*/ 1774708 w 4095481"/>
                <a:gd name="connsiteY89" fmla="*/ 600156 h 1483646"/>
                <a:gd name="connsiteX90" fmla="*/ 1846830 w 4095481"/>
                <a:gd name="connsiteY90" fmla="*/ 600156 h 1483646"/>
                <a:gd name="connsiteX91" fmla="*/ 1846830 w 4095481"/>
                <a:gd name="connsiteY91" fmla="*/ 600156 h 1483646"/>
                <a:gd name="connsiteX92" fmla="*/ 1849601 w 4095481"/>
                <a:gd name="connsiteY92" fmla="*/ 607883 h 1483646"/>
                <a:gd name="connsiteX93" fmla="*/ 1893194 w 4095481"/>
                <a:gd name="connsiteY93" fmla="*/ 607884 h 1483646"/>
                <a:gd name="connsiteX94" fmla="*/ 1893194 w 4095481"/>
                <a:gd name="connsiteY94" fmla="*/ 631065 h 1483646"/>
                <a:gd name="connsiteX95" fmla="*/ 1993649 w 4095481"/>
                <a:gd name="connsiteY95" fmla="*/ 631065 h 1483646"/>
                <a:gd name="connsiteX96" fmla="*/ 1993649 w 4095481"/>
                <a:gd name="connsiteY96" fmla="*/ 646520 h 1483646"/>
                <a:gd name="connsiteX97" fmla="*/ 2027134 w 4095481"/>
                <a:gd name="connsiteY97" fmla="*/ 646520 h 1483646"/>
                <a:gd name="connsiteX98" fmla="*/ 2027134 w 4095481"/>
                <a:gd name="connsiteY98" fmla="*/ 661974 h 1483646"/>
                <a:gd name="connsiteX99" fmla="*/ 2060619 w 4095481"/>
                <a:gd name="connsiteY99" fmla="*/ 661974 h 1483646"/>
                <a:gd name="connsiteX100" fmla="*/ 2060619 w 4095481"/>
                <a:gd name="connsiteY100" fmla="*/ 661974 h 1483646"/>
                <a:gd name="connsiteX101" fmla="*/ 2060619 w 4095481"/>
                <a:gd name="connsiteY101" fmla="*/ 672278 h 1483646"/>
                <a:gd name="connsiteX102" fmla="*/ 2078650 w 4095481"/>
                <a:gd name="connsiteY102" fmla="*/ 672277 h 1483646"/>
                <a:gd name="connsiteX103" fmla="*/ 2083800 w 4095481"/>
                <a:gd name="connsiteY103" fmla="*/ 690308 h 1483646"/>
                <a:gd name="connsiteX104" fmla="*/ 2088954 w 4095481"/>
                <a:gd name="connsiteY104" fmla="*/ 703187 h 1483646"/>
                <a:gd name="connsiteX105" fmla="*/ 2117286 w 4095481"/>
                <a:gd name="connsiteY105" fmla="*/ 703187 h 1483646"/>
                <a:gd name="connsiteX106" fmla="*/ 2117286 w 4095481"/>
                <a:gd name="connsiteY106" fmla="*/ 723793 h 1483646"/>
                <a:gd name="connsiteX107" fmla="*/ 2135317 w 4095481"/>
                <a:gd name="connsiteY107" fmla="*/ 723793 h 1483646"/>
                <a:gd name="connsiteX108" fmla="*/ 2135317 w 4095481"/>
                <a:gd name="connsiteY108" fmla="*/ 736672 h 1483646"/>
                <a:gd name="connsiteX109" fmla="*/ 2143044 w 4095481"/>
                <a:gd name="connsiteY109" fmla="*/ 736672 h 1483646"/>
                <a:gd name="connsiteX110" fmla="*/ 2143044 w 4095481"/>
                <a:gd name="connsiteY110" fmla="*/ 757278 h 1483646"/>
                <a:gd name="connsiteX111" fmla="*/ 2168802 w 4095481"/>
                <a:gd name="connsiteY111" fmla="*/ 757278 h 1483646"/>
                <a:gd name="connsiteX112" fmla="*/ 2168802 w 4095481"/>
                <a:gd name="connsiteY112" fmla="*/ 767581 h 1483646"/>
                <a:gd name="connsiteX113" fmla="*/ 2240924 w 4095481"/>
                <a:gd name="connsiteY113" fmla="*/ 767581 h 1483646"/>
                <a:gd name="connsiteX114" fmla="*/ 2240924 w 4095481"/>
                <a:gd name="connsiteY114" fmla="*/ 785611 h 1483646"/>
                <a:gd name="connsiteX115" fmla="*/ 2279560 w 4095481"/>
                <a:gd name="connsiteY115" fmla="*/ 785611 h 1483646"/>
                <a:gd name="connsiteX116" fmla="*/ 2279560 w 4095481"/>
                <a:gd name="connsiteY116" fmla="*/ 795915 h 1483646"/>
                <a:gd name="connsiteX117" fmla="*/ 2313045 w 4095481"/>
                <a:gd name="connsiteY117" fmla="*/ 795915 h 1483646"/>
                <a:gd name="connsiteX118" fmla="*/ 2313045 w 4095481"/>
                <a:gd name="connsiteY118" fmla="*/ 824248 h 1483646"/>
                <a:gd name="connsiteX119" fmla="*/ 2328500 w 4095481"/>
                <a:gd name="connsiteY119" fmla="*/ 824248 h 1483646"/>
                <a:gd name="connsiteX120" fmla="*/ 2333651 w 4095481"/>
                <a:gd name="connsiteY120" fmla="*/ 829399 h 1483646"/>
                <a:gd name="connsiteX121" fmla="*/ 2338803 w 4095481"/>
                <a:gd name="connsiteY121" fmla="*/ 829399 h 1483646"/>
                <a:gd name="connsiteX122" fmla="*/ 2338803 w 4095481"/>
                <a:gd name="connsiteY122" fmla="*/ 837127 h 1483646"/>
                <a:gd name="connsiteX123" fmla="*/ 2359409 w 4095481"/>
                <a:gd name="connsiteY123" fmla="*/ 837127 h 1483646"/>
                <a:gd name="connsiteX124" fmla="*/ 2359409 w 4095481"/>
                <a:gd name="connsiteY124" fmla="*/ 850006 h 1483646"/>
                <a:gd name="connsiteX125" fmla="*/ 2374864 w 4095481"/>
                <a:gd name="connsiteY125" fmla="*/ 850006 h 1483646"/>
                <a:gd name="connsiteX126" fmla="*/ 2374864 w 4095481"/>
                <a:gd name="connsiteY126" fmla="*/ 855157 h 1483646"/>
                <a:gd name="connsiteX127" fmla="*/ 2374864 w 4095481"/>
                <a:gd name="connsiteY127" fmla="*/ 855157 h 1483646"/>
                <a:gd name="connsiteX128" fmla="*/ 2392894 w 4095481"/>
                <a:gd name="connsiteY128" fmla="*/ 873187 h 1483646"/>
                <a:gd name="connsiteX129" fmla="*/ 2416076 w 4095481"/>
                <a:gd name="connsiteY129" fmla="*/ 873187 h 1483646"/>
                <a:gd name="connsiteX130" fmla="*/ 2416076 w 4095481"/>
                <a:gd name="connsiteY130" fmla="*/ 896370 h 1483646"/>
                <a:gd name="connsiteX131" fmla="*/ 2439258 w 4095481"/>
                <a:gd name="connsiteY131" fmla="*/ 896370 h 1483646"/>
                <a:gd name="connsiteX132" fmla="*/ 2439258 w 4095481"/>
                <a:gd name="connsiteY132" fmla="*/ 911824 h 1483646"/>
                <a:gd name="connsiteX133" fmla="*/ 2455926 w 4095481"/>
                <a:gd name="connsiteY133" fmla="*/ 911824 h 1483646"/>
                <a:gd name="connsiteX134" fmla="*/ 2454519 w 4095481"/>
                <a:gd name="connsiteY134" fmla="*/ 924704 h 1483646"/>
                <a:gd name="connsiteX135" fmla="*/ 2519107 w 4095481"/>
                <a:gd name="connsiteY135" fmla="*/ 924703 h 1483646"/>
                <a:gd name="connsiteX136" fmla="*/ 2519107 w 4095481"/>
                <a:gd name="connsiteY136" fmla="*/ 937582 h 1483646"/>
                <a:gd name="connsiteX137" fmla="*/ 2547441 w 4095481"/>
                <a:gd name="connsiteY137" fmla="*/ 937582 h 1483646"/>
                <a:gd name="connsiteX138" fmla="*/ 2547441 w 4095481"/>
                <a:gd name="connsiteY138" fmla="*/ 947885 h 1483646"/>
                <a:gd name="connsiteX139" fmla="*/ 2593805 w 4095481"/>
                <a:gd name="connsiteY139" fmla="*/ 947885 h 1483646"/>
                <a:gd name="connsiteX140" fmla="*/ 2593805 w 4095481"/>
                <a:gd name="connsiteY140" fmla="*/ 958188 h 1483646"/>
                <a:gd name="connsiteX141" fmla="*/ 2598956 w 4095481"/>
                <a:gd name="connsiteY141" fmla="*/ 958188 h 1483646"/>
                <a:gd name="connsiteX142" fmla="*/ 2598956 w 4095481"/>
                <a:gd name="connsiteY142" fmla="*/ 973643 h 1483646"/>
                <a:gd name="connsiteX143" fmla="*/ 2622138 w 4095481"/>
                <a:gd name="connsiteY143" fmla="*/ 973643 h 1483646"/>
                <a:gd name="connsiteX144" fmla="*/ 2622138 w 4095481"/>
                <a:gd name="connsiteY144" fmla="*/ 978795 h 1483646"/>
                <a:gd name="connsiteX145" fmla="*/ 2622138 w 4095481"/>
                <a:gd name="connsiteY145" fmla="*/ 978795 h 1483646"/>
                <a:gd name="connsiteX146" fmla="*/ 2632441 w 4095481"/>
                <a:gd name="connsiteY146" fmla="*/ 989098 h 1483646"/>
                <a:gd name="connsiteX147" fmla="*/ 2686533 w 4095481"/>
                <a:gd name="connsiteY147" fmla="*/ 989098 h 1483646"/>
                <a:gd name="connsiteX148" fmla="*/ 2686533 w 4095481"/>
                <a:gd name="connsiteY148" fmla="*/ 1017431 h 1483646"/>
                <a:gd name="connsiteX149" fmla="*/ 2698440 w 4095481"/>
                <a:gd name="connsiteY149" fmla="*/ 1017432 h 1483646"/>
                <a:gd name="connsiteX150" fmla="*/ 2699799 w 4095481"/>
                <a:gd name="connsiteY150" fmla="*/ 1035461 h 1483646"/>
                <a:gd name="connsiteX151" fmla="*/ 2714866 w 4095481"/>
                <a:gd name="connsiteY151" fmla="*/ 1035461 h 1483646"/>
                <a:gd name="connsiteX152" fmla="*/ 2714866 w 4095481"/>
                <a:gd name="connsiteY152" fmla="*/ 1048340 h 1483646"/>
                <a:gd name="connsiteX153" fmla="*/ 2735472 w 4095481"/>
                <a:gd name="connsiteY153" fmla="*/ 1048340 h 1483646"/>
                <a:gd name="connsiteX154" fmla="*/ 2735472 w 4095481"/>
                <a:gd name="connsiteY154" fmla="*/ 1056068 h 1483646"/>
                <a:gd name="connsiteX155" fmla="*/ 2776685 w 4095481"/>
                <a:gd name="connsiteY155" fmla="*/ 1056068 h 1483646"/>
                <a:gd name="connsiteX156" fmla="*/ 2779260 w 4095481"/>
                <a:gd name="connsiteY156" fmla="*/ 1063795 h 1483646"/>
                <a:gd name="connsiteX157" fmla="*/ 2807594 w 4095481"/>
                <a:gd name="connsiteY157" fmla="*/ 1061220 h 1483646"/>
                <a:gd name="connsiteX158" fmla="*/ 2807594 w 4095481"/>
                <a:gd name="connsiteY158" fmla="*/ 1076674 h 1483646"/>
                <a:gd name="connsiteX159" fmla="*/ 2807594 w 4095481"/>
                <a:gd name="connsiteY159" fmla="*/ 1076674 h 1483646"/>
                <a:gd name="connsiteX160" fmla="*/ 2820473 w 4095481"/>
                <a:gd name="connsiteY160" fmla="*/ 1076674 h 1483646"/>
                <a:gd name="connsiteX161" fmla="*/ 2864261 w 4095481"/>
                <a:gd name="connsiteY161" fmla="*/ 1076674 h 1483646"/>
                <a:gd name="connsiteX162" fmla="*/ 2864261 w 4095481"/>
                <a:gd name="connsiteY162" fmla="*/ 1076674 h 1483646"/>
                <a:gd name="connsiteX163" fmla="*/ 2864261 w 4095481"/>
                <a:gd name="connsiteY163" fmla="*/ 1097280 h 1483646"/>
                <a:gd name="connsiteX164" fmla="*/ 2902898 w 4095481"/>
                <a:gd name="connsiteY164" fmla="*/ 1097280 h 1483646"/>
                <a:gd name="connsiteX165" fmla="*/ 2902898 w 4095481"/>
                <a:gd name="connsiteY165" fmla="*/ 1097280 h 1483646"/>
                <a:gd name="connsiteX166" fmla="*/ 2905474 w 4095481"/>
                <a:gd name="connsiteY166" fmla="*/ 1115311 h 1483646"/>
                <a:gd name="connsiteX167" fmla="*/ 2920928 w 4095481"/>
                <a:gd name="connsiteY167" fmla="*/ 1115309 h 1483646"/>
                <a:gd name="connsiteX168" fmla="*/ 2920929 w 4095481"/>
                <a:gd name="connsiteY168" fmla="*/ 1133340 h 1483646"/>
                <a:gd name="connsiteX169" fmla="*/ 2946686 w 4095481"/>
                <a:gd name="connsiteY169" fmla="*/ 1138493 h 1483646"/>
                <a:gd name="connsiteX170" fmla="*/ 2962140 w 4095481"/>
                <a:gd name="connsiteY170" fmla="*/ 1138493 h 1483646"/>
                <a:gd name="connsiteX171" fmla="*/ 2962140 w 4095481"/>
                <a:gd name="connsiteY171" fmla="*/ 1138493 h 1483646"/>
                <a:gd name="connsiteX172" fmla="*/ 3008504 w 4095481"/>
                <a:gd name="connsiteY172" fmla="*/ 1138493 h 1483646"/>
                <a:gd name="connsiteX173" fmla="*/ 3008504 w 4095481"/>
                <a:gd name="connsiteY173" fmla="*/ 1156523 h 1483646"/>
                <a:gd name="connsiteX174" fmla="*/ 3023960 w 4095481"/>
                <a:gd name="connsiteY174" fmla="*/ 1156524 h 1483646"/>
                <a:gd name="connsiteX175" fmla="*/ 3026535 w 4095481"/>
                <a:gd name="connsiteY175" fmla="*/ 1171978 h 1483646"/>
                <a:gd name="connsiteX176" fmla="*/ 3054868 w 4095481"/>
                <a:gd name="connsiteY176" fmla="*/ 1171978 h 1483646"/>
                <a:gd name="connsiteX177" fmla="*/ 3054868 w 4095481"/>
                <a:gd name="connsiteY177" fmla="*/ 1215766 h 1483646"/>
                <a:gd name="connsiteX178" fmla="*/ 3101232 w 4095481"/>
                <a:gd name="connsiteY178" fmla="*/ 1215766 h 1483646"/>
                <a:gd name="connsiteX179" fmla="*/ 3101232 w 4095481"/>
                <a:gd name="connsiteY179" fmla="*/ 1236372 h 1483646"/>
                <a:gd name="connsiteX180" fmla="*/ 3124414 w 4095481"/>
                <a:gd name="connsiteY180" fmla="*/ 1236372 h 1483646"/>
                <a:gd name="connsiteX181" fmla="*/ 3124414 w 4095481"/>
                <a:gd name="connsiteY181" fmla="*/ 1246675 h 1483646"/>
                <a:gd name="connsiteX182" fmla="*/ 3214566 w 4095481"/>
                <a:gd name="connsiteY182" fmla="*/ 1246675 h 1483646"/>
                <a:gd name="connsiteX183" fmla="*/ 3214566 w 4095481"/>
                <a:gd name="connsiteY183" fmla="*/ 1246675 h 1483646"/>
                <a:gd name="connsiteX184" fmla="*/ 3219717 w 4095481"/>
                <a:gd name="connsiteY184" fmla="*/ 1269857 h 1483646"/>
                <a:gd name="connsiteX185" fmla="*/ 3240323 w 4095481"/>
                <a:gd name="connsiteY185" fmla="*/ 1269856 h 1483646"/>
                <a:gd name="connsiteX186" fmla="*/ 3242900 w 4095481"/>
                <a:gd name="connsiteY186" fmla="*/ 1295615 h 1483646"/>
                <a:gd name="connsiteX187" fmla="*/ 3268658 w 4095481"/>
                <a:gd name="connsiteY187" fmla="*/ 1300767 h 1483646"/>
                <a:gd name="connsiteX188" fmla="*/ 3307294 w 4095481"/>
                <a:gd name="connsiteY188" fmla="*/ 1300767 h 1483646"/>
                <a:gd name="connsiteX189" fmla="*/ 3307294 w 4095481"/>
                <a:gd name="connsiteY189" fmla="*/ 1336827 h 1483646"/>
                <a:gd name="connsiteX190" fmla="*/ 3345931 w 4095481"/>
                <a:gd name="connsiteY190" fmla="*/ 1336827 h 1483646"/>
                <a:gd name="connsiteX191" fmla="*/ 3345931 w 4095481"/>
                <a:gd name="connsiteY191" fmla="*/ 1354858 h 1483646"/>
                <a:gd name="connsiteX192" fmla="*/ 3376840 w 4095481"/>
                <a:gd name="connsiteY192" fmla="*/ 1354858 h 1483646"/>
                <a:gd name="connsiteX193" fmla="*/ 3376840 w 4095481"/>
                <a:gd name="connsiteY193" fmla="*/ 1372888 h 1483646"/>
                <a:gd name="connsiteX194" fmla="*/ 3608660 w 4095481"/>
                <a:gd name="connsiteY194" fmla="*/ 1372888 h 1483646"/>
                <a:gd name="connsiteX195" fmla="*/ 3608660 w 4095481"/>
                <a:gd name="connsiteY195" fmla="*/ 1406373 h 1483646"/>
                <a:gd name="connsiteX196" fmla="*/ 3696236 w 4095481"/>
                <a:gd name="connsiteY196" fmla="*/ 1406373 h 1483646"/>
                <a:gd name="connsiteX197" fmla="*/ 3696236 w 4095481"/>
                <a:gd name="connsiteY197" fmla="*/ 1445010 h 1483646"/>
                <a:gd name="connsiteX198" fmla="*/ 3745176 w 4095481"/>
                <a:gd name="connsiteY198" fmla="*/ 1445010 h 1483646"/>
                <a:gd name="connsiteX199" fmla="*/ 3745176 w 4095481"/>
                <a:gd name="connsiteY199" fmla="*/ 1483646 h 1483646"/>
                <a:gd name="connsiteX200" fmla="*/ 4095481 w 4095481"/>
                <a:gd name="connsiteY200"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83800 w 4095481"/>
                <a:gd name="connsiteY102" fmla="*/ 690308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74864 w 4095481"/>
                <a:gd name="connsiteY126" fmla="*/ 855157 h 1483646"/>
                <a:gd name="connsiteX127" fmla="*/ 2392894 w 4095481"/>
                <a:gd name="connsiteY127" fmla="*/ 873187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75830 w 4095481"/>
                <a:gd name="connsiteY85" fmla="*/ 550231 h 1483646"/>
                <a:gd name="connsiteX86" fmla="*/ 1705162 w 4095481"/>
                <a:gd name="connsiteY86" fmla="*/ 566670 h 1483646"/>
                <a:gd name="connsiteX87" fmla="*/ 1705162 w 4095481"/>
                <a:gd name="connsiteY87" fmla="*/ 582125 h 1483646"/>
                <a:gd name="connsiteX88" fmla="*/ 1774708 w 4095481"/>
                <a:gd name="connsiteY88" fmla="*/ 582125 h 1483646"/>
                <a:gd name="connsiteX89" fmla="*/ 1774708 w 4095481"/>
                <a:gd name="connsiteY89" fmla="*/ 600156 h 1483646"/>
                <a:gd name="connsiteX90" fmla="*/ 1846830 w 4095481"/>
                <a:gd name="connsiteY90" fmla="*/ 600156 h 1483646"/>
                <a:gd name="connsiteX91" fmla="*/ 1846830 w 4095481"/>
                <a:gd name="connsiteY91" fmla="*/ 600156 h 1483646"/>
                <a:gd name="connsiteX92" fmla="*/ 1849601 w 4095481"/>
                <a:gd name="connsiteY92" fmla="*/ 607883 h 1483646"/>
                <a:gd name="connsiteX93" fmla="*/ 1893194 w 4095481"/>
                <a:gd name="connsiteY93" fmla="*/ 607884 h 1483646"/>
                <a:gd name="connsiteX94" fmla="*/ 1893194 w 4095481"/>
                <a:gd name="connsiteY94" fmla="*/ 631065 h 1483646"/>
                <a:gd name="connsiteX95" fmla="*/ 1993649 w 4095481"/>
                <a:gd name="connsiteY95" fmla="*/ 631065 h 1483646"/>
                <a:gd name="connsiteX96" fmla="*/ 1993649 w 4095481"/>
                <a:gd name="connsiteY96" fmla="*/ 646520 h 1483646"/>
                <a:gd name="connsiteX97" fmla="*/ 2027134 w 4095481"/>
                <a:gd name="connsiteY97" fmla="*/ 646520 h 1483646"/>
                <a:gd name="connsiteX98" fmla="*/ 2027134 w 4095481"/>
                <a:gd name="connsiteY98" fmla="*/ 661974 h 1483646"/>
                <a:gd name="connsiteX99" fmla="*/ 2060619 w 4095481"/>
                <a:gd name="connsiteY99" fmla="*/ 661974 h 1483646"/>
                <a:gd name="connsiteX100" fmla="*/ 2060619 w 4095481"/>
                <a:gd name="connsiteY100" fmla="*/ 661974 h 1483646"/>
                <a:gd name="connsiteX101" fmla="*/ 2060619 w 4095481"/>
                <a:gd name="connsiteY101" fmla="*/ 672278 h 1483646"/>
                <a:gd name="connsiteX102" fmla="*/ 2078650 w 4095481"/>
                <a:gd name="connsiteY102" fmla="*/ 672277 h 1483646"/>
                <a:gd name="connsiteX103" fmla="*/ 2083800 w 4095481"/>
                <a:gd name="connsiteY103" fmla="*/ 690308 h 1483646"/>
                <a:gd name="connsiteX104" fmla="*/ 2088954 w 4095481"/>
                <a:gd name="connsiteY104" fmla="*/ 703187 h 1483646"/>
                <a:gd name="connsiteX105" fmla="*/ 2117286 w 4095481"/>
                <a:gd name="connsiteY105" fmla="*/ 703187 h 1483646"/>
                <a:gd name="connsiteX106" fmla="*/ 2117286 w 4095481"/>
                <a:gd name="connsiteY106" fmla="*/ 723793 h 1483646"/>
                <a:gd name="connsiteX107" fmla="*/ 2135317 w 4095481"/>
                <a:gd name="connsiteY107" fmla="*/ 723793 h 1483646"/>
                <a:gd name="connsiteX108" fmla="*/ 2135317 w 4095481"/>
                <a:gd name="connsiteY108" fmla="*/ 736672 h 1483646"/>
                <a:gd name="connsiteX109" fmla="*/ 2143044 w 4095481"/>
                <a:gd name="connsiteY109" fmla="*/ 736672 h 1483646"/>
                <a:gd name="connsiteX110" fmla="*/ 2143044 w 4095481"/>
                <a:gd name="connsiteY110" fmla="*/ 757278 h 1483646"/>
                <a:gd name="connsiteX111" fmla="*/ 2168802 w 4095481"/>
                <a:gd name="connsiteY111" fmla="*/ 757278 h 1483646"/>
                <a:gd name="connsiteX112" fmla="*/ 2168802 w 4095481"/>
                <a:gd name="connsiteY112" fmla="*/ 767581 h 1483646"/>
                <a:gd name="connsiteX113" fmla="*/ 2240924 w 4095481"/>
                <a:gd name="connsiteY113" fmla="*/ 767581 h 1483646"/>
                <a:gd name="connsiteX114" fmla="*/ 2240924 w 4095481"/>
                <a:gd name="connsiteY114" fmla="*/ 785611 h 1483646"/>
                <a:gd name="connsiteX115" fmla="*/ 2279560 w 4095481"/>
                <a:gd name="connsiteY115" fmla="*/ 785611 h 1483646"/>
                <a:gd name="connsiteX116" fmla="*/ 2279560 w 4095481"/>
                <a:gd name="connsiteY116" fmla="*/ 795915 h 1483646"/>
                <a:gd name="connsiteX117" fmla="*/ 2313045 w 4095481"/>
                <a:gd name="connsiteY117" fmla="*/ 795915 h 1483646"/>
                <a:gd name="connsiteX118" fmla="*/ 2313045 w 4095481"/>
                <a:gd name="connsiteY118" fmla="*/ 824248 h 1483646"/>
                <a:gd name="connsiteX119" fmla="*/ 2328500 w 4095481"/>
                <a:gd name="connsiteY119" fmla="*/ 824248 h 1483646"/>
                <a:gd name="connsiteX120" fmla="*/ 2333651 w 4095481"/>
                <a:gd name="connsiteY120" fmla="*/ 829399 h 1483646"/>
                <a:gd name="connsiteX121" fmla="*/ 2338803 w 4095481"/>
                <a:gd name="connsiteY121" fmla="*/ 829399 h 1483646"/>
                <a:gd name="connsiteX122" fmla="*/ 2338803 w 4095481"/>
                <a:gd name="connsiteY122" fmla="*/ 837127 h 1483646"/>
                <a:gd name="connsiteX123" fmla="*/ 2359409 w 4095481"/>
                <a:gd name="connsiteY123" fmla="*/ 837127 h 1483646"/>
                <a:gd name="connsiteX124" fmla="*/ 2359409 w 4095481"/>
                <a:gd name="connsiteY124" fmla="*/ 850006 h 1483646"/>
                <a:gd name="connsiteX125" fmla="*/ 2374864 w 4095481"/>
                <a:gd name="connsiteY125" fmla="*/ 850006 h 1483646"/>
                <a:gd name="connsiteX126" fmla="*/ 2374864 w 4095481"/>
                <a:gd name="connsiteY126" fmla="*/ 855157 h 1483646"/>
                <a:gd name="connsiteX127" fmla="*/ 2374864 w 4095481"/>
                <a:gd name="connsiteY127" fmla="*/ 855157 h 1483646"/>
                <a:gd name="connsiteX128" fmla="*/ 2392894 w 4095481"/>
                <a:gd name="connsiteY128" fmla="*/ 873187 h 1483646"/>
                <a:gd name="connsiteX129" fmla="*/ 2416076 w 4095481"/>
                <a:gd name="connsiteY129" fmla="*/ 873187 h 1483646"/>
                <a:gd name="connsiteX130" fmla="*/ 2416076 w 4095481"/>
                <a:gd name="connsiteY130" fmla="*/ 896370 h 1483646"/>
                <a:gd name="connsiteX131" fmla="*/ 2439258 w 4095481"/>
                <a:gd name="connsiteY131" fmla="*/ 896370 h 1483646"/>
                <a:gd name="connsiteX132" fmla="*/ 2439258 w 4095481"/>
                <a:gd name="connsiteY132" fmla="*/ 911824 h 1483646"/>
                <a:gd name="connsiteX133" fmla="*/ 2455926 w 4095481"/>
                <a:gd name="connsiteY133" fmla="*/ 911824 h 1483646"/>
                <a:gd name="connsiteX134" fmla="*/ 2454519 w 4095481"/>
                <a:gd name="connsiteY134" fmla="*/ 924704 h 1483646"/>
                <a:gd name="connsiteX135" fmla="*/ 2519107 w 4095481"/>
                <a:gd name="connsiteY135" fmla="*/ 924703 h 1483646"/>
                <a:gd name="connsiteX136" fmla="*/ 2519107 w 4095481"/>
                <a:gd name="connsiteY136" fmla="*/ 937582 h 1483646"/>
                <a:gd name="connsiteX137" fmla="*/ 2547441 w 4095481"/>
                <a:gd name="connsiteY137" fmla="*/ 937582 h 1483646"/>
                <a:gd name="connsiteX138" fmla="*/ 2547441 w 4095481"/>
                <a:gd name="connsiteY138" fmla="*/ 947885 h 1483646"/>
                <a:gd name="connsiteX139" fmla="*/ 2593805 w 4095481"/>
                <a:gd name="connsiteY139" fmla="*/ 947885 h 1483646"/>
                <a:gd name="connsiteX140" fmla="*/ 2593805 w 4095481"/>
                <a:gd name="connsiteY140" fmla="*/ 958188 h 1483646"/>
                <a:gd name="connsiteX141" fmla="*/ 2598956 w 4095481"/>
                <a:gd name="connsiteY141" fmla="*/ 958188 h 1483646"/>
                <a:gd name="connsiteX142" fmla="*/ 2598956 w 4095481"/>
                <a:gd name="connsiteY142" fmla="*/ 973643 h 1483646"/>
                <a:gd name="connsiteX143" fmla="*/ 2622138 w 4095481"/>
                <a:gd name="connsiteY143" fmla="*/ 973643 h 1483646"/>
                <a:gd name="connsiteX144" fmla="*/ 2622138 w 4095481"/>
                <a:gd name="connsiteY144" fmla="*/ 978795 h 1483646"/>
                <a:gd name="connsiteX145" fmla="*/ 2622138 w 4095481"/>
                <a:gd name="connsiteY145" fmla="*/ 978795 h 1483646"/>
                <a:gd name="connsiteX146" fmla="*/ 2632441 w 4095481"/>
                <a:gd name="connsiteY146" fmla="*/ 989098 h 1483646"/>
                <a:gd name="connsiteX147" fmla="*/ 2686533 w 4095481"/>
                <a:gd name="connsiteY147" fmla="*/ 989098 h 1483646"/>
                <a:gd name="connsiteX148" fmla="*/ 2686533 w 4095481"/>
                <a:gd name="connsiteY148" fmla="*/ 1017431 h 1483646"/>
                <a:gd name="connsiteX149" fmla="*/ 2698440 w 4095481"/>
                <a:gd name="connsiteY149" fmla="*/ 1017432 h 1483646"/>
                <a:gd name="connsiteX150" fmla="*/ 2699799 w 4095481"/>
                <a:gd name="connsiteY150" fmla="*/ 1035461 h 1483646"/>
                <a:gd name="connsiteX151" fmla="*/ 2714866 w 4095481"/>
                <a:gd name="connsiteY151" fmla="*/ 1035461 h 1483646"/>
                <a:gd name="connsiteX152" fmla="*/ 2714866 w 4095481"/>
                <a:gd name="connsiteY152" fmla="*/ 1048340 h 1483646"/>
                <a:gd name="connsiteX153" fmla="*/ 2735472 w 4095481"/>
                <a:gd name="connsiteY153" fmla="*/ 1048340 h 1483646"/>
                <a:gd name="connsiteX154" fmla="*/ 2735472 w 4095481"/>
                <a:gd name="connsiteY154" fmla="*/ 1056068 h 1483646"/>
                <a:gd name="connsiteX155" fmla="*/ 2776685 w 4095481"/>
                <a:gd name="connsiteY155" fmla="*/ 1056068 h 1483646"/>
                <a:gd name="connsiteX156" fmla="*/ 2779260 w 4095481"/>
                <a:gd name="connsiteY156" fmla="*/ 1063795 h 1483646"/>
                <a:gd name="connsiteX157" fmla="*/ 2807594 w 4095481"/>
                <a:gd name="connsiteY157" fmla="*/ 1061220 h 1483646"/>
                <a:gd name="connsiteX158" fmla="*/ 2807594 w 4095481"/>
                <a:gd name="connsiteY158" fmla="*/ 1076674 h 1483646"/>
                <a:gd name="connsiteX159" fmla="*/ 2807594 w 4095481"/>
                <a:gd name="connsiteY159" fmla="*/ 1076674 h 1483646"/>
                <a:gd name="connsiteX160" fmla="*/ 2820473 w 4095481"/>
                <a:gd name="connsiteY160" fmla="*/ 1076674 h 1483646"/>
                <a:gd name="connsiteX161" fmla="*/ 2864261 w 4095481"/>
                <a:gd name="connsiteY161" fmla="*/ 1076674 h 1483646"/>
                <a:gd name="connsiteX162" fmla="*/ 2864261 w 4095481"/>
                <a:gd name="connsiteY162" fmla="*/ 1076674 h 1483646"/>
                <a:gd name="connsiteX163" fmla="*/ 2864261 w 4095481"/>
                <a:gd name="connsiteY163" fmla="*/ 1097280 h 1483646"/>
                <a:gd name="connsiteX164" fmla="*/ 2902898 w 4095481"/>
                <a:gd name="connsiteY164" fmla="*/ 1097280 h 1483646"/>
                <a:gd name="connsiteX165" fmla="*/ 2902898 w 4095481"/>
                <a:gd name="connsiteY165" fmla="*/ 1097280 h 1483646"/>
                <a:gd name="connsiteX166" fmla="*/ 2905474 w 4095481"/>
                <a:gd name="connsiteY166" fmla="*/ 1115311 h 1483646"/>
                <a:gd name="connsiteX167" fmla="*/ 2920928 w 4095481"/>
                <a:gd name="connsiteY167" fmla="*/ 1115309 h 1483646"/>
                <a:gd name="connsiteX168" fmla="*/ 2920929 w 4095481"/>
                <a:gd name="connsiteY168" fmla="*/ 1133340 h 1483646"/>
                <a:gd name="connsiteX169" fmla="*/ 2946686 w 4095481"/>
                <a:gd name="connsiteY169" fmla="*/ 1138493 h 1483646"/>
                <a:gd name="connsiteX170" fmla="*/ 2962140 w 4095481"/>
                <a:gd name="connsiteY170" fmla="*/ 1138493 h 1483646"/>
                <a:gd name="connsiteX171" fmla="*/ 2962140 w 4095481"/>
                <a:gd name="connsiteY171" fmla="*/ 1138493 h 1483646"/>
                <a:gd name="connsiteX172" fmla="*/ 3008504 w 4095481"/>
                <a:gd name="connsiteY172" fmla="*/ 1138493 h 1483646"/>
                <a:gd name="connsiteX173" fmla="*/ 3008504 w 4095481"/>
                <a:gd name="connsiteY173" fmla="*/ 1156523 h 1483646"/>
                <a:gd name="connsiteX174" fmla="*/ 3023960 w 4095481"/>
                <a:gd name="connsiteY174" fmla="*/ 1156524 h 1483646"/>
                <a:gd name="connsiteX175" fmla="*/ 3026535 w 4095481"/>
                <a:gd name="connsiteY175" fmla="*/ 1171978 h 1483646"/>
                <a:gd name="connsiteX176" fmla="*/ 3054868 w 4095481"/>
                <a:gd name="connsiteY176" fmla="*/ 1171978 h 1483646"/>
                <a:gd name="connsiteX177" fmla="*/ 3054868 w 4095481"/>
                <a:gd name="connsiteY177" fmla="*/ 1215766 h 1483646"/>
                <a:gd name="connsiteX178" fmla="*/ 3101232 w 4095481"/>
                <a:gd name="connsiteY178" fmla="*/ 1215766 h 1483646"/>
                <a:gd name="connsiteX179" fmla="*/ 3101232 w 4095481"/>
                <a:gd name="connsiteY179" fmla="*/ 1236372 h 1483646"/>
                <a:gd name="connsiteX180" fmla="*/ 3124414 w 4095481"/>
                <a:gd name="connsiteY180" fmla="*/ 1236372 h 1483646"/>
                <a:gd name="connsiteX181" fmla="*/ 3124414 w 4095481"/>
                <a:gd name="connsiteY181" fmla="*/ 1246675 h 1483646"/>
                <a:gd name="connsiteX182" fmla="*/ 3214566 w 4095481"/>
                <a:gd name="connsiteY182" fmla="*/ 1246675 h 1483646"/>
                <a:gd name="connsiteX183" fmla="*/ 3214566 w 4095481"/>
                <a:gd name="connsiteY183" fmla="*/ 1246675 h 1483646"/>
                <a:gd name="connsiteX184" fmla="*/ 3219717 w 4095481"/>
                <a:gd name="connsiteY184" fmla="*/ 1269857 h 1483646"/>
                <a:gd name="connsiteX185" fmla="*/ 3240323 w 4095481"/>
                <a:gd name="connsiteY185" fmla="*/ 1269856 h 1483646"/>
                <a:gd name="connsiteX186" fmla="*/ 3242900 w 4095481"/>
                <a:gd name="connsiteY186" fmla="*/ 1295615 h 1483646"/>
                <a:gd name="connsiteX187" fmla="*/ 3268658 w 4095481"/>
                <a:gd name="connsiteY187" fmla="*/ 1300767 h 1483646"/>
                <a:gd name="connsiteX188" fmla="*/ 3307294 w 4095481"/>
                <a:gd name="connsiteY188" fmla="*/ 1300767 h 1483646"/>
                <a:gd name="connsiteX189" fmla="*/ 3307294 w 4095481"/>
                <a:gd name="connsiteY189" fmla="*/ 1336827 h 1483646"/>
                <a:gd name="connsiteX190" fmla="*/ 3345931 w 4095481"/>
                <a:gd name="connsiteY190" fmla="*/ 1336827 h 1483646"/>
                <a:gd name="connsiteX191" fmla="*/ 3345931 w 4095481"/>
                <a:gd name="connsiteY191" fmla="*/ 1354858 h 1483646"/>
                <a:gd name="connsiteX192" fmla="*/ 3376840 w 4095481"/>
                <a:gd name="connsiteY192" fmla="*/ 1354858 h 1483646"/>
                <a:gd name="connsiteX193" fmla="*/ 3376840 w 4095481"/>
                <a:gd name="connsiteY193" fmla="*/ 1372888 h 1483646"/>
                <a:gd name="connsiteX194" fmla="*/ 3608660 w 4095481"/>
                <a:gd name="connsiteY194" fmla="*/ 1372888 h 1483646"/>
                <a:gd name="connsiteX195" fmla="*/ 3608660 w 4095481"/>
                <a:gd name="connsiteY195" fmla="*/ 1406373 h 1483646"/>
                <a:gd name="connsiteX196" fmla="*/ 3696236 w 4095481"/>
                <a:gd name="connsiteY196" fmla="*/ 1406373 h 1483646"/>
                <a:gd name="connsiteX197" fmla="*/ 3696236 w 4095481"/>
                <a:gd name="connsiteY197" fmla="*/ 1445010 h 1483646"/>
                <a:gd name="connsiteX198" fmla="*/ 3745176 w 4095481"/>
                <a:gd name="connsiteY198" fmla="*/ 1445010 h 1483646"/>
                <a:gd name="connsiteX199" fmla="*/ 3745176 w 4095481"/>
                <a:gd name="connsiteY199" fmla="*/ 1483646 h 1483646"/>
                <a:gd name="connsiteX200" fmla="*/ 4095481 w 4095481"/>
                <a:gd name="connsiteY200"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56780 w 4095481"/>
                <a:gd name="connsiteY85" fmla="*/ 574043 h 1483646"/>
                <a:gd name="connsiteX86" fmla="*/ 1705162 w 4095481"/>
                <a:gd name="connsiteY86" fmla="*/ 566670 h 1483646"/>
                <a:gd name="connsiteX87" fmla="*/ 1705162 w 4095481"/>
                <a:gd name="connsiteY87" fmla="*/ 582125 h 1483646"/>
                <a:gd name="connsiteX88" fmla="*/ 1774708 w 4095481"/>
                <a:gd name="connsiteY88" fmla="*/ 582125 h 1483646"/>
                <a:gd name="connsiteX89" fmla="*/ 1774708 w 4095481"/>
                <a:gd name="connsiteY89" fmla="*/ 600156 h 1483646"/>
                <a:gd name="connsiteX90" fmla="*/ 1846830 w 4095481"/>
                <a:gd name="connsiteY90" fmla="*/ 600156 h 1483646"/>
                <a:gd name="connsiteX91" fmla="*/ 1846830 w 4095481"/>
                <a:gd name="connsiteY91" fmla="*/ 600156 h 1483646"/>
                <a:gd name="connsiteX92" fmla="*/ 1849601 w 4095481"/>
                <a:gd name="connsiteY92" fmla="*/ 607883 h 1483646"/>
                <a:gd name="connsiteX93" fmla="*/ 1893194 w 4095481"/>
                <a:gd name="connsiteY93" fmla="*/ 607884 h 1483646"/>
                <a:gd name="connsiteX94" fmla="*/ 1893194 w 4095481"/>
                <a:gd name="connsiteY94" fmla="*/ 631065 h 1483646"/>
                <a:gd name="connsiteX95" fmla="*/ 1993649 w 4095481"/>
                <a:gd name="connsiteY95" fmla="*/ 631065 h 1483646"/>
                <a:gd name="connsiteX96" fmla="*/ 1993649 w 4095481"/>
                <a:gd name="connsiteY96" fmla="*/ 646520 h 1483646"/>
                <a:gd name="connsiteX97" fmla="*/ 2027134 w 4095481"/>
                <a:gd name="connsiteY97" fmla="*/ 646520 h 1483646"/>
                <a:gd name="connsiteX98" fmla="*/ 2027134 w 4095481"/>
                <a:gd name="connsiteY98" fmla="*/ 661974 h 1483646"/>
                <a:gd name="connsiteX99" fmla="*/ 2060619 w 4095481"/>
                <a:gd name="connsiteY99" fmla="*/ 661974 h 1483646"/>
                <a:gd name="connsiteX100" fmla="*/ 2060619 w 4095481"/>
                <a:gd name="connsiteY100" fmla="*/ 661974 h 1483646"/>
                <a:gd name="connsiteX101" fmla="*/ 2060619 w 4095481"/>
                <a:gd name="connsiteY101" fmla="*/ 672278 h 1483646"/>
                <a:gd name="connsiteX102" fmla="*/ 2078650 w 4095481"/>
                <a:gd name="connsiteY102" fmla="*/ 672277 h 1483646"/>
                <a:gd name="connsiteX103" fmla="*/ 2083800 w 4095481"/>
                <a:gd name="connsiteY103" fmla="*/ 690308 h 1483646"/>
                <a:gd name="connsiteX104" fmla="*/ 2088954 w 4095481"/>
                <a:gd name="connsiteY104" fmla="*/ 703187 h 1483646"/>
                <a:gd name="connsiteX105" fmla="*/ 2117286 w 4095481"/>
                <a:gd name="connsiteY105" fmla="*/ 703187 h 1483646"/>
                <a:gd name="connsiteX106" fmla="*/ 2117286 w 4095481"/>
                <a:gd name="connsiteY106" fmla="*/ 723793 h 1483646"/>
                <a:gd name="connsiteX107" fmla="*/ 2135317 w 4095481"/>
                <a:gd name="connsiteY107" fmla="*/ 723793 h 1483646"/>
                <a:gd name="connsiteX108" fmla="*/ 2135317 w 4095481"/>
                <a:gd name="connsiteY108" fmla="*/ 736672 h 1483646"/>
                <a:gd name="connsiteX109" fmla="*/ 2143044 w 4095481"/>
                <a:gd name="connsiteY109" fmla="*/ 736672 h 1483646"/>
                <a:gd name="connsiteX110" fmla="*/ 2143044 w 4095481"/>
                <a:gd name="connsiteY110" fmla="*/ 757278 h 1483646"/>
                <a:gd name="connsiteX111" fmla="*/ 2168802 w 4095481"/>
                <a:gd name="connsiteY111" fmla="*/ 757278 h 1483646"/>
                <a:gd name="connsiteX112" fmla="*/ 2168802 w 4095481"/>
                <a:gd name="connsiteY112" fmla="*/ 767581 h 1483646"/>
                <a:gd name="connsiteX113" fmla="*/ 2240924 w 4095481"/>
                <a:gd name="connsiteY113" fmla="*/ 767581 h 1483646"/>
                <a:gd name="connsiteX114" fmla="*/ 2240924 w 4095481"/>
                <a:gd name="connsiteY114" fmla="*/ 785611 h 1483646"/>
                <a:gd name="connsiteX115" fmla="*/ 2279560 w 4095481"/>
                <a:gd name="connsiteY115" fmla="*/ 785611 h 1483646"/>
                <a:gd name="connsiteX116" fmla="*/ 2279560 w 4095481"/>
                <a:gd name="connsiteY116" fmla="*/ 795915 h 1483646"/>
                <a:gd name="connsiteX117" fmla="*/ 2313045 w 4095481"/>
                <a:gd name="connsiteY117" fmla="*/ 795915 h 1483646"/>
                <a:gd name="connsiteX118" fmla="*/ 2313045 w 4095481"/>
                <a:gd name="connsiteY118" fmla="*/ 824248 h 1483646"/>
                <a:gd name="connsiteX119" fmla="*/ 2328500 w 4095481"/>
                <a:gd name="connsiteY119" fmla="*/ 824248 h 1483646"/>
                <a:gd name="connsiteX120" fmla="*/ 2333651 w 4095481"/>
                <a:gd name="connsiteY120" fmla="*/ 829399 h 1483646"/>
                <a:gd name="connsiteX121" fmla="*/ 2338803 w 4095481"/>
                <a:gd name="connsiteY121" fmla="*/ 829399 h 1483646"/>
                <a:gd name="connsiteX122" fmla="*/ 2338803 w 4095481"/>
                <a:gd name="connsiteY122" fmla="*/ 837127 h 1483646"/>
                <a:gd name="connsiteX123" fmla="*/ 2359409 w 4095481"/>
                <a:gd name="connsiteY123" fmla="*/ 837127 h 1483646"/>
                <a:gd name="connsiteX124" fmla="*/ 2359409 w 4095481"/>
                <a:gd name="connsiteY124" fmla="*/ 850006 h 1483646"/>
                <a:gd name="connsiteX125" fmla="*/ 2374864 w 4095481"/>
                <a:gd name="connsiteY125" fmla="*/ 850006 h 1483646"/>
                <a:gd name="connsiteX126" fmla="*/ 2374864 w 4095481"/>
                <a:gd name="connsiteY126" fmla="*/ 855157 h 1483646"/>
                <a:gd name="connsiteX127" fmla="*/ 2374864 w 4095481"/>
                <a:gd name="connsiteY127" fmla="*/ 855157 h 1483646"/>
                <a:gd name="connsiteX128" fmla="*/ 2392894 w 4095481"/>
                <a:gd name="connsiteY128" fmla="*/ 873187 h 1483646"/>
                <a:gd name="connsiteX129" fmla="*/ 2416076 w 4095481"/>
                <a:gd name="connsiteY129" fmla="*/ 873187 h 1483646"/>
                <a:gd name="connsiteX130" fmla="*/ 2416076 w 4095481"/>
                <a:gd name="connsiteY130" fmla="*/ 896370 h 1483646"/>
                <a:gd name="connsiteX131" fmla="*/ 2439258 w 4095481"/>
                <a:gd name="connsiteY131" fmla="*/ 896370 h 1483646"/>
                <a:gd name="connsiteX132" fmla="*/ 2439258 w 4095481"/>
                <a:gd name="connsiteY132" fmla="*/ 911824 h 1483646"/>
                <a:gd name="connsiteX133" fmla="*/ 2455926 w 4095481"/>
                <a:gd name="connsiteY133" fmla="*/ 911824 h 1483646"/>
                <a:gd name="connsiteX134" fmla="*/ 2454519 w 4095481"/>
                <a:gd name="connsiteY134" fmla="*/ 924704 h 1483646"/>
                <a:gd name="connsiteX135" fmla="*/ 2519107 w 4095481"/>
                <a:gd name="connsiteY135" fmla="*/ 924703 h 1483646"/>
                <a:gd name="connsiteX136" fmla="*/ 2519107 w 4095481"/>
                <a:gd name="connsiteY136" fmla="*/ 937582 h 1483646"/>
                <a:gd name="connsiteX137" fmla="*/ 2547441 w 4095481"/>
                <a:gd name="connsiteY137" fmla="*/ 937582 h 1483646"/>
                <a:gd name="connsiteX138" fmla="*/ 2547441 w 4095481"/>
                <a:gd name="connsiteY138" fmla="*/ 947885 h 1483646"/>
                <a:gd name="connsiteX139" fmla="*/ 2593805 w 4095481"/>
                <a:gd name="connsiteY139" fmla="*/ 947885 h 1483646"/>
                <a:gd name="connsiteX140" fmla="*/ 2593805 w 4095481"/>
                <a:gd name="connsiteY140" fmla="*/ 958188 h 1483646"/>
                <a:gd name="connsiteX141" fmla="*/ 2598956 w 4095481"/>
                <a:gd name="connsiteY141" fmla="*/ 958188 h 1483646"/>
                <a:gd name="connsiteX142" fmla="*/ 2598956 w 4095481"/>
                <a:gd name="connsiteY142" fmla="*/ 973643 h 1483646"/>
                <a:gd name="connsiteX143" fmla="*/ 2622138 w 4095481"/>
                <a:gd name="connsiteY143" fmla="*/ 973643 h 1483646"/>
                <a:gd name="connsiteX144" fmla="*/ 2622138 w 4095481"/>
                <a:gd name="connsiteY144" fmla="*/ 978795 h 1483646"/>
                <a:gd name="connsiteX145" fmla="*/ 2622138 w 4095481"/>
                <a:gd name="connsiteY145" fmla="*/ 978795 h 1483646"/>
                <a:gd name="connsiteX146" fmla="*/ 2632441 w 4095481"/>
                <a:gd name="connsiteY146" fmla="*/ 989098 h 1483646"/>
                <a:gd name="connsiteX147" fmla="*/ 2686533 w 4095481"/>
                <a:gd name="connsiteY147" fmla="*/ 989098 h 1483646"/>
                <a:gd name="connsiteX148" fmla="*/ 2686533 w 4095481"/>
                <a:gd name="connsiteY148" fmla="*/ 1017431 h 1483646"/>
                <a:gd name="connsiteX149" fmla="*/ 2698440 w 4095481"/>
                <a:gd name="connsiteY149" fmla="*/ 1017432 h 1483646"/>
                <a:gd name="connsiteX150" fmla="*/ 2699799 w 4095481"/>
                <a:gd name="connsiteY150" fmla="*/ 1035461 h 1483646"/>
                <a:gd name="connsiteX151" fmla="*/ 2714866 w 4095481"/>
                <a:gd name="connsiteY151" fmla="*/ 1035461 h 1483646"/>
                <a:gd name="connsiteX152" fmla="*/ 2714866 w 4095481"/>
                <a:gd name="connsiteY152" fmla="*/ 1048340 h 1483646"/>
                <a:gd name="connsiteX153" fmla="*/ 2735472 w 4095481"/>
                <a:gd name="connsiteY153" fmla="*/ 1048340 h 1483646"/>
                <a:gd name="connsiteX154" fmla="*/ 2735472 w 4095481"/>
                <a:gd name="connsiteY154" fmla="*/ 1056068 h 1483646"/>
                <a:gd name="connsiteX155" fmla="*/ 2776685 w 4095481"/>
                <a:gd name="connsiteY155" fmla="*/ 1056068 h 1483646"/>
                <a:gd name="connsiteX156" fmla="*/ 2779260 w 4095481"/>
                <a:gd name="connsiteY156" fmla="*/ 1063795 h 1483646"/>
                <a:gd name="connsiteX157" fmla="*/ 2807594 w 4095481"/>
                <a:gd name="connsiteY157" fmla="*/ 1061220 h 1483646"/>
                <a:gd name="connsiteX158" fmla="*/ 2807594 w 4095481"/>
                <a:gd name="connsiteY158" fmla="*/ 1076674 h 1483646"/>
                <a:gd name="connsiteX159" fmla="*/ 2807594 w 4095481"/>
                <a:gd name="connsiteY159" fmla="*/ 1076674 h 1483646"/>
                <a:gd name="connsiteX160" fmla="*/ 2820473 w 4095481"/>
                <a:gd name="connsiteY160" fmla="*/ 1076674 h 1483646"/>
                <a:gd name="connsiteX161" fmla="*/ 2864261 w 4095481"/>
                <a:gd name="connsiteY161" fmla="*/ 1076674 h 1483646"/>
                <a:gd name="connsiteX162" fmla="*/ 2864261 w 4095481"/>
                <a:gd name="connsiteY162" fmla="*/ 1076674 h 1483646"/>
                <a:gd name="connsiteX163" fmla="*/ 2864261 w 4095481"/>
                <a:gd name="connsiteY163" fmla="*/ 1097280 h 1483646"/>
                <a:gd name="connsiteX164" fmla="*/ 2902898 w 4095481"/>
                <a:gd name="connsiteY164" fmla="*/ 1097280 h 1483646"/>
                <a:gd name="connsiteX165" fmla="*/ 2902898 w 4095481"/>
                <a:gd name="connsiteY165" fmla="*/ 1097280 h 1483646"/>
                <a:gd name="connsiteX166" fmla="*/ 2905474 w 4095481"/>
                <a:gd name="connsiteY166" fmla="*/ 1115311 h 1483646"/>
                <a:gd name="connsiteX167" fmla="*/ 2920928 w 4095481"/>
                <a:gd name="connsiteY167" fmla="*/ 1115309 h 1483646"/>
                <a:gd name="connsiteX168" fmla="*/ 2920929 w 4095481"/>
                <a:gd name="connsiteY168" fmla="*/ 1133340 h 1483646"/>
                <a:gd name="connsiteX169" fmla="*/ 2946686 w 4095481"/>
                <a:gd name="connsiteY169" fmla="*/ 1138493 h 1483646"/>
                <a:gd name="connsiteX170" fmla="*/ 2962140 w 4095481"/>
                <a:gd name="connsiteY170" fmla="*/ 1138493 h 1483646"/>
                <a:gd name="connsiteX171" fmla="*/ 2962140 w 4095481"/>
                <a:gd name="connsiteY171" fmla="*/ 1138493 h 1483646"/>
                <a:gd name="connsiteX172" fmla="*/ 3008504 w 4095481"/>
                <a:gd name="connsiteY172" fmla="*/ 1138493 h 1483646"/>
                <a:gd name="connsiteX173" fmla="*/ 3008504 w 4095481"/>
                <a:gd name="connsiteY173" fmla="*/ 1156523 h 1483646"/>
                <a:gd name="connsiteX174" fmla="*/ 3023960 w 4095481"/>
                <a:gd name="connsiteY174" fmla="*/ 1156524 h 1483646"/>
                <a:gd name="connsiteX175" fmla="*/ 3026535 w 4095481"/>
                <a:gd name="connsiteY175" fmla="*/ 1171978 h 1483646"/>
                <a:gd name="connsiteX176" fmla="*/ 3054868 w 4095481"/>
                <a:gd name="connsiteY176" fmla="*/ 1171978 h 1483646"/>
                <a:gd name="connsiteX177" fmla="*/ 3054868 w 4095481"/>
                <a:gd name="connsiteY177" fmla="*/ 1215766 h 1483646"/>
                <a:gd name="connsiteX178" fmla="*/ 3101232 w 4095481"/>
                <a:gd name="connsiteY178" fmla="*/ 1215766 h 1483646"/>
                <a:gd name="connsiteX179" fmla="*/ 3101232 w 4095481"/>
                <a:gd name="connsiteY179" fmla="*/ 1236372 h 1483646"/>
                <a:gd name="connsiteX180" fmla="*/ 3124414 w 4095481"/>
                <a:gd name="connsiteY180" fmla="*/ 1236372 h 1483646"/>
                <a:gd name="connsiteX181" fmla="*/ 3124414 w 4095481"/>
                <a:gd name="connsiteY181" fmla="*/ 1246675 h 1483646"/>
                <a:gd name="connsiteX182" fmla="*/ 3214566 w 4095481"/>
                <a:gd name="connsiteY182" fmla="*/ 1246675 h 1483646"/>
                <a:gd name="connsiteX183" fmla="*/ 3214566 w 4095481"/>
                <a:gd name="connsiteY183" fmla="*/ 1246675 h 1483646"/>
                <a:gd name="connsiteX184" fmla="*/ 3219717 w 4095481"/>
                <a:gd name="connsiteY184" fmla="*/ 1269857 h 1483646"/>
                <a:gd name="connsiteX185" fmla="*/ 3240323 w 4095481"/>
                <a:gd name="connsiteY185" fmla="*/ 1269856 h 1483646"/>
                <a:gd name="connsiteX186" fmla="*/ 3242900 w 4095481"/>
                <a:gd name="connsiteY186" fmla="*/ 1295615 h 1483646"/>
                <a:gd name="connsiteX187" fmla="*/ 3268658 w 4095481"/>
                <a:gd name="connsiteY187" fmla="*/ 1300767 h 1483646"/>
                <a:gd name="connsiteX188" fmla="*/ 3307294 w 4095481"/>
                <a:gd name="connsiteY188" fmla="*/ 1300767 h 1483646"/>
                <a:gd name="connsiteX189" fmla="*/ 3307294 w 4095481"/>
                <a:gd name="connsiteY189" fmla="*/ 1336827 h 1483646"/>
                <a:gd name="connsiteX190" fmla="*/ 3345931 w 4095481"/>
                <a:gd name="connsiteY190" fmla="*/ 1336827 h 1483646"/>
                <a:gd name="connsiteX191" fmla="*/ 3345931 w 4095481"/>
                <a:gd name="connsiteY191" fmla="*/ 1354858 h 1483646"/>
                <a:gd name="connsiteX192" fmla="*/ 3376840 w 4095481"/>
                <a:gd name="connsiteY192" fmla="*/ 1354858 h 1483646"/>
                <a:gd name="connsiteX193" fmla="*/ 3376840 w 4095481"/>
                <a:gd name="connsiteY193" fmla="*/ 1372888 h 1483646"/>
                <a:gd name="connsiteX194" fmla="*/ 3608660 w 4095481"/>
                <a:gd name="connsiteY194" fmla="*/ 1372888 h 1483646"/>
                <a:gd name="connsiteX195" fmla="*/ 3608660 w 4095481"/>
                <a:gd name="connsiteY195" fmla="*/ 1406373 h 1483646"/>
                <a:gd name="connsiteX196" fmla="*/ 3696236 w 4095481"/>
                <a:gd name="connsiteY196" fmla="*/ 1406373 h 1483646"/>
                <a:gd name="connsiteX197" fmla="*/ 3696236 w 4095481"/>
                <a:gd name="connsiteY197" fmla="*/ 1445010 h 1483646"/>
                <a:gd name="connsiteX198" fmla="*/ 3745176 w 4095481"/>
                <a:gd name="connsiteY198" fmla="*/ 1445010 h 1483646"/>
                <a:gd name="connsiteX199" fmla="*/ 3745176 w 4095481"/>
                <a:gd name="connsiteY199" fmla="*/ 1483646 h 1483646"/>
                <a:gd name="connsiteX200" fmla="*/ 4095481 w 4095481"/>
                <a:gd name="connsiteY200"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77884 w 4095481"/>
                <a:gd name="connsiteY40" fmla="*/ 216365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56780 w 4095481"/>
                <a:gd name="connsiteY85" fmla="*/ 569281 h 1483646"/>
                <a:gd name="connsiteX86" fmla="*/ 1705162 w 4095481"/>
                <a:gd name="connsiteY86" fmla="*/ 566670 h 1483646"/>
                <a:gd name="connsiteX87" fmla="*/ 1705162 w 4095481"/>
                <a:gd name="connsiteY87" fmla="*/ 582125 h 1483646"/>
                <a:gd name="connsiteX88" fmla="*/ 1774708 w 4095481"/>
                <a:gd name="connsiteY88" fmla="*/ 582125 h 1483646"/>
                <a:gd name="connsiteX89" fmla="*/ 1774708 w 4095481"/>
                <a:gd name="connsiteY89" fmla="*/ 600156 h 1483646"/>
                <a:gd name="connsiteX90" fmla="*/ 1846830 w 4095481"/>
                <a:gd name="connsiteY90" fmla="*/ 600156 h 1483646"/>
                <a:gd name="connsiteX91" fmla="*/ 1846830 w 4095481"/>
                <a:gd name="connsiteY91" fmla="*/ 600156 h 1483646"/>
                <a:gd name="connsiteX92" fmla="*/ 1849601 w 4095481"/>
                <a:gd name="connsiteY92" fmla="*/ 607883 h 1483646"/>
                <a:gd name="connsiteX93" fmla="*/ 1893194 w 4095481"/>
                <a:gd name="connsiteY93" fmla="*/ 607884 h 1483646"/>
                <a:gd name="connsiteX94" fmla="*/ 1893194 w 4095481"/>
                <a:gd name="connsiteY94" fmla="*/ 631065 h 1483646"/>
                <a:gd name="connsiteX95" fmla="*/ 1993649 w 4095481"/>
                <a:gd name="connsiteY95" fmla="*/ 631065 h 1483646"/>
                <a:gd name="connsiteX96" fmla="*/ 1993649 w 4095481"/>
                <a:gd name="connsiteY96" fmla="*/ 646520 h 1483646"/>
                <a:gd name="connsiteX97" fmla="*/ 2027134 w 4095481"/>
                <a:gd name="connsiteY97" fmla="*/ 646520 h 1483646"/>
                <a:gd name="connsiteX98" fmla="*/ 2027134 w 4095481"/>
                <a:gd name="connsiteY98" fmla="*/ 661974 h 1483646"/>
                <a:gd name="connsiteX99" fmla="*/ 2060619 w 4095481"/>
                <a:gd name="connsiteY99" fmla="*/ 661974 h 1483646"/>
                <a:gd name="connsiteX100" fmla="*/ 2060619 w 4095481"/>
                <a:gd name="connsiteY100" fmla="*/ 661974 h 1483646"/>
                <a:gd name="connsiteX101" fmla="*/ 2060619 w 4095481"/>
                <a:gd name="connsiteY101" fmla="*/ 672278 h 1483646"/>
                <a:gd name="connsiteX102" fmla="*/ 2078650 w 4095481"/>
                <a:gd name="connsiteY102" fmla="*/ 672277 h 1483646"/>
                <a:gd name="connsiteX103" fmla="*/ 2083800 w 4095481"/>
                <a:gd name="connsiteY103" fmla="*/ 690308 h 1483646"/>
                <a:gd name="connsiteX104" fmla="*/ 2088954 w 4095481"/>
                <a:gd name="connsiteY104" fmla="*/ 703187 h 1483646"/>
                <a:gd name="connsiteX105" fmla="*/ 2117286 w 4095481"/>
                <a:gd name="connsiteY105" fmla="*/ 703187 h 1483646"/>
                <a:gd name="connsiteX106" fmla="*/ 2117286 w 4095481"/>
                <a:gd name="connsiteY106" fmla="*/ 723793 h 1483646"/>
                <a:gd name="connsiteX107" fmla="*/ 2135317 w 4095481"/>
                <a:gd name="connsiteY107" fmla="*/ 723793 h 1483646"/>
                <a:gd name="connsiteX108" fmla="*/ 2135317 w 4095481"/>
                <a:gd name="connsiteY108" fmla="*/ 736672 h 1483646"/>
                <a:gd name="connsiteX109" fmla="*/ 2143044 w 4095481"/>
                <a:gd name="connsiteY109" fmla="*/ 736672 h 1483646"/>
                <a:gd name="connsiteX110" fmla="*/ 2143044 w 4095481"/>
                <a:gd name="connsiteY110" fmla="*/ 757278 h 1483646"/>
                <a:gd name="connsiteX111" fmla="*/ 2168802 w 4095481"/>
                <a:gd name="connsiteY111" fmla="*/ 757278 h 1483646"/>
                <a:gd name="connsiteX112" fmla="*/ 2168802 w 4095481"/>
                <a:gd name="connsiteY112" fmla="*/ 767581 h 1483646"/>
                <a:gd name="connsiteX113" fmla="*/ 2240924 w 4095481"/>
                <a:gd name="connsiteY113" fmla="*/ 767581 h 1483646"/>
                <a:gd name="connsiteX114" fmla="*/ 2240924 w 4095481"/>
                <a:gd name="connsiteY114" fmla="*/ 785611 h 1483646"/>
                <a:gd name="connsiteX115" fmla="*/ 2279560 w 4095481"/>
                <a:gd name="connsiteY115" fmla="*/ 785611 h 1483646"/>
                <a:gd name="connsiteX116" fmla="*/ 2279560 w 4095481"/>
                <a:gd name="connsiteY116" fmla="*/ 795915 h 1483646"/>
                <a:gd name="connsiteX117" fmla="*/ 2313045 w 4095481"/>
                <a:gd name="connsiteY117" fmla="*/ 795915 h 1483646"/>
                <a:gd name="connsiteX118" fmla="*/ 2313045 w 4095481"/>
                <a:gd name="connsiteY118" fmla="*/ 824248 h 1483646"/>
                <a:gd name="connsiteX119" fmla="*/ 2328500 w 4095481"/>
                <a:gd name="connsiteY119" fmla="*/ 824248 h 1483646"/>
                <a:gd name="connsiteX120" fmla="*/ 2333651 w 4095481"/>
                <a:gd name="connsiteY120" fmla="*/ 829399 h 1483646"/>
                <a:gd name="connsiteX121" fmla="*/ 2338803 w 4095481"/>
                <a:gd name="connsiteY121" fmla="*/ 829399 h 1483646"/>
                <a:gd name="connsiteX122" fmla="*/ 2338803 w 4095481"/>
                <a:gd name="connsiteY122" fmla="*/ 837127 h 1483646"/>
                <a:gd name="connsiteX123" fmla="*/ 2359409 w 4095481"/>
                <a:gd name="connsiteY123" fmla="*/ 837127 h 1483646"/>
                <a:gd name="connsiteX124" fmla="*/ 2359409 w 4095481"/>
                <a:gd name="connsiteY124" fmla="*/ 850006 h 1483646"/>
                <a:gd name="connsiteX125" fmla="*/ 2374864 w 4095481"/>
                <a:gd name="connsiteY125" fmla="*/ 850006 h 1483646"/>
                <a:gd name="connsiteX126" fmla="*/ 2374864 w 4095481"/>
                <a:gd name="connsiteY126" fmla="*/ 855157 h 1483646"/>
                <a:gd name="connsiteX127" fmla="*/ 2374864 w 4095481"/>
                <a:gd name="connsiteY127" fmla="*/ 855157 h 1483646"/>
                <a:gd name="connsiteX128" fmla="*/ 2392894 w 4095481"/>
                <a:gd name="connsiteY128" fmla="*/ 873187 h 1483646"/>
                <a:gd name="connsiteX129" fmla="*/ 2416076 w 4095481"/>
                <a:gd name="connsiteY129" fmla="*/ 873187 h 1483646"/>
                <a:gd name="connsiteX130" fmla="*/ 2416076 w 4095481"/>
                <a:gd name="connsiteY130" fmla="*/ 896370 h 1483646"/>
                <a:gd name="connsiteX131" fmla="*/ 2439258 w 4095481"/>
                <a:gd name="connsiteY131" fmla="*/ 896370 h 1483646"/>
                <a:gd name="connsiteX132" fmla="*/ 2439258 w 4095481"/>
                <a:gd name="connsiteY132" fmla="*/ 911824 h 1483646"/>
                <a:gd name="connsiteX133" fmla="*/ 2455926 w 4095481"/>
                <a:gd name="connsiteY133" fmla="*/ 911824 h 1483646"/>
                <a:gd name="connsiteX134" fmla="*/ 2454519 w 4095481"/>
                <a:gd name="connsiteY134" fmla="*/ 924704 h 1483646"/>
                <a:gd name="connsiteX135" fmla="*/ 2519107 w 4095481"/>
                <a:gd name="connsiteY135" fmla="*/ 924703 h 1483646"/>
                <a:gd name="connsiteX136" fmla="*/ 2519107 w 4095481"/>
                <a:gd name="connsiteY136" fmla="*/ 937582 h 1483646"/>
                <a:gd name="connsiteX137" fmla="*/ 2547441 w 4095481"/>
                <a:gd name="connsiteY137" fmla="*/ 937582 h 1483646"/>
                <a:gd name="connsiteX138" fmla="*/ 2547441 w 4095481"/>
                <a:gd name="connsiteY138" fmla="*/ 947885 h 1483646"/>
                <a:gd name="connsiteX139" fmla="*/ 2593805 w 4095481"/>
                <a:gd name="connsiteY139" fmla="*/ 947885 h 1483646"/>
                <a:gd name="connsiteX140" fmla="*/ 2593805 w 4095481"/>
                <a:gd name="connsiteY140" fmla="*/ 958188 h 1483646"/>
                <a:gd name="connsiteX141" fmla="*/ 2598956 w 4095481"/>
                <a:gd name="connsiteY141" fmla="*/ 958188 h 1483646"/>
                <a:gd name="connsiteX142" fmla="*/ 2598956 w 4095481"/>
                <a:gd name="connsiteY142" fmla="*/ 973643 h 1483646"/>
                <a:gd name="connsiteX143" fmla="*/ 2622138 w 4095481"/>
                <a:gd name="connsiteY143" fmla="*/ 973643 h 1483646"/>
                <a:gd name="connsiteX144" fmla="*/ 2622138 w 4095481"/>
                <a:gd name="connsiteY144" fmla="*/ 978795 h 1483646"/>
                <a:gd name="connsiteX145" fmla="*/ 2622138 w 4095481"/>
                <a:gd name="connsiteY145" fmla="*/ 978795 h 1483646"/>
                <a:gd name="connsiteX146" fmla="*/ 2632441 w 4095481"/>
                <a:gd name="connsiteY146" fmla="*/ 989098 h 1483646"/>
                <a:gd name="connsiteX147" fmla="*/ 2686533 w 4095481"/>
                <a:gd name="connsiteY147" fmla="*/ 989098 h 1483646"/>
                <a:gd name="connsiteX148" fmla="*/ 2686533 w 4095481"/>
                <a:gd name="connsiteY148" fmla="*/ 1017431 h 1483646"/>
                <a:gd name="connsiteX149" fmla="*/ 2698440 w 4095481"/>
                <a:gd name="connsiteY149" fmla="*/ 1017432 h 1483646"/>
                <a:gd name="connsiteX150" fmla="*/ 2699799 w 4095481"/>
                <a:gd name="connsiteY150" fmla="*/ 1035461 h 1483646"/>
                <a:gd name="connsiteX151" fmla="*/ 2714866 w 4095481"/>
                <a:gd name="connsiteY151" fmla="*/ 1035461 h 1483646"/>
                <a:gd name="connsiteX152" fmla="*/ 2714866 w 4095481"/>
                <a:gd name="connsiteY152" fmla="*/ 1048340 h 1483646"/>
                <a:gd name="connsiteX153" fmla="*/ 2735472 w 4095481"/>
                <a:gd name="connsiteY153" fmla="*/ 1048340 h 1483646"/>
                <a:gd name="connsiteX154" fmla="*/ 2735472 w 4095481"/>
                <a:gd name="connsiteY154" fmla="*/ 1056068 h 1483646"/>
                <a:gd name="connsiteX155" fmla="*/ 2776685 w 4095481"/>
                <a:gd name="connsiteY155" fmla="*/ 1056068 h 1483646"/>
                <a:gd name="connsiteX156" fmla="*/ 2779260 w 4095481"/>
                <a:gd name="connsiteY156" fmla="*/ 1063795 h 1483646"/>
                <a:gd name="connsiteX157" fmla="*/ 2807594 w 4095481"/>
                <a:gd name="connsiteY157" fmla="*/ 1061220 h 1483646"/>
                <a:gd name="connsiteX158" fmla="*/ 2807594 w 4095481"/>
                <a:gd name="connsiteY158" fmla="*/ 1076674 h 1483646"/>
                <a:gd name="connsiteX159" fmla="*/ 2807594 w 4095481"/>
                <a:gd name="connsiteY159" fmla="*/ 1076674 h 1483646"/>
                <a:gd name="connsiteX160" fmla="*/ 2820473 w 4095481"/>
                <a:gd name="connsiteY160" fmla="*/ 1076674 h 1483646"/>
                <a:gd name="connsiteX161" fmla="*/ 2864261 w 4095481"/>
                <a:gd name="connsiteY161" fmla="*/ 1076674 h 1483646"/>
                <a:gd name="connsiteX162" fmla="*/ 2864261 w 4095481"/>
                <a:gd name="connsiteY162" fmla="*/ 1076674 h 1483646"/>
                <a:gd name="connsiteX163" fmla="*/ 2864261 w 4095481"/>
                <a:gd name="connsiteY163" fmla="*/ 1097280 h 1483646"/>
                <a:gd name="connsiteX164" fmla="*/ 2902898 w 4095481"/>
                <a:gd name="connsiteY164" fmla="*/ 1097280 h 1483646"/>
                <a:gd name="connsiteX165" fmla="*/ 2902898 w 4095481"/>
                <a:gd name="connsiteY165" fmla="*/ 1097280 h 1483646"/>
                <a:gd name="connsiteX166" fmla="*/ 2905474 w 4095481"/>
                <a:gd name="connsiteY166" fmla="*/ 1115311 h 1483646"/>
                <a:gd name="connsiteX167" fmla="*/ 2920928 w 4095481"/>
                <a:gd name="connsiteY167" fmla="*/ 1115309 h 1483646"/>
                <a:gd name="connsiteX168" fmla="*/ 2920929 w 4095481"/>
                <a:gd name="connsiteY168" fmla="*/ 1133340 h 1483646"/>
                <a:gd name="connsiteX169" fmla="*/ 2946686 w 4095481"/>
                <a:gd name="connsiteY169" fmla="*/ 1138493 h 1483646"/>
                <a:gd name="connsiteX170" fmla="*/ 2962140 w 4095481"/>
                <a:gd name="connsiteY170" fmla="*/ 1138493 h 1483646"/>
                <a:gd name="connsiteX171" fmla="*/ 2962140 w 4095481"/>
                <a:gd name="connsiteY171" fmla="*/ 1138493 h 1483646"/>
                <a:gd name="connsiteX172" fmla="*/ 3008504 w 4095481"/>
                <a:gd name="connsiteY172" fmla="*/ 1138493 h 1483646"/>
                <a:gd name="connsiteX173" fmla="*/ 3008504 w 4095481"/>
                <a:gd name="connsiteY173" fmla="*/ 1156523 h 1483646"/>
                <a:gd name="connsiteX174" fmla="*/ 3023960 w 4095481"/>
                <a:gd name="connsiteY174" fmla="*/ 1156524 h 1483646"/>
                <a:gd name="connsiteX175" fmla="*/ 3026535 w 4095481"/>
                <a:gd name="connsiteY175" fmla="*/ 1171978 h 1483646"/>
                <a:gd name="connsiteX176" fmla="*/ 3054868 w 4095481"/>
                <a:gd name="connsiteY176" fmla="*/ 1171978 h 1483646"/>
                <a:gd name="connsiteX177" fmla="*/ 3054868 w 4095481"/>
                <a:gd name="connsiteY177" fmla="*/ 1215766 h 1483646"/>
                <a:gd name="connsiteX178" fmla="*/ 3101232 w 4095481"/>
                <a:gd name="connsiteY178" fmla="*/ 1215766 h 1483646"/>
                <a:gd name="connsiteX179" fmla="*/ 3101232 w 4095481"/>
                <a:gd name="connsiteY179" fmla="*/ 1236372 h 1483646"/>
                <a:gd name="connsiteX180" fmla="*/ 3124414 w 4095481"/>
                <a:gd name="connsiteY180" fmla="*/ 1236372 h 1483646"/>
                <a:gd name="connsiteX181" fmla="*/ 3124414 w 4095481"/>
                <a:gd name="connsiteY181" fmla="*/ 1246675 h 1483646"/>
                <a:gd name="connsiteX182" fmla="*/ 3214566 w 4095481"/>
                <a:gd name="connsiteY182" fmla="*/ 1246675 h 1483646"/>
                <a:gd name="connsiteX183" fmla="*/ 3214566 w 4095481"/>
                <a:gd name="connsiteY183" fmla="*/ 1246675 h 1483646"/>
                <a:gd name="connsiteX184" fmla="*/ 3219717 w 4095481"/>
                <a:gd name="connsiteY184" fmla="*/ 1269857 h 1483646"/>
                <a:gd name="connsiteX185" fmla="*/ 3240323 w 4095481"/>
                <a:gd name="connsiteY185" fmla="*/ 1269856 h 1483646"/>
                <a:gd name="connsiteX186" fmla="*/ 3242900 w 4095481"/>
                <a:gd name="connsiteY186" fmla="*/ 1295615 h 1483646"/>
                <a:gd name="connsiteX187" fmla="*/ 3268658 w 4095481"/>
                <a:gd name="connsiteY187" fmla="*/ 1300767 h 1483646"/>
                <a:gd name="connsiteX188" fmla="*/ 3307294 w 4095481"/>
                <a:gd name="connsiteY188" fmla="*/ 1300767 h 1483646"/>
                <a:gd name="connsiteX189" fmla="*/ 3307294 w 4095481"/>
                <a:gd name="connsiteY189" fmla="*/ 1336827 h 1483646"/>
                <a:gd name="connsiteX190" fmla="*/ 3345931 w 4095481"/>
                <a:gd name="connsiteY190" fmla="*/ 1336827 h 1483646"/>
                <a:gd name="connsiteX191" fmla="*/ 3345931 w 4095481"/>
                <a:gd name="connsiteY191" fmla="*/ 1354858 h 1483646"/>
                <a:gd name="connsiteX192" fmla="*/ 3376840 w 4095481"/>
                <a:gd name="connsiteY192" fmla="*/ 1354858 h 1483646"/>
                <a:gd name="connsiteX193" fmla="*/ 3376840 w 4095481"/>
                <a:gd name="connsiteY193" fmla="*/ 1372888 h 1483646"/>
                <a:gd name="connsiteX194" fmla="*/ 3608660 w 4095481"/>
                <a:gd name="connsiteY194" fmla="*/ 1372888 h 1483646"/>
                <a:gd name="connsiteX195" fmla="*/ 3608660 w 4095481"/>
                <a:gd name="connsiteY195" fmla="*/ 1406373 h 1483646"/>
                <a:gd name="connsiteX196" fmla="*/ 3696236 w 4095481"/>
                <a:gd name="connsiteY196" fmla="*/ 1406373 h 1483646"/>
                <a:gd name="connsiteX197" fmla="*/ 3696236 w 4095481"/>
                <a:gd name="connsiteY197" fmla="*/ 1445010 h 1483646"/>
                <a:gd name="connsiteX198" fmla="*/ 3745176 w 4095481"/>
                <a:gd name="connsiteY198" fmla="*/ 1445010 h 1483646"/>
                <a:gd name="connsiteX199" fmla="*/ 3745176 w 4095481"/>
                <a:gd name="connsiteY199" fmla="*/ 1483646 h 1483646"/>
                <a:gd name="connsiteX200" fmla="*/ 4095481 w 4095481"/>
                <a:gd name="connsiteY200"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5978 w 4095481"/>
                <a:gd name="connsiteY40" fmla="*/ 218746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56780 w 4095481"/>
                <a:gd name="connsiteY85" fmla="*/ 569281 h 1483646"/>
                <a:gd name="connsiteX86" fmla="*/ 1705162 w 4095481"/>
                <a:gd name="connsiteY86" fmla="*/ 566670 h 1483646"/>
                <a:gd name="connsiteX87" fmla="*/ 1705162 w 4095481"/>
                <a:gd name="connsiteY87" fmla="*/ 582125 h 1483646"/>
                <a:gd name="connsiteX88" fmla="*/ 1774708 w 4095481"/>
                <a:gd name="connsiteY88" fmla="*/ 582125 h 1483646"/>
                <a:gd name="connsiteX89" fmla="*/ 1774708 w 4095481"/>
                <a:gd name="connsiteY89" fmla="*/ 600156 h 1483646"/>
                <a:gd name="connsiteX90" fmla="*/ 1846830 w 4095481"/>
                <a:gd name="connsiteY90" fmla="*/ 600156 h 1483646"/>
                <a:gd name="connsiteX91" fmla="*/ 1846830 w 4095481"/>
                <a:gd name="connsiteY91" fmla="*/ 600156 h 1483646"/>
                <a:gd name="connsiteX92" fmla="*/ 1849601 w 4095481"/>
                <a:gd name="connsiteY92" fmla="*/ 607883 h 1483646"/>
                <a:gd name="connsiteX93" fmla="*/ 1893194 w 4095481"/>
                <a:gd name="connsiteY93" fmla="*/ 607884 h 1483646"/>
                <a:gd name="connsiteX94" fmla="*/ 1893194 w 4095481"/>
                <a:gd name="connsiteY94" fmla="*/ 631065 h 1483646"/>
                <a:gd name="connsiteX95" fmla="*/ 1993649 w 4095481"/>
                <a:gd name="connsiteY95" fmla="*/ 631065 h 1483646"/>
                <a:gd name="connsiteX96" fmla="*/ 1993649 w 4095481"/>
                <a:gd name="connsiteY96" fmla="*/ 646520 h 1483646"/>
                <a:gd name="connsiteX97" fmla="*/ 2027134 w 4095481"/>
                <a:gd name="connsiteY97" fmla="*/ 646520 h 1483646"/>
                <a:gd name="connsiteX98" fmla="*/ 2027134 w 4095481"/>
                <a:gd name="connsiteY98" fmla="*/ 661974 h 1483646"/>
                <a:gd name="connsiteX99" fmla="*/ 2060619 w 4095481"/>
                <a:gd name="connsiteY99" fmla="*/ 661974 h 1483646"/>
                <a:gd name="connsiteX100" fmla="*/ 2060619 w 4095481"/>
                <a:gd name="connsiteY100" fmla="*/ 661974 h 1483646"/>
                <a:gd name="connsiteX101" fmla="*/ 2060619 w 4095481"/>
                <a:gd name="connsiteY101" fmla="*/ 672278 h 1483646"/>
                <a:gd name="connsiteX102" fmla="*/ 2078650 w 4095481"/>
                <a:gd name="connsiteY102" fmla="*/ 672277 h 1483646"/>
                <a:gd name="connsiteX103" fmla="*/ 2083800 w 4095481"/>
                <a:gd name="connsiteY103" fmla="*/ 690308 h 1483646"/>
                <a:gd name="connsiteX104" fmla="*/ 2088954 w 4095481"/>
                <a:gd name="connsiteY104" fmla="*/ 703187 h 1483646"/>
                <a:gd name="connsiteX105" fmla="*/ 2117286 w 4095481"/>
                <a:gd name="connsiteY105" fmla="*/ 703187 h 1483646"/>
                <a:gd name="connsiteX106" fmla="*/ 2117286 w 4095481"/>
                <a:gd name="connsiteY106" fmla="*/ 723793 h 1483646"/>
                <a:gd name="connsiteX107" fmla="*/ 2135317 w 4095481"/>
                <a:gd name="connsiteY107" fmla="*/ 723793 h 1483646"/>
                <a:gd name="connsiteX108" fmla="*/ 2135317 w 4095481"/>
                <a:gd name="connsiteY108" fmla="*/ 736672 h 1483646"/>
                <a:gd name="connsiteX109" fmla="*/ 2143044 w 4095481"/>
                <a:gd name="connsiteY109" fmla="*/ 736672 h 1483646"/>
                <a:gd name="connsiteX110" fmla="*/ 2143044 w 4095481"/>
                <a:gd name="connsiteY110" fmla="*/ 757278 h 1483646"/>
                <a:gd name="connsiteX111" fmla="*/ 2168802 w 4095481"/>
                <a:gd name="connsiteY111" fmla="*/ 757278 h 1483646"/>
                <a:gd name="connsiteX112" fmla="*/ 2168802 w 4095481"/>
                <a:gd name="connsiteY112" fmla="*/ 767581 h 1483646"/>
                <a:gd name="connsiteX113" fmla="*/ 2240924 w 4095481"/>
                <a:gd name="connsiteY113" fmla="*/ 767581 h 1483646"/>
                <a:gd name="connsiteX114" fmla="*/ 2240924 w 4095481"/>
                <a:gd name="connsiteY114" fmla="*/ 785611 h 1483646"/>
                <a:gd name="connsiteX115" fmla="*/ 2279560 w 4095481"/>
                <a:gd name="connsiteY115" fmla="*/ 785611 h 1483646"/>
                <a:gd name="connsiteX116" fmla="*/ 2279560 w 4095481"/>
                <a:gd name="connsiteY116" fmla="*/ 795915 h 1483646"/>
                <a:gd name="connsiteX117" fmla="*/ 2313045 w 4095481"/>
                <a:gd name="connsiteY117" fmla="*/ 795915 h 1483646"/>
                <a:gd name="connsiteX118" fmla="*/ 2313045 w 4095481"/>
                <a:gd name="connsiteY118" fmla="*/ 824248 h 1483646"/>
                <a:gd name="connsiteX119" fmla="*/ 2328500 w 4095481"/>
                <a:gd name="connsiteY119" fmla="*/ 824248 h 1483646"/>
                <a:gd name="connsiteX120" fmla="*/ 2333651 w 4095481"/>
                <a:gd name="connsiteY120" fmla="*/ 829399 h 1483646"/>
                <a:gd name="connsiteX121" fmla="*/ 2338803 w 4095481"/>
                <a:gd name="connsiteY121" fmla="*/ 829399 h 1483646"/>
                <a:gd name="connsiteX122" fmla="*/ 2338803 w 4095481"/>
                <a:gd name="connsiteY122" fmla="*/ 837127 h 1483646"/>
                <a:gd name="connsiteX123" fmla="*/ 2359409 w 4095481"/>
                <a:gd name="connsiteY123" fmla="*/ 837127 h 1483646"/>
                <a:gd name="connsiteX124" fmla="*/ 2359409 w 4095481"/>
                <a:gd name="connsiteY124" fmla="*/ 850006 h 1483646"/>
                <a:gd name="connsiteX125" fmla="*/ 2374864 w 4095481"/>
                <a:gd name="connsiteY125" fmla="*/ 850006 h 1483646"/>
                <a:gd name="connsiteX126" fmla="*/ 2374864 w 4095481"/>
                <a:gd name="connsiteY126" fmla="*/ 855157 h 1483646"/>
                <a:gd name="connsiteX127" fmla="*/ 2374864 w 4095481"/>
                <a:gd name="connsiteY127" fmla="*/ 855157 h 1483646"/>
                <a:gd name="connsiteX128" fmla="*/ 2392894 w 4095481"/>
                <a:gd name="connsiteY128" fmla="*/ 873187 h 1483646"/>
                <a:gd name="connsiteX129" fmla="*/ 2416076 w 4095481"/>
                <a:gd name="connsiteY129" fmla="*/ 873187 h 1483646"/>
                <a:gd name="connsiteX130" fmla="*/ 2416076 w 4095481"/>
                <a:gd name="connsiteY130" fmla="*/ 896370 h 1483646"/>
                <a:gd name="connsiteX131" fmla="*/ 2439258 w 4095481"/>
                <a:gd name="connsiteY131" fmla="*/ 896370 h 1483646"/>
                <a:gd name="connsiteX132" fmla="*/ 2439258 w 4095481"/>
                <a:gd name="connsiteY132" fmla="*/ 911824 h 1483646"/>
                <a:gd name="connsiteX133" fmla="*/ 2455926 w 4095481"/>
                <a:gd name="connsiteY133" fmla="*/ 911824 h 1483646"/>
                <a:gd name="connsiteX134" fmla="*/ 2454519 w 4095481"/>
                <a:gd name="connsiteY134" fmla="*/ 924704 h 1483646"/>
                <a:gd name="connsiteX135" fmla="*/ 2519107 w 4095481"/>
                <a:gd name="connsiteY135" fmla="*/ 924703 h 1483646"/>
                <a:gd name="connsiteX136" fmla="*/ 2519107 w 4095481"/>
                <a:gd name="connsiteY136" fmla="*/ 937582 h 1483646"/>
                <a:gd name="connsiteX137" fmla="*/ 2547441 w 4095481"/>
                <a:gd name="connsiteY137" fmla="*/ 937582 h 1483646"/>
                <a:gd name="connsiteX138" fmla="*/ 2547441 w 4095481"/>
                <a:gd name="connsiteY138" fmla="*/ 947885 h 1483646"/>
                <a:gd name="connsiteX139" fmla="*/ 2593805 w 4095481"/>
                <a:gd name="connsiteY139" fmla="*/ 947885 h 1483646"/>
                <a:gd name="connsiteX140" fmla="*/ 2593805 w 4095481"/>
                <a:gd name="connsiteY140" fmla="*/ 958188 h 1483646"/>
                <a:gd name="connsiteX141" fmla="*/ 2598956 w 4095481"/>
                <a:gd name="connsiteY141" fmla="*/ 958188 h 1483646"/>
                <a:gd name="connsiteX142" fmla="*/ 2598956 w 4095481"/>
                <a:gd name="connsiteY142" fmla="*/ 973643 h 1483646"/>
                <a:gd name="connsiteX143" fmla="*/ 2622138 w 4095481"/>
                <a:gd name="connsiteY143" fmla="*/ 973643 h 1483646"/>
                <a:gd name="connsiteX144" fmla="*/ 2622138 w 4095481"/>
                <a:gd name="connsiteY144" fmla="*/ 978795 h 1483646"/>
                <a:gd name="connsiteX145" fmla="*/ 2622138 w 4095481"/>
                <a:gd name="connsiteY145" fmla="*/ 978795 h 1483646"/>
                <a:gd name="connsiteX146" fmla="*/ 2632441 w 4095481"/>
                <a:gd name="connsiteY146" fmla="*/ 989098 h 1483646"/>
                <a:gd name="connsiteX147" fmla="*/ 2686533 w 4095481"/>
                <a:gd name="connsiteY147" fmla="*/ 989098 h 1483646"/>
                <a:gd name="connsiteX148" fmla="*/ 2686533 w 4095481"/>
                <a:gd name="connsiteY148" fmla="*/ 1017431 h 1483646"/>
                <a:gd name="connsiteX149" fmla="*/ 2698440 w 4095481"/>
                <a:gd name="connsiteY149" fmla="*/ 1017432 h 1483646"/>
                <a:gd name="connsiteX150" fmla="*/ 2699799 w 4095481"/>
                <a:gd name="connsiteY150" fmla="*/ 1035461 h 1483646"/>
                <a:gd name="connsiteX151" fmla="*/ 2714866 w 4095481"/>
                <a:gd name="connsiteY151" fmla="*/ 1035461 h 1483646"/>
                <a:gd name="connsiteX152" fmla="*/ 2714866 w 4095481"/>
                <a:gd name="connsiteY152" fmla="*/ 1048340 h 1483646"/>
                <a:gd name="connsiteX153" fmla="*/ 2735472 w 4095481"/>
                <a:gd name="connsiteY153" fmla="*/ 1048340 h 1483646"/>
                <a:gd name="connsiteX154" fmla="*/ 2735472 w 4095481"/>
                <a:gd name="connsiteY154" fmla="*/ 1056068 h 1483646"/>
                <a:gd name="connsiteX155" fmla="*/ 2776685 w 4095481"/>
                <a:gd name="connsiteY155" fmla="*/ 1056068 h 1483646"/>
                <a:gd name="connsiteX156" fmla="*/ 2779260 w 4095481"/>
                <a:gd name="connsiteY156" fmla="*/ 1063795 h 1483646"/>
                <a:gd name="connsiteX157" fmla="*/ 2807594 w 4095481"/>
                <a:gd name="connsiteY157" fmla="*/ 1061220 h 1483646"/>
                <a:gd name="connsiteX158" fmla="*/ 2807594 w 4095481"/>
                <a:gd name="connsiteY158" fmla="*/ 1076674 h 1483646"/>
                <a:gd name="connsiteX159" fmla="*/ 2807594 w 4095481"/>
                <a:gd name="connsiteY159" fmla="*/ 1076674 h 1483646"/>
                <a:gd name="connsiteX160" fmla="*/ 2820473 w 4095481"/>
                <a:gd name="connsiteY160" fmla="*/ 1076674 h 1483646"/>
                <a:gd name="connsiteX161" fmla="*/ 2864261 w 4095481"/>
                <a:gd name="connsiteY161" fmla="*/ 1076674 h 1483646"/>
                <a:gd name="connsiteX162" fmla="*/ 2864261 w 4095481"/>
                <a:gd name="connsiteY162" fmla="*/ 1076674 h 1483646"/>
                <a:gd name="connsiteX163" fmla="*/ 2864261 w 4095481"/>
                <a:gd name="connsiteY163" fmla="*/ 1097280 h 1483646"/>
                <a:gd name="connsiteX164" fmla="*/ 2902898 w 4095481"/>
                <a:gd name="connsiteY164" fmla="*/ 1097280 h 1483646"/>
                <a:gd name="connsiteX165" fmla="*/ 2902898 w 4095481"/>
                <a:gd name="connsiteY165" fmla="*/ 1097280 h 1483646"/>
                <a:gd name="connsiteX166" fmla="*/ 2905474 w 4095481"/>
                <a:gd name="connsiteY166" fmla="*/ 1115311 h 1483646"/>
                <a:gd name="connsiteX167" fmla="*/ 2920928 w 4095481"/>
                <a:gd name="connsiteY167" fmla="*/ 1115309 h 1483646"/>
                <a:gd name="connsiteX168" fmla="*/ 2920929 w 4095481"/>
                <a:gd name="connsiteY168" fmla="*/ 1133340 h 1483646"/>
                <a:gd name="connsiteX169" fmla="*/ 2946686 w 4095481"/>
                <a:gd name="connsiteY169" fmla="*/ 1138493 h 1483646"/>
                <a:gd name="connsiteX170" fmla="*/ 2962140 w 4095481"/>
                <a:gd name="connsiteY170" fmla="*/ 1138493 h 1483646"/>
                <a:gd name="connsiteX171" fmla="*/ 2962140 w 4095481"/>
                <a:gd name="connsiteY171" fmla="*/ 1138493 h 1483646"/>
                <a:gd name="connsiteX172" fmla="*/ 3008504 w 4095481"/>
                <a:gd name="connsiteY172" fmla="*/ 1138493 h 1483646"/>
                <a:gd name="connsiteX173" fmla="*/ 3008504 w 4095481"/>
                <a:gd name="connsiteY173" fmla="*/ 1156523 h 1483646"/>
                <a:gd name="connsiteX174" fmla="*/ 3023960 w 4095481"/>
                <a:gd name="connsiteY174" fmla="*/ 1156524 h 1483646"/>
                <a:gd name="connsiteX175" fmla="*/ 3026535 w 4095481"/>
                <a:gd name="connsiteY175" fmla="*/ 1171978 h 1483646"/>
                <a:gd name="connsiteX176" fmla="*/ 3054868 w 4095481"/>
                <a:gd name="connsiteY176" fmla="*/ 1171978 h 1483646"/>
                <a:gd name="connsiteX177" fmla="*/ 3054868 w 4095481"/>
                <a:gd name="connsiteY177" fmla="*/ 1215766 h 1483646"/>
                <a:gd name="connsiteX178" fmla="*/ 3101232 w 4095481"/>
                <a:gd name="connsiteY178" fmla="*/ 1215766 h 1483646"/>
                <a:gd name="connsiteX179" fmla="*/ 3101232 w 4095481"/>
                <a:gd name="connsiteY179" fmla="*/ 1236372 h 1483646"/>
                <a:gd name="connsiteX180" fmla="*/ 3124414 w 4095481"/>
                <a:gd name="connsiteY180" fmla="*/ 1236372 h 1483646"/>
                <a:gd name="connsiteX181" fmla="*/ 3124414 w 4095481"/>
                <a:gd name="connsiteY181" fmla="*/ 1246675 h 1483646"/>
                <a:gd name="connsiteX182" fmla="*/ 3214566 w 4095481"/>
                <a:gd name="connsiteY182" fmla="*/ 1246675 h 1483646"/>
                <a:gd name="connsiteX183" fmla="*/ 3214566 w 4095481"/>
                <a:gd name="connsiteY183" fmla="*/ 1246675 h 1483646"/>
                <a:gd name="connsiteX184" fmla="*/ 3219717 w 4095481"/>
                <a:gd name="connsiteY184" fmla="*/ 1269857 h 1483646"/>
                <a:gd name="connsiteX185" fmla="*/ 3240323 w 4095481"/>
                <a:gd name="connsiteY185" fmla="*/ 1269856 h 1483646"/>
                <a:gd name="connsiteX186" fmla="*/ 3242900 w 4095481"/>
                <a:gd name="connsiteY186" fmla="*/ 1295615 h 1483646"/>
                <a:gd name="connsiteX187" fmla="*/ 3268658 w 4095481"/>
                <a:gd name="connsiteY187" fmla="*/ 1300767 h 1483646"/>
                <a:gd name="connsiteX188" fmla="*/ 3307294 w 4095481"/>
                <a:gd name="connsiteY188" fmla="*/ 1300767 h 1483646"/>
                <a:gd name="connsiteX189" fmla="*/ 3307294 w 4095481"/>
                <a:gd name="connsiteY189" fmla="*/ 1336827 h 1483646"/>
                <a:gd name="connsiteX190" fmla="*/ 3345931 w 4095481"/>
                <a:gd name="connsiteY190" fmla="*/ 1336827 h 1483646"/>
                <a:gd name="connsiteX191" fmla="*/ 3345931 w 4095481"/>
                <a:gd name="connsiteY191" fmla="*/ 1354858 h 1483646"/>
                <a:gd name="connsiteX192" fmla="*/ 3376840 w 4095481"/>
                <a:gd name="connsiteY192" fmla="*/ 1354858 h 1483646"/>
                <a:gd name="connsiteX193" fmla="*/ 3376840 w 4095481"/>
                <a:gd name="connsiteY193" fmla="*/ 1372888 h 1483646"/>
                <a:gd name="connsiteX194" fmla="*/ 3608660 w 4095481"/>
                <a:gd name="connsiteY194" fmla="*/ 1372888 h 1483646"/>
                <a:gd name="connsiteX195" fmla="*/ 3608660 w 4095481"/>
                <a:gd name="connsiteY195" fmla="*/ 1406373 h 1483646"/>
                <a:gd name="connsiteX196" fmla="*/ 3696236 w 4095481"/>
                <a:gd name="connsiteY196" fmla="*/ 1406373 h 1483646"/>
                <a:gd name="connsiteX197" fmla="*/ 3696236 w 4095481"/>
                <a:gd name="connsiteY197" fmla="*/ 1445010 h 1483646"/>
                <a:gd name="connsiteX198" fmla="*/ 3745176 w 4095481"/>
                <a:gd name="connsiteY198" fmla="*/ 1445010 h 1483646"/>
                <a:gd name="connsiteX199" fmla="*/ 3745176 w 4095481"/>
                <a:gd name="connsiteY199" fmla="*/ 1483646 h 1483646"/>
                <a:gd name="connsiteX200" fmla="*/ 4095481 w 4095481"/>
                <a:gd name="connsiteY200"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5978 w 4095481"/>
                <a:gd name="connsiteY40" fmla="*/ 218746 h 1483646"/>
                <a:gd name="connsiteX41" fmla="*/ 777884 w 4095481"/>
                <a:gd name="connsiteY41" fmla="*/ 226668 h 1483646"/>
                <a:gd name="connsiteX42" fmla="*/ 803641 w 4095481"/>
                <a:gd name="connsiteY42" fmla="*/ 226668 h 1483646"/>
                <a:gd name="connsiteX43" fmla="*/ 803641 w 4095481"/>
                <a:gd name="connsiteY43" fmla="*/ 234396 h 1483646"/>
                <a:gd name="connsiteX44" fmla="*/ 857733 w 4095481"/>
                <a:gd name="connsiteY44" fmla="*/ 234396 h 1483646"/>
                <a:gd name="connsiteX45" fmla="*/ 857733 w 4095481"/>
                <a:gd name="connsiteY45" fmla="*/ 242123 h 1483646"/>
                <a:gd name="connsiteX46" fmla="*/ 916975 w 4095481"/>
                <a:gd name="connsiteY46" fmla="*/ 242123 h 1483646"/>
                <a:gd name="connsiteX47" fmla="*/ 916975 w 4095481"/>
                <a:gd name="connsiteY47" fmla="*/ 242123 h 1483646"/>
                <a:gd name="connsiteX48" fmla="*/ 1022582 w 4095481"/>
                <a:gd name="connsiteY48" fmla="*/ 242123 h 1483646"/>
                <a:gd name="connsiteX49" fmla="*/ 1022582 w 4095481"/>
                <a:gd name="connsiteY49" fmla="*/ 288487 h 1483646"/>
                <a:gd name="connsiteX50" fmla="*/ 1061219 w 4095481"/>
                <a:gd name="connsiteY50" fmla="*/ 288487 h 1483646"/>
                <a:gd name="connsiteX51" fmla="*/ 1061219 w 4095481"/>
                <a:gd name="connsiteY51" fmla="*/ 309093 h 1483646"/>
                <a:gd name="connsiteX52" fmla="*/ 1128189 w 4095481"/>
                <a:gd name="connsiteY52" fmla="*/ 309093 h 1483646"/>
                <a:gd name="connsiteX53" fmla="*/ 1128189 w 4095481"/>
                <a:gd name="connsiteY53" fmla="*/ 329699 h 1483646"/>
                <a:gd name="connsiteX54" fmla="*/ 1182280 w 4095481"/>
                <a:gd name="connsiteY54" fmla="*/ 329699 h 1483646"/>
                <a:gd name="connsiteX55" fmla="*/ 1182280 w 4095481"/>
                <a:gd name="connsiteY55" fmla="*/ 345154 h 1483646"/>
                <a:gd name="connsiteX56" fmla="*/ 1215765 w 4095481"/>
                <a:gd name="connsiteY56" fmla="*/ 345154 h 1483646"/>
                <a:gd name="connsiteX57" fmla="*/ 1215765 w 4095481"/>
                <a:gd name="connsiteY57" fmla="*/ 345154 h 1483646"/>
                <a:gd name="connsiteX58" fmla="*/ 1223493 w 4095481"/>
                <a:gd name="connsiteY58" fmla="*/ 352882 h 1483646"/>
                <a:gd name="connsiteX59" fmla="*/ 1244099 w 4095481"/>
                <a:gd name="connsiteY59" fmla="*/ 352882 h 1483646"/>
                <a:gd name="connsiteX60" fmla="*/ 1244099 w 4095481"/>
                <a:gd name="connsiteY60" fmla="*/ 378639 h 1483646"/>
                <a:gd name="connsiteX61" fmla="*/ 1280160 w 4095481"/>
                <a:gd name="connsiteY61" fmla="*/ 378639 h 1483646"/>
                <a:gd name="connsiteX62" fmla="*/ 1280160 w 4095481"/>
                <a:gd name="connsiteY62" fmla="*/ 378639 h 1483646"/>
                <a:gd name="connsiteX63" fmla="*/ 1290463 w 4095481"/>
                <a:gd name="connsiteY63" fmla="*/ 388942 h 1483646"/>
                <a:gd name="connsiteX64" fmla="*/ 1290463 w 4095481"/>
                <a:gd name="connsiteY64" fmla="*/ 414700 h 1483646"/>
                <a:gd name="connsiteX65" fmla="*/ 1326524 w 4095481"/>
                <a:gd name="connsiteY65" fmla="*/ 414700 h 1483646"/>
                <a:gd name="connsiteX66" fmla="*/ 1326524 w 4095481"/>
                <a:gd name="connsiteY66" fmla="*/ 437882 h 1483646"/>
                <a:gd name="connsiteX67" fmla="*/ 1406373 w 4095481"/>
                <a:gd name="connsiteY67" fmla="*/ 437882 h 1483646"/>
                <a:gd name="connsiteX68" fmla="*/ 1406373 w 4095481"/>
                <a:gd name="connsiteY68" fmla="*/ 443033 h 1483646"/>
                <a:gd name="connsiteX69" fmla="*/ 1421827 w 4095481"/>
                <a:gd name="connsiteY69" fmla="*/ 443033 h 1483646"/>
                <a:gd name="connsiteX70" fmla="*/ 1421827 w 4095481"/>
                <a:gd name="connsiteY70" fmla="*/ 453337 h 1483646"/>
                <a:gd name="connsiteX71" fmla="*/ 1450161 w 4095481"/>
                <a:gd name="connsiteY71" fmla="*/ 453337 h 1483646"/>
                <a:gd name="connsiteX72" fmla="*/ 1450161 w 4095481"/>
                <a:gd name="connsiteY72" fmla="*/ 476519 h 1483646"/>
                <a:gd name="connsiteX73" fmla="*/ 1465615 w 4095481"/>
                <a:gd name="connsiteY73" fmla="*/ 476519 h 1483646"/>
                <a:gd name="connsiteX74" fmla="*/ 1465615 w 4095481"/>
                <a:gd name="connsiteY74" fmla="*/ 489397 h 1483646"/>
                <a:gd name="connsiteX75" fmla="*/ 1475918 w 4095481"/>
                <a:gd name="connsiteY75" fmla="*/ 489397 h 1483646"/>
                <a:gd name="connsiteX76" fmla="*/ 1475918 w 4095481"/>
                <a:gd name="connsiteY76" fmla="*/ 502276 h 1483646"/>
                <a:gd name="connsiteX77" fmla="*/ 1475918 w 4095481"/>
                <a:gd name="connsiteY77" fmla="*/ 502276 h 1483646"/>
                <a:gd name="connsiteX78" fmla="*/ 1488797 w 4095481"/>
                <a:gd name="connsiteY78" fmla="*/ 515155 h 1483646"/>
                <a:gd name="connsiteX79" fmla="*/ 1527434 w 4095481"/>
                <a:gd name="connsiteY79" fmla="*/ 515155 h 1483646"/>
                <a:gd name="connsiteX80" fmla="*/ 1527434 w 4095481"/>
                <a:gd name="connsiteY80" fmla="*/ 525458 h 1483646"/>
                <a:gd name="connsiteX81" fmla="*/ 1540313 w 4095481"/>
                <a:gd name="connsiteY81" fmla="*/ 525458 h 1483646"/>
                <a:gd name="connsiteX82" fmla="*/ 1540313 w 4095481"/>
                <a:gd name="connsiteY82" fmla="*/ 538337 h 1483646"/>
                <a:gd name="connsiteX83" fmla="*/ 1656223 w 4095481"/>
                <a:gd name="connsiteY83" fmla="*/ 538337 h 1483646"/>
                <a:gd name="connsiteX84" fmla="*/ 1656223 w 4095481"/>
                <a:gd name="connsiteY84" fmla="*/ 538337 h 1483646"/>
                <a:gd name="connsiteX85" fmla="*/ 1656780 w 4095481"/>
                <a:gd name="connsiteY85" fmla="*/ 569281 h 1483646"/>
                <a:gd name="connsiteX86" fmla="*/ 1705162 w 4095481"/>
                <a:gd name="connsiteY86" fmla="*/ 566670 h 1483646"/>
                <a:gd name="connsiteX87" fmla="*/ 1705162 w 4095481"/>
                <a:gd name="connsiteY87" fmla="*/ 582125 h 1483646"/>
                <a:gd name="connsiteX88" fmla="*/ 1774708 w 4095481"/>
                <a:gd name="connsiteY88" fmla="*/ 582125 h 1483646"/>
                <a:gd name="connsiteX89" fmla="*/ 1774708 w 4095481"/>
                <a:gd name="connsiteY89" fmla="*/ 600156 h 1483646"/>
                <a:gd name="connsiteX90" fmla="*/ 1846830 w 4095481"/>
                <a:gd name="connsiteY90" fmla="*/ 600156 h 1483646"/>
                <a:gd name="connsiteX91" fmla="*/ 1846830 w 4095481"/>
                <a:gd name="connsiteY91" fmla="*/ 600156 h 1483646"/>
                <a:gd name="connsiteX92" fmla="*/ 1849601 w 4095481"/>
                <a:gd name="connsiteY92" fmla="*/ 607883 h 1483646"/>
                <a:gd name="connsiteX93" fmla="*/ 1893194 w 4095481"/>
                <a:gd name="connsiteY93" fmla="*/ 607884 h 1483646"/>
                <a:gd name="connsiteX94" fmla="*/ 1893194 w 4095481"/>
                <a:gd name="connsiteY94" fmla="*/ 631065 h 1483646"/>
                <a:gd name="connsiteX95" fmla="*/ 1993649 w 4095481"/>
                <a:gd name="connsiteY95" fmla="*/ 631065 h 1483646"/>
                <a:gd name="connsiteX96" fmla="*/ 1993649 w 4095481"/>
                <a:gd name="connsiteY96" fmla="*/ 646520 h 1483646"/>
                <a:gd name="connsiteX97" fmla="*/ 2027134 w 4095481"/>
                <a:gd name="connsiteY97" fmla="*/ 646520 h 1483646"/>
                <a:gd name="connsiteX98" fmla="*/ 2027134 w 4095481"/>
                <a:gd name="connsiteY98" fmla="*/ 661974 h 1483646"/>
                <a:gd name="connsiteX99" fmla="*/ 2060619 w 4095481"/>
                <a:gd name="connsiteY99" fmla="*/ 661974 h 1483646"/>
                <a:gd name="connsiteX100" fmla="*/ 2060619 w 4095481"/>
                <a:gd name="connsiteY100" fmla="*/ 661974 h 1483646"/>
                <a:gd name="connsiteX101" fmla="*/ 2060619 w 4095481"/>
                <a:gd name="connsiteY101" fmla="*/ 672278 h 1483646"/>
                <a:gd name="connsiteX102" fmla="*/ 2078650 w 4095481"/>
                <a:gd name="connsiteY102" fmla="*/ 672277 h 1483646"/>
                <a:gd name="connsiteX103" fmla="*/ 2083800 w 4095481"/>
                <a:gd name="connsiteY103" fmla="*/ 690308 h 1483646"/>
                <a:gd name="connsiteX104" fmla="*/ 2088954 w 4095481"/>
                <a:gd name="connsiteY104" fmla="*/ 703187 h 1483646"/>
                <a:gd name="connsiteX105" fmla="*/ 2117286 w 4095481"/>
                <a:gd name="connsiteY105" fmla="*/ 703187 h 1483646"/>
                <a:gd name="connsiteX106" fmla="*/ 2117286 w 4095481"/>
                <a:gd name="connsiteY106" fmla="*/ 723793 h 1483646"/>
                <a:gd name="connsiteX107" fmla="*/ 2135317 w 4095481"/>
                <a:gd name="connsiteY107" fmla="*/ 723793 h 1483646"/>
                <a:gd name="connsiteX108" fmla="*/ 2135317 w 4095481"/>
                <a:gd name="connsiteY108" fmla="*/ 736672 h 1483646"/>
                <a:gd name="connsiteX109" fmla="*/ 2143044 w 4095481"/>
                <a:gd name="connsiteY109" fmla="*/ 736672 h 1483646"/>
                <a:gd name="connsiteX110" fmla="*/ 2143044 w 4095481"/>
                <a:gd name="connsiteY110" fmla="*/ 757278 h 1483646"/>
                <a:gd name="connsiteX111" fmla="*/ 2168802 w 4095481"/>
                <a:gd name="connsiteY111" fmla="*/ 757278 h 1483646"/>
                <a:gd name="connsiteX112" fmla="*/ 2168802 w 4095481"/>
                <a:gd name="connsiteY112" fmla="*/ 767581 h 1483646"/>
                <a:gd name="connsiteX113" fmla="*/ 2240924 w 4095481"/>
                <a:gd name="connsiteY113" fmla="*/ 767581 h 1483646"/>
                <a:gd name="connsiteX114" fmla="*/ 2240924 w 4095481"/>
                <a:gd name="connsiteY114" fmla="*/ 785611 h 1483646"/>
                <a:gd name="connsiteX115" fmla="*/ 2279560 w 4095481"/>
                <a:gd name="connsiteY115" fmla="*/ 785611 h 1483646"/>
                <a:gd name="connsiteX116" fmla="*/ 2279560 w 4095481"/>
                <a:gd name="connsiteY116" fmla="*/ 795915 h 1483646"/>
                <a:gd name="connsiteX117" fmla="*/ 2313045 w 4095481"/>
                <a:gd name="connsiteY117" fmla="*/ 795915 h 1483646"/>
                <a:gd name="connsiteX118" fmla="*/ 2313045 w 4095481"/>
                <a:gd name="connsiteY118" fmla="*/ 824248 h 1483646"/>
                <a:gd name="connsiteX119" fmla="*/ 2328500 w 4095481"/>
                <a:gd name="connsiteY119" fmla="*/ 824248 h 1483646"/>
                <a:gd name="connsiteX120" fmla="*/ 2333651 w 4095481"/>
                <a:gd name="connsiteY120" fmla="*/ 829399 h 1483646"/>
                <a:gd name="connsiteX121" fmla="*/ 2338803 w 4095481"/>
                <a:gd name="connsiteY121" fmla="*/ 829399 h 1483646"/>
                <a:gd name="connsiteX122" fmla="*/ 2338803 w 4095481"/>
                <a:gd name="connsiteY122" fmla="*/ 837127 h 1483646"/>
                <a:gd name="connsiteX123" fmla="*/ 2359409 w 4095481"/>
                <a:gd name="connsiteY123" fmla="*/ 837127 h 1483646"/>
                <a:gd name="connsiteX124" fmla="*/ 2359409 w 4095481"/>
                <a:gd name="connsiteY124" fmla="*/ 850006 h 1483646"/>
                <a:gd name="connsiteX125" fmla="*/ 2374864 w 4095481"/>
                <a:gd name="connsiteY125" fmla="*/ 850006 h 1483646"/>
                <a:gd name="connsiteX126" fmla="*/ 2374864 w 4095481"/>
                <a:gd name="connsiteY126" fmla="*/ 855157 h 1483646"/>
                <a:gd name="connsiteX127" fmla="*/ 2374864 w 4095481"/>
                <a:gd name="connsiteY127" fmla="*/ 855157 h 1483646"/>
                <a:gd name="connsiteX128" fmla="*/ 2392894 w 4095481"/>
                <a:gd name="connsiteY128" fmla="*/ 873187 h 1483646"/>
                <a:gd name="connsiteX129" fmla="*/ 2416076 w 4095481"/>
                <a:gd name="connsiteY129" fmla="*/ 873187 h 1483646"/>
                <a:gd name="connsiteX130" fmla="*/ 2416076 w 4095481"/>
                <a:gd name="connsiteY130" fmla="*/ 896370 h 1483646"/>
                <a:gd name="connsiteX131" fmla="*/ 2439258 w 4095481"/>
                <a:gd name="connsiteY131" fmla="*/ 896370 h 1483646"/>
                <a:gd name="connsiteX132" fmla="*/ 2439258 w 4095481"/>
                <a:gd name="connsiteY132" fmla="*/ 911824 h 1483646"/>
                <a:gd name="connsiteX133" fmla="*/ 2455926 w 4095481"/>
                <a:gd name="connsiteY133" fmla="*/ 911824 h 1483646"/>
                <a:gd name="connsiteX134" fmla="*/ 2454519 w 4095481"/>
                <a:gd name="connsiteY134" fmla="*/ 924704 h 1483646"/>
                <a:gd name="connsiteX135" fmla="*/ 2519107 w 4095481"/>
                <a:gd name="connsiteY135" fmla="*/ 924703 h 1483646"/>
                <a:gd name="connsiteX136" fmla="*/ 2519107 w 4095481"/>
                <a:gd name="connsiteY136" fmla="*/ 937582 h 1483646"/>
                <a:gd name="connsiteX137" fmla="*/ 2547441 w 4095481"/>
                <a:gd name="connsiteY137" fmla="*/ 937582 h 1483646"/>
                <a:gd name="connsiteX138" fmla="*/ 2547441 w 4095481"/>
                <a:gd name="connsiteY138" fmla="*/ 947885 h 1483646"/>
                <a:gd name="connsiteX139" fmla="*/ 2593805 w 4095481"/>
                <a:gd name="connsiteY139" fmla="*/ 947885 h 1483646"/>
                <a:gd name="connsiteX140" fmla="*/ 2593805 w 4095481"/>
                <a:gd name="connsiteY140" fmla="*/ 958188 h 1483646"/>
                <a:gd name="connsiteX141" fmla="*/ 2598956 w 4095481"/>
                <a:gd name="connsiteY141" fmla="*/ 958188 h 1483646"/>
                <a:gd name="connsiteX142" fmla="*/ 2598956 w 4095481"/>
                <a:gd name="connsiteY142" fmla="*/ 973643 h 1483646"/>
                <a:gd name="connsiteX143" fmla="*/ 2622138 w 4095481"/>
                <a:gd name="connsiteY143" fmla="*/ 973643 h 1483646"/>
                <a:gd name="connsiteX144" fmla="*/ 2622138 w 4095481"/>
                <a:gd name="connsiteY144" fmla="*/ 978795 h 1483646"/>
                <a:gd name="connsiteX145" fmla="*/ 2622138 w 4095481"/>
                <a:gd name="connsiteY145" fmla="*/ 978795 h 1483646"/>
                <a:gd name="connsiteX146" fmla="*/ 2632441 w 4095481"/>
                <a:gd name="connsiteY146" fmla="*/ 989098 h 1483646"/>
                <a:gd name="connsiteX147" fmla="*/ 2686533 w 4095481"/>
                <a:gd name="connsiteY147" fmla="*/ 989098 h 1483646"/>
                <a:gd name="connsiteX148" fmla="*/ 2686533 w 4095481"/>
                <a:gd name="connsiteY148" fmla="*/ 1017431 h 1483646"/>
                <a:gd name="connsiteX149" fmla="*/ 2698440 w 4095481"/>
                <a:gd name="connsiteY149" fmla="*/ 1017432 h 1483646"/>
                <a:gd name="connsiteX150" fmla="*/ 2699799 w 4095481"/>
                <a:gd name="connsiteY150" fmla="*/ 1035461 h 1483646"/>
                <a:gd name="connsiteX151" fmla="*/ 2714866 w 4095481"/>
                <a:gd name="connsiteY151" fmla="*/ 1035461 h 1483646"/>
                <a:gd name="connsiteX152" fmla="*/ 2714866 w 4095481"/>
                <a:gd name="connsiteY152" fmla="*/ 1048340 h 1483646"/>
                <a:gd name="connsiteX153" fmla="*/ 2735472 w 4095481"/>
                <a:gd name="connsiteY153" fmla="*/ 1048340 h 1483646"/>
                <a:gd name="connsiteX154" fmla="*/ 2735472 w 4095481"/>
                <a:gd name="connsiteY154" fmla="*/ 1056068 h 1483646"/>
                <a:gd name="connsiteX155" fmla="*/ 2776685 w 4095481"/>
                <a:gd name="connsiteY155" fmla="*/ 1056068 h 1483646"/>
                <a:gd name="connsiteX156" fmla="*/ 2779260 w 4095481"/>
                <a:gd name="connsiteY156" fmla="*/ 1063795 h 1483646"/>
                <a:gd name="connsiteX157" fmla="*/ 2807594 w 4095481"/>
                <a:gd name="connsiteY157" fmla="*/ 1061220 h 1483646"/>
                <a:gd name="connsiteX158" fmla="*/ 2807594 w 4095481"/>
                <a:gd name="connsiteY158" fmla="*/ 1076674 h 1483646"/>
                <a:gd name="connsiteX159" fmla="*/ 2807594 w 4095481"/>
                <a:gd name="connsiteY159" fmla="*/ 1076674 h 1483646"/>
                <a:gd name="connsiteX160" fmla="*/ 2820473 w 4095481"/>
                <a:gd name="connsiteY160" fmla="*/ 1076674 h 1483646"/>
                <a:gd name="connsiteX161" fmla="*/ 2864261 w 4095481"/>
                <a:gd name="connsiteY161" fmla="*/ 1076674 h 1483646"/>
                <a:gd name="connsiteX162" fmla="*/ 2864261 w 4095481"/>
                <a:gd name="connsiteY162" fmla="*/ 1076674 h 1483646"/>
                <a:gd name="connsiteX163" fmla="*/ 2864261 w 4095481"/>
                <a:gd name="connsiteY163" fmla="*/ 1097280 h 1483646"/>
                <a:gd name="connsiteX164" fmla="*/ 2902898 w 4095481"/>
                <a:gd name="connsiteY164" fmla="*/ 1097280 h 1483646"/>
                <a:gd name="connsiteX165" fmla="*/ 2902898 w 4095481"/>
                <a:gd name="connsiteY165" fmla="*/ 1097280 h 1483646"/>
                <a:gd name="connsiteX166" fmla="*/ 2905474 w 4095481"/>
                <a:gd name="connsiteY166" fmla="*/ 1115311 h 1483646"/>
                <a:gd name="connsiteX167" fmla="*/ 2920928 w 4095481"/>
                <a:gd name="connsiteY167" fmla="*/ 1115309 h 1483646"/>
                <a:gd name="connsiteX168" fmla="*/ 2920929 w 4095481"/>
                <a:gd name="connsiteY168" fmla="*/ 1133340 h 1483646"/>
                <a:gd name="connsiteX169" fmla="*/ 2946686 w 4095481"/>
                <a:gd name="connsiteY169" fmla="*/ 1138493 h 1483646"/>
                <a:gd name="connsiteX170" fmla="*/ 2962140 w 4095481"/>
                <a:gd name="connsiteY170" fmla="*/ 1138493 h 1483646"/>
                <a:gd name="connsiteX171" fmla="*/ 2962140 w 4095481"/>
                <a:gd name="connsiteY171" fmla="*/ 1138493 h 1483646"/>
                <a:gd name="connsiteX172" fmla="*/ 3008504 w 4095481"/>
                <a:gd name="connsiteY172" fmla="*/ 1138493 h 1483646"/>
                <a:gd name="connsiteX173" fmla="*/ 3008504 w 4095481"/>
                <a:gd name="connsiteY173" fmla="*/ 1156523 h 1483646"/>
                <a:gd name="connsiteX174" fmla="*/ 3023960 w 4095481"/>
                <a:gd name="connsiteY174" fmla="*/ 1156524 h 1483646"/>
                <a:gd name="connsiteX175" fmla="*/ 3026535 w 4095481"/>
                <a:gd name="connsiteY175" fmla="*/ 1171978 h 1483646"/>
                <a:gd name="connsiteX176" fmla="*/ 3054868 w 4095481"/>
                <a:gd name="connsiteY176" fmla="*/ 1171978 h 1483646"/>
                <a:gd name="connsiteX177" fmla="*/ 3054868 w 4095481"/>
                <a:gd name="connsiteY177" fmla="*/ 1215766 h 1483646"/>
                <a:gd name="connsiteX178" fmla="*/ 3101232 w 4095481"/>
                <a:gd name="connsiteY178" fmla="*/ 1215766 h 1483646"/>
                <a:gd name="connsiteX179" fmla="*/ 3101232 w 4095481"/>
                <a:gd name="connsiteY179" fmla="*/ 1236372 h 1483646"/>
                <a:gd name="connsiteX180" fmla="*/ 3124414 w 4095481"/>
                <a:gd name="connsiteY180" fmla="*/ 1236372 h 1483646"/>
                <a:gd name="connsiteX181" fmla="*/ 3124414 w 4095481"/>
                <a:gd name="connsiteY181" fmla="*/ 1246675 h 1483646"/>
                <a:gd name="connsiteX182" fmla="*/ 3214566 w 4095481"/>
                <a:gd name="connsiteY182" fmla="*/ 1246675 h 1483646"/>
                <a:gd name="connsiteX183" fmla="*/ 3214566 w 4095481"/>
                <a:gd name="connsiteY183" fmla="*/ 1246675 h 1483646"/>
                <a:gd name="connsiteX184" fmla="*/ 3219717 w 4095481"/>
                <a:gd name="connsiteY184" fmla="*/ 1269857 h 1483646"/>
                <a:gd name="connsiteX185" fmla="*/ 3240323 w 4095481"/>
                <a:gd name="connsiteY185" fmla="*/ 1269856 h 1483646"/>
                <a:gd name="connsiteX186" fmla="*/ 3242900 w 4095481"/>
                <a:gd name="connsiteY186" fmla="*/ 1295615 h 1483646"/>
                <a:gd name="connsiteX187" fmla="*/ 3268658 w 4095481"/>
                <a:gd name="connsiteY187" fmla="*/ 1300767 h 1483646"/>
                <a:gd name="connsiteX188" fmla="*/ 3307294 w 4095481"/>
                <a:gd name="connsiteY188" fmla="*/ 1300767 h 1483646"/>
                <a:gd name="connsiteX189" fmla="*/ 3307294 w 4095481"/>
                <a:gd name="connsiteY189" fmla="*/ 1336827 h 1483646"/>
                <a:gd name="connsiteX190" fmla="*/ 3345931 w 4095481"/>
                <a:gd name="connsiteY190" fmla="*/ 1336827 h 1483646"/>
                <a:gd name="connsiteX191" fmla="*/ 3345931 w 4095481"/>
                <a:gd name="connsiteY191" fmla="*/ 1354858 h 1483646"/>
                <a:gd name="connsiteX192" fmla="*/ 3376840 w 4095481"/>
                <a:gd name="connsiteY192" fmla="*/ 1354858 h 1483646"/>
                <a:gd name="connsiteX193" fmla="*/ 3376840 w 4095481"/>
                <a:gd name="connsiteY193" fmla="*/ 1372888 h 1483646"/>
                <a:gd name="connsiteX194" fmla="*/ 3608660 w 4095481"/>
                <a:gd name="connsiteY194" fmla="*/ 1372888 h 1483646"/>
                <a:gd name="connsiteX195" fmla="*/ 3608660 w 4095481"/>
                <a:gd name="connsiteY195" fmla="*/ 1406373 h 1483646"/>
                <a:gd name="connsiteX196" fmla="*/ 3696236 w 4095481"/>
                <a:gd name="connsiteY196" fmla="*/ 1406373 h 1483646"/>
                <a:gd name="connsiteX197" fmla="*/ 3696236 w 4095481"/>
                <a:gd name="connsiteY197" fmla="*/ 1445010 h 1483646"/>
                <a:gd name="connsiteX198" fmla="*/ 3745176 w 4095481"/>
                <a:gd name="connsiteY198" fmla="*/ 1445010 h 1483646"/>
                <a:gd name="connsiteX199" fmla="*/ 3745176 w 4095481"/>
                <a:gd name="connsiteY199" fmla="*/ 1483646 h 1483646"/>
                <a:gd name="connsiteX200" fmla="*/ 4095481 w 4095481"/>
                <a:gd name="connsiteY200"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5978 w 4095481"/>
                <a:gd name="connsiteY40" fmla="*/ 218746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83800 w 4095481"/>
                <a:gd name="connsiteY102" fmla="*/ 690308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74864 w 4095481"/>
                <a:gd name="connsiteY126" fmla="*/ 855157 h 1483646"/>
                <a:gd name="connsiteX127" fmla="*/ 2392894 w 4095481"/>
                <a:gd name="connsiteY127" fmla="*/ 873187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83800 w 4095481"/>
                <a:gd name="connsiteY102" fmla="*/ 690308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74864 w 4095481"/>
                <a:gd name="connsiteY126" fmla="*/ 855157 h 1483646"/>
                <a:gd name="connsiteX127" fmla="*/ 2392894 w 4095481"/>
                <a:gd name="connsiteY127" fmla="*/ 873187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83800 w 4095481"/>
                <a:gd name="connsiteY102" fmla="*/ 690308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74864 w 4095481"/>
                <a:gd name="connsiteY126" fmla="*/ 855157 h 1483646"/>
                <a:gd name="connsiteX127" fmla="*/ 2392894 w 4095481"/>
                <a:gd name="connsiteY127" fmla="*/ 873187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83800 w 4095481"/>
                <a:gd name="connsiteY102" fmla="*/ 690308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74864 w 4095481"/>
                <a:gd name="connsiteY126" fmla="*/ 855157 h 1483646"/>
                <a:gd name="connsiteX127" fmla="*/ 2392894 w 4095481"/>
                <a:gd name="connsiteY127" fmla="*/ 873187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83800 w 4095481"/>
                <a:gd name="connsiteY102" fmla="*/ 690308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0395 h 1483646"/>
                <a:gd name="connsiteX127" fmla="*/ 2392894 w 4095481"/>
                <a:gd name="connsiteY127" fmla="*/ 873187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83800 w 4095481"/>
                <a:gd name="connsiteY102" fmla="*/ 690308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92894 w 4095481"/>
                <a:gd name="connsiteY127" fmla="*/ 873187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83800 w 4095481"/>
                <a:gd name="connsiteY102" fmla="*/ 690308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1893 w 4095481"/>
                <a:gd name="connsiteY102" fmla="*/ 690308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29031 w 4095481"/>
                <a:gd name="connsiteY102" fmla="*/ 773651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88954 w 4095481"/>
                <a:gd name="connsiteY103" fmla="*/ 703187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117286 w 4095481"/>
                <a:gd name="connsiteY104" fmla="*/ 703187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1092 w 4095481"/>
                <a:gd name="connsiteY104" fmla="*/ 696043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00805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1092 w 4095481"/>
                <a:gd name="connsiteY104" fmla="*/ 707949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10330 h 1483646"/>
                <a:gd name="connsiteX105" fmla="*/ 2117286 w 4095481"/>
                <a:gd name="connsiteY105" fmla="*/ 723793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10330 h 1483646"/>
                <a:gd name="connsiteX105" fmla="*/ 2112524 w 4095481"/>
                <a:gd name="connsiteY105" fmla="*/ 711887 h 1483646"/>
                <a:gd name="connsiteX106" fmla="*/ 2135317 w 4095481"/>
                <a:gd name="connsiteY106" fmla="*/ 723793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10330 h 1483646"/>
                <a:gd name="connsiteX105" fmla="*/ 2112524 w 4095481"/>
                <a:gd name="connsiteY105" fmla="*/ 711887 h 1483646"/>
                <a:gd name="connsiteX106" fmla="*/ 2109123 w 4095481"/>
                <a:gd name="connsiteY106" fmla="*/ 730936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10330 h 1483646"/>
                <a:gd name="connsiteX105" fmla="*/ 2112524 w 4095481"/>
                <a:gd name="connsiteY105" fmla="*/ 711887 h 1483646"/>
                <a:gd name="connsiteX106" fmla="*/ 2116267 w 4095481"/>
                <a:gd name="connsiteY106" fmla="*/ 728555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10330 h 1483646"/>
                <a:gd name="connsiteX105" fmla="*/ 2112524 w 4095481"/>
                <a:gd name="connsiteY105" fmla="*/ 711887 h 1483646"/>
                <a:gd name="connsiteX106" fmla="*/ 2109123 w 4095481"/>
                <a:gd name="connsiteY106" fmla="*/ 728555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10330 h 1483646"/>
                <a:gd name="connsiteX105" fmla="*/ 2112524 w 4095481"/>
                <a:gd name="connsiteY105" fmla="*/ 711887 h 1483646"/>
                <a:gd name="connsiteX106" fmla="*/ 2109123 w 4095481"/>
                <a:gd name="connsiteY106" fmla="*/ 728555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10330 h 1483646"/>
                <a:gd name="connsiteX105" fmla="*/ 2112524 w 4095481"/>
                <a:gd name="connsiteY105" fmla="*/ 711887 h 1483646"/>
                <a:gd name="connsiteX106" fmla="*/ 2113885 w 4095481"/>
                <a:gd name="connsiteY106" fmla="*/ 728555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10330 h 1483646"/>
                <a:gd name="connsiteX105" fmla="*/ 2112524 w 4095481"/>
                <a:gd name="connsiteY105" fmla="*/ 711887 h 1483646"/>
                <a:gd name="connsiteX106" fmla="*/ 2111504 w 4095481"/>
                <a:gd name="connsiteY106" fmla="*/ 735699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 name="connsiteX0" fmla="*/ 0 w 4095481"/>
                <a:gd name="connsiteY0" fmla="*/ 0 h 1483646"/>
                <a:gd name="connsiteX1" fmla="*/ 121061 w 4095481"/>
                <a:gd name="connsiteY1" fmla="*/ 0 h 1483646"/>
                <a:gd name="connsiteX2" fmla="*/ 121061 w 4095481"/>
                <a:gd name="connsiteY2" fmla="*/ 12879 h 1483646"/>
                <a:gd name="connsiteX3" fmla="*/ 242122 w 4095481"/>
                <a:gd name="connsiteY3" fmla="*/ 12879 h 1483646"/>
                <a:gd name="connsiteX4" fmla="*/ 242122 w 4095481"/>
                <a:gd name="connsiteY4" fmla="*/ 20606 h 1483646"/>
                <a:gd name="connsiteX5" fmla="*/ 296214 w 4095481"/>
                <a:gd name="connsiteY5" fmla="*/ 20606 h 1483646"/>
                <a:gd name="connsiteX6" fmla="*/ 296213 w 4095481"/>
                <a:gd name="connsiteY6" fmla="*/ 28333 h 1483646"/>
                <a:gd name="connsiteX7" fmla="*/ 329699 w 4095481"/>
                <a:gd name="connsiteY7" fmla="*/ 28333 h 1483646"/>
                <a:gd name="connsiteX8" fmla="*/ 329699 w 4095481"/>
                <a:gd name="connsiteY8" fmla="*/ 38637 h 1483646"/>
                <a:gd name="connsiteX9" fmla="*/ 399245 w 4095481"/>
                <a:gd name="connsiteY9" fmla="*/ 38637 h 1483646"/>
                <a:gd name="connsiteX10" fmla="*/ 399245 w 4095481"/>
                <a:gd name="connsiteY10" fmla="*/ 46364 h 1483646"/>
                <a:gd name="connsiteX11" fmla="*/ 468791 w 4095481"/>
                <a:gd name="connsiteY11" fmla="*/ 46364 h 1483646"/>
                <a:gd name="connsiteX12" fmla="*/ 468791 w 4095481"/>
                <a:gd name="connsiteY12" fmla="*/ 46364 h 1483646"/>
                <a:gd name="connsiteX13" fmla="*/ 473943 w 4095481"/>
                <a:gd name="connsiteY13" fmla="*/ 51516 h 1483646"/>
                <a:gd name="connsiteX14" fmla="*/ 473943 w 4095481"/>
                <a:gd name="connsiteY14" fmla="*/ 69546 h 1483646"/>
                <a:gd name="connsiteX15" fmla="*/ 494548 w 4095481"/>
                <a:gd name="connsiteY15" fmla="*/ 69546 h 1483646"/>
                <a:gd name="connsiteX16" fmla="*/ 494548 w 4095481"/>
                <a:gd name="connsiteY16" fmla="*/ 82425 h 1483646"/>
                <a:gd name="connsiteX17" fmla="*/ 507427 w 4095481"/>
                <a:gd name="connsiteY17" fmla="*/ 82425 h 1483646"/>
                <a:gd name="connsiteX18" fmla="*/ 507427 w 4095481"/>
                <a:gd name="connsiteY18" fmla="*/ 82425 h 1483646"/>
                <a:gd name="connsiteX19" fmla="*/ 533185 w 4095481"/>
                <a:gd name="connsiteY19" fmla="*/ 82425 h 1483646"/>
                <a:gd name="connsiteX20" fmla="*/ 533185 w 4095481"/>
                <a:gd name="connsiteY20" fmla="*/ 108183 h 1483646"/>
                <a:gd name="connsiteX21" fmla="*/ 533185 w 4095481"/>
                <a:gd name="connsiteY21" fmla="*/ 108183 h 1483646"/>
                <a:gd name="connsiteX22" fmla="*/ 566670 w 4095481"/>
                <a:gd name="connsiteY22" fmla="*/ 108183 h 1483646"/>
                <a:gd name="connsiteX23" fmla="*/ 566670 w 4095481"/>
                <a:gd name="connsiteY23" fmla="*/ 121062 h 1483646"/>
                <a:gd name="connsiteX24" fmla="*/ 589852 w 4095481"/>
                <a:gd name="connsiteY24" fmla="*/ 121062 h 1483646"/>
                <a:gd name="connsiteX25" fmla="*/ 597579 w 4095481"/>
                <a:gd name="connsiteY25" fmla="*/ 128789 h 1483646"/>
                <a:gd name="connsiteX26" fmla="*/ 610458 w 4095481"/>
                <a:gd name="connsiteY26" fmla="*/ 128789 h 1483646"/>
                <a:gd name="connsiteX27" fmla="*/ 610458 w 4095481"/>
                <a:gd name="connsiteY27" fmla="*/ 149395 h 1483646"/>
                <a:gd name="connsiteX28" fmla="*/ 643943 w 4095481"/>
                <a:gd name="connsiteY28" fmla="*/ 149395 h 1483646"/>
                <a:gd name="connsiteX29" fmla="*/ 643943 w 4095481"/>
                <a:gd name="connsiteY29" fmla="*/ 164850 h 1483646"/>
                <a:gd name="connsiteX30" fmla="*/ 672277 w 4095481"/>
                <a:gd name="connsiteY30" fmla="*/ 164850 h 1483646"/>
                <a:gd name="connsiteX31" fmla="*/ 680004 w 4095481"/>
                <a:gd name="connsiteY31" fmla="*/ 172577 h 1483646"/>
                <a:gd name="connsiteX32" fmla="*/ 690307 w 4095481"/>
                <a:gd name="connsiteY32" fmla="*/ 172577 h 1483646"/>
                <a:gd name="connsiteX33" fmla="*/ 690307 w 4095481"/>
                <a:gd name="connsiteY33" fmla="*/ 180304 h 1483646"/>
                <a:gd name="connsiteX34" fmla="*/ 723792 w 4095481"/>
                <a:gd name="connsiteY34" fmla="*/ 180304 h 1483646"/>
                <a:gd name="connsiteX35" fmla="*/ 723792 w 4095481"/>
                <a:gd name="connsiteY35" fmla="*/ 188032 h 1483646"/>
                <a:gd name="connsiteX36" fmla="*/ 723792 w 4095481"/>
                <a:gd name="connsiteY36" fmla="*/ 188032 h 1483646"/>
                <a:gd name="connsiteX37" fmla="*/ 739246 w 4095481"/>
                <a:gd name="connsiteY37" fmla="*/ 203486 h 1483646"/>
                <a:gd name="connsiteX38" fmla="*/ 765005 w 4095481"/>
                <a:gd name="connsiteY38" fmla="*/ 203486 h 1483646"/>
                <a:gd name="connsiteX39" fmla="*/ 765005 w 4095481"/>
                <a:gd name="connsiteY39" fmla="*/ 203486 h 1483646"/>
                <a:gd name="connsiteX40" fmla="*/ 768359 w 4095481"/>
                <a:gd name="connsiteY40" fmla="*/ 225890 h 1483646"/>
                <a:gd name="connsiteX41" fmla="*/ 803641 w 4095481"/>
                <a:gd name="connsiteY41" fmla="*/ 226668 h 1483646"/>
                <a:gd name="connsiteX42" fmla="*/ 803641 w 4095481"/>
                <a:gd name="connsiteY42" fmla="*/ 234396 h 1483646"/>
                <a:gd name="connsiteX43" fmla="*/ 857733 w 4095481"/>
                <a:gd name="connsiteY43" fmla="*/ 234396 h 1483646"/>
                <a:gd name="connsiteX44" fmla="*/ 857733 w 4095481"/>
                <a:gd name="connsiteY44" fmla="*/ 242123 h 1483646"/>
                <a:gd name="connsiteX45" fmla="*/ 916975 w 4095481"/>
                <a:gd name="connsiteY45" fmla="*/ 242123 h 1483646"/>
                <a:gd name="connsiteX46" fmla="*/ 916975 w 4095481"/>
                <a:gd name="connsiteY46" fmla="*/ 242123 h 1483646"/>
                <a:gd name="connsiteX47" fmla="*/ 1022582 w 4095481"/>
                <a:gd name="connsiteY47" fmla="*/ 242123 h 1483646"/>
                <a:gd name="connsiteX48" fmla="*/ 1022582 w 4095481"/>
                <a:gd name="connsiteY48" fmla="*/ 288487 h 1483646"/>
                <a:gd name="connsiteX49" fmla="*/ 1061219 w 4095481"/>
                <a:gd name="connsiteY49" fmla="*/ 288487 h 1483646"/>
                <a:gd name="connsiteX50" fmla="*/ 1061219 w 4095481"/>
                <a:gd name="connsiteY50" fmla="*/ 309093 h 1483646"/>
                <a:gd name="connsiteX51" fmla="*/ 1128189 w 4095481"/>
                <a:gd name="connsiteY51" fmla="*/ 309093 h 1483646"/>
                <a:gd name="connsiteX52" fmla="*/ 1128189 w 4095481"/>
                <a:gd name="connsiteY52" fmla="*/ 329699 h 1483646"/>
                <a:gd name="connsiteX53" fmla="*/ 1182280 w 4095481"/>
                <a:gd name="connsiteY53" fmla="*/ 329699 h 1483646"/>
                <a:gd name="connsiteX54" fmla="*/ 1182280 w 4095481"/>
                <a:gd name="connsiteY54" fmla="*/ 345154 h 1483646"/>
                <a:gd name="connsiteX55" fmla="*/ 1215765 w 4095481"/>
                <a:gd name="connsiteY55" fmla="*/ 345154 h 1483646"/>
                <a:gd name="connsiteX56" fmla="*/ 1215765 w 4095481"/>
                <a:gd name="connsiteY56" fmla="*/ 345154 h 1483646"/>
                <a:gd name="connsiteX57" fmla="*/ 1223493 w 4095481"/>
                <a:gd name="connsiteY57" fmla="*/ 352882 h 1483646"/>
                <a:gd name="connsiteX58" fmla="*/ 1244099 w 4095481"/>
                <a:gd name="connsiteY58" fmla="*/ 352882 h 1483646"/>
                <a:gd name="connsiteX59" fmla="*/ 1244099 w 4095481"/>
                <a:gd name="connsiteY59" fmla="*/ 378639 h 1483646"/>
                <a:gd name="connsiteX60" fmla="*/ 1280160 w 4095481"/>
                <a:gd name="connsiteY60" fmla="*/ 378639 h 1483646"/>
                <a:gd name="connsiteX61" fmla="*/ 1280160 w 4095481"/>
                <a:gd name="connsiteY61" fmla="*/ 378639 h 1483646"/>
                <a:gd name="connsiteX62" fmla="*/ 1290463 w 4095481"/>
                <a:gd name="connsiteY62" fmla="*/ 388942 h 1483646"/>
                <a:gd name="connsiteX63" fmla="*/ 1290463 w 4095481"/>
                <a:gd name="connsiteY63" fmla="*/ 414700 h 1483646"/>
                <a:gd name="connsiteX64" fmla="*/ 1326524 w 4095481"/>
                <a:gd name="connsiteY64" fmla="*/ 414700 h 1483646"/>
                <a:gd name="connsiteX65" fmla="*/ 1326524 w 4095481"/>
                <a:gd name="connsiteY65" fmla="*/ 437882 h 1483646"/>
                <a:gd name="connsiteX66" fmla="*/ 1406373 w 4095481"/>
                <a:gd name="connsiteY66" fmla="*/ 437882 h 1483646"/>
                <a:gd name="connsiteX67" fmla="*/ 1406373 w 4095481"/>
                <a:gd name="connsiteY67" fmla="*/ 443033 h 1483646"/>
                <a:gd name="connsiteX68" fmla="*/ 1421827 w 4095481"/>
                <a:gd name="connsiteY68" fmla="*/ 443033 h 1483646"/>
                <a:gd name="connsiteX69" fmla="*/ 1421827 w 4095481"/>
                <a:gd name="connsiteY69" fmla="*/ 453337 h 1483646"/>
                <a:gd name="connsiteX70" fmla="*/ 1450161 w 4095481"/>
                <a:gd name="connsiteY70" fmla="*/ 453337 h 1483646"/>
                <a:gd name="connsiteX71" fmla="*/ 1450161 w 4095481"/>
                <a:gd name="connsiteY71" fmla="*/ 476519 h 1483646"/>
                <a:gd name="connsiteX72" fmla="*/ 1465615 w 4095481"/>
                <a:gd name="connsiteY72" fmla="*/ 476519 h 1483646"/>
                <a:gd name="connsiteX73" fmla="*/ 1465615 w 4095481"/>
                <a:gd name="connsiteY73" fmla="*/ 489397 h 1483646"/>
                <a:gd name="connsiteX74" fmla="*/ 1475918 w 4095481"/>
                <a:gd name="connsiteY74" fmla="*/ 489397 h 1483646"/>
                <a:gd name="connsiteX75" fmla="*/ 1475918 w 4095481"/>
                <a:gd name="connsiteY75" fmla="*/ 502276 h 1483646"/>
                <a:gd name="connsiteX76" fmla="*/ 1475918 w 4095481"/>
                <a:gd name="connsiteY76" fmla="*/ 502276 h 1483646"/>
                <a:gd name="connsiteX77" fmla="*/ 1488797 w 4095481"/>
                <a:gd name="connsiteY77" fmla="*/ 515155 h 1483646"/>
                <a:gd name="connsiteX78" fmla="*/ 1527434 w 4095481"/>
                <a:gd name="connsiteY78" fmla="*/ 515155 h 1483646"/>
                <a:gd name="connsiteX79" fmla="*/ 1527434 w 4095481"/>
                <a:gd name="connsiteY79" fmla="*/ 525458 h 1483646"/>
                <a:gd name="connsiteX80" fmla="*/ 1540313 w 4095481"/>
                <a:gd name="connsiteY80" fmla="*/ 525458 h 1483646"/>
                <a:gd name="connsiteX81" fmla="*/ 1540313 w 4095481"/>
                <a:gd name="connsiteY81" fmla="*/ 538337 h 1483646"/>
                <a:gd name="connsiteX82" fmla="*/ 1656223 w 4095481"/>
                <a:gd name="connsiteY82" fmla="*/ 538337 h 1483646"/>
                <a:gd name="connsiteX83" fmla="*/ 1656223 w 4095481"/>
                <a:gd name="connsiteY83" fmla="*/ 538337 h 1483646"/>
                <a:gd name="connsiteX84" fmla="*/ 1656780 w 4095481"/>
                <a:gd name="connsiteY84" fmla="*/ 569281 h 1483646"/>
                <a:gd name="connsiteX85" fmla="*/ 1705162 w 4095481"/>
                <a:gd name="connsiteY85" fmla="*/ 566670 h 1483646"/>
                <a:gd name="connsiteX86" fmla="*/ 1705162 w 4095481"/>
                <a:gd name="connsiteY86" fmla="*/ 582125 h 1483646"/>
                <a:gd name="connsiteX87" fmla="*/ 1774708 w 4095481"/>
                <a:gd name="connsiteY87" fmla="*/ 582125 h 1483646"/>
                <a:gd name="connsiteX88" fmla="*/ 1774708 w 4095481"/>
                <a:gd name="connsiteY88" fmla="*/ 600156 h 1483646"/>
                <a:gd name="connsiteX89" fmla="*/ 1846830 w 4095481"/>
                <a:gd name="connsiteY89" fmla="*/ 600156 h 1483646"/>
                <a:gd name="connsiteX90" fmla="*/ 1846830 w 4095481"/>
                <a:gd name="connsiteY90" fmla="*/ 600156 h 1483646"/>
                <a:gd name="connsiteX91" fmla="*/ 1849601 w 4095481"/>
                <a:gd name="connsiteY91" fmla="*/ 607883 h 1483646"/>
                <a:gd name="connsiteX92" fmla="*/ 1893194 w 4095481"/>
                <a:gd name="connsiteY92" fmla="*/ 607884 h 1483646"/>
                <a:gd name="connsiteX93" fmla="*/ 1893194 w 4095481"/>
                <a:gd name="connsiteY93" fmla="*/ 631065 h 1483646"/>
                <a:gd name="connsiteX94" fmla="*/ 1993649 w 4095481"/>
                <a:gd name="connsiteY94" fmla="*/ 631065 h 1483646"/>
                <a:gd name="connsiteX95" fmla="*/ 1993649 w 4095481"/>
                <a:gd name="connsiteY95" fmla="*/ 646520 h 1483646"/>
                <a:gd name="connsiteX96" fmla="*/ 2027134 w 4095481"/>
                <a:gd name="connsiteY96" fmla="*/ 646520 h 1483646"/>
                <a:gd name="connsiteX97" fmla="*/ 2027134 w 4095481"/>
                <a:gd name="connsiteY97" fmla="*/ 661974 h 1483646"/>
                <a:gd name="connsiteX98" fmla="*/ 2060619 w 4095481"/>
                <a:gd name="connsiteY98" fmla="*/ 661974 h 1483646"/>
                <a:gd name="connsiteX99" fmla="*/ 2060619 w 4095481"/>
                <a:gd name="connsiteY99" fmla="*/ 661974 h 1483646"/>
                <a:gd name="connsiteX100" fmla="*/ 2060619 w 4095481"/>
                <a:gd name="connsiteY100" fmla="*/ 672278 h 1483646"/>
                <a:gd name="connsiteX101" fmla="*/ 2078650 w 4095481"/>
                <a:gd name="connsiteY101" fmla="*/ 672277 h 1483646"/>
                <a:gd name="connsiteX102" fmla="*/ 2079037 w 4095481"/>
                <a:gd name="connsiteY102" fmla="*/ 678401 h 1483646"/>
                <a:gd name="connsiteX103" fmla="*/ 2093716 w 4095481"/>
                <a:gd name="connsiteY103" fmla="*/ 676993 h 1483646"/>
                <a:gd name="connsiteX104" fmla="*/ 2098236 w 4095481"/>
                <a:gd name="connsiteY104" fmla="*/ 710330 h 1483646"/>
                <a:gd name="connsiteX105" fmla="*/ 2112524 w 4095481"/>
                <a:gd name="connsiteY105" fmla="*/ 711887 h 1483646"/>
                <a:gd name="connsiteX106" fmla="*/ 2111504 w 4095481"/>
                <a:gd name="connsiteY106" fmla="*/ 733318 h 1483646"/>
                <a:gd name="connsiteX107" fmla="*/ 2135317 w 4095481"/>
                <a:gd name="connsiteY107" fmla="*/ 736672 h 1483646"/>
                <a:gd name="connsiteX108" fmla="*/ 2143044 w 4095481"/>
                <a:gd name="connsiteY108" fmla="*/ 736672 h 1483646"/>
                <a:gd name="connsiteX109" fmla="*/ 2143044 w 4095481"/>
                <a:gd name="connsiteY109" fmla="*/ 757278 h 1483646"/>
                <a:gd name="connsiteX110" fmla="*/ 2168802 w 4095481"/>
                <a:gd name="connsiteY110" fmla="*/ 757278 h 1483646"/>
                <a:gd name="connsiteX111" fmla="*/ 2168802 w 4095481"/>
                <a:gd name="connsiteY111" fmla="*/ 767581 h 1483646"/>
                <a:gd name="connsiteX112" fmla="*/ 2240924 w 4095481"/>
                <a:gd name="connsiteY112" fmla="*/ 767581 h 1483646"/>
                <a:gd name="connsiteX113" fmla="*/ 2240924 w 4095481"/>
                <a:gd name="connsiteY113" fmla="*/ 785611 h 1483646"/>
                <a:gd name="connsiteX114" fmla="*/ 2279560 w 4095481"/>
                <a:gd name="connsiteY114" fmla="*/ 785611 h 1483646"/>
                <a:gd name="connsiteX115" fmla="*/ 2279560 w 4095481"/>
                <a:gd name="connsiteY115" fmla="*/ 795915 h 1483646"/>
                <a:gd name="connsiteX116" fmla="*/ 2313045 w 4095481"/>
                <a:gd name="connsiteY116" fmla="*/ 795915 h 1483646"/>
                <a:gd name="connsiteX117" fmla="*/ 2313045 w 4095481"/>
                <a:gd name="connsiteY117" fmla="*/ 824248 h 1483646"/>
                <a:gd name="connsiteX118" fmla="*/ 2328500 w 4095481"/>
                <a:gd name="connsiteY118" fmla="*/ 824248 h 1483646"/>
                <a:gd name="connsiteX119" fmla="*/ 2333651 w 4095481"/>
                <a:gd name="connsiteY119" fmla="*/ 829399 h 1483646"/>
                <a:gd name="connsiteX120" fmla="*/ 2338803 w 4095481"/>
                <a:gd name="connsiteY120" fmla="*/ 829399 h 1483646"/>
                <a:gd name="connsiteX121" fmla="*/ 2338803 w 4095481"/>
                <a:gd name="connsiteY121" fmla="*/ 837127 h 1483646"/>
                <a:gd name="connsiteX122" fmla="*/ 2359409 w 4095481"/>
                <a:gd name="connsiteY122" fmla="*/ 837127 h 1483646"/>
                <a:gd name="connsiteX123" fmla="*/ 2359409 w 4095481"/>
                <a:gd name="connsiteY123" fmla="*/ 850006 h 1483646"/>
                <a:gd name="connsiteX124" fmla="*/ 2374864 w 4095481"/>
                <a:gd name="connsiteY124" fmla="*/ 850006 h 1483646"/>
                <a:gd name="connsiteX125" fmla="*/ 2374864 w 4095481"/>
                <a:gd name="connsiteY125" fmla="*/ 855157 h 1483646"/>
                <a:gd name="connsiteX126" fmla="*/ 2391533 w 4095481"/>
                <a:gd name="connsiteY126" fmla="*/ 859920 h 1483646"/>
                <a:gd name="connsiteX127" fmla="*/ 2388131 w 4095481"/>
                <a:gd name="connsiteY127" fmla="*/ 868424 h 1483646"/>
                <a:gd name="connsiteX128" fmla="*/ 2416076 w 4095481"/>
                <a:gd name="connsiteY128" fmla="*/ 873187 h 1483646"/>
                <a:gd name="connsiteX129" fmla="*/ 2416076 w 4095481"/>
                <a:gd name="connsiteY129" fmla="*/ 896370 h 1483646"/>
                <a:gd name="connsiteX130" fmla="*/ 2439258 w 4095481"/>
                <a:gd name="connsiteY130" fmla="*/ 896370 h 1483646"/>
                <a:gd name="connsiteX131" fmla="*/ 2439258 w 4095481"/>
                <a:gd name="connsiteY131" fmla="*/ 911824 h 1483646"/>
                <a:gd name="connsiteX132" fmla="*/ 2455926 w 4095481"/>
                <a:gd name="connsiteY132" fmla="*/ 911824 h 1483646"/>
                <a:gd name="connsiteX133" fmla="*/ 2454519 w 4095481"/>
                <a:gd name="connsiteY133" fmla="*/ 924704 h 1483646"/>
                <a:gd name="connsiteX134" fmla="*/ 2519107 w 4095481"/>
                <a:gd name="connsiteY134" fmla="*/ 924703 h 1483646"/>
                <a:gd name="connsiteX135" fmla="*/ 2519107 w 4095481"/>
                <a:gd name="connsiteY135" fmla="*/ 937582 h 1483646"/>
                <a:gd name="connsiteX136" fmla="*/ 2547441 w 4095481"/>
                <a:gd name="connsiteY136" fmla="*/ 937582 h 1483646"/>
                <a:gd name="connsiteX137" fmla="*/ 2547441 w 4095481"/>
                <a:gd name="connsiteY137" fmla="*/ 947885 h 1483646"/>
                <a:gd name="connsiteX138" fmla="*/ 2593805 w 4095481"/>
                <a:gd name="connsiteY138" fmla="*/ 947885 h 1483646"/>
                <a:gd name="connsiteX139" fmla="*/ 2593805 w 4095481"/>
                <a:gd name="connsiteY139" fmla="*/ 958188 h 1483646"/>
                <a:gd name="connsiteX140" fmla="*/ 2598956 w 4095481"/>
                <a:gd name="connsiteY140" fmla="*/ 958188 h 1483646"/>
                <a:gd name="connsiteX141" fmla="*/ 2598956 w 4095481"/>
                <a:gd name="connsiteY141" fmla="*/ 973643 h 1483646"/>
                <a:gd name="connsiteX142" fmla="*/ 2622138 w 4095481"/>
                <a:gd name="connsiteY142" fmla="*/ 973643 h 1483646"/>
                <a:gd name="connsiteX143" fmla="*/ 2622138 w 4095481"/>
                <a:gd name="connsiteY143" fmla="*/ 978795 h 1483646"/>
                <a:gd name="connsiteX144" fmla="*/ 2622138 w 4095481"/>
                <a:gd name="connsiteY144" fmla="*/ 978795 h 1483646"/>
                <a:gd name="connsiteX145" fmla="*/ 2632441 w 4095481"/>
                <a:gd name="connsiteY145" fmla="*/ 989098 h 1483646"/>
                <a:gd name="connsiteX146" fmla="*/ 2686533 w 4095481"/>
                <a:gd name="connsiteY146" fmla="*/ 989098 h 1483646"/>
                <a:gd name="connsiteX147" fmla="*/ 2686533 w 4095481"/>
                <a:gd name="connsiteY147" fmla="*/ 1017431 h 1483646"/>
                <a:gd name="connsiteX148" fmla="*/ 2698440 w 4095481"/>
                <a:gd name="connsiteY148" fmla="*/ 1017432 h 1483646"/>
                <a:gd name="connsiteX149" fmla="*/ 2699799 w 4095481"/>
                <a:gd name="connsiteY149" fmla="*/ 1035461 h 1483646"/>
                <a:gd name="connsiteX150" fmla="*/ 2714866 w 4095481"/>
                <a:gd name="connsiteY150" fmla="*/ 1035461 h 1483646"/>
                <a:gd name="connsiteX151" fmla="*/ 2714866 w 4095481"/>
                <a:gd name="connsiteY151" fmla="*/ 1048340 h 1483646"/>
                <a:gd name="connsiteX152" fmla="*/ 2735472 w 4095481"/>
                <a:gd name="connsiteY152" fmla="*/ 1048340 h 1483646"/>
                <a:gd name="connsiteX153" fmla="*/ 2735472 w 4095481"/>
                <a:gd name="connsiteY153" fmla="*/ 1056068 h 1483646"/>
                <a:gd name="connsiteX154" fmla="*/ 2776685 w 4095481"/>
                <a:gd name="connsiteY154" fmla="*/ 1056068 h 1483646"/>
                <a:gd name="connsiteX155" fmla="*/ 2779260 w 4095481"/>
                <a:gd name="connsiteY155" fmla="*/ 1063795 h 1483646"/>
                <a:gd name="connsiteX156" fmla="*/ 2807594 w 4095481"/>
                <a:gd name="connsiteY156" fmla="*/ 1061220 h 1483646"/>
                <a:gd name="connsiteX157" fmla="*/ 2807594 w 4095481"/>
                <a:gd name="connsiteY157" fmla="*/ 1076674 h 1483646"/>
                <a:gd name="connsiteX158" fmla="*/ 2807594 w 4095481"/>
                <a:gd name="connsiteY158" fmla="*/ 1076674 h 1483646"/>
                <a:gd name="connsiteX159" fmla="*/ 2820473 w 4095481"/>
                <a:gd name="connsiteY159" fmla="*/ 1076674 h 1483646"/>
                <a:gd name="connsiteX160" fmla="*/ 2864261 w 4095481"/>
                <a:gd name="connsiteY160" fmla="*/ 1076674 h 1483646"/>
                <a:gd name="connsiteX161" fmla="*/ 2864261 w 4095481"/>
                <a:gd name="connsiteY161" fmla="*/ 1076674 h 1483646"/>
                <a:gd name="connsiteX162" fmla="*/ 2864261 w 4095481"/>
                <a:gd name="connsiteY162" fmla="*/ 1097280 h 1483646"/>
                <a:gd name="connsiteX163" fmla="*/ 2902898 w 4095481"/>
                <a:gd name="connsiteY163" fmla="*/ 1097280 h 1483646"/>
                <a:gd name="connsiteX164" fmla="*/ 2902898 w 4095481"/>
                <a:gd name="connsiteY164" fmla="*/ 1097280 h 1483646"/>
                <a:gd name="connsiteX165" fmla="*/ 2905474 w 4095481"/>
                <a:gd name="connsiteY165" fmla="*/ 1115311 h 1483646"/>
                <a:gd name="connsiteX166" fmla="*/ 2920928 w 4095481"/>
                <a:gd name="connsiteY166" fmla="*/ 1115309 h 1483646"/>
                <a:gd name="connsiteX167" fmla="*/ 2920929 w 4095481"/>
                <a:gd name="connsiteY167" fmla="*/ 1133340 h 1483646"/>
                <a:gd name="connsiteX168" fmla="*/ 2946686 w 4095481"/>
                <a:gd name="connsiteY168" fmla="*/ 1138493 h 1483646"/>
                <a:gd name="connsiteX169" fmla="*/ 2962140 w 4095481"/>
                <a:gd name="connsiteY169" fmla="*/ 1138493 h 1483646"/>
                <a:gd name="connsiteX170" fmla="*/ 2962140 w 4095481"/>
                <a:gd name="connsiteY170" fmla="*/ 1138493 h 1483646"/>
                <a:gd name="connsiteX171" fmla="*/ 3008504 w 4095481"/>
                <a:gd name="connsiteY171" fmla="*/ 1138493 h 1483646"/>
                <a:gd name="connsiteX172" fmla="*/ 3008504 w 4095481"/>
                <a:gd name="connsiteY172" fmla="*/ 1156523 h 1483646"/>
                <a:gd name="connsiteX173" fmla="*/ 3023960 w 4095481"/>
                <a:gd name="connsiteY173" fmla="*/ 1156524 h 1483646"/>
                <a:gd name="connsiteX174" fmla="*/ 3026535 w 4095481"/>
                <a:gd name="connsiteY174" fmla="*/ 1171978 h 1483646"/>
                <a:gd name="connsiteX175" fmla="*/ 3054868 w 4095481"/>
                <a:gd name="connsiteY175" fmla="*/ 1171978 h 1483646"/>
                <a:gd name="connsiteX176" fmla="*/ 3054868 w 4095481"/>
                <a:gd name="connsiteY176" fmla="*/ 1215766 h 1483646"/>
                <a:gd name="connsiteX177" fmla="*/ 3101232 w 4095481"/>
                <a:gd name="connsiteY177" fmla="*/ 1215766 h 1483646"/>
                <a:gd name="connsiteX178" fmla="*/ 3101232 w 4095481"/>
                <a:gd name="connsiteY178" fmla="*/ 1236372 h 1483646"/>
                <a:gd name="connsiteX179" fmla="*/ 3124414 w 4095481"/>
                <a:gd name="connsiteY179" fmla="*/ 1236372 h 1483646"/>
                <a:gd name="connsiteX180" fmla="*/ 3124414 w 4095481"/>
                <a:gd name="connsiteY180" fmla="*/ 1246675 h 1483646"/>
                <a:gd name="connsiteX181" fmla="*/ 3214566 w 4095481"/>
                <a:gd name="connsiteY181" fmla="*/ 1246675 h 1483646"/>
                <a:gd name="connsiteX182" fmla="*/ 3214566 w 4095481"/>
                <a:gd name="connsiteY182" fmla="*/ 1246675 h 1483646"/>
                <a:gd name="connsiteX183" fmla="*/ 3219717 w 4095481"/>
                <a:gd name="connsiteY183" fmla="*/ 1269857 h 1483646"/>
                <a:gd name="connsiteX184" fmla="*/ 3240323 w 4095481"/>
                <a:gd name="connsiteY184" fmla="*/ 1269856 h 1483646"/>
                <a:gd name="connsiteX185" fmla="*/ 3242900 w 4095481"/>
                <a:gd name="connsiteY185" fmla="*/ 1295615 h 1483646"/>
                <a:gd name="connsiteX186" fmla="*/ 3268658 w 4095481"/>
                <a:gd name="connsiteY186" fmla="*/ 1300767 h 1483646"/>
                <a:gd name="connsiteX187" fmla="*/ 3307294 w 4095481"/>
                <a:gd name="connsiteY187" fmla="*/ 1300767 h 1483646"/>
                <a:gd name="connsiteX188" fmla="*/ 3307294 w 4095481"/>
                <a:gd name="connsiteY188" fmla="*/ 1336827 h 1483646"/>
                <a:gd name="connsiteX189" fmla="*/ 3345931 w 4095481"/>
                <a:gd name="connsiteY189" fmla="*/ 1336827 h 1483646"/>
                <a:gd name="connsiteX190" fmla="*/ 3345931 w 4095481"/>
                <a:gd name="connsiteY190" fmla="*/ 1354858 h 1483646"/>
                <a:gd name="connsiteX191" fmla="*/ 3376840 w 4095481"/>
                <a:gd name="connsiteY191" fmla="*/ 1354858 h 1483646"/>
                <a:gd name="connsiteX192" fmla="*/ 3376840 w 4095481"/>
                <a:gd name="connsiteY192" fmla="*/ 1372888 h 1483646"/>
                <a:gd name="connsiteX193" fmla="*/ 3608660 w 4095481"/>
                <a:gd name="connsiteY193" fmla="*/ 1372888 h 1483646"/>
                <a:gd name="connsiteX194" fmla="*/ 3608660 w 4095481"/>
                <a:gd name="connsiteY194" fmla="*/ 1406373 h 1483646"/>
                <a:gd name="connsiteX195" fmla="*/ 3696236 w 4095481"/>
                <a:gd name="connsiteY195" fmla="*/ 1406373 h 1483646"/>
                <a:gd name="connsiteX196" fmla="*/ 3696236 w 4095481"/>
                <a:gd name="connsiteY196" fmla="*/ 1445010 h 1483646"/>
                <a:gd name="connsiteX197" fmla="*/ 3745176 w 4095481"/>
                <a:gd name="connsiteY197" fmla="*/ 1445010 h 1483646"/>
                <a:gd name="connsiteX198" fmla="*/ 3745176 w 4095481"/>
                <a:gd name="connsiteY198" fmla="*/ 1483646 h 1483646"/>
                <a:gd name="connsiteX199" fmla="*/ 4095481 w 4095481"/>
                <a:gd name="connsiteY199" fmla="*/ 1483646 h 1483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4095481" h="1483646">
                  <a:moveTo>
                    <a:pt x="0" y="0"/>
                  </a:moveTo>
                  <a:lnTo>
                    <a:pt x="121061" y="0"/>
                  </a:lnTo>
                  <a:lnTo>
                    <a:pt x="121061" y="12879"/>
                  </a:lnTo>
                  <a:lnTo>
                    <a:pt x="242122" y="12879"/>
                  </a:lnTo>
                  <a:lnTo>
                    <a:pt x="242122" y="20606"/>
                  </a:lnTo>
                  <a:lnTo>
                    <a:pt x="296214" y="20606"/>
                  </a:lnTo>
                  <a:cubicBezTo>
                    <a:pt x="296214" y="23182"/>
                    <a:pt x="296213" y="25757"/>
                    <a:pt x="296213" y="28333"/>
                  </a:cubicBezTo>
                  <a:lnTo>
                    <a:pt x="329699" y="28333"/>
                  </a:lnTo>
                  <a:lnTo>
                    <a:pt x="329699" y="38637"/>
                  </a:lnTo>
                  <a:lnTo>
                    <a:pt x="399245" y="38637"/>
                  </a:lnTo>
                  <a:lnTo>
                    <a:pt x="399245" y="46364"/>
                  </a:lnTo>
                  <a:lnTo>
                    <a:pt x="468791" y="46364"/>
                  </a:lnTo>
                  <a:lnTo>
                    <a:pt x="468791" y="46364"/>
                  </a:lnTo>
                  <a:lnTo>
                    <a:pt x="473943" y="51516"/>
                  </a:lnTo>
                  <a:lnTo>
                    <a:pt x="473943" y="69546"/>
                  </a:lnTo>
                  <a:lnTo>
                    <a:pt x="494548" y="69546"/>
                  </a:lnTo>
                  <a:lnTo>
                    <a:pt x="494548" y="82425"/>
                  </a:lnTo>
                  <a:lnTo>
                    <a:pt x="507427" y="82425"/>
                  </a:lnTo>
                  <a:lnTo>
                    <a:pt x="507427" y="82425"/>
                  </a:lnTo>
                  <a:lnTo>
                    <a:pt x="533185" y="82425"/>
                  </a:lnTo>
                  <a:lnTo>
                    <a:pt x="533185" y="108183"/>
                  </a:lnTo>
                  <a:lnTo>
                    <a:pt x="533185" y="108183"/>
                  </a:lnTo>
                  <a:lnTo>
                    <a:pt x="566670" y="108183"/>
                  </a:lnTo>
                  <a:lnTo>
                    <a:pt x="566670" y="121062"/>
                  </a:lnTo>
                  <a:lnTo>
                    <a:pt x="589852" y="121062"/>
                  </a:lnTo>
                  <a:lnTo>
                    <a:pt x="597579" y="128789"/>
                  </a:lnTo>
                  <a:lnTo>
                    <a:pt x="610458" y="128789"/>
                  </a:lnTo>
                  <a:lnTo>
                    <a:pt x="610458" y="149395"/>
                  </a:lnTo>
                  <a:lnTo>
                    <a:pt x="643943" y="149395"/>
                  </a:lnTo>
                  <a:lnTo>
                    <a:pt x="643943" y="164850"/>
                  </a:lnTo>
                  <a:lnTo>
                    <a:pt x="672277" y="164850"/>
                  </a:lnTo>
                  <a:lnTo>
                    <a:pt x="680004" y="172577"/>
                  </a:lnTo>
                  <a:lnTo>
                    <a:pt x="690307" y="172577"/>
                  </a:lnTo>
                  <a:lnTo>
                    <a:pt x="690307" y="180304"/>
                  </a:lnTo>
                  <a:lnTo>
                    <a:pt x="723792" y="180304"/>
                  </a:lnTo>
                  <a:lnTo>
                    <a:pt x="723792" y="188032"/>
                  </a:lnTo>
                  <a:lnTo>
                    <a:pt x="723792" y="188032"/>
                  </a:lnTo>
                  <a:lnTo>
                    <a:pt x="739246" y="203486"/>
                  </a:lnTo>
                  <a:lnTo>
                    <a:pt x="765005" y="203486"/>
                  </a:lnTo>
                  <a:lnTo>
                    <a:pt x="765005" y="203486"/>
                  </a:lnTo>
                  <a:cubicBezTo>
                    <a:pt x="765329" y="208573"/>
                    <a:pt x="768035" y="220803"/>
                    <a:pt x="768359" y="225890"/>
                  </a:cubicBezTo>
                  <a:lnTo>
                    <a:pt x="803641" y="226668"/>
                  </a:lnTo>
                  <a:lnTo>
                    <a:pt x="803641" y="234396"/>
                  </a:lnTo>
                  <a:lnTo>
                    <a:pt x="857733" y="234396"/>
                  </a:lnTo>
                  <a:lnTo>
                    <a:pt x="857733" y="242123"/>
                  </a:lnTo>
                  <a:lnTo>
                    <a:pt x="916975" y="242123"/>
                  </a:lnTo>
                  <a:lnTo>
                    <a:pt x="916975" y="242123"/>
                  </a:lnTo>
                  <a:lnTo>
                    <a:pt x="1022582" y="242123"/>
                  </a:lnTo>
                  <a:lnTo>
                    <a:pt x="1022582" y="288487"/>
                  </a:lnTo>
                  <a:lnTo>
                    <a:pt x="1061219" y="288487"/>
                  </a:lnTo>
                  <a:lnTo>
                    <a:pt x="1061219" y="309093"/>
                  </a:lnTo>
                  <a:lnTo>
                    <a:pt x="1128189" y="309093"/>
                  </a:lnTo>
                  <a:lnTo>
                    <a:pt x="1128189" y="329699"/>
                  </a:lnTo>
                  <a:lnTo>
                    <a:pt x="1182280" y="329699"/>
                  </a:lnTo>
                  <a:lnTo>
                    <a:pt x="1182280" y="345154"/>
                  </a:lnTo>
                  <a:lnTo>
                    <a:pt x="1215765" y="345154"/>
                  </a:lnTo>
                  <a:lnTo>
                    <a:pt x="1215765" y="345154"/>
                  </a:lnTo>
                  <a:lnTo>
                    <a:pt x="1223493" y="352882"/>
                  </a:lnTo>
                  <a:lnTo>
                    <a:pt x="1244099" y="352882"/>
                  </a:lnTo>
                  <a:lnTo>
                    <a:pt x="1244099" y="378639"/>
                  </a:lnTo>
                  <a:lnTo>
                    <a:pt x="1280160" y="378639"/>
                  </a:lnTo>
                  <a:lnTo>
                    <a:pt x="1280160" y="378639"/>
                  </a:lnTo>
                  <a:lnTo>
                    <a:pt x="1290463" y="388942"/>
                  </a:lnTo>
                  <a:lnTo>
                    <a:pt x="1290463" y="414700"/>
                  </a:lnTo>
                  <a:lnTo>
                    <a:pt x="1326524" y="414700"/>
                  </a:lnTo>
                  <a:lnTo>
                    <a:pt x="1326524" y="437882"/>
                  </a:lnTo>
                  <a:lnTo>
                    <a:pt x="1406373" y="437882"/>
                  </a:lnTo>
                  <a:lnTo>
                    <a:pt x="1406373" y="443033"/>
                  </a:lnTo>
                  <a:lnTo>
                    <a:pt x="1421827" y="443033"/>
                  </a:lnTo>
                  <a:lnTo>
                    <a:pt x="1421827" y="453337"/>
                  </a:lnTo>
                  <a:lnTo>
                    <a:pt x="1450161" y="453337"/>
                  </a:lnTo>
                  <a:lnTo>
                    <a:pt x="1450161" y="476519"/>
                  </a:lnTo>
                  <a:lnTo>
                    <a:pt x="1465615" y="476519"/>
                  </a:lnTo>
                  <a:lnTo>
                    <a:pt x="1465615" y="489397"/>
                  </a:lnTo>
                  <a:lnTo>
                    <a:pt x="1475918" y="489397"/>
                  </a:lnTo>
                  <a:lnTo>
                    <a:pt x="1475918" y="502276"/>
                  </a:lnTo>
                  <a:lnTo>
                    <a:pt x="1475918" y="502276"/>
                  </a:lnTo>
                  <a:lnTo>
                    <a:pt x="1488797" y="515155"/>
                  </a:lnTo>
                  <a:lnTo>
                    <a:pt x="1527434" y="515155"/>
                  </a:lnTo>
                  <a:lnTo>
                    <a:pt x="1527434" y="525458"/>
                  </a:lnTo>
                  <a:lnTo>
                    <a:pt x="1540313" y="525458"/>
                  </a:lnTo>
                  <a:lnTo>
                    <a:pt x="1540313" y="538337"/>
                  </a:lnTo>
                  <a:lnTo>
                    <a:pt x="1656223" y="538337"/>
                  </a:lnTo>
                  <a:lnTo>
                    <a:pt x="1656223" y="538337"/>
                  </a:lnTo>
                  <a:cubicBezTo>
                    <a:pt x="1656409" y="550239"/>
                    <a:pt x="1656594" y="557379"/>
                    <a:pt x="1656780" y="569281"/>
                  </a:cubicBezTo>
                  <a:lnTo>
                    <a:pt x="1705162" y="566670"/>
                  </a:lnTo>
                  <a:lnTo>
                    <a:pt x="1705162" y="582125"/>
                  </a:lnTo>
                  <a:lnTo>
                    <a:pt x="1774708" y="582125"/>
                  </a:lnTo>
                  <a:lnTo>
                    <a:pt x="1774708" y="600156"/>
                  </a:lnTo>
                  <a:lnTo>
                    <a:pt x="1846830" y="600156"/>
                  </a:lnTo>
                  <a:lnTo>
                    <a:pt x="1846830" y="600156"/>
                  </a:lnTo>
                  <a:lnTo>
                    <a:pt x="1849601" y="607883"/>
                  </a:lnTo>
                  <a:lnTo>
                    <a:pt x="1893194" y="607884"/>
                  </a:lnTo>
                  <a:lnTo>
                    <a:pt x="1893194" y="631065"/>
                  </a:lnTo>
                  <a:lnTo>
                    <a:pt x="1993649" y="631065"/>
                  </a:lnTo>
                  <a:lnTo>
                    <a:pt x="1993649" y="646520"/>
                  </a:lnTo>
                  <a:lnTo>
                    <a:pt x="2027134" y="646520"/>
                  </a:lnTo>
                  <a:lnTo>
                    <a:pt x="2027134" y="661974"/>
                  </a:lnTo>
                  <a:lnTo>
                    <a:pt x="2060619" y="661974"/>
                  </a:lnTo>
                  <a:lnTo>
                    <a:pt x="2060619" y="661974"/>
                  </a:lnTo>
                  <a:lnTo>
                    <a:pt x="2060619" y="672278"/>
                  </a:lnTo>
                  <a:lnTo>
                    <a:pt x="2078650" y="672277"/>
                  </a:lnTo>
                  <a:lnTo>
                    <a:pt x="2079037" y="678401"/>
                  </a:lnTo>
                  <a:lnTo>
                    <a:pt x="2093716" y="676993"/>
                  </a:lnTo>
                  <a:lnTo>
                    <a:pt x="2098236" y="710330"/>
                  </a:lnTo>
                  <a:lnTo>
                    <a:pt x="2112524" y="711887"/>
                  </a:lnTo>
                  <a:lnTo>
                    <a:pt x="2111504" y="733318"/>
                  </a:lnTo>
                  <a:lnTo>
                    <a:pt x="2135317" y="736672"/>
                  </a:lnTo>
                  <a:lnTo>
                    <a:pt x="2143044" y="736672"/>
                  </a:lnTo>
                  <a:lnTo>
                    <a:pt x="2143044" y="757278"/>
                  </a:lnTo>
                  <a:lnTo>
                    <a:pt x="2168802" y="757278"/>
                  </a:lnTo>
                  <a:lnTo>
                    <a:pt x="2168802" y="767581"/>
                  </a:lnTo>
                  <a:lnTo>
                    <a:pt x="2240924" y="767581"/>
                  </a:lnTo>
                  <a:lnTo>
                    <a:pt x="2240924" y="785611"/>
                  </a:lnTo>
                  <a:lnTo>
                    <a:pt x="2279560" y="785611"/>
                  </a:lnTo>
                  <a:lnTo>
                    <a:pt x="2279560" y="795915"/>
                  </a:lnTo>
                  <a:lnTo>
                    <a:pt x="2313045" y="795915"/>
                  </a:lnTo>
                  <a:lnTo>
                    <a:pt x="2313045" y="824248"/>
                  </a:lnTo>
                  <a:lnTo>
                    <a:pt x="2328500" y="824248"/>
                  </a:lnTo>
                  <a:lnTo>
                    <a:pt x="2333651" y="829399"/>
                  </a:lnTo>
                  <a:lnTo>
                    <a:pt x="2338803" y="829399"/>
                  </a:lnTo>
                  <a:lnTo>
                    <a:pt x="2338803" y="837127"/>
                  </a:lnTo>
                  <a:lnTo>
                    <a:pt x="2359409" y="837127"/>
                  </a:lnTo>
                  <a:lnTo>
                    <a:pt x="2359409" y="850006"/>
                  </a:lnTo>
                  <a:lnTo>
                    <a:pt x="2374864" y="850006"/>
                  </a:lnTo>
                  <a:lnTo>
                    <a:pt x="2374864" y="855157"/>
                  </a:lnTo>
                  <a:lnTo>
                    <a:pt x="2391533" y="859920"/>
                  </a:lnTo>
                  <a:cubicBezTo>
                    <a:pt x="2391987" y="867517"/>
                    <a:pt x="2387677" y="860827"/>
                    <a:pt x="2388131" y="868424"/>
                  </a:cubicBezTo>
                  <a:lnTo>
                    <a:pt x="2416076" y="873187"/>
                  </a:lnTo>
                  <a:lnTo>
                    <a:pt x="2416076" y="896370"/>
                  </a:lnTo>
                  <a:lnTo>
                    <a:pt x="2439258" y="896370"/>
                  </a:lnTo>
                  <a:lnTo>
                    <a:pt x="2439258" y="911824"/>
                  </a:lnTo>
                  <a:lnTo>
                    <a:pt x="2455926" y="911824"/>
                  </a:lnTo>
                  <a:lnTo>
                    <a:pt x="2454519" y="924704"/>
                  </a:lnTo>
                  <a:lnTo>
                    <a:pt x="2519107" y="924703"/>
                  </a:lnTo>
                  <a:lnTo>
                    <a:pt x="2519107" y="937582"/>
                  </a:lnTo>
                  <a:lnTo>
                    <a:pt x="2547441" y="937582"/>
                  </a:lnTo>
                  <a:lnTo>
                    <a:pt x="2547441" y="947885"/>
                  </a:lnTo>
                  <a:lnTo>
                    <a:pt x="2593805" y="947885"/>
                  </a:lnTo>
                  <a:lnTo>
                    <a:pt x="2593805" y="958188"/>
                  </a:lnTo>
                  <a:lnTo>
                    <a:pt x="2598956" y="958188"/>
                  </a:lnTo>
                  <a:lnTo>
                    <a:pt x="2598956" y="973643"/>
                  </a:lnTo>
                  <a:lnTo>
                    <a:pt x="2622138" y="973643"/>
                  </a:lnTo>
                  <a:lnTo>
                    <a:pt x="2622138" y="978795"/>
                  </a:lnTo>
                  <a:lnTo>
                    <a:pt x="2622138" y="978795"/>
                  </a:lnTo>
                  <a:lnTo>
                    <a:pt x="2632441" y="989098"/>
                  </a:lnTo>
                  <a:lnTo>
                    <a:pt x="2686533" y="989098"/>
                  </a:lnTo>
                  <a:lnTo>
                    <a:pt x="2686533" y="1017431"/>
                  </a:lnTo>
                  <a:lnTo>
                    <a:pt x="2698440" y="1017432"/>
                  </a:lnTo>
                  <a:lnTo>
                    <a:pt x="2699799" y="1035461"/>
                  </a:lnTo>
                  <a:lnTo>
                    <a:pt x="2714866" y="1035461"/>
                  </a:lnTo>
                  <a:lnTo>
                    <a:pt x="2714866" y="1048340"/>
                  </a:lnTo>
                  <a:lnTo>
                    <a:pt x="2735472" y="1048340"/>
                  </a:lnTo>
                  <a:lnTo>
                    <a:pt x="2735472" y="1056068"/>
                  </a:lnTo>
                  <a:lnTo>
                    <a:pt x="2776685" y="1056068"/>
                  </a:lnTo>
                  <a:lnTo>
                    <a:pt x="2779260" y="1063795"/>
                  </a:lnTo>
                  <a:lnTo>
                    <a:pt x="2807594" y="1061220"/>
                  </a:lnTo>
                  <a:lnTo>
                    <a:pt x="2807594" y="1076674"/>
                  </a:lnTo>
                  <a:lnTo>
                    <a:pt x="2807594" y="1076674"/>
                  </a:lnTo>
                  <a:lnTo>
                    <a:pt x="2820473" y="1076674"/>
                  </a:lnTo>
                  <a:lnTo>
                    <a:pt x="2864261" y="1076674"/>
                  </a:lnTo>
                  <a:lnTo>
                    <a:pt x="2864261" y="1076674"/>
                  </a:lnTo>
                  <a:lnTo>
                    <a:pt x="2864261" y="1097280"/>
                  </a:lnTo>
                  <a:lnTo>
                    <a:pt x="2902898" y="1097280"/>
                  </a:lnTo>
                  <a:lnTo>
                    <a:pt x="2902898" y="1097280"/>
                  </a:lnTo>
                  <a:lnTo>
                    <a:pt x="2905474" y="1115311"/>
                  </a:lnTo>
                  <a:lnTo>
                    <a:pt x="2920928" y="1115309"/>
                  </a:lnTo>
                  <a:cubicBezTo>
                    <a:pt x="2920928" y="1121319"/>
                    <a:pt x="2920929" y="1127330"/>
                    <a:pt x="2920929" y="1133340"/>
                  </a:cubicBezTo>
                  <a:lnTo>
                    <a:pt x="2946686" y="1138493"/>
                  </a:lnTo>
                  <a:lnTo>
                    <a:pt x="2962140" y="1138493"/>
                  </a:lnTo>
                  <a:lnTo>
                    <a:pt x="2962140" y="1138493"/>
                  </a:lnTo>
                  <a:lnTo>
                    <a:pt x="3008504" y="1138493"/>
                  </a:lnTo>
                  <a:lnTo>
                    <a:pt x="3008504" y="1156523"/>
                  </a:lnTo>
                  <a:lnTo>
                    <a:pt x="3023960" y="1156524"/>
                  </a:lnTo>
                  <a:lnTo>
                    <a:pt x="3026535" y="1171978"/>
                  </a:lnTo>
                  <a:lnTo>
                    <a:pt x="3054868" y="1171978"/>
                  </a:lnTo>
                  <a:lnTo>
                    <a:pt x="3054868" y="1215766"/>
                  </a:lnTo>
                  <a:lnTo>
                    <a:pt x="3101232" y="1215766"/>
                  </a:lnTo>
                  <a:lnTo>
                    <a:pt x="3101232" y="1236372"/>
                  </a:lnTo>
                  <a:lnTo>
                    <a:pt x="3124414" y="1236372"/>
                  </a:lnTo>
                  <a:lnTo>
                    <a:pt x="3124414" y="1246675"/>
                  </a:lnTo>
                  <a:lnTo>
                    <a:pt x="3214566" y="1246675"/>
                  </a:lnTo>
                  <a:lnTo>
                    <a:pt x="3214566" y="1246675"/>
                  </a:lnTo>
                  <a:lnTo>
                    <a:pt x="3219717" y="1269857"/>
                  </a:lnTo>
                  <a:lnTo>
                    <a:pt x="3240323" y="1269856"/>
                  </a:lnTo>
                  <a:lnTo>
                    <a:pt x="3242900" y="1295615"/>
                  </a:lnTo>
                  <a:lnTo>
                    <a:pt x="3268658" y="1300767"/>
                  </a:lnTo>
                  <a:lnTo>
                    <a:pt x="3307294" y="1300767"/>
                  </a:lnTo>
                  <a:lnTo>
                    <a:pt x="3307294" y="1336827"/>
                  </a:lnTo>
                  <a:lnTo>
                    <a:pt x="3345931" y="1336827"/>
                  </a:lnTo>
                  <a:lnTo>
                    <a:pt x="3345931" y="1354858"/>
                  </a:lnTo>
                  <a:lnTo>
                    <a:pt x="3376840" y="1354858"/>
                  </a:lnTo>
                  <a:lnTo>
                    <a:pt x="3376840" y="1372888"/>
                  </a:lnTo>
                  <a:lnTo>
                    <a:pt x="3608660" y="1372888"/>
                  </a:lnTo>
                  <a:lnTo>
                    <a:pt x="3608660" y="1406373"/>
                  </a:lnTo>
                  <a:lnTo>
                    <a:pt x="3696236" y="1406373"/>
                  </a:lnTo>
                  <a:lnTo>
                    <a:pt x="3696236" y="1445010"/>
                  </a:lnTo>
                  <a:lnTo>
                    <a:pt x="3745176" y="1445010"/>
                  </a:lnTo>
                  <a:lnTo>
                    <a:pt x="3745176" y="1483646"/>
                  </a:lnTo>
                  <a:lnTo>
                    <a:pt x="4095481" y="1483646"/>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5" name="Group 14">
              <a:extLst>
                <a:ext uri="{FF2B5EF4-FFF2-40B4-BE49-F238E27FC236}">
                  <a16:creationId xmlns:a16="http://schemas.microsoft.com/office/drawing/2014/main" id="{380745C5-120F-491B-885F-644A54274D42}"/>
                </a:ext>
              </a:extLst>
            </p:cNvPr>
            <p:cNvGrpSpPr/>
            <p:nvPr/>
          </p:nvGrpSpPr>
          <p:grpSpPr>
            <a:xfrm>
              <a:off x="7159295" y="2352256"/>
              <a:ext cx="95540" cy="95540"/>
              <a:chOff x="9455079" y="3830324"/>
              <a:chExt cx="95540" cy="95540"/>
            </a:xfrm>
          </p:grpSpPr>
          <p:cxnSp>
            <p:nvCxnSpPr>
              <p:cNvPr id="14" name="Straight Connector 13">
                <a:extLst>
                  <a:ext uri="{FF2B5EF4-FFF2-40B4-BE49-F238E27FC236}">
                    <a16:creationId xmlns:a16="http://schemas.microsoft.com/office/drawing/2014/main" id="{710C3328-E7EB-4E87-BFB7-15229575D2EF}"/>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3634AA4A-1C71-486B-A869-3ED7562717B7}"/>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90" name="Group 289">
              <a:extLst>
                <a:ext uri="{FF2B5EF4-FFF2-40B4-BE49-F238E27FC236}">
                  <a16:creationId xmlns:a16="http://schemas.microsoft.com/office/drawing/2014/main" id="{EC53DCC4-C41B-4083-B5F4-4A86A2CC0FF2}"/>
                </a:ext>
              </a:extLst>
            </p:cNvPr>
            <p:cNvGrpSpPr/>
            <p:nvPr/>
          </p:nvGrpSpPr>
          <p:grpSpPr>
            <a:xfrm>
              <a:off x="7211030" y="2353201"/>
              <a:ext cx="95540" cy="95540"/>
              <a:chOff x="9455079" y="3830324"/>
              <a:chExt cx="95540" cy="95540"/>
            </a:xfrm>
          </p:grpSpPr>
          <p:cxnSp>
            <p:nvCxnSpPr>
              <p:cNvPr id="291" name="Straight Connector 290">
                <a:extLst>
                  <a:ext uri="{FF2B5EF4-FFF2-40B4-BE49-F238E27FC236}">
                    <a16:creationId xmlns:a16="http://schemas.microsoft.com/office/drawing/2014/main" id="{901D7B4E-2757-417B-9748-6BFD9E26FA83}"/>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B7482AB7-50FD-40DB-922B-E755EBAC7579}"/>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93" name="Group 292">
              <a:extLst>
                <a:ext uri="{FF2B5EF4-FFF2-40B4-BE49-F238E27FC236}">
                  <a16:creationId xmlns:a16="http://schemas.microsoft.com/office/drawing/2014/main" id="{FA69BBED-0464-49E9-BE6C-5EC00C838049}"/>
                </a:ext>
              </a:extLst>
            </p:cNvPr>
            <p:cNvGrpSpPr/>
            <p:nvPr/>
          </p:nvGrpSpPr>
          <p:grpSpPr>
            <a:xfrm>
              <a:off x="7405030" y="2372280"/>
              <a:ext cx="95540" cy="95540"/>
              <a:chOff x="9455079" y="3830324"/>
              <a:chExt cx="95540" cy="95540"/>
            </a:xfrm>
          </p:grpSpPr>
          <p:cxnSp>
            <p:nvCxnSpPr>
              <p:cNvPr id="294" name="Straight Connector 293">
                <a:extLst>
                  <a:ext uri="{FF2B5EF4-FFF2-40B4-BE49-F238E27FC236}">
                    <a16:creationId xmlns:a16="http://schemas.microsoft.com/office/drawing/2014/main" id="{74FD2C87-39C9-4645-8691-41445A84DD64}"/>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1A9474C8-FFB5-429E-8020-EBFE1421B02C}"/>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96" name="Group 295">
              <a:extLst>
                <a:ext uri="{FF2B5EF4-FFF2-40B4-BE49-F238E27FC236}">
                  <a16:creationId xmlns:a16="http://schemas.microsoft.com/office/drawing/2014/main" id="{D83496E2-19F7-4844-89E2-B1AD356D08FD}"/>
                </a:ext>
              </a:extLst>
            </p:cNvPr>
            <p:cNvGrpSpPr/>
            <p:nvPr/>
          </p:nvGrpSpPr>
          <p:grpSpPr>
            <a:xfrm>
              <a:off x="7586259" y="2400026"/>
              <a:ext cx="95540" cy="95540"/>
              <a:chOff x="9455079" y="3830324"/>
              <a:chExt cx="95540" cy="95540"/>
            </a:xfrm>
          </p:grpSpPr>
          <p:cxnSp>
            <p:nvCxnSpPr>
              <p:cNvPr id="297" name="Straight Connector 296">
                <a:extLst>
                  <a:ext uri="{FF2B5EF4-FFF2-40B4-BE49-F238E27FC236}">
                    <a16:creationId xmlns:a16="http://schemas.microsoft.com/office/drawing/2014/main" id="{BAC09197-B4C6-4D58-9E1B-4C003C78F658}"/>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6A8579E8-5E53-42A9-9172-F0E181D99A2B}"/>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99" name="Group 298">
              <a:extLst>
                <a:ext uri="{FF2B5EF4-FFF2-40B4-BE49-F238E27FC236}">
                  <a16:creationId xmlns:a16="http://schemas.microsoft.com/office/drawing/2014/main" id="{8C24A0EC-97BF-43DE-9E8D-9292E6BCAEAF}"/>
                </a:ext>
              </a:extLst>
            </p:cNvPr>
            <p:cNvGrpSpPr/>
            <p:nvPr/>
          </p:nvGrpSpPr>
          <p:grpSpPr>
            <a:xfrm>
              <a:off x="8352277" y="2701357"/>
              <a:ext cx="95540" cy="95540"/>
              <a:chOff x="9455079" y="3830324"/>
              <a:chExt cx="95540" cy="95540"/>
            </a:xfrm>
          </p:grpSpPr>
          <p:cxnSp>
            <p:nvCxnSpPr>
              <p:cNvPr id="300" name="Straight Connector 299">
                <a:extLst>
                  <a:ext uri="{FF2B5EF4-FFF2-40B4-BE49-F238E27FC236}">
                    <a16:creationId xmlns:a16="http://schemas.microsoft.com/office/drawing/2014/main" id="{FF63E9D8-A81D-4478-8C66-74E5EEFE85D0}"/>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BF64E963-686B-4765-90DE-DAA9446CFCBC}"/>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02" name="Group 301">
              <a:extLst>
                <a:ext uri="{FF2B5EF4-FFF2-40B4-BE49-F238E27FC236}">
                  <a16:creationId xmlns:a16="http://schemas.microsoft.com/office/drawing/2014/main" id="{97479A87-374C-4A0F-97CA-0F9B9551C0D7}"/>
                </a:ext>
              </a:extLst>
            </p:cNvPr>
            <p:cNvGrpSpPr/>
            <p:nvPr/>
          </p:nvGrpSpPr>
          <p:grpSpPr>
            <a:xfrm>
              <a:off x="8416074" y="2734767"/>
              <a:ext cx="95540" cy="95540"/>
              <a:chOff x="9455079" y="3830324"/>
              <a:chExt cx="95540" cy="95540"/>
            </a:xfrm>
          </p:grpSpPr>
          <p:cxnSp>
            <p:nvCxnSpPr>
              <p:cNvPr id="303" name="Straight Connector 302">
                <a:extLst>
                  <a:ext uri="{FF2B5EF4-FFF2-40B4-BE49-F238E27FC236}">
                    <a16:creationId xmlns:a16="http://schemas.microsoft.com/office/drawing/2014/main" id="{12E152A9-A5DF-4060-847A-63BD086D4DFC}"/>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33A3E71D-BF15-42F6-AD6D-E3716C6F5261}"/>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05" name="Group 304">
              <a:extLst>
                <a:ext uri="{FF2B5EF4-FFF2-40B4-BE49-F238E27FC236}">
                  <a16:creationId xmlns:a16="http://schemas.microsoft.com/office/drawing/2014/main" id="{C1B2FF9D-704C-4D57-A0D1-7136E3625076}"/>
                </a:ext>
              </a:extLst>
            </p:cNvPr>
            <p:cNvGrpSpPr/>
            <p:nvPr/>
          </p:nvGrpSpPr>
          <p:grpSpPr>
            <a:xfrm>
              <a:off x="8437801" y="2757032"/>
              <a:ext cx="95540" cy="95540"/>
              <a:chOff x="9455079" y="3830324"/>
              <a:chExt cx="95540" cy="95540"/>
            </a:xfrm>
          </p:grpSpPr>
          <p:cxnSp>
            <p:nvCxnSpPr>
              <p:cNvPr id="306" name="Straight Connector 305">
                <a:extLst>
                  <a:ext uri="{FF2B5EF4-FFF2-40B4-BE49-F238E27FC236}">
                    <a16:creationId xmlns:a16="http://schemas.microsoft.com/office/drawing/2014/main" id="{0D10E231-B3BA-4846-AC6A-F7C9F9A8F9A6}"/>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68E1E5D1-3F62-42E5-9FF9-C99DB349ABB0}"/>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08" name="Group 307">
              <a:extLst>
                <a:ext uri="{FF2B5EF4-FFF2-40B4-BE49-F238E27FC236}">
                  <a16:creationId xmlns:a16="http://schemas.microsoft.com/office/drawing/2014/main" id="{529FD923-A97D-4C13-BA22-14014DB022FA}"/>
                </a:ext>
              </a:extLst>
            </p:cNvPr>
            <p:cNvGrpSpPr/>
            <p:nvPr/>
          </p:nvGrpSpPr>
          <p:grpSpPr>
            <a:xfrm>
              <a:off x="8471650" y="2777933"/>
              <a:ext cx="95540" cy="95540"/>
              <a:chOff x="9455079" y="3830324"/>
              <a:chExt cx="95540" cy="95540"/>
            </a:xfrm>
          </p:grpSpPr>
          <p:cxnSp>
            <p:nvCxnSpPr>
              <p:cNvPr id="309" name="Straight Connector 308">
                <a:extLst>
                  <a:ext uri="{FF2B5EF4-FFF2-40B4-BE49-F238E27FC236}">
                    <a16:creationId xmlns:a16="http://schemas.microsoft.com/office/drawing/2014/main" id="{7E24C038-FC18-4DDA-A342-2DE04AD7212E}"/>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16E82809-A629-42EF-99D1-F075E3F472F8}"/>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1" name="Group 310">
              <a:extLst>
                <a:ext uri="{FF2B5EF4-FFF2-40B4-BE49-F238E27FC236}">
                  <a16:creationId xmlns:a16="http://schemas.microsoft.com/office/drawing/2014/main" id="{E12CB890-AE7C-4B70-8AAA-903BA9C6B1C6}"/>
                </a:ext>
              </a:extLst>
            </p:cNvPr>
            <p:cNvGrpSpPr/>
            <p:nvPr/>
          </p:nvGrpSpPr>
          <p:grpSpPr>
            <a:xfrm>
              <a:off x="8503005" y="2782497"/>
              <a:ext cx="95540" cy="95540"/>
              <a:chOff x="9455079" y="3830324"/>
              <a:chExt cx="95540" cy="95540"/>
            </a:xfrm>
          </p:grpSpPr>
          <p:cxnSp>
            <p:nvCxnSpPr>
              <p:cNvPr id="312" name="Straight Connector 311">
                <a:extLst>
                  <a:ext uri="{FF2B5EF4-FFF2-40B4-BE49-F238E27FC236}">
                    <a16:creationId xmlns:a16="http://schemas.microsoft.com/office/drawing/2014/main" id="{A44266D0-DEF7-48A4-B4CA-71114DEF7784}"/>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9167A5F6-5EF7-49FF-817B-E0DC35213D6F}"/>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4" name="Group 313">
              <a:extLst>
                <a:ext uri="{FF2B5EF4-FFF2-40B4-BE49-F238E27FC236}">
                  <a16:creationId xmlns:a16="http://schemas.microsoft.com/office/drawing/2014/main" id="{61336802-F868-4339-AE8B-F89E63340BB8}"/>
                </a:ext>
              </a:extLst>
            </p:cNvPr>
            <p:cNvGrpSpPr/>
            <p:nvPr/>
          </p:nvGrpSpPr>
          <p:grpSpPr>
            <a:xfrm>
              <a:off x="8798717" y="2903902"/>
              <a:ext cx="95540" cy="95540"/>
              <a:chOff x="9455079" y="3830324"/>
              <a:chExt cx="95540" cy="95540"/>
            </a:xfrm>
          </p:grpSpPr>
          <p:cxnSp>
            <p:nvCxnSpPr>
              <p:cNvPr id="315" name="Straight Connector 314">
                <a:extLst>
                  <a:ext uri="{FF2B5EF4-FFF2-40B4-BE49-F238E27FC236}">
                    <a16:creationId xmlns:a16="http://schemas.microsoft.com/office/drawing/2014/main" id="{64E694E2-98CD-4BF6-87C4-79DC30FBCDD4}"/>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50EE9C24-27A1-449B-8BC6-F6989BFA2DE1}"/>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 name="Group 316">
              <a:extLst>
                <a:ext uri="{FF2B5EF4-FFF2-40B4-BE49-F238E27FC236}">
                  <a16:creationId xmlns:a16="http://schemas.microsoft.com/office/drawing/2014/main" id="{07BF3603-5193-4346-8906-110A04EFF04B}"/>
                </a:ext>
              </a:extLst>
            </p:cNvPr>
            <p:cNvGrpSpPr/>
            <p:nvPr/>
          </p:nvGrpSpPr>
          <p:grpSpPr>
            <a:xfrm>
              <a:off x="8873629" y="2936342"/>
              <a:ext cx="95540" cy="95540"/>
              <a:chOff x="9455079" y="3830324"/>
              <a:chExt cx="95540" cy="95540"/>
            </a:xfrm>
          </p:grpSpPr>
          <p:cxnSp>
            <p:nvCxnSpPr>
              <p:cNvPr id="318" name="Straight Connector 317">
                <a:extLst>
                  <a:ext uri="{FF2B5EF4-FFF2-40B4-BE49-F238E27FC236}">
                    <a16:creationId xmlns:a16="http://schemas.microsoft.com/office/drawing/2014/main" id="{2ECDC639-B0C4-4D59-B38F-130D9AC58936}"/>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6A595790-1682-459D-A8CF-E22F6F74A3F0}"/>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 name="Group 319">
              <a:extLst>
                <a:ext uri="{FF2B5EF4-FFF2-40B4-BE49-F238E27FC236}">
                  <a16:creationId xmlns:a16="http://schemas.microsoft.com/office/drawing/2014/main" id="{5BC24120-ADC8-42EB-B415-6DEAE2B49038}"/>
                </a:ext>
              </a:extLst>
            </p:cNvPr>
            <p:cNvGrpSpPr/>
            <p:nvPr/>
          </p:nvGrpSpPr>
          <p:grpSpPr>
            <a:xfrm>
              <a:off x="8904106" y="2936641"/>
              <a:ext cx="95540" cy="95540"/>
              <a:chOff x="9455079" y="3830324"/>
              <a:chExt cx="95540" cy="95540"/>
            </a:xfrm>
          </p:grpSpPr>
          <p:cxnSp>
            <p:nvCxnSpPr>
              <p:cNvPr id="321" name="Straight Connector 320">
                <a:extLst>
                  <a:ext uri="{FF2B5EF4-FFF2-40B4-BE49-F238E27FC236}">
                    <a16:creationId xmlns:a16="http://schemas.microsoft.com/office/drawing/2014/main" id="{C2969F11-AD62-4CED-A4EB-98BC2A6618AA}"/>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1953A25F-31CD-43D3-B935-62D6C93E078C}"/>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3" name="Group 322">
              <a:extLst>
                <a:ext uri="{FF2B5EF4-FFF2-40B4-BE49-F238E27FC236}">
                  <a16:creationId xmlns:a16="http://schemas.microsoft.com/office/drawing/2014/main" id="{C8BDF79A-52D4-44D6-BFE4-3AE904576EB2}"/>
                </a:ext>
              </a:extLst>
            </p:cNvPr>
            <p:cNvGrpSpPr/>
            <p:nvPr/>
          </p:nvGrpSpPr>
          <p:grpSpPr>
            <a:xfrm>
              <a:off x="9138153" y="2987774"/>
              <a:ext cx="95540" cy="95540"/>
              <a:chOff x="9455079" y="3830324"/>
              <a:chExt cx="95540" cy="95540"/>
            </a:xfrm>
          </p:grpSpPr>
          <p:cxnSp>
            <p:nvCxnSpPr>
              <p:cNvPr id="324" name="Straight Connector 323">
                <a:extLst>
                  <a:ext uri="{FF2B5EF4-FFF2-40B4-BE49-F238E27FC236}">
                    <a16:creationId xmlns:a16="http://schemas.microsoft.com/office/drawing/2014/main" id="{89A4A96E-2111-4865-ADD3-EF4568C273F8}"/>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AAC90683-17D0-421B-A1B0-7FD47B2A5F49}"/>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9" name="Group 328">
              <a:extLst>
                <a:ext uri="{FF2B5EF4-FFF2-40B4-BE49-F238E27FC236}">
                  <a16:creationId xmlns:a16="http://schemas.microsoft.com/office/drawing/2014/main" id="{75BCB21A-8AAB-451A-BD26-A91A4E314064}"/>
                </a:ext>
              </a:extLst>
            </p:cNvPr>
            <p:cNvGrpSpPr/>
            <p:nvPr/>
          </p:nvGrpSpPr>
          <p:grpSpPr>
            <a:xfrm>
              <a:off x="9635135" y="3286086"/>
              <a:ext cx="95540" cy="95540"/>
              <a:chOff x="9455079" y="3830324"/>
              <a:chExt cx="95540" cy="95540"/>
            </a:xfrm>
          </p:grpSpPr>
          <p:cxnSp>
            <p:nvCxnSpPr>
              <p:cNvPr id="330" name="Straight Connector 329">
                <a:extLst>
                  <a:ext uri="{FF2B5EF4-FFF2-40B4-BE49-F238E27FC236}">
                    <a16:creationId xmlns:a16="http://schemas.microsoft.com/office/drawing/2014/main" id="{1520D67E-0D92-4C94-9CA8-91B319D8FDB0}"/>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2F74A53F-5B70-46B0-9A9F-5CA34C4D94C7}"/>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32" name="Group 331">
              <a:extLst>
                <a:ext uri="{FF2B5EF4-FFF2-40B4-BE49-F238E27FC236}">
                  <a16:creationId xmlns:a16="http://schemas.microsoft.com/office/drawing/2014/main" id="{919FD8B5-366E-4211-A765-6F8F741FB9BB}"/>
                </a:ext>
              </a:extLst>
            </p:cNvPr>
            <p:cNvGrpSpPr/>
            <p:nvPr/>
          </p:nvGrpSpPr>
          <p:grpSpPr>
            <a:xfrm>
              <a:off x="10050692" y="3456748"/>
              <a:ext cx="95540" cy="95540"/>
              <a:chOff x="9455079" y="3830324"/>
              <a:chExt cx="95540" cy="95540"/>
            </a:xfrm>
          </p:grpSpPr>
          <p:cxnSp>
            <p:nvCxnSpPr>
              <p:cNvPr id="333" name="Straight Connector 332">
                <a:extLst>
                  <a:ext uri="{FF2B5EF4-FFF2-40B4-BE49-F238E27FC236}">
                    <a16:creationId xmlns:a16="http://schemas.microsoft.com/office/drawing/2014/main" id="{4D284D55-41F4-4220-9187-E0E02F9958DA}"/>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BE1A288D-271A-4975-A8E6-7F0994D9FBDE}"/>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35" name="Group 334">
              <a:extLst>
                <a:ext uri="{FF2B5EF4-FFF2-40B4-BE49-F238E27FC236}">
                  <a16:creationId xmlns:a16="http://schemas.microsoft.com/office/drawing/2014/main" id="{3F9FCAF3-5656-483B-AD5E-6D9C3190E33D}"/>
                </a:ext>
              </a:extLst>
            </p:cNvPr>
            <p:cNvGrpSpPr/>
            <p:nvPr/>
          </p:nvGrpSpPr>
          <p:grpSpPr>
            <a:xfrm>
              <a:off x="10236346" y="3566383"/>
              <a:ext cx="95540" cy="95540"/>
              <a:chOff x="9455079" y="3830324"/>
              <a:chExt cx="95540" cy="95540"/>
            </a:xfrm>
          </p:grpSpPr>
          <p:cxnSp>
            <p:nvCxnSpPr>
              <p:cNvPr id="336" name="Straight Connector 335">
                <a:extLst>
                  <a:ext uri="{FF2B5EF4-FFF2-40B4-BE49-F238E27FC236}">
                    <a16:creationId xmlns:a16="http://schemas.microsoft.com/office/drawing/2014/main" id="{EB8938CF-88BD-4EE1-80CC-BE83242A34A6}"/>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AE2E1433-DE58-4DFF-82DA-65D421224DC8}"/>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38" name="Group 337">
              <a:extLst>
                <a:ext uri="{FF2B5EF4-FFF2-40B4-BE49-F238E27FC236}">
                  <a16:creationId xmlns:a16="http://schemas.microsoft.com/office/drawing/2014/main" id="{938312E9-D40F-4F27-888B-1CB092E6649F}"/>
                </a:ext>
              </a:extLst>
            </p:cNvPr>
            <p:cNvGrpSpPr/>
            <p:nvPr/>
          </p:nvGrpSpPr>
          <p:grpSpPr>
            <a:xfrm>
              <a:off x="10272864" y="3580362"/>
              <a:ext cx="95540" cy="95540"/>
              <a:chOff x="9455079" y="3830324"/>
              <a:chExt cx="95540" cy="95540"/>
            </a:xfrm>
          </p:grpSpPr>
          <p:cxnSp>
            <p:nvCxnSpPr>
              <p:cNvPr id="339" name="Straight Connector 338">
                <a:extLst>
                  <a:ext uri="{FF2B5EF4-FFF2-40B4-BE49-F238E27FC236}">
                    <a16:creationId xmlns:a16="http://schemas.microsoft.com/office/drawing/2014/main" id="{D0FFFB4B-71AE-43DB-8A33-3BC2D37D4DD2}"/>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05328814-77BC-4D87-9726-AFA4381303E9}"/>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41" name="Group 340">
              <a:extLst>
                <a:ext uri="{FF2B5EF4-FFF2-40B4-BE49-F238E27FC236}">
                  <a16:creationId xmlns:a16="http://schemas.microsoft.com/office/drawing/2014/main" id="{1EE52E80-99C4-4E9A-8D71-577597025672}"/>
                </a:ext>
              </a:extLst>
            </p:cNvPr>
            <p:cNvGrpSpPr/>
            <p:nvPr/>
          </p:nvGrpSpPr>
          <p:grpSpPr>
            <a:xfrm>
              <a:off x="10280733" y="3589313"/>
              <a:ext cx="95540" cy="95540"/>
              <a:chOff x="9455079" y="3830324"/>
              <a:chExt cx="95540" cy="95540"/>
            </a:xfrm>
          </p:grpSpPr>
          <p:cxnSp>
            <p:nvCxnSpPr>
              <p:cNvPr id="342" name="Straight Connector 341">
                <a:extLst>
                  <a:ext uri="{FF2B5EF4-FFF2-40B4-BE49-F238E27FC236}">
                    <a16:creationId xmlns:a16="http://schemas.microsoft.com/office/drawing/2014/main" id="{ABD79D3B-F263-47C7-9609-9A7265858399}"/>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476317D7-82F7-4F5E-AD9A-066CED859261}"/>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44" name="Group 343">
              <a:extLst>
                <a:ext uri="{FF2B5EF4-FFF2-40B4-BE49-F238E27FC236}">
                  <a16:creationId xmlns:a16="http://schemas.microsoft.com/office/drawing/2014/main" id="{8E434DD6-92AD-4A7E-BA4C-FC9A2E978B82}"/>
                </a:ext>
              </a:extLst>
            </p:cNvPr>
            <p:cNvGrpSpPr/>
            <p:nvPr/>
          </p:nvGrpSpPr>
          <p:grpSpPr>
            <a:xfrm>
              <a:off x="10302883" y="3587714"/>
              <a:ext cx="95540" cy="95540"/>
              <a:chOff x="9455079" y="3830324"/>
              <a:chExt cx="95540" cy="95540"/>
            </a:xfrm>
          </p:grpSpPr>
          <p:cxnSp>
            <p:nvCxnSpPr>
              <p:cNvPr id="345" name="Straight Connector 344">
                <a:extLst>
                  <a:ext uri="{FF2B5EF4-FFF2-40B4-BE49-F238E27FC236}">
                    <a16:creationId xmlns:a16="http://schemas.microsoft.com/office/drawing/2014/main" id="{4C7132D7-A319-404D-B7D3-042049F4B3BA}"/>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BF23B945-2B6B-4CED-8151-226A68D0BE77}"/>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47" name="Group 346">
              <a:extLst>
                <a:ext uri="{FF2B5EF4-FFF2-40B4-BE49-F238E27FC236}">
                  <a16:creationId xmlns:a16="http://schemas.microsoft.com/office/drawing/2014/main" id="{66DA9FE9-4308-4C7A-A15A-BE1D5B837CC9}"/>
                </a:ext>
              </a:extLst>
            </p:cNvPr>
            <p:cNvGrpSpPr/>
            <p:nvPr/>
          </p:nvGrpSpPr>
          <p:grpSpPr>
            <a:xfrm>
              <a:off x="10330483" y="3587324"/>
              <a:ext cx="95540" cy="95540"/>
              <a:chOff x="9455079" y="3830324"/>
              <a:chExt cx="95540" cy="95540"/>
            </a:xfrm>
          </p:grpSpPr>
          <p:cxnSp>
            <p:nvCxnSpPr>
              <p:cNvPr id="348" name="Straight Connector 347">
                <a:extLst>
                  <a:ext uri="{FF2B5EF4-FFF2-40B4-BE49-F238E27FC236}">
                    <a16:creationId xmlns:a16="http://schemas.microsoft.com/office/drawing/2014/main" id="{3A3B9602-ECC3-4BAB-8B3E-4AF31F2CED9C}"/>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49" name="Straight Connector 348">
                <a:extLst>
                  <a:ext uri="{FF2B5EF4-FFF2-40B4-BE49-F238E27FC236}">
                    <a16:creationId xmlns:a16="http://schemas.microsoft.com/office/drawing/2014/main" id="{653B364B-E66A-4BBF-9700-E1A94519C00C}"/>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50" name="Group 349">
              <a:extLst>
                <a:ext uri="{FF2B5EF4-FFF2-40B4-BE49-F238E27FC236}">
                  <a16:creationId xmlns:a16="http://schemas.microsoft.com/office/drawing/2014/main" id="{5E573844-775E-4389-B8B1-D3F8846FA8AA}"/>
                </a:ext>
              </a:extLst>
            </p:cNvPr>
            <p:cNvGrpSpPr/>
            <p:nvPr/>
          </p:nvGrpSpPr>
          <p:grpSpPr>
            <a:xfrm>
              <a:off x="10357728" y="3597043"/>
              <a:ext cx="95540" cy="95540"/>
              <a:chOff x="9455079" y="3830324"/>
              <a:chExt cx="95540" cy="95540"/>
            </a:xfrm>
          </p:grpSpPr>
          <p:cxnSp>
            <p:nvCxnSpPr>
              <p:cNvPr id="351" name="Straight Connector 350">
                <a:extLst>
                  <a:ext uri="{FF2B5EF4-FFF2-40B4-BE49-F238E27FC236}">
                    <a16:creationId xmlns:a16="http://schemas.microsoft.com/office/drawing/2014/main" id="{92CF9914-BB88-4ECA-86E2-B06625382881}"/>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C295F660-D10A-4093-A21D-2D9161FAC152}"/>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53" name="Group 352">
              <a:extLst>
                <a:ext uri="{FF2B5EF4-FFF2-40B4-BE49-F238E27FC236}">
                  <a16:creationId xmlns:a16="http://schemas.microsoft.com/office/drawing/2014/main" id="{DDD3B02B-EBF2-4F80-9A1E-FA852B8C23A5}"/>
                </a:ext>
              </a:extLst>
            </p:cNvPr>
            <p:cNvGrpSpPr/>
            <p:nvPr/>
          </p:nvGrpSpPr>
          <p:grpSpPr>
            <a:xfrm>
              <a:off x="10384870" y="3606154"/>
              <a:ext cx="95540" cy="95540"/>
              <a:chOff x="9455079" y="3830324"/>
              <a:chExt cx="95540" cy="95540"/>
            </a:xfrm>
          </p:grpSpPr>
          <p:cxnSp>
            <p:nvCxnSpPr>
              <p:cNvPr id="354" name="Straight Connector 353">
                <a:extLst>
                  <a:ext uri="{FF2B5EF4-FFF2-40B4-BE49-F238E27FC236}">
                    <a16:creationId xmlns:a16="http://schemas.microsoft.com/office/drawing/2014/main" id="{69DDC392-DA78-43F5-8EAD-57127F4992CA}"/>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55" name="Straight Connector 354">
                <a:extLst>
                  <a:ext uri="{FF2B5EF4-FFF2-40B4-BE49-F238E27FC236}">
                    <a16:creationId xmlns:a16="http://schemas.microsoft.com/office/drawing/2014/main" id="{129527D5-2094-4B54-A910-4FEB48529020}"/>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56" name="Group 355">
              <a:extLst>
                <a:ext uri="{FF2B5EF4-FFF2-40B4-BE49-F238E27FC236}">
                  <a16:creationId xmlns:a16="http://schemas.microsoft.com/office/drawing/2014/main" id="{B3C8358E-48A0-4B6C-B5DF-92BD0F015DEC}"/>
                </a:ext>
              </a:extLst>
            </p:cNvPr>
            <p:cNvGrpSpPr/>
            <p:nvPr/>
          </p:nvGrpSpPr>
          <p:grpSpPr>
            <a:xfrm>
              <a:off x="10398422" y="3628525"/>
              <a:ext cx="95540" cy="95540"/>
              <a:chOff x="9455079" y="3830324"/>
              <a:chExt cx="95540" cy="95540"/>
            </a:xfrm>
          </p:grpSpPr>
          <p:cxnSp>
            <p:nvCxnSpPr>
              <p:cNvPr id="357" name="Straight Connector 356">
                <a:extLst>
                  <a:ext uri="{FF2B5EF4-FFF2-40B4-BE49-F238E27FC236}">
                    <a16:creationId xmlns:a16="http://schemas.microsoft.com/office/drawing/2014/main" id="{ECA08B65-0CAC-4277-9DDB-80E7F0F1F27C}"/>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B6BC5C4C-7B23-4573-963D-F11C0DE45929}"/>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59" name="Group 358">
              <a:extLst>
                <a:ext uri="{FF2B5EF4-FFF2-40B4-BE49-F238E27FC236}">
                  <a16:creationId xmlns:a16="http://schemas.microsoft.com/office/drawing/2014/main" id="{BD7813CD-32D0-478D-B344-C73F89E39650}"/>
                </a:ext>
              </a:extLst>
            </p:cNvPr>
            <p:cNvGrpSpPr/>
            <p:nvPr/>
          </p:nvGrpSpPr>
          <p:grpSpPr>
            <a:xfrm>
              <a:off x="10424195" y="3642504"/>
              <a:ext cx="95540" cy="95540"/>
              <a:chOff x="9455079" y="3830324"/>
              <a:chExt cx="95540" cy="95540"/>
            </a:xfrm>
          </p:grpSpPr>
          <p:cxnSp>
            <p:nvCxnSpPr>
              <p:cNvPr id="360" name="Straight Connector 359">
                <a:extLst>
                  <a:ext uri="{FF2B5EF4-FFF2-40B4-BE49-F238E27FC236}">
                    <a16:creationId xmlns:a16="http://schemas.microsoft.com/office/drawing/2014/main" id="{40F0E2D0-AFED-4096-A7E4-BBA6287215C2}"/>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B6DD5651-B928-4C82-B516-FE9835C95559}"/>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62" name="Group 361">
              <a:extLst>
                <a:ext uri="{FF2B5EF4-FFF2-40B4-BE49-F238E27FC236}">
                  <a16:creationId xmlns:a16="http://schemas.microsoft.com/office/drawing/2014/main" id="{65BB74E7-C8AE-4D7F-9E9B-3A17FDEBA6D1}"/>
                </a:ext>
              </a:extLst>
            </p:cNvPr>
            <p:cNvGrpSpPr/>
            <p:nvPr/>
          </p:nvGrpSpPr>
          <p:grpSpPr>
            <a:xfrm>
              <a:off x="10451336" y="3656952"/>
              <a:ext cx="95540" cy="95540"/>
              <a:chOff x="9455079" y="3830324"/>
              <a:chExt cx="95540" cy="95540"/>
            </a:xfrm>
          </p:grpSpPr>
          <p:cxnSp>
            <p:nvCxnSpPr>
              <p:cNvPr id="363" name="Straight Connector 362">
                <a:extLst>
                  <a:ext uri="{FF2B5EF4-FFF2-40B4-BE49-F238E27FC236}">
                    <a16:creationId xmlns:a16="http://schemas.microsoft.com/office/drawing/2014/main" id="{081783E3-1381-4020-BA63-00144F7A2787}"/>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64" name="Straight Connector 363">
                <a:extLst>
                  <a:ext uri="{FF2B5EF4-FFF2-40B4-BE49-F238E27FC236}">
                    <a16:creationId xmlns:a16="http://schemas.microsoft.com/office/drawing/2014/main" id="{70DE77B4-0B57-4DDA-8A18-42CA1C2E4B26}"/>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65" name="Group 364">
              <a:extLst>
                <a:ext uri="{FF2B5EF4-FFF2-40B4-BE49-F238E27FC236}">
                  <a16:creationId xmlns:a16="http://schemas.microsoft.com/office/drawing/2014/main" id="{44A7227A-7350-458D-AE6B-D7945198D338}"/>
                </a:ext>
              </a:extLst>
            </p:cNvPr>
            <p:cNvGrpSpPr/>
            <p:nvPr/>
          </p:nvGrpSpPr>
          <p:grpSpPr>
            <a:xfrm>
              <a:off x="10473335" y="3676972"/>
              <a:ext cx="95540" cy="95540"/>
              <a:chOff x="9455079" y="3830324"/>
              <a:chExt cx="95540" cy="95540"/>
            </a:xfrm>
          </p:grpSpPr>
          <p:cxnSp>
            <p:nvCxnSpPr>
              <p:cNvPr id="367" name="Straight Connector 366">
                <a:extLst>
                  <a:ext uri="{FF2B5EF4-FFF2-40B4-BE49-F238E27FC236}">
                    <a16:creationId xmlns:a16="http://schemas.microsoft.com/office/drawing/2014/main" id="{03A9C514-468F-4685-B583-ADDBDA9311B7}"/>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68" name="Straight Connector 367">
                <a:extLst>
                  <a:ext uri="{FF2B5EF4-FFF2-40B4-BE49-F238E27FC236}">
                    <a16:creationId xmlns:a16="http://schemas.microsoft.com/office/drawing/2014/main" id="{84F7A04C-12E8-4659-9A5C-0DA2B4C55EFF}"/>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69" name="Group 368">
              <a:extLst>
                <a:ext uri="{FF2B5EF4-FFF2-40B4-BE49-F238E27FC236}">
                  <a16:creationId xmlns:a16="http://schemas.microsoft.com/office/drawing/2014/main" id="{F05FF69C-4930-4E2E-8A47-598206D47881}"/>
                </a:ext>
              </a:extLst>
            </p:cNvPr>
            <p:cNvGrpSpPr/>
            <p:nvPr/>
          </p:nvGrpSpPr>
          <p:grpSpPr>
            <a:xfrm>
              <a:off x="10536269" y="3715001"/>
              <a:ext cx="95540" cy="95540"/>
              <a:chOff x="9455079" y="3830324"/>
              <a:chExt cx="95540" cy="95540"/>
            </a:xfrm>
          </p:grpSpPr>
          <p:cxnSp>
            <p:nvCxnSpPr>
              <p:cNvPr id="370" name="Straight Connector 369">
                <a:extLst>
                  <a:ext uri="{FF2B5EF4-FFF2-40B4-BE49-F238E27FC236}">
                    <a16:creationId xmlns:a16="http://schemas.microsoft.com/office/drawing/2014/main" id="{31CC6742-65E5-42C6-9FFA-E110200D0E50}"/>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71" name="Straight Connector 370">
                <a:extLst>
                  <a:ext uri="{FF2B5EF4-FFF2-40B4-BE49-F238E27FC236}">
                    <a16:creationId xmlns:a16="http://schemas.microsoft.com/office/drawing/2014/main" id="{F6FA7847-B6FC-4613-8F31-E24D25476BE1}"/>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72" name="Group 371">
              <a:extLst>
                <a:ext uri="{FF2B5EF4-FFF2-40B4-BE49-F238E27FC236}">
                  <a16:creationId xmlns:a16="http://schemas.microsoft.com/office/drawing/2014/main" id="{62C73AC7-360A-4935-B39E-5B1CE686AA52}"/>
                </a:ext>
              </a:extLst>
            </p:cNvPr>
            <p:cNvGrpSpPr/>
            <p:nvPr/>
          </p:nvGrpSpPr>
          <p:grpSpPr>
            <a:xfrm>
              <a:off x="10492230" y="3693310"/>
              <a:ext cx="95540" cy="95540"/>
              <a:chOff x="9455079" y="3830324"/>
              <a:chExt cx="95540" cy="95540"/>
            </a:xfrm>
          </p:grpSpPr>
          <p:cxnSp>
            <p:nvCxnSpPr>
              <p:cNvPr id="373" name="Straight Connector 372">
                <a:extLst>
                  <a:ext uri="{FF2B5EF4-FFF2-40B4-BE49-F238E27FC236}">
                    <a16:creationId xmlns:a16="http://schemas.microsoft.com/office/drawing/2014/main" id="{AFE13D41-2083-435C-AB91-01E8B814F95C}"/>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76953EC6-55B6-4B85-AE53-1F6337BC6201}"/>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75" name="Group 374">
              <a:extLst>
                <a:ext uri="{FF2B5EF4-FFF2-40B4-BE49-F238E27FC236}">
                  <a16:creationId xmlns:a16="http://schemas.microsoft.com/office/drawing/2014/main" id="{7726DCB5-3693-4E9B-87D2-02EE1532DC6C}"/>
                </a:ext>
              </a:extLst>
            </p:cNvPr>
            <p:cNvGrpSpPr/>
            <p:nvPr/>
          </p:nvGrpSpPr>
          <p:grpSpPr>
            <a:xfrm>
              <a:off x="10517039" y="3694380"/>
              <a:ext cx="95540" cy="95540"/>
              <a:chOff x="9455079" y="3830324"/>
              <a:chExt cx="95540" cy="95540"/>
            </a:xfrm>
          </p:grpSpPr>
          <p:cxnSp>
            <p:nvCxnSpPr>
              <p:cNvPr id="376" name="Straight Connector 375">
                <a:extLst>
                  <a:ext uri="{FF2B5EF4-FFF2-40B4-BE49-F238E27FC236}">
                    <a16:creationId xmlns:a16="http://schemas.microsoft.com/office/drawing/2014/main" id="{31D52619-B111-4978-9D2E-1F90C15C43A7}"/>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284D911E-E138-4FBA-8B5A-94D2D6FD808F}"/>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78" name="Group 377">
              <a:extLst>
                <a:ext uri="{FF2B5EF4-FFF2-40B4-BE49-F238E27FC236}">
                  <a16:creationId xmlns:a16="http://schemas.microsoft.com/office/drawing/2014/main" id="{99563409-11CC-4B26-8AFD-4F56B6D21C6A}"/>
                </a:ext>
              </a:extLst>
            </p:cNvPr>
            <p:cNvGrpSpPr/>
            <p:nvPr/>
          </p:nvGrpSpPr>
          <p:grpSpPr>
            <a:xfrm>
              <a:off x="10559716" y="3715001"/>
              <a:ext cx="95540" cy="95540"/>
              <a:chOff x="9455079" y="3830324"/>
              <a:chExt cx="95540" cy="95540"/>
            </a:xfrm>
          </p:grpSpPr>
          <p:cxnSp>
            <p:nvCxnSpPr>
              <p:cNvPr id="379" name="Straight Connector 378">
                <a:extLst>
                  <a:ext uri="{FF2B5EF4-FFF2-40B4-BE49-F238E27FC236}">
                    <a16:creationId xmlns:a16="http://schemas.microsoft.com/office/drawing/2014/main" id="{6D2E621F-D5EF-48C2-B49C-05E9F8EFAD70}"/>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80" name="Straight Connector 379">
                <a:extLst>
                  <a:ext uri="{FF2B5EF4-FFF2-40B4-BE49-F238E27FC236}">
                    <a16:creationId xmlns:a16="http://schemas.microsoft.com/office/drawing/2014/main" id="{75F52122-6EE8-447A-BA0C-FE20008A32A3}"/>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81" name="Group 380">
              <a:extLst>
                <a:ext uri="{FF2B5EF4-FFF2-40B4-BE49-F238E27FC236}">
                  <a16:creationId xmlns:a16="http://schemas.microsoft.com/office/drawing/2014/main" id="{B8B04FB3-C8F0-4E8C-BD70-1D2A22244659}"/>
                </a:ext>
              </a:extLst>
            </p:cNvPr>
            <p:cNvGrpSpPr/>
            <p:nvPr/>
          </p:nvGrpSpPr>
          <p:grpSpPr>
            <a:xfrm>
              <a:off x="10583120" y="3715001"/>
              <a:ext cx="95540" cy="95540"/>
              <a:chOff x="9455079" y="3830324"/>
              <a:chExt cx="95540" cy="95540"/>
            </a:xfrm>
          </p:grpSpPr>
          <p:cxnSp>
            <p:nvCxnSpPr>
              <p:cNvPr id="382" name="Straight Connector 381">
                <a:extLst>
                  <a:ext uri="{FF2B5EF4-FFF2-40B4-BE49-F238E27FC236}">
                    <a16:creationId xmlns:a16="http://schemas.microsoft.com/office/drawing/2014/main" id="{156D801E-E68E-4C89-806A-7BA0C40FF04E}"/>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83" name="Straight Connector 382">
                <a:extLst>
                  <a:ext uri="{FF2B5EF4-FFF2-40B4-BE49-F238E27FC236}">
                    <a16:creationId xmlns:a16="http://schemas.microsoft.com/office/drawing/2014/main" id="{3F6BABEF-6EB4-4D06-A7EF-58B26B510998}"/>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84" name="Group 383">
              <a:extLst>
                <a:ext uri="{FF2B5EF4-FFF2-40B4-BE49-F238E27FC236}">
                  <a16:creationId xmlns:a16="http://schemas.microsoft.com/office/drawing/2014/main" id="{2FB72E86-F0CE-43CC-805E-4E61568E87A6}"/>
                </a:ext>
              </a:extLst>
            </p:cNvPr>
            <p:cNvGrpSpPr/>
            <p:nvPr/>
          </p:nvGrpSpPr>
          <p:grpSpPr>
            <a:xfrm>
              <a:off x="10614679" y="3711802"/>
              <a:ext cx="95540" cy="95540"/>
              <a:chOff x="9455079" y="3830324"/>
              <a:chExt cx="95540" cy="95540"/>
            </a:xfrm>
          </p:grpSpPr>
          <p:cxnSp>
            <p:nvCxnSpPr>
              <p:cNvPr id="385" name="Straight Connector 384">
                <a:extLst>
                  <a:ext uri="{FF2B5EF4-FFF2-40B4-BE49-F238E27FC236}">
                    <a16:creationId xmlns:a16="http://schemas.microsoft.com/office/drawing/2014/main" id="{607D67E8-C209-4F45-AE33-60645EBC9A17}"/>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86" name="Straight Connector 385">
                <a:extLst>
                  <a:ext uri="{FF2B5EF4-FFF2-40B4-BE49-F238E27FC236}">
                    <a16:creationId xmlns:a16="http://schemas.microsoft.com/office/drawing/2014/main" id="{196B45E2-FCFF-456A-91EA-9E61DEC81B44}"/>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87" name="Group 386">
              <a:extLst>
                <a:ext uri="{FF2B5EF4-FFF2-40B4-BE49-F238E27FC236}">
                  <a16:creationId xmlns:a16="http://schemas.microsoft.com/office/drawing/2014/main" id="{2B3859D4-507C-4406-9425-D766CAF767D0}"/>
                </a:ext>
              </a:extLst>
            </p:cNvPr>
            <p:cNvGrpSpPr/>
            <p:nvPr/>
          </p:nvGrpSpPr>
          <p:grpSpPr>
            <a:xfrm>
              <a:off x="10639487" y="3711802"/>
              <a:ext cx="95540" cy="95540"/>
              <a:chOff x="9455079" y="3830324"/>
              <a:chExt cx="95540" cy="95540"/>
            </a:xfrm>
          </p:grpSpPr>
          <p:cxnSp>
            <p:nvCxnSpPr>
              <p:cNvPr id="388" name="Straight Connector 387">
                <a:extLst>
                  <a:ext uri="{FF2B5EF4-FFF2-40B4-BE49-F238E27FC236}">
                    <a16:creationId xmlns:a16="http://schemas.microsoft.com/office/drawing/2014/main" id="{65BA408C-2306-4642-808D-4FFEB398A540}"/>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89" name="Straight Connector 388">
                <a:extLst>
                  <a:ext uri="{FF2B5EF4-FFF2-40B4-BE49-F238E27FC236}">
                    <a16:creationId xmlns:a16="http://schemas.microsoft.com/office/drawing/2014/main" id="{A8A067D2-9545-4332-A58C-B9D8845124AB}"/>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90" name="Group 389">
              <a:extLst>
                <a:ext uri="{FF2B5EF4-FFF2-40B4-BE49-F238E27FC236}">
                  <a16:creationId xmlns:a16="http://schemas.microsoft.com/office/drawing/2014/main" id="{ABF24273-C3B8-4F47-847E-9512604D2E58}"/>
                </a:ext>
              </a:extLst>
            </p:cNvPr>
            <p:cNvGrpSpPr/>
            <p:nvPr/>
          </p:nvGrpSpPr>
          <p:grpSpPr>
            <a:xfrm>
              <a:off x="10669183" y="3711802"/>
              <a:ext cx="95540" cy="95540"/>
              <a:chOff x="9455079" y="3830324"/>
              <a:chExt cx="95540" cy="95540"/>
            </a:xfrm>
          </p:grpSpPr>
          <p:cxnSp>
            <p:nvCxnSpPr>
              <p:cNvPr id="391" name="Straight Connector 390">
                <a:extLst>
                  <a:ext uri="{FF2B5EF4-FFF2-40B4-BE49-F238E27FC236}">
                    <a16:creationId xmlns:a16="http://schemas.microsoft.com/office/drawing/2014/main" id="{0E4AAA0C-0609-4610-9F55-9B20DA4BAF62}"/>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92" name="Straight Connector 391">
                <a:extLst>
                  <a:ext uri="{FF2B5EF4-FFF2-40B4-BE49-F238E27FC236}">
                    <a16:creationId xmlns:a16="http://schemas.microsoft.com/office/drawing/2014/main" id="{BF11D5A5-ECBB-48AC-B7FD-E301236E6F16}"/>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93" name="Group 392">
              <a:extLst>
                <a:ext uri="{FF2B5EF4-FFF2-40B4-BE49-F238E27FC236}">
                  <a16:creationId xmlns:a16="http://schemas.microsoft.com/office/drawing/2014/main" id="{0D8B3EDE-1FE4-4DA8-8F74-14A20DD978C7}"/>
                </a:ext>
              </a:extLst>
            </p:cNvPr>
            <p:cNvGrpSpPr/>
            <p:nvPr/>
          </p:nvGrpSpPr>
          <p:grpSpPr>
            <a:xfrm>
              <a:off x="10700748" y="3711802"/>
              <a:ext cx="95540" cy="95540"/>
              <a:chOff x="9455079" y="3830324"/>
              <a:chExt cx="95540" cy="95540"/>
            </a:xfrm>
          </p:grpSpPr>
          <p:cxnSp>
            <p:nvCxnSpPr>
              <p:cNvPr id="394" name="Straight Connector 393">
                <a:extLst>
                  <a:ext uri="{FF2B5EF4-FFF2-40B4-BE49-F238E27FC236}">
                    <a16:creationId xmlns:a16="http://schemas.microsoft.com/office/drawing/2014/main" id="{D7AB67BC-E5B5-4387-9B56-14C36A2FCC95}"/>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95" name="Straight Connector 394">
                <a:extLst>
                  <a:ext uri="{FF2B5EF4-FFF2-40B4-BE49-F238E27FC236}">
                    <a16:creationId xmlns:a16="http://schemas.microsoft.com/office/drawing/2014/main" id="{0EB18C1C-7BA7-4ED8-98CF-7138A26AE790}"/>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96" name="Group 395">
              <a:extLst>
                <a:ext uri="{FF2B5EF4-FFF2-40B4-BE49-F238E27FC236}">
                  <a16:creationId xmlns:a16="http://schemas.microsoft.com/office/drawing/2014/main" id="{502B0503-4671-4BA5-990D-25CFE15E476F}"/>
                </a:ext>
              </a:extLst>
            </p:cNvPr>
            <p:cNvGrpSpPr/>
            <p:nvPr/>
          </p:nvGrpSpPr>
          <p:grpSpPr>
            <a:xfrm>
              <a:off x="10731570" y="3711802"/>
              <a:ext cx="95540" cy="95540"/>
              <a:chOff x="9455079" y="3830324"/>
              <a:chExt cx="95540" cy="95540"/>
            </a:xfrm>
          </p:grpSpPr>
          <p:cxnSp>
            <p:nvCxnSpPr>
              <p:cNvPr id="397" name="Straight Connector 396">
                <a:extLst>
                  <a:ext uri="{FF2B5EF4-FFF2-40B4-BE49-F238E27FC236}">
                    <a16:creationId xmlns:a16="http://schemas.microsoft.com/office/drawing/2014/main" id="{623DA66E-B7DB-42EB-9909-1988F5A978A2}"/>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398" name="Straight Connector 397">
                <a:extLst>
                  <a:ext uri="{FF2B5EF4-FFF2-40B4-BE49-F238E27FC236}">
                    <a16:creationId xmlns:a16="http://schemas.microsoft.com/office/drawing/2014/main" id="{822C656F-C6C5-4997-A5CD-7DDE55A45D40}"/>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99" name="Group 398">
              <a:extLst>
                <a:ext uri="{FF2B5EF4-FFF2-40B4-BE49-F238E27FC236}">
                  <a16:creationId xmlns:a16="http://schemas.microsoft.com/office/drawing/2014/main" id="{EE7EE7C2-E820-4D41-B202-6293ECB088F9}"/>
                </a:ext>
              </a:extLst>
            </p:cNvPr>
            <p:cNvGrpSpPr/>
            <p:nvPr/>
          </p:nvGrpSpPr>
          <p:grpSpPr>
            <a:xfrm>
              <a:off x="10750460" y="3742150"/>
              <a:ext cx="95540" cy="95540"/>
              <a:chOff x="9455079" y="3830324"/>
              <a:chExt cx="95540" cy="95540"/>
            </a:xfrm>
          </p:grpSpPr>
          <p:cxnSp>
            <p:nvCxnSpPr>
              <p:cNvPr id="400" name="Straight Connector 399">
                <a:extLst>
                  <a:ext uri="{FF2B5EF4-FFF2-40B4-BE49-F238E27FC236}">
                    <a16:creationId xmlns:a16="http://schemas.microsoft.com/office/drawing/2014/main" id="{02E5B4A0-8ACD-4EBD-9460-2CDE833C5147}"/>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01" name="Straight Connector 400">
                <a:extLst>
                  <a:ext uri="{FF2B5EF4-FFF2-40B4-BE49-F238E27FC236}">
                    <a16:creationId xmlns:a16="http://schemas.microsoft.com/office/drawing/2014/main" id="{B4EC84C8-0DE5-4ADD-9D4D-AD75005A05CD}"/>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2" name="Group 401">
              <a:extLst>
                <a:ext uri="{FF2B5EF4-FFF2-40B4-BE49-F238E27FC236}">
                  <a16:creationId xmlns:a16="http://schemas.microsoft.com/office/drawing/2014/main" id="{EA9F94FD-4CB1-49A8-979F-C8CA6B87C473}"/>
                </a:ext>
              </a:extLst>
            </p:cNvPr>
            <p:cNvGrpSpPr/>
            <p:nvPr/>
          </p:nvGrpSpPr>
          <p:grpSpPr>
            <a:xfrm>
              <a:off x="10773639" y="3742150"/>
              <a:ext cx="95540" cy="95540"/>
              <a:chOff x="9455079" y="3830324"/>
              <a:chExt cx="95540" cy="95540"/>
            </a:xfrm>
          </p:grpSpPr>
          <p:cxnSp>
            <p:nvCxnSpPr>
              <p:cNvPr id="403" name="Straight Connector 402">
                <a:extLst>
                  <a:ext uri="{FF2B5EF4-FFF2-40B4-BE49-F238E27FC236}">
                    <a16:creationId xmlns:a16="http://schemas.microsoft.com/office/drawing/2014/main" id="{53A3185C-E3C3-4488-8F4E-3563D870A36D}"/>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04" name="Straight Connector 403">
                <a:extLst>
                  <a:ext uri="{FF2B5EF4-FFF2-40B4-BE49-F238E27FC236}">
                    <a16:creationId xmlns:a16="http://schemas.microsoft.com/office/drawing/2014/main" id="{517FA817-1423-49B1-8AC6-2BCC390302BD}"/>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5" name="Group 404">
              <a:extLst>
                <a:ext uri="{FF2B5EF4-FFF2-40B4-BE49-F238E27FC236}">
                  <a16:creationId xmlns:a16="http://schemas.microsoft.com/office/drawing/2014/main" id="{F53279F7-C8B4-48BE-ABBB-6DEE6201A3EA}"/>
                </a:ext>
              </a:extLst>
            </p:cNvPr>
            <p:cNvGrpSpPr/>
            <p:nvPr/>
          </p:nvGrpSpPr>
          <p:grpSpPr>
            <a:xfrm>
              <a:off x="10794851" y="3742150"/>
              <a:ext cx="95540" cy="95540"/>
              <a:chOff x="9455079" y="3830324"/>
              <a:chExt cx="95540" cy="95540"/>
            </a:xfrm>
          </p:grpSpPr>
          <p:cxnSp>
            <p:nvCxnSpPr>
              <p:cNvPr id="406" name="Straight Connector 405">
                <a:extLst>
                  <a:ext uri="{FF2B5EF4-FFF2-40B4-BE49-F238E27FC236}">
                    <a16:creationId xmlns:a16="http://schemas.microsoft.com/office/drawing/2014/main" id="{B7B1A665-2BB9-46E0-8520-34F91E2280F4}"/>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07" name="Straight Connector 406">
                <a:extLst>
                  <a:ext uri="{FF2B5EF4-FFF2-40B4-BE49-F238E27FC236}">
                    <a16:creationId xmlns:a16="http://schemas.microsoft.com/office/drawing/2014/main" id="{C949D1C1-AB36-47C9-857A-1CEF81BB42F4}"/>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8" name="Group 407">
              <a:extLst>
                <a:ext uri="{FF2B5EF4-FFF2-40B4-BE49-F238E27FC236}">
                  <a16:creationId xmlns:a16="http://schemas.microsoft.com/office/drawing/2014/main" id="{2D5501FE-B1F4-48FB-9FBF-6CC6DE3D0931}"/>
                </a:ext>
              </a:extLst>
            </p:cNvPr>
            <p:cNvGrpSpPr/>
            <p:nvPr/>
          </p:nvGrpSpPr>
          <p:grpSpPr>
            <a:xfrm>
              <a:off x="10824771" y="3742150"/>
              <a:ext cx="95540" cy="95540"/>
              <a:chOff x="9455079" y="3830324"/>
              <a:chExt cx="95540" cy="95540"/>
            </a:xfrm>
          </p:grpSpPr>
          <p:cxnSp>
            <p:nvCxnSpPr>
              <p:cNvPr id="409" name="Straight Connector 408">
                <a:extLst>
                  <a:ext uri="{FF2B5EF4-FFF2-40B4-BE49-F238E27FC236}">
                    <a16:creationId xmlns:a16="http://schemas.microsoft.com/office/drawing/2014/main" id="{00F7F569-DD43-4820-88D2-05267816044F}"/>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10" name="Straight Connector 409">
                <a:extLst>
                  <a:ext uri="{FF2B5EF4-FFF2-40B4-BE49-F238E27FC236}">
                    <a16:creationId xmlns:a16="http://schemas.microsoft.com/office/drawing/2014/main" id="{BE7C3766-A728-4B9C-AC38-BB74ABE655AE}"/>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1" name="Group 410">
              <a:extLst>
                <a:ext uri="{FF2B5EF4-FFF2-40B4-BE49-F238E27FC236}">
                  <a16:creationId xmlns:a16="http://schemas.microsoft.com/office/drawing/2014/main" id="{BCCEBEB3-7F6D-4C4E-8F68-9585F641964C}"/>
                </a:ext>
              </a:extLst>
            </p:cNvPr>
            <p:cNvGrpSpPr/>
            <p:nvPr/>
          </p:nvGrpSpPr>
          <p:grpSpPr>
            <a:xfrm>
              <a:off x="10841014" y="3795514"/>
              <a:ext cx="95540" cy="95540"/>
              <a:chOff x="9455079" y="3830324"/>
              <a:chExt cx="95540" cy="95540"/>
            </a:xfrm>
          </p:grpSpPr>
          <p:cxnSp>
            <p:nvCxnSpPr>
              <p:cNvPr id="412" name="Straight Connector 411">
                <a:extLst>
                  <a:ext uri="{FF2B5EF4-FFF2-40B4-BE49-F238E27FC236}">
                    <a16:creationId xmlns:a16="http://schemas.microsoft.com/office/drawing/2014/main" id="{350DE23F-D8C7-4B2E-ADF2-D58FCB8A55E6}"/>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13" name="Straight Connector 412">
                <a:extLst>
                  <a:ext uri="{FF2B5EF4-FFF2-40B4-BE49-F238E27FC236}">
                    <a16:creationId xmlns:a16="http://schemas.microsoft.com/office/drawing/2014/main" id="{7AB630A0-FEB6-450B-B1CA-C947A41A9CE8}"/>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4" name="Group 413">
              <a:extLst>
                <a:ext uri="{FF2B5EF4-FFF2-40B4-BE49-F238E27FC236}">
                  <a16:creationId xmlns:a16="http://schemas.microsoft.com/office/drawing/2014/main" id="{EE923A23-CF84-48EF-9C5E-0588FD3A44DA}"/>
                </a:ext>
              </a:extLst>
            </p:cNvPr>
            <p:cNvGrpSpPr/>
            <p:nvPr/>
          </p:nvGrpSpPr>
          <p:grpSpPr>
            <a:xfrm>
              <a:off x="10872888" y="3795513"/>
              <a:ext cx="95540" cy="95540"/>
              <a:chOff x="9455079" y="3830324"/>
              <a:chExt cx="95540" cy="95540"/>
            </a:xfrm>
          </p:grpSpPr>
          <p:cxnSp>
            <p:nvCxnSpPr>
              <p:cNvPr id="415" name="Straight Connector 414">
                <a:extLst>
                  <a:ext uri="{FF2B5EF4-FFF2-40B4-BE49-F238E27FC236}">
                    <a16:creationId xmlns:a16="http://schemas.microsoft.com/office/drawing/2014/main" id="{ABD019EE-97F4-4AF0-A3F8-5FCC1B31AA9A}"/>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16" name="Straight Connector 415">
                <a:extLst>
                  <a:ext uri="{FF2B5EF4-FFF2-40B4-BE49-F238E27FC236}">
                    <a16:creationId xmlns:a16="http://schemas.microsoft.com/office/drawing/2014/main" id="{6CFB574E-3E99-4832-AC5D-77CFE9982B92}"/>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7" name="Group 416">
              <a:extLst>
                <a:ext uri="{FF2B5EF4-FFF2-40B4-BE49-F238E27FC236}">
                  <a16:creationId xmlns:a16="http://schemas.microsoft.com/office/drawing/2014/main" id="{8801E7C4-A7D8-40A4-B52C-383B3F8EEBC3}"/>
                </a:ext>
              </a:extLst>
            </p:cNvPr>
            <p:cNvGrpSpPr/>
            <p:nvPr/>
          </p:nvGrpSpPr>
          <p:grpSpPr>
            <a:xfrm>
              <a:off x="10899128" y="3794949"/>
              <a:ext cx="95540" cy="95540"/>
              <a:chOff x="9455079" y="3830324"/>
              <a:chExt cx="95540" cy="95540"/>
            </a:xfrm>
          </p:grpSpPr>
          <p:cxnSp>
            <p:nvCxnSpPr>
              <p:cNvPr id="418" name="Straight Connector 417">
                <a:extLst>
                  <a:ext uri="{FF2B5EF4-FFF2-40B4-BE49-F238E27FC236}">
                    <a16:creationId xmlns:a16="http://schemas.microsoft.com/office/drawing/2014/main" id="{71D77FF1-0192-422B-82D7-0230D328690E}"/>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19" name="Straight Connector 418">
                <a:extLst>
                  <a:ext uri="{FF2B5EF4-FFF2-40B4-BE49-F238E27FC236}">
                    <a16:creationId xmlns:a16="http://schemas.microsoft.com/office/drawing/2014/main" id="{D62F2A36-9915-447A-A694-C9F007626216}"/>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0" name="Group 419">
              <a:extLst>
                <a:ext uri="{FF2B5EF4-FFF2-40B4-BE49-F238E27FC236}">
                  <a16:creationId xmlns:a16="http://schemas.microsoft.com/office/drawing/2014/main" id="{140BB2E8-1159-40FB-A04C-D8DDE0D899C0}"/>
                </a:ext>
              </a:extLst>
            </p:cNvPr>
            <p:cNvGrpSpPr/>
            <p:nvPr/>
          </p:nvGrpSpPr>
          <p:grpSpPr>
            <a:xfrm>
              <a:off x="10906159" y="3836455"/>
              <a:ext cx="95540" cy="95540"/>
              <a:chOff x="9455079" y="3830324"/>
              <a:chExt cx="95540" cy="95540"/>
            </a:xfrm>
          </p:grpSpPr>
          <p:cxnSp>
            <p:nvCxnSpPr>
              <p:cNvPr id="421" name="Straight Connector 420">
                <a:extLst>
                  <a:ext uri="{FF2B5EF4-FFF2-40B4-BE49-F238E27FC236}">
                    <a16:creationId xmlns:a16="http://schemas.microsoft.com/office/drawing/2014/main" id="{A83BA6FA-665E-414C-B173-DBEBA5A953C7}"/>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22" name="Straight Connector 421">
                <a:extLst>
                  <a:ext uri="{FF2B5EF4-FFF2-40B4-BE49-F238E27FC236}">
                    <a16:creationId xmlns:a16="http://schemas.microsoft.com/office/drawing/2014/main" id="{0695EE56-8C71-4140-AAEE-B106D8461E89}"/>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3" name="Group 422">
              <a:extLst>
                <a:ext uri="{FF2B5EF4-FFF2-40B4-BE49-F238E27FC236}">
                  <a16:creationId xmlns:a16="http://schemas.microsoft.com/office/drawing/2014/main" id="{24593127-0CBC-462B-A15C-EEBD1BF91DF9}"/>
                </a:ext>
              </a:extLst>
            </p:cNvPr>
            <p:cNvGrpSpPr/>
            <p:nvPr/>
          </p:nvGrpSpPr>
          <p:grpSpPr>
            <a:xfrm>
              <a:off x="10936407" y="3836455"/>
              <a:ext cx="95540" cy="95540"/>
              <a:chOff x="9455079" y="3830324"/>
              <a:chExt cx="95540" cy="95540"/>
            </a:xfrm>
          </p:grpSpPr>
          <p:cxnSp>
            <p:nvCxnSpPr>
              <p:cNvPr id="424" name="Straight Connector 423">
                <a:extLst>
                  <a:ext uri="{FF2B5EF4-FFF2-40B4-BE49-F238E27FC236}">
                    <a16:creationId xmlns:a16="http://schemas.microsoft.com/office/drawing/2014/main" id="{314BD16E-D3D1-4DEA-9AF9-ED537AA9C167}"/>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25" name="Straight Connector 424">
                <a:extLst>
                  <a:ext uri="{FF2B5EF4-FFF2-40B4-BE49-F238E27FC236}">
                    <a16:creationId xmlns:a16="http://schemas.microsoft.com/office/drawing/2014/main" id="{3A0C47C8-E12F-4068-B050-17430CB33ED9}"/>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6" name="Group 425">
              <a:extLst>
                <a:ext uri="{FF2B5EF4-FFF2-40B4-BE49-F238E27FC236}">
                  <a16:creationId xmlns:a16="http://schemas.microsoft.com/office/drawing/2014/main" id="{91BDB53A-F315-4818-BF9C-00ED9D5F7778}"/>
                </a:ext>
              </a:extLst>
            </p:cNvPr>
            <p:cNvGrpSpPr/>
            <p:nvPr/>
          </p:nvGrpSpPr>
          <p:grpSpPr>
            <a:xfrm>
              <a:off x="10920311" y="3834896"/>
              <a:ext cx="95540" cy="95540"/>
              <a:chOff x="9455079" y="3830324"/>
              <a:chExt cx="95540" cy="95540"/>
            </a:xfrm>
          </p:grpSpPr>
          <p:cxnSp>
            <p:nvCxnSpPr>
              <p:cNvPr id="427" name="Straight Connector 426">
                <a:extLst>
                  <a:ext uri="{FF2B5EF4-FFF2-40B4-BE49-F238E27FC236}">
                    <a16:creationId xmlns:a16="http://schemas.microsoft.com/office/drawing/2014/main" id="{A22568FD-78CC-46F2-8DB6-7F8B236E9758}"/>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28" name="Straight Connector 427">
                <a:extLst>
                  <a:ext uri="{FF2B5EF4-FFF2-40B4-BE49-F238E27FC236}">
                    <a16:creationId xmlns:a16="http://schemas.microsoft.com/office/drawing/2014/main" id="{7A0C26AB-5BC4-4DCD-8DC8-7E33811748A7}"/>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9" name="Group 428">
              <a:extLst>
                <a:ext uri="{FF2B5EF4-FFF2-40B4-BE49-F238E27FC236}">
                  <a16:creationId xmlns:a16="http://schemas.microsoft.com/office/drawing/2014/main" id="{48204ACC-7058-414D-AC08-172F26A76218}"/>
                </a:ext>
              </a:extLst>
            </p:cNvPr>
            <p:cNvGrpSpPr/>
            <p:nvPr/>
          </p:nvGrpSpPr>
          <p:grpSpPr>
            <a:xfrm>
              <a:off x="10985455" y="3837814"/>
              <a:ext cx="95540" cy="95540"/>
              <a:chOff x="9455079" y="3830324"/>
              <a:chExt cx="95540" cy="95540"/>
            </a:xfrm>
          </p:grpSpPr>
          <p:cxnSp>
            <p:nvCxnSpPr>
              <p:cNvPr id="430" name="Straight Connector 429">
                <a:extLst>
                  <a:ext uri="{FF2B5EF4-FFF2-40B4-BE49-F238E27FC236}">
                    <a16:creationId xmlns:a16="http://schemas.microsoft.com/office/drawing/2014/main" id="{C11E33BD-4E04-490A-B974-25662AD1863E}"/>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31" name="Straight Connector 430">
                <a:extLst>
                  <a:ext uri="{FF2B5EF4-FFF2-40B4-BE49-F238E27FC236}">
                    <a16:creationId xmlns:a16="http://schemas.microsoft.com/office/drawing/2014/main" id="{CF5E9374-0575-4E29-AE44-154C0ED4418E}"/>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2" name="Group 431">
              <a:extLst>
                <a:ext uri="{FF2B5EF4-FFF2-40B4-BE49-F238E27FC236}">
                  <a16:creationId xmlns:a16="http://schemas.microsoft.com/office/drawing/2014/main" id="{169A16EC-3BED-4352-8EA1-3F70E7E5D662}"/>
                </a:ext>
              </a:extLst>
            </p:cNvPr>
            <p:cNvGrpSpPr/>
            <p:nvPr/>
          </p:nvGrpSpPr>
          <p:grpSpPr>
            <a:xfrm>
              <a:off x="11007045" y="3837421"/>
              <a:ext cx="95540" cy="95540"/>
              <a:chOff x="9455079" y="3830324"/>
              <a:chExt cx="95540" cy="95540"/>
            </a:xfrm>
          </p:grpSpPr>
          <p:cxnSp>
            <p:nvCxnSpPr>
              <p:cNvPr id="433" name="Straight Connector 432">
                <a:extLst>
                  <a:ext uri="{FF2B5EF4-FFF2-40B4-BE49-F238E27FC236}">
                    <a16:creationId xmlns:a16="http://schemas.microsoft.com/office/drawing/2014/main" id="{4188CF49-3D15-46DA-BF4B-F9592DD467A9}"/>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64C725EE-59C5-4EC6-B4DD-D3695C6DD195}"/>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5" name="Group 434">
              <a:extLst>
                <a:ext uri="{FF2B5EF4-FFF2-40B4-BE49-F238E27FC236}">
                  <a16:creationId xmlns:a16="http://schemas.microsoft.com/office/drawing/2014/main" id="{A2B1219A-838F-49E6-AC24-44E0154573BA}"/>
                </a:ext>
              </a:extLst>
            </p:cNvPr>
            <p:cNvGrpSpPr/>
            <p:nvPr/>
          </p:nvGrpSpPr>
          <p:grpSpPr>
            <a:xfrm>
              <a:off x="10978672" y="3838187"/>
              <a:ext cx="95540" cy="95540"/>
              <a:chOff x="9455079" y="3830324"/>
              <a:chExt cx="95540" cy="95540"/>
            </a:xfrm>
          </p:grpSpPr>
          <p:cxnSp>
            <p:nvCxnSpPr>
              <p:cNvPr id="436" name="Straight Connector 435">
                <a:extLst>
                  <a:ext uri="{FF2B5EF4-FFF2-40B4-BE49-F238E27FC236}">
                    <a16:creationId xmlns:a16="http://schemas.microsoft.com/office/drawing/2014/main" id="{D17820AE-0721-416A-8FB2-2E415DF7551A}"/>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9374DF07-36A7-4737-A72A-6474D40E9FA3}"/>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8" name="Group 437">
              <a:extLst>
                <a:ext uri="{FF2B5EF4-FFF2-40B4-BE49-F238E27FC236}">
                  <a16:creationId xmlns:a16="http://schemas.microsoft.com/office/drawing/2014/main" id="{122B22EF-CCE6-4D5A-8B56-586902039B2A}"/>
                </a:ext>
              </a:extLst>
            </p:cNvPr>
            <p:cNvGrpSpPr/>
            <p:nvPr/>
          </p:nvGrpSpPr>
          <p:grpSpPr>
            <a:xfrm>
              <a:off x="11044201" y="3836455"/>
              <a:ext cx="95540" cy="95540"/>
              <a:chOff x="9455079" y="3830324"/>
              <a:chExt cx="95540" cy="95540"/>
            </a:xfrm>
          </p:grpSpPr>
          <p:cxnSp>
            <p:nvCxnSpPr>
              <p:cNvPr id="439" name="Straight Connector 438">
                <a:extLst>
                  <a:ext uri="{FF2B5EF4-FFF2-40B4-BE49-F238E27FC236}">
                    <a16:creationId xmlns:a16="http://schemas.microsoft.com/office/drawing/2014/main" id="{6E34357B-60E9-45C8-9A47-4FC3D79E5241}"/>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DAADCD2D-0849-4D7C-AF71-7B510C48E7A9}"/>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41" name="Group 440">
              <a:extLst>
                <a:ext uri="{FF2B5EF4-FFF2-40B4-BE49-F238E27FC236}">
                  <a16:creationId xmlns:a16="http://schemas.microsoft.com/office/drawing/2014/main" id="{2ED61772-0D75-4122-B9F7-8303B3FA6AF8}"/>
                </a:ext>
              </a:extLst>
            </p:cNvPr>
            <p:cNvGrpSpPr/>
            <p:nvPr/>
          </p:nvGrpSpPr>
          <p:grpSpPr>
            <a:xfrm>
              <a:off x="11070298" y="3834896"/>
              <a:ext cx="95540" cy="95540"/>
              <a:chOff x="9455079" y="3830324"/>
              <a:chExt cx="95540" cy="95540"/>
            </a:xfrm>
          </p:grpSpPr>
          <p:cxnSp>
            <p:nvCxnSpPr>
              <p:cNvPr id="442" name="Straight Connector 441">
                <a:extLst>
                  <a:ext uri="{FF2B5EF4-FFF2-40B4-BE49-F238E27FC236}">
                    <a16:creationId xmlns:a16="http://schemas.microsoft.com/office/drawing/2014/main" id="{4CE213BC-44BA-42D4-A5AF-8A379FA0F7D8}"/>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43" name="Straight Connector 442">
                <a:extLst>
                  <a:ext uri="{FF2B5EF4-FFF2-40B4-BE49-F238E27FC236}">
                    <a16:creationId xmlns:a16="http://schemas.microsoft.com/office/drawing/2014/main" id="{80A57445-C208-458C-8F28-4DCE154CD81B}"/>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44" name="Group 443">
              <a:extLst>
                <a:ext uri="{FF2B5EF4-FFF2-40B4-BE49-F238E27FC236}">
                  <a16:creationId xmlns:a16="http://schemas.microsoft.com/office/drawing/2014/main" id="{47F5A5EC-AB3F-4346-9007-226752642F8B}"/>
                </a:ext>
              </a:extLst>
            </p:cNvPr>
            <p:cNvGrpSpPr/>
            <p:nvPr/>
          </p:nvGrpSpPr>
          <p:grpSpPr>
            <a:xfrm>
              <a:off x="11084543" y="3836413"/>
              <a:ext cx="95540" cy="95540"/>
              <a:chOff x="9455079" y="3830324"/>
              <a:chExt cx="95540" cy="95540"/>
            </a:xfrm>
          </p:grpSpPr>
          <p:cxnSp>
            <p:nvCxnSpPr>
              <p:cNvPr id="445" name="Straight Connector 444">
                <a:extLst>
                  <a:ext uri="{FF2B5EF4-FFF2-40B4-BE49-F238E27FC236}">
                    <a16:creationId xmlns:a16="http://schemas.microsoft.com/office/drawing/2014/main" id="{49F67FD4-C012-4AF8-81CD-CF9A6B617799}"/>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46" name="Straight Connector 445">
                <a:extLst>
                  <a:ext uri="{FF2B5EF4-FFF2-40B4-BE49-F238E27FC236}">
                    <a16:creationId xmlns:a16="http://schemas.microsoft.com/office/drawing/2014/main" id="{6C46C0AA-40E8-41C9-87D9-D3A83453F551}"/>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47" name="Group 446">
              <a:extLst>
                <a:ext uri="{FF2B5EF4-FFF2-40B4-BE49-F238E27FC236}">
                  <a16:creationId xmlns:a16="http://schemas.microsoft.com/office/drawing/2014/main" id="{DD1F44C0-3CA6-4358-97BE-1DB5DCBE8277}"/>
                </a:ext>
              </a:extLst>
            </p:cNvPr>
            <p:cNvGrpSpPr/>
            <p:nvPr/>
          </p:nvGrpSpPr>
          <p:grpSpPr>
            <a:xfrm>
              <a:off x="11129145" y="3834896"/>
              <a:ext cx="95540" cy="95540"/>
              <a:chOff x="9455079" y="3830324"/>
              <a:chExt cx="95540" cy="95540"/>
            </a:xfrm>
          </p:grpSpPr>
          <p:cxnSp>
            <p:nvCxnSpPr>
              <p:cNvPr id="448" name="Straight Connector 447">
                <a:extLst>
                  <a:ext uri="{FF2B5EF4-FFF2-40B4-BE49-F238E27FC236}">
                    <a16:creationId xmlns:a16="http://schemas.microsoft.com/office/drawing/2014/main" id="{13F9198C-E4CE-4CCA-89AB-D4D4DFB0DED6}"/>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49" name="Straight Connector 448">
                <a:extLst>
                  <a:ext uri="{FF2B5EF4-FFF2-40B4-BE49-F238E27FC236}">
                    <a16:creationId xmlns:a16="http://schemas.microsoft.com/office/drawing/2014/main" id="{16D3A85E-D502-49BC-9D00-1904CBE34044}"/>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50" name="Group 449">
              <a:extLst>
                <a:ext uri="{FF2B5EF4-FFF2-40B4-BE49-F238E27FC236}">
                  <a16:creationId xmlns:a16="http://schemas.microsoft.com/office/drawing/2014/main" id="{32E161E1-4C97-4364-851E-1638E0A61979}"/>
                </a:ext>
              </a:extLst>
            </p:cNvPr>
            <p:cNvGrpSpPr/>
            <p:nvPr/>
          </p:nvGrpSpPr>
          <p:grpSpPr>
            <a:xfrm>
              <a:off x="11171180" y="3830324"/>
              <a:ext cx="95540" cy="95540"/>
              <a:chOff x="9455079" y="3830324"/>
              <a:chExt cx="95540" cy="95540"/>
            </a:xfrm>
          </p:grpSpPr>
          <p:cxnSp>
            <p:nvCxnSpPr>
              <p:cNvPr id="451" name="Straight Connector 450">
                <a:extLst>
                  <a:ext uri="{FF2B5EF4-FFF2-40B4-BE49-F238E27FC236}">
                    <a16:creationId xmlns:a16="http://schemas.microsoft.com/office/drawing/2014/main" id="{44070D99-14AB-49AA-AB06-A6EDADF3C708}"/>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03BDC46F-D002-4A50-8CB2-B753818DEF86}"/>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53" name="Group 452">
              <a:extLst>
                <a:ext uri="{FF2B5EF4-FFF2-40B4-BE49-F238E27FC236}">
                  <a16:creationId xmlns:a16="http://schemas.microsoft.com/office/drawing/2014/main" id="{E0D2816A-4FD2-4987-BC79-D5E81FB73798}"/>
                </a:ext>
              </a:extLst>
            </p:cNvPr>
            <p:cNvGrpSpPr/>
            <p:nvPr/>
          </p:nvGrpSpPr>
          <p:grpSpPr>
            <a:xfrm>
              <a:off x="11219215" y="3834711"/>
              <a:ext cx="95540" cy="95540"/>
              <a:chOff x="9455079" y="3830324"/>
              <a:chExt cx="95540" cy="95540"/>
            </a:xfrm>
          </p:grpSpPr>
          <p:cxnSp>
            <p:nvCxnSpPr>
              <p:cNvPr id="454" name="Straight Connector 453">
                <a:extLst>
                  <a:ext uri="{FF2B5EF4-FFF2-40B4-BE49-F238E27FC236}">
                    <a16:creationId xmlns:a16="http://schemas.microsoft.com/office/drawing/2014/main" id="{D80371EB-6C87-47F8-8F93-CA699E4969A0}"/>
                  </a:ext>
                </a:extLst>
              </p:cNvPr>
              <p:cNvCxnSpPr>
                <a:cxnSpLocks/>
              </p:cNvCxnSpPr>
              <p:nvPr/>
            </p:nvCxnSpPr>
            <p:spPr bwMode="auto">
              <a:xfrm>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455" name="Straight Connector 454">
                <a:extLst>
                  <a:ext uri="{FF2B5EF4-FFF2-40B4-BE49-F238E27FC236}">
                    <a16:creationId xmlns:a16="http://schemas.microsoft.com/office/drawing/2014/main" id="{C2161DD8-65E3-4B61-9F1C-765F3E116032}"/>
                  </a:ext>
                </a:extLst>
              </p:cNvPr>
              <p:cNvCxnSpPr>
                <a:cxnSpLocks/>
              </p:cNvCxnSpPr>
              <p:nvPr/>
            </p:nvCxnSpPr>
            <p:spPr bwMode="auto">
              <a:xfrm rot="5400000">
                <a:off x="9502849" y="3830324"/>
                <a:ext cx="0" cy="95540"/>
              </a:xfrm>
              <a:prstGeom prst="line">
                <a:avLst/>
              </a:prstGeom>
              <a:noFill/>
              <a:ln w="28575" cap="flat" cmpd="sng" algn="ctr">
                <a:solidFill>
                  <a:schemeClr val="accent1"/>
                </a:solidFill>
                <a:prstDash val="solid"/>
                <a:round/>
                <a:headEnd type="none" w="med" len="med"/>
                <a:tailEnd type="none" w="med" len="med"/>
              </a:ln>
              <a:effectLst/>
            </p:spPr>
          </p:cxnSp>
        </p:grpSp>
        <p:grpSp>
          <p:nvGrpSpPr>
            <p:cNvPr id="9" name="Group 8">
              <a:extLst>
                <a:ext uri="{FF2B5EF4-FFF2-40B4-BE49-F238E27FC236}">
                  <a16:creationId xmlns:a16="http://schemas.microsoft.com/office/drawing/2014/main" id="{C1DF79F9-1EE0-4B76-99E7-39161388E402}"/>
                </a:ext>
              </a:extLst>
            </p:cNvPr>
            <p:cNvGrpSpPr/>
            <p:nvPr/>
          </p:nvGrpSpPr>
          <p:grpSpPr>
            <a:xfrm>
              <a:off x="7198519" y="2402681"/>
              <a:ext cx="4079081" cy="1547813"/>
              <a:chOff x="7198519" y="2402681"/>
              <a:chExt cx="4079081" cy="1547813"/>
            </a:xfrm>
          </p:grpSpPr>
          <p:sp>
            <p:nvSpPr>
              <p:cNvPr id="7" name="Freeform: Shape 6">
                <a:extLst>
                  <a:ext uri="{FF2B5EF4-FFF2-40B4-BE49-F238E27FC236}">
                    <a16:creationId xmlns:a16="http://schemas.microsoft.com/office/drawing/2014/main" id="{23BC5BD9-2D2C-43E5-86BB-6E956DED5735}"/>
                  </a:ext>
                </a:extLst>
              </p:cNvPr>
              <p:cNvSpPr/>
              <p:nvPr/>
            </p:nvSpPr>
            <p:spPr bwMode="auto">
              <a:xfrm>
                <a:off x="7198519" y="2402681"/>
                <a:ext cx="1400175" cy="673894"/>
              </a:xfrm>
              <a:custGeom>
                <a:avLst/>
                <a:gdLst>
                  <a:gd name="connsiteX0" fmla="*/ 0 w 1400175"/>
                  <a:gd name="connsiteY0" fmla="*/ 0 h 673894"/>
                  <a:gd name="connsiteX1" fmla="*/ 57150 w 1400175"/>
                  <a:gd name="connsiteY1" fmla="*/ 0 h 673894"/>
                  <a:gd name="connsiteX2" fmla="*/ 57150 w 1400175"/>
                  <a:gd name="connsiteY2" fmla="*/ 21432 h 673894"/>
                  <a:gd name="connsiteX3" fmla="*/ 71437 w 1400175"/>
                  <a:gd name="connsiteY3" fmla="*/ 21432 h 673894"/>
                  <a:gd name="connsiteX4" fmla="*/ 71437 w 1400175"/>
                  <a:gd name="connsiteY4" fmla="*/ 21432 h 673894"/>
                  <a:gd name="connsiteX5" fmla="*/ 128587 w 1400175"/>
                  <a:gd name="connsiteY5" fmla="*/ 21432 h 673894"/>
                  <a:gd name="connsiteX6" fmla="*/ 128587 w 1400175"/>
                  <a:gd name="connsiteY6" fmla="*/ 38100 h 673894"/>
                  <a:gd name="connsiteX7" fmla="*/ 138112 w 1400175"/>
                  <a:gd name="connsiteY7" fmla="*/ 38100 h 673894"/>
                  <a:gd name="connsiteX8" fmla="*/ 138112 w 1400175"/>
                  <a:gd name="connsiteY8" fmla="*/ 52388 h 673894"/>
                  <a:gd name="connsiteX9" fmla="*/ 202406 w 1400175"/>
                  <a:gd name="connsiteY9" fmla="*/ 52388 h 673894"/>
                  <a:gd name="connsiteX10" fmla="*/ 202406 w 1400175"/>
                  <a:gd name="connsiteY10" fmla="*/ 69057 h 673894"/>
                  <a:gd name="connsiteX11" fmla="*/ 230981 w 1400175"/>
                  <a:gd name="connsiteY11" fmla="*/ 69057 h 673894"/>
                  <a:gd name="connsiteX12" fmla="*/ 230981 w 1400175"/>
                  <a:gd name="connsiteY12" fmla="*/ 69057 h 673894"/>
                  <a:gd name="connsiteX13" fmla="*/ 230981 w 1400175"/>
                  <a:gd name="connsiteY13" fmla="*/ 69057 h 673894"/>
                  <a:gd name="connsiteX14" fmla="*/ 230981 w 1400175"/>
                  <a:gd name="connsiteY14" fmla="*/ 78582 h 673894"/>
                  <a:gd name="connsiteX15" fmla="*/ 297656 w 1400175"/>
                  <a:gd name="connsiteY15" fmla="*/ 78582 h 673894"/>
                  <a:gd name="connsiteX16" fmla="*/ 297656 w 1400175"/>
                  <a:gd name="connsiteY16" fmla="*/ 78582 h 673894"/>
                  <a:gd name="connsiteX17" fmla="*/ 297656 w 1400175"/>
                  <a:gd name="connsiteY17" fmla="*/ 92869 h 673894"/>
                  <a:gd name="connsiteX18" fmla="*/ 319087 w 1400175"/>
                  <a:gd name="connsiteY18" fmla="*/ 92869 h 673894"/>
                  <a:gd name="connsiteX19" fmla="*/ 319087 w 1400175"/>
                  <a:gd name="connsiteY19" fmla="*/ 102394 h 673894"/>
                  <a:gd name="connsiteX20" fmla="*/ 338137 w 1400175"/>
                  <a:gd name="connsiteY20" fmla="*/ 102394 h 673894"/>
                  <a:gd name="connsiteX21" fmla="*/ 338137 w 1400175"/>
                  <a:gd name="connsiteY21" fmla="*/ 109538 h 673894"/>
                  <a:gd name="connsiteX22" fmla="*/ 364331 w 1400175"/>
                  <a:gd name="connsiteY22" fmla="*/ 109538 h 673894"/>
                  <a:gd name="connsiteX23" fmla="*/ 364331 w 1400175"/>
                  <a:gd name="connsiteY23" fmla="*/ 109538 h 673894"/>
                  <a:gd name="connsiteX24" fmla="*/ 376237 w 1400175"/>
                  <a:gd name="connsiteY24" fmla="*/ 121444 h 673894"/>
                  <a:gd name="connsiteX25" fmla="*/ 376237 w 1400175"/>
                  <a:gd name="connsiteY25" fmla="*/ 133350 h 673894"/>
                  <a:gd name="connsiteX26" fmla="*/ 385762 w 1400175"/>
                  <a:gd name="connsiteY26" fmla="*/ 133350 h 673894"/>
                  <a:gd name="connsiteX27" fmla="*/ 385762 w 1400175"/>
                  <a:gd name="connsiteY27" fmla="*/ 152400 h 673894"/>
                  <a:gd name="connsiteX28" fmla="*/ 492919 w 1400175"/>
                  <a:gd name="connsiteY28" fmla="*/ 152400 h 673894"/>
                  <a:gd name="connsiteX29" fmla="*/ 500062 w 1400175"/>
                  <a:gd name="connsiteY29" fmla="*/ 159543 h 673894"/>
                  <a:gd name="connsiteX30" fmla="*/ 554831 w 1400175"/>
                  <a:gd name="connsiteY30" fmla="*/ 159543 h 673894"/>
                  <a:gd name="connsiteX31" fmla="*/ 554831 w 1400175"/>
                  <a:gd name="connsiteY31" fmla="*/ 159543 h 673894"/>
                  <a:gd name="connsiteX32" fmla="*/ 554831 w 1400175"/>
                  <a:gd name="connsiteY32" fmla="*/ 159543 h 673894"/>
                  <a:gd name="connsiteX33" fmla="*/ 554831 w 1400175"/>
                  <a:gd name="connsiteY33" fmla="*/ 178594 h 673894"/>
                  <a:gd name="connsiteX34" fmla="*/ 588169 w 1400175"/>
                  <a:gd name="connsiteY34" fmla="*/ 178594 h 673894"/>
                  <a:gd name="connsiteX35" fmla="*/ 588169 w 1400175"/>
                  <a:gd name="connsiteY35" fmla="*/ 178594 h 673894"/>
                  <a:gd name="connsiteX36" fmla="*/ 600075 w 1400175"/>
                  <a:gd name="connsiteY36" fmla="*/ 190500 h 673894"/>
                  <a:gd name="connsiteX37" fmla="*/ 600075 w 1400175"/>
                  <a:gd name="connsiteY37" fmla="*/ 202407 h 673894"/>
                  <a:gd name="connsiteX38" fmla="*/ 642937 w 1400175"/>
                  <a:gd name="connsiteY38" fmla="*/ 202407 h 673894"/>
                  <a:gd name="connsiteX39" fmla="*/ 642937 w 1400175"/>
                  <a:gd name="connsiteY39" fmla="*/ 214313 h 673894"/>
                  <a:gd name="connsiteX40" fmla="*/ 661987 w 1400175"/>
                  <a:gd name="connsiteY40" fmla="*/ 214313 h 673894"/>
                  <a:gd name="connsiteX41" fmla="*/ 664368 w 1400175"/>
                  <a:gd name="connsiteY41" fmla="*/ 216694 h 673894"/>
                  <a:gd name="connsiteX42" fmla="*/ 664368 w 1400175"/>
                  <a:gd name="connsiteY42" fmla="*/ 230982 h 673894"/>
                  <a:gd name="connsiteX43" fmla="*/ 676275 w 1400175"/>
                  <a:gd name="connsiteY43" fmla="*/ 230982 h 673894"/>
                  <a:gd name="connsiteX44" fmla="*/ 676275 w 1400175"/>
                  <a:gd name="connsiteY44" fmla="*/ 238125 h 673894"/>
                  <a:gd name="connsiteX45" fmla="*/ 692944 w 1400175"/>
                  <a:gd name="connsiteY45" fmla="*/ 238125 h 673894"/>
                  <a:gd name="connsiteX46" fmla="*/ 692944 w 1400175"/>
                  <a:gd name="connsiteY46" fmla="*/ 259557 h 673894"/>
                  <a:gd name="connsiteX47" fmla="*/ 723900 w 1400175"/>
                  <a:gd name="connsiteY47" fmla="*/ 259557 h 673894"/>
                  <a:gd name="connsiteX48" fmla="*/ 723900 w 1400175"/>
                  <a:gd name="connsiteY48" fmla="*/ 269082 h 673894"/>
                  <a:gd name="connsiteX49" fmla="*/ 750094 w 1400175"/>
                  <a:gd name="connsiteY49" fmla="*/ 269082 h 673894"/>
                  <a:gd name="connsiteX50" fmla="*/ 750094 w 1400175"/>
                  <a:gd name="connsiteY50" fmla="*/ 280988 h 673894"/>
                  <a:gd name="connsiteX51" fmla="*/ 762000 w 1400175"/>
                  <a:gd name="connsiteY51" fmla="*/ 280988 h 673894"/>
                  <a:gd name="connsiteX52" fmla="*/ 762000 w 1400175"/>
                  <a:gd name="connsiteY52" fmla="*/ 309563 h 673894"/>
                  <a:gd name="connsiteX53" fmla="*/ 781050 w 1400175"/>
                  <a:gd name="connsiteY53" fmla="*/ 309563 h 673894"/>
                  <a:gd name="connsiteX54" fmla="*/ 781050 w 1400175"/>
                  <a:gd name="connsiteY54" fmla="*/ 319088 h 673894"/>
                  <a:gd name="connsiteX55" fmla="*/ 812006 w 1400175"/>
                  <a:gd name="connsiteY55" fmla="*/ 319088 h 673894"/>
                  <a:gd name="connsiteX56" fmla="*/ 812006 w 1400175"/>
                  <a:gd name="connsiteY56" fmla="*/ 326232 h 673894"/>
                  <a:gd name="connsiteX57" fmla="*/ 847725 w 1400175"/>
                  <a:gd name="connsiteY57" fmla="*/ 326232 h 673894"/>
                  <a:gd name="connsiteX58" fmla="*/ 847725 w 1400175"/>
                  <a:gd name="connsiteY58" fmla="*/ 338138 h 673894"/>
                  <a:gd name="connsiteX59" fmla="*/ 862012 w 1400175"/>
                  <a:gd name="connsiteY59" fmla="*/ 338138 h 673894"/>
                  <a:gd name="connsiteX60" fmla="*/ 862012 w 1400175"/>
                  <a:gd name="connsiteY60" fmla="*/ 350044 h 673894"/>
                  <a:gd name="connsiteX61" fmla="*/ 871537 w 1400175"/>
                  <a:gd name="connsiteY61" fmla="*/ 350044 h 673894"/>
                  <a:gd name="connsiteX62" fmla="*/ 871537 w 1400175"/>
                  <a:gd name="connsiteY62" fmla="*/ 361950 h 673894"/>
                  <a:gd name="connsiteX63" fmla="*/ 904875 w 1400175"/>
                  <a:gd name="connsiteY63" fmla="*/ 361950 h 673894"/>
                  <a:gd name="connsiteX64" fmla="*/ 904875 w 1400175"/>
                  <a:gd name="connsiteY64" fmla="*/ 385763 h 673894"/>
                  <a:gd name="connsiteX65" fmla="*/ 919162 w 1400175"/>
                  <a:gd name="connsiteY65" fmla="*/ 385763 h 673894"/>
                  <a:gd name="connsiteX66" fmla="*/ 919162 w 1400175"/>
                  <a:gd name="connsiteY66" fmla="*/ 404813 h 673894"/>
                  <a:gd name="connsiteX67" fmla="*/ 931069 w 1400175"/>
                  <a:gd name="connsiteY67" fmla="*/ 404813 h 673894"/>
                  <a:gd name="connsiteX68" fmla="*/ 931069 w 1400175"/>
                  <a:gd name="connsiteY68" fmla="*/ 419100 h 673894"/>
                  <a:gd name="connsiteX69" fmla="*/ 962025 w 1400175"/>
                  <a:gd name="connsiteY69" fmla="*/ 419100 h 673894"/>
                  <a:gd name="connsiteX70" fmla="*/ 962025 w 1400175"/>
                  <a:gd name="connsiteY70" fmla="*/ 426244 h 673894"/>
                  <a:gd name="connsiteX71" fmla="*/ 985837 w 1400175"/>
                  <a:gd name="connsiteY71" fmla="*/ 426244 h 673894"/>
                  <a:gd name="connsiteX72" fmla="*/ 985837 w 1400175"/>
                  <a:gd name="connsiteY72" fmla="*/ 433388 h 673894"/>
                  <a:gd name="connsiteX73" fmla="*/ 1002506 w 1400175"/>
                  <a:gd name="connsiteY73" fmla="*/ 433388 h 673894"/>
                  <a:gd name="connsiteX74" fmla="*/ 1002506 w 1400175"/>
                  <a:gd name="connsiteY74" fmla="*/ 454819 h 673894"/>
                  <a:gd name="connsiteX75" fmla="*/ 1019175 w 1400175"/>
                  <a:gd name="connsiteY75" fmla="*/ 454819 h 673894"/>
                  <a:gd name="connsiteX76" fmla="*/ 1019175 w 1400175"/>
                  <a:gd name="connsiteY76" fmla="*/ 469107 h 673894"/>
                  <a:gd name="connsiteX77" fmla="*/ 1038225 w 1400175"/>
                  <a:gd name="connsiteY77" fmla="*/ 469107 h 673894"/>
                  <a:gd name="connsiteX78" fmla="*/ 1038225 w 1400175"/>
                  <a:gd name="connsiteY78" fmla="*/ 469107 h 673894"/>
                  <a:gd name="connsiteX79" fmla="*/ 1095375 w 1400175"/>
                  <a:gd name="connsiteY79" fmla="*/ 469107 h 673894"/>
                  <a:gd name="connsiteX80" fmla="*/ 1095375 w 1400175"/>
                  <a:gd name="connsiteY80" fmla="*/ 492919 h 673894"/>
                  <a:gd name="connsiteX81" fmla="*/ 1107281 w 1400175"/>
                  <a:gd name="connsiteY81" fmla="*/ 492919 h 673894"/>
                  <a:gd name="connsiteX82" fmla="*/ 1107281 w 1400175"/>
                  <a:gd name="connsiteY82" fmla="*/ 502444 h 673894"/>
                  <a:gd name="connsiteX83" fmla="*/ 1157287 w 1400175"/>
                  <a:gd name="connsiteY83" fmla="*/ 502444 h 673894"/>
                  <a:gd name="connsiteX84" fmla="*/ 1157287 w 1400175"/>
                  <a:gd name="connsiteY84" fmla="*/ 523875 h 673894"/>
                  <a:gd name="connsiteX85" fmla="*/ 1185862 w 1400175"/>
                  <a:gd name="connsiteY85" fmla="*/ 523875 h 673894"/>
                  <a:gd name="connsiteX86" fmla="*/ 1185862 w 1400175"/>
                  <a:gd name="connsiteY86" fmla="*/ 545307 h 673894"/>
                  <a:gd name="connsiteX87" fmla="*/ 1221581 w 1400175"/>
                  <a:gd name="connsiteY87" fmla="*/ 545307 h 673894"/>
                  <a:gd name="connsiteX88" fmla="*/ 1221581 w 1400175"/>
                  <a:gd name="connsiteY88" fmla="*/ 571500 h 673894"/>
                  <a:gd name="connsiteX89" fmla="*/ 1221581 w 1400175"/>
                  <a:gd name="connsiteY89" fmla="*/ 571500 h 673894"/>
                  <a:gd name="connsiteX90" fmla="*/ 1243012 w 1400175"/>
                  <a:gd name="connsiteY90" fmla="*/ 571500 h 673894"/>
                  <a:gd name="connsiteX91" fmla="*/ 1243012 w 1400175"/>
                  <a:gd name="connsiteY91" fmla="*/ 585788 h 673894"/>
                  <a:gd name="connsiteX92" fmla="*/ 1262062 w 1400175"/>
                  <a:gd name="connsiteY92" fmla="*/ 585788 h 673894"/>
                  <a:gd name="connsiteX93" fmla="*/ 1290637 w 1400175"/>
                  <a:gd name="connsiteY93" fmla="*/ 585788 h 673894"/>
                  <a:gd name="connsiteX94" fmla="*/ 1290637 w 1400175"/>
                  <a:gd name="connsiteY94" fmla="*/ 614363 h 673894"/>
                  <a:gd name="connsiteX95" fmla="*/ 1302544 w 1400175"/>
                  <a:gd name="connsiteY95" fmla="*/ 614363 h 673894"/>
                  <a:gd name="connsiteX96" fmla="*/ 1302544 w 1400175"/>
                  <a:gd name="connsiteY96" fmla="*/ 642938 h 673894"/>
                  <a:gd name="connsiteX97" fmla="*/ 1321594 w 1400175"/>
                  <a:gd name="connsiteY97" fmla="*/ 642938 h 673894"/>
                  <a:gd name="connsiteX98" fmla="*/ 1321594 w 1400175"/>
                  <a:gd name="connsiteY98" fmla="*/ 657225 h 673894"/>
                  <a:gd name="connsiteX99" fmla="*/ 1354931 w 1400175"/>
                  <a:gd name="connsiteY99" fmla="*/ 657225 h 673894"/>
                  <a:gd name="connsiteX100" fmla="*/ 1359694 w 1400175"/>
                  <a:gd name="connsiteY100" fmla="*/ 661988 h 673894"/>
                  <a:gd name="connsiteX101" fmla="*/ 1390650 w 1400175"/>
                  <a:gd name="connsiteY101" fmla="*/ 661988 h 673894"/>
                  <a:gd name="connsiteX102" fmla="*/ 1390650 w 1400175"/>
                  <a:gd name="connsiteY102" fmla="*/ 673894 h 673894"/>
                  <a:gd name="connsiteX103" fmla="*/ 1400175 w 1400175"/>
                  <a:gd name="connsiteY103" fmla="*/ 673894 h 673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400175" h="673894">
                    <a:moveTo>
                      <a:pt x="0" y="0"/>
                    </a:moveTo>
                    <a:lnTo>
                      <a:pt x="57150" y="0"/>
                    </a:lnTo>
                    <a:lnTo>
                      <a:pt x="57150" y="21432"/>
                    </a:lnTo>
                    <a:lnTo>
                      <a:pt x="71437" y="21432"/>
                    </a:lnTo>
                    <a:lnTo>
                      <a:pt x="71437" y="21432"/>
                    </a:lnTo>
                    <a:lnTo>
                      <a:pt x="128587" y="21432"/>
                    </a:lnTo>
                    <a:lnTo>
                      <a:pt x="128587" y="38100"/>
                    </a:lnTo>
                    <a:lnTo>
                      <a:pt x="138112" y="38100"/>
                    </a:lnTo>
                    <a:lnTo>
                      <a:pt x="138112" y="52388"/>
                    </a:lnTo>
                    <a:lnTo>
                      <a:pt x="202406" y="52388"/>
                    </a:lnTo>
                    <a:lnTo>
                      <a:pt x="202406" y="69057"/>
                    </a:lnTo>
                    <a:lnTo>
                      <a:pt x="230981" y="69057"/>
                    </a:lnTo>
                    <a:lnTo>
                      <a:pt x="230981" y="69057"/>
                    </a:lnTo>
                    <a:lnTo>
                      <a:pt x="230981" y="69057"/>
                    </a:lnTo>
                    <a:lnTo>
                      <a:pt x="230981" y="78582"/>
                    </a:lnTo>
                    <a:lnTo>
                      <a:pt x="297656" y="78582"/>
                    </a:lnTo>
                    <a:lnTo>
                      <a:pt x="297656" y="78582"/>
                    </a:lnTo>
                    <a:lnTo>
                      <a:pt x="297656" y="92869"/>
                    </a:lnTo>
                    <a:lnTo>
                      <a:pt x="319087" y="92869"/>
                    </a:lnTo>
                    <a:lnTo>
                      <a:pt x="319087" y="102394"/>
                    </a:lnTo>
                    <a:lnTo>
                      <a:pt x="338137" y="102394"/>
                    </a:lnTo>
                    <a:lnTo>
                      <a:pt x="338137" y="109538"/>
                    </a:lnTo>
                    <a:lnTo>
                      <a:pt x="364331" y="109538"/>
                    </a:lnTo>
                    <a:lnTo>
                      <a:pt x="364331" y="109538"/>
                    </a:lnTo>
                    <a:lnTo>
                      <a:pt x="376237" y="121444"/>
                    </a:lnTo>
                    <a:lnTo>
                      <a:pt x="376237" y="133350"/>
                    </a:lnTo>
                    <a:lnTo>
                      <a:pt x="385762" y="133350"/>
                    </a:lnTo>
                    <a:lnTo>
                      <a:pt x="385762" y="152400"/>
                    </a:lnTo>
                    <a:lnTo>
                      <a:pt x="492919" y="152400"/>
                    </a:lnTo>
                    <a:lnTo>
                      <a:pt x="500062" y="159543"/>
                    </a:lnTo>
                    <a:lnTo>
                      <a:pt x="554831" y="159543"/>
                    </a:lnTo>
                    <a:lnTo>
                      <a:pt x="554831" y="159543"/>
                    </a:lnTo>
                    <a:lnTo>
                      <a:pt x="554831" y="159543"/>
                    </a:lnTo>
                    <a:lnTo>
                      <a:pt x="554831" y="178594"/>
                    </a:lnTo>
                    <a:lnTo>
                      <a:pt x="588169" y="178594"/>
                    </a:lnTo>
                    <a:lnTo>
                      <a:pt x="588169" y="178594"/>
                    </a:lnTo>
                    <a:lnTo>
                      <a:pt x="600075" y="190500"/>
                    </a:lnTo>
                    <a:lnTo>
                      <a:pt x="600075" y="202407"/>
                    </a:lnTo>
                    <a:lnTo>
                      <a:pt x="642937" y="202407"/>
                    </a:lnTo>
                    <a:lnTo>
                      <a:pt x="642937" y="214313"/>
                    </a:lnTo>
                    <a:lnTo>
                      <a:pt x="661987" y="214313"/>
                    </a:lnTo>
                    <a:lnTo>
                      <a:pt x="664368" y="216694"/>
                    </a:lnTo>
                    <a:lnTo>
                      <a:pt x="664368" y="230982"/>
                    </a:lnTo>
                    <a:lnTo>
                      <a:pt x="676275" y="230982"/>
                    </a:lnTo>
                    <a:lnTo>
                      <a:pt x="676275" y="238125"/>
                    </a:lnTo>
                    <a:lnTo>
                      <a:pt x="692944" y="238125"/>
                    </a:lnTo>
                    <a:lnTo>
                      <a:pt x="692944" y="259557"/>
                    </a:lnTo>
                    <a:lnTo>
                      <a:pt x="723900" y="259557"/>
                    </a:lnTo>
                    <a:lnTo>
                      <a:pt x="723900" y="269082"/>
                    </a:lnTo>
                    <a:lnTo>
                      <a:pt x="750094" y="269082"/>
                    </a:lnTo>
                    <a:lnTo>
                      <a:pt x="750094" y="280988"/>
                    </a:lnTo>
                    <a:lnTo>
                      <a:pt x="762000" y="280988"/>
                    </a:lnTo>
                    <a:lnTo>
                      <a:pt x="762000" y="309563"/>
                    </a:lnTo>
                    <a:lnTo>
                      <a:pt x="781050" y="309563"/>
                    </a:lnTo>
                    <a:lnTo>
                      <a:pt x="781050" y="319088"/>
                    </a:lnTo>
                    <a:lnTo>
                      <a:pt x="812006" y="319088"/>
                    </a:lnTo>
                    <a:lnTo>
                      <a:pt x="812006" y="326232"/>
                    </a:lnTo>
                    <a:lnTo>
                      <a:pt x="847725" y="326232"/>
                    </a:lnTo>
                    <a:lnTo>
                      <a:pt x="847725" y="338138"/>
                    </a:lnTo>
                    <a:lnTo>
                      <a:pt x="862012" y="338138"/>
                    </a:lnTo>
                    <a:lnTo>
                      <a:pt x="862012" y="350044"/>
                    </a:lnTo>
                    <a:lnTo>
                      <a:pt x="871537" y="350044"/>
                    </a:lnTo>
                    <a:lnTo>
                      <a:pt x="871537" y="361950"/>
                    </a:lnTo>
                    <a:lnTo>
                      <a:pt x="904875" y="361950"/>
                    </a:lnTo>
                    <a:lnTo>
                      <a:pt x="904875" y="385763"/>
                    </a:lnTo>
                    <a:lnTo>
                      <a:pt x="919162" y="385763"/>
                    </a:lnTo>
                    <a:lnTo>
                      <a:pt x="919162" y="404813"/>
                    </a:lnTo>
                    <a:lnTo>
                      <a:pt x="931069" y="404813"/>
                    </a:lnTo>
                    <a:lnTo>
                      <a:pt x="931069" y="419100"/>
                    </a:lnTo>
                    <a:lnTo>
                      <a:pt x="962025" y="419100"/>
                    </a:lnTo>
                    <a:lnTo>
                      <a:pt x="962025" y="426244"/>
                    </a:lnTo>
                    <a:lnTo>
                      <a:pt x="985837" y="426244"/>
                    </a:lnTo>
                    <a:lnTo>
                      <a:pt x="985837" y="433388"/>
                    </a:lnTo>
                    <a:lnTo>
                      <a:pt x="1002506" y="433388"/>
                    </a:lnTo>
                    <a:lnTo>
                      <a:pt x="1002506" y="454819"/>
                    </a:lnTo>
                    <a:lnTo>
                      <a:pt x="1019175" y="454819"/>
                    </a:lnTo>
                    <a:lnTo>
                      <a:pt x="1019175" y="469107"/>
                    </a:lnTo>
                    <a:lnTo>
                      <a:pt x="1038225" y="469107"/>
                    </a:lnTo>
                    <a:lnTo>
                      <a:pt x="1038225" y="469107"/>
                    </a:lnTo>
                    <a:lnTo>
                      <a:pt x="1095375" y="469107"/>
                    </a:lnTo>
                    <a:lnTo>
                      <a:pt x="1095375" y="492919"/>
                    </a:lnTo>
                    <a:lnTo>
                      <a:pt x="1107281" y="492919"/>
                    </a:lnTo>
                    <a:lnTo>
                      <a:pt x="1107281" y="502444"/>
                    </a:lnTo>
                    <a:lnTo>
                      <a:pt x="1157287" y="502444"/>
                    </a:lnTo>
                    <a:lnTo>
                      <a:pt x="1157287" y="523875"/>
                    </a:lnTo>
                    <a:lnTo>
                      <a:pt x="1185862" y="523875"/>
                    </a:lnTo>
                    <a:lnTo>
                      <a:pt x="1185862" y="545307"/>
                    </a:lnTo>
                    <a:lnTo>
                      <a:pt x="1221581" y="545307"/>
                    </a:lnTo>
                    <a:lnTo>
                      <a:pt x="1221581" y="571500"/>
                    </a:lnTo>
                    <a:lnTo>
                      <a:pt x="1221581" y="571500"/>
                    </a:lnTo>
                    <a:lnTo>
                      <a:pt x="1243012" y="571500"/>
                    </a:lnTo>
                    <a:lnTo>
                      <a:pt x="1243012" y="585788"/>
                    </a:lnTo>
                    <a:lnTo>
                      <a:pt x="1262062" y="585788"/>
                    </a:lnTo>
                    <a:lnTo>
                      <a:pt x="1290637" y="585788"/>
                    </a:lnTo>
                    <a:lnTo>
                      <a:pt x="1290637" y="614363"/>
                    </a:lnTo>
                    <a:lnTo>
                      <a:pt x="1302544" y="614363"/>
                    </a:lnTo>
                    <a:lnTo>
                      <a:pt x="1302544" y="642938"/>
                    </a:lnTo>
                    <a:lnTo>
                      <a:pt x="1321594" y="642938"/>
                    </a:lnTo>
                    <a:lnTo>
                      <a:pt x="1321594" y="657225"/>
                    </a:lnTo>
                    <a:lnTo>
                      <a:pt x="1354931" y="657225"/>
                    </a:lnTo>
                    <a:lnTo>
                      <a:pt x="1359694" y="661988"/>
                    </a:lnTo>
                    <a:lnTo>
                      <a:pt x="1390650" y="661988"/>
                    </a:lnTo>
                    <a:lnTo>
                      <a:pt x="1390650" y="673894"/>
                    </a:lnTo>
                    <a:lnTo>
                      <a:pt x="1400175" y="673894"/>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 name="Freeform: Shape 7">
                <a:extLst>
                  <a:ext uri="{FF2B5EF4-FFF2-40B4-BE49-F238E27FC236}">
                    <a16:creationId xmlns:a16="http://schemas.microsoft.com/office/drawing/2014/main" id="{FF26CB2B-476A-4268-A750-438D97E520DF}"/>
                  </a:ext>
                </a:extLst>
              </p:cNvPr>
              <p:cNvSpPr/>
              <p:nvPr/>
            </p:nvSpPr>
            <p:spPr bwMode="auto">
              <a:xfrm>
                <a:off x="8589169" y="3078956"/>
                <a:ext cx="2688431" cy="871538"/>
              </a:xfrm>
              <a:custGeom>
                <a:avLst/>
                <a:gdLst>
                  <a:gd name="connsiteX0" fmla="*/ 2688431 w 2688431"/>
                  <a:gd name="connsiteY0" fmla="*/ 871538 h 871538"/>
                  <a:gd name="connsiteX1" fmla="*/ 2269331 w 2688431"/>
                  <a:gd name="connsiteY1" fmla="*/ 871538 h 871538"/>
                  <a:gd name="connsiteX2" fmla="*/ 2269331 w 2688431"/>
                  <a:gd name="connsiteY2" fmla="*/ 838200 h 871538"/>
                  <a:gd name="connsiteX3" fmla="*/ 2112169 w 2688431"/>
                  <a:gd name="connsiteY3" fmla="*/ 838200 h 871538"/>
                  <a:gd name="connsiteX4" fmla="*/ 2112169 w 2688431"/>
                  <a:gd name="connsiteY4" fmla="*/ 816769 h 871538"/>
                  <a:gd name="connsiteX5" fmla="*/ 2033587 w 2688431"/>
                  <a:gd name="connsiteY5" fmla="*/ 816769 h 871538"/>
                  <a:gd name="connsiteX6" fmla="*/ 2033587 w 2688431"/>
                  <a:gd name="connsiteY6" fmla="*/ 802482 h 871538"/>
                  <a:gd name="connsiteX7" fmla="*/ 1957387 w 2688431"/>
                  <a:gd name="connsiteY7" fmla="*/ 802482 h 871538"/>
                  <a:gd name="connsiteX8" fmla="*/ 1957387 w 2688431"/>
                  <a:gd name="connsiteY8" fmla="*/ 802482 h 871538"/>
                  <a:gd name="connsiteX9" fmla="*/ 1945480 w 2688431"/>
                  <a:gd name="connsiteY9" fmla="*/ 790575 h 871538"/>
                  <a:gd name="connsiteX10" fmla="*/ 1945480 w 2688431"/>
                  <a:gd name="connsiteY10" fmla="*/ 776288 h 871538"/>
                  <a:gd name="connsiteX11" fmla="*/ 1857375 w 2688431"/>
                  <a:gd name="connsiteY11" fmla="*/ 776288 h 871538"/>
                  <a:gd name="connsiteX12" fmla="*/ 1857375 w 2688431"/>
                  <a:gd name="connsiteY12" fmla="*/ 776288 h 871538"/>
                  <a:gd name="connsiteX13" fmla="*/ 1821656 w 2688431"/>
                  <a:gd name="connsiteY13" fmla="*/ 776288 h 871538"/>
                  <a:gd name="connsiteX14" fmla="*/ 1821656 w 2688431"/>
                  <a:gd name="connsiteY14" fmla="*/ 750094 h 871538"/>
                  <a:gd name="connsiteX15" fmla="*/ 1783556 w 2688431"/>
                  <a:gd name="connsiteY15" fmla="*/ 750094 h 871538"/>
                  <a:gd name="connsiteX16" fmla="*/ 1783556 w 2688431"/>
                  <a:gd name="connsiteY16" fmla="*/ 738188 h 871538"/>
                  <a:gd name="connsiteX17" fmla="*/ 1762125 w 2688431"/>
                  <a:gd name="connsiteY17" fmla="*/ 738188 h 871538"/>
                  <a:gd name="connsiteX18" fmla="*/ 1762125 w 2688431"/>
                  <a:gd name="connsiteY18" fmla="*/ 723900 h 871538"/>
                  <a:gd name="connsiteX19" fmla="*/ 1709737 w 2688431"/>
                  <a:gd name="connsiteY19" fmla="*/ 723900 h 871538"/>
                  <a:gd name="connsiteX20" fmla="*/ 1702594 w 2688431"/>
                  <a:gd name="connsiteY20" fmla="*/ 716757 h 871538"/>
                  <a:gd name="connsiteX21" fmla="*/ 1690687 w 2688431"/>
                  <a:gd name="connsiteY21" fmla="*/ 716757 h 871538"/>
                  <a:gd name="connsiteX22" fmla="*/ 1690687 w 2688431"/>
                  <a:gd name="connsiteY22" fmla="*/ 707232 h 871538"/>
                  <a:gd name="connsiteX23" fmla="*/ 1671637 w 2688431"/>
                  <a:gd name="connsiteY23" fmla="*/ 707232 h 871538"/>
                  <a:gd name="connsiteX24" fmla="*/ 1671637 w 2688431"/>
                  <a:gd name="connsiteY24" fmla="*/ 678657 h 871538"/>
                  <a:gd name="connsiteX25" fmla="*/ 1593056 w 2688431"/>
                  <a:gd name="connsiteY25" fmla="*/ 678657 h 871538"/>
                  <a:gd name="connsiteX26" fmla="*/ 1593056 w 2688431"/>
                  <a:gd name="connsiteY26" fmla="*/ 678657 h 871538"/>
                  <a:gd name="connsiteX27" fmla="*/ 1583531 w 2688431"/>
                  <a:gd name="connsiteY27" fmla="*/ 669132 h 871538"/>
                  <a:gd name="connsiteX28" fmla="*/ 1583531 w 2688431"/>
                  <a:gd name="connsiteY28" fmla="*/ 669132 h 871538"/>
                  <a:gd name="connsiteX29" fmla="*/ 1574006 w 2688431"/>
                  <a:gd name="connsiteY29" fmla="*/ 659607 h 871538"/>
                  <a:gd name="connsiteX30" fmla="*/ 1526381 w 2688431"/>
                  <a:gd name="connsiteY30" fmla="*/ 659607 h 871538"/>
                  <a:gd name="connsiteX31" fmla="*/ 1526381 w 2688431"/>
                  <a:gd name="connsiteY31" fmla="*/ 647700 h 871538"/>
                  <a:gd name="connsiteX32" fmla="*/ 1509712 w 2688431"/>
                  <a:gd name="connsiteY32" fmla="*/ 647700 h 871538"/>
                  <a:gd name="connsiteX33" fmla="*/ 1509712 w 2688431"/>
                  <a:gd name="connsiteY33" fmla="*/ 635794 h 871538"/>
                  <a:gd name="connsiteX34" fmla="*/ 1454944 w 2688431"/>
                  <a:gd name="connsiteY34" fmla="*/ 635794 h 871538"/>
                  <a:gd name="connsiteX35" fmla="*/ 1450181 w 2688431"/>
                  <a:gd name="connsiteY35" fmla="*/ 631031 h 871538"/>
                  <a:gd name="connsiteX36" fmla="*/ 1426369 w 2688431"/>
                  <a:gd name="connsiteY36" fmla="*/ 631031 h 871538"/>
                  <a:gd name="connsiteX37" fmla="*/ 1426369 w 2688431"/>
                  <a:gd name="connsiteY37" fmla="*/ 616744 h 871538"/>
                  <a:gd name="connsiteX38" fmla="*/ 1419225 w 2688431"/>
                  <a:gd name="connsiteY38" fmla="*/ 616744 h 871538"/>
                  <a:gd name="connsiteX39" fmla="*/ 1419225 w 2688431"/>
                  <a:gd name="connsiteY39" fmla="*/ 609600 h 871538"/>
                  <a:gd name="connsiteX40" fmla="*/ 1414462 w 2688431"/>
                  <a:gd name="connsiteY40" fmla="*/ 609600 h 871538"/>
                  <a:gd name="connsiteX41" fmla="*/ 1414462 w 2688431"/>
                  <a:gd name="connsiteY41" fmla="*/ 592932 h 871538"/>
                  <a:gd name="connsiteX42" fmla="*/ 1364456 w 2688431"/>
                  <a:gd name="connsiteY42" fmla="*/ 592932 h 871538"/>
                  <a:gd name="connsiteX43" fmla="*/ 1364456 w 2688431"/>
                  <a:gd name="connsiteY43" fmla="*/ 576263 h 871538"/>
                  <a:gd name="connsiteX44" fmla="*/ 1316831 w 2688431"/>
                  <a:gd name="connsiteY44" fmla="*/ 576263 h 871538"/>
                  <a:gd name="connsiteX45" fmla="*/ 1316831 w 2688431"/>
                  <a:gd name="connsiteY45" fmla="*/ 569119 h 871538"/>
                  <a:gd name="connsiteX46" fmla="*/ 1278731 w 2688431"/>
                  <a:gd name="connsiteY46" fmla="*/ 569119 h 871538"/>
                  <a:gd name="connsiteX47" fmla="*/ 1278731 w 2688431"/>
                  <a:gd name="connsiteY47" fmla="*/ 547688 h 871538"/>
                  <a:gd name="connsiteX48" fmla="*/ 1257300 w 2688431"/>
                  <a:gd name="connsiteY48" fmla="*/ 547688 h 871538"/>
                  <a:gd name="connsiteX49" fmla="*/ 1257300 w 2688431"/>
                  <a:gd name="connsiteY49" fmla="*/ 538163 h 871538"/>
                  <a:gd name="connsiteX50" fmla="*/ 1240631 w 2688431"/>
                  <a:gd name="connsiteY50" fmla="*/ 538163 h 871538"/>
                  <a:gd name="connsiteX51" fmla="*/ 1240631 w 2688431"/>
                  <a:gd name="connsiteY51" fmla="*/ 526257 h 871538"/>
                  <a:gd name="connsiteX52" fmla="*/ 1228725 w 2688431"/>
                  <a:gd name="connsiteY52" fmla="*/ 526257 h 871538"/>
                  <a:gd name="connsiteX53" fmla="*/ 1228725 w 2688431"/>
                  <a:gd name="connsiteY53" fmla="*/ 519113 h 871538"/>
                  <a:gd name="connsiteX54" fmla="*/ 1162050 w 2688431"/>
                  <a:gd name="connsiteY54" fmla="*/ 519113 h 871538"/>
                  <a:gd name="connsiteX55" fmla="*/ 1162050 w 2688431"/>
                  <a:gd name="connsiteY55" fmla="*/ 507207 h 871538"/>
                  <a:gd name="connsiteX56" fmla="*/ 1126331 w 2688431"/>
                  <a:gd name="connsiteY56" fmla="*/ 507207 h 871538"/>
                  <a:gd name="connsiteX57" fmla="*/ 1126331 w 2688431"/>
                  <a:gd name="connsiteY57" fmla="*/ 492919 h 871538"/>
                  <a:gd name="connsiteX58" fmla="*/ 1092994 w 2688431"/>
                  <a:gd name="connsiteY58" fmla="*/ 492919 h 871538"/>
                  <a:gd name="connsiteX59" fmla="*/ 1092994 w 2688431"/>
                  <a:gd name="connsiteY59" fmla="*/ 471488 h 871538"/>
                  <a:gd name="connsiteX60" fmla="*/ 1076325 w 2688431"/>
                  <a:gd name="connsiteY60" fmla="*/ 471488 h 871538"/>
                  <a:gd name="connsiteX61" fmla="*/ 1076325 w 2688431"/>
                  <a:gd name="connsiteY61" fmla="*/ 459582 h 871538"/>
                  <a:gd name="connsiteX62" fmla="*/ 1021556 w 2688431"/>
                  <a:gd name="connsiteY62" fmla="*/ 459582 h 871538"/>
                  <a:gd name="connsiteX63" fmla="*/ 1021556 w 2688431"/>
                  <a:gd name="connsiteY63" fmla="*/ 450057 h 871538"/>
                  <a:gd name="connsiteX64" fmla="*/ 1004887 w 2688431"/>
                  <a:gd name="connsiteY64" fmla="*/ 450057 h 871538"/>
                  <a:gd name="connsiteX65" fmla="*/ 1004887 w 2688431"/>
                  <a:gd name="connsiteY65" fmla="*/ 433388 h 871538"/>
                  <a:gd name="connsiteX66" fmla="*/ 938212 w 2688431"/>
                  <a:gd name="connsiteY66" fmla="*/ 433388 h 871538"/>
                  <a:gd name="connsiteX67" fmla="*/ 938212 w 2688431"/>
                  <a:gd name="connsiteY67" fmla="*/ 426244 h 871538"/>
                  <a:gd name="connsiteX68" fmla="*/ 935831 w 2688431"/>
                  <a:gd name="connsiteY68" fmla="*/ 423863 h 871538"/>
                  <a:gd name="connsiteX69" fmla="*/ 864394 w 2688431"/>
                  <a:gd name="connsiteY69" fmla="*/ 423863 h 871538"/>
                  <a:gd name="connsiteX70" fmla="*/ 864394 w 2688431"/>
                  <a:gd name="connsiteY70" fmla="*/ 414338 h 871538"/>
                  <a:gd name="connsiteX71" fmla="*/ 835819 w 2688431"/>
                  <a:gd name="connsiteY71" fmla="*/ 414338 h 871538"/>
                  <a:gd name="connsiteX72" fmla="*/ 835819 w 2688431"/>
                  <a:gd name="connsiteY72" fmla="*/ 404813 h 871538"/>
                  <a:gd name="connsiteX73" fmla="*/ 750094 w 2688431"/>
                  <a:gd name="connsiteY73" fmla="*/ 404813 h 871538"/>
                  <a:gd name="connsiteX74" fmla="*/ 750094 w 2688431"/>
                  <a:gd name="connsiteY74" fmla="*/ 385763 h 871538"/>
                  <a:gd name="connsiteX75" fmla="*/ 726281 w 2688431"/>
                  <a:gd name="connsiteY75" fmla="*/ 385763 h 871538"/>
                  <a:gd name="connsiteX76" fmla="*/ 726281 w 2688431"/>
                  <a:gd name="connsiteY76" fmla="*/ 371475 h 871538"/>
                  <a:gd name="connsiteX77" fmla="*/ 716756 w 2688431"/>
                  <a:gd name="connsiteY77" fmla="*/ 371475 h 871538"/>
                  <a:gd name="connsiteX78" fmla="*/ 716756 w 2688431"/>
                  <a:gd name="connsiteY78" fmla="*/ 359569 h 871538"/>
                  <a:gd name="connsiteX79" fmla="*/ 692944 w 2688431"/>
                  <a:gd name="connsiteY79" fmla="*/ 359569 h 871538"/>
                  <a:gd name="connsiteX80" fmla="*/ 692944 w 2688431"/>
                  <a:gd name="connsiteY80" fmla="*/ 338138 h 871538"/>
                  <a:gd name="connsiteX81" fmla="*/ 623887 w 2688431"/>
                  <a:gd name="connsiteY81" fmla="*/ 338138 h 871538"/>
                  <a:gd name="connsiteX82" fmla="*/ 623887 w 2688431"/>
                  <a:gd name="connsiteY82" fmla="*/ 319088 h 871538"/>
                  <a:gd name="connsiteX83" fmla="*/ 590550 w 2688431"/>
                  <a:gd name="connsiteY83" fmla="*/ 319088 h 871538"/>
                  <a:gd name="connsiteX84" fmla="*/ 590550 w 2688431"/>
                  <a:gd name="connsiteY84" fmla="*/ 311944 h 871538"/>
                  <a:gd name="connsiteX85" fmla="*/ 550069 w 2688431"/>
                  <a:gd name="connsiteY85" fmla="*/ 311944 h 871538"/>
                  <a:gd name="connsiteX86" fmla="*/ 550069 w 2688431"/>
                  <a:gd name="connsiteY86" fmla="*/ 300038 h 871538"/>
                  <a:gd name="connsiteX87" fmla="*/ 507206 w 2688431"/>
                  <a:gd name="connsiteY87" fmla="*/ 300038 h 871538"/>
                  <a:gd name="connsiteX88" fmla="*/ 507206 w 2688431"/>
                  <a:gd name="connsiteY88" fmla="*/ 300038 h 871538"/>
                  <a:gd name="connsiteX89" fmla="*/ 488156 w 2688431"/>
                  <a:gd name="connsiteY89" fmla="*/ 300038 h 871538"/>
                  <a:gd name="connsiteX90" fmla="*/ 488156 w 2688431"/>
                  <a:gd name="connsiteY90" fmla="*/ 273844 h 871538"/>
                  <a:gd name="connsiteX91" fmla="*/ 473869 w 2688431"/>
                  <a:gd name="connsiteY91" fmla="*/ 273844 h 871538"/>
                  <a:gd name="connsiteX92" fmla="*/ 473869 w 2688431"/>
                  <a:gd name="connsiteY92" fmla="*/ 266700 h 871538"/>
                  <a:gd name="connsiteX93" fmla="*/ 438150 w 2688431"/>
                  <a:gd name="connsiteY93" fmla="*/ 266700 h 871538"/>
                  <a:gd name="connsiteX94" fmla="*/ 438150 w 2688431"/>
                  <a:gd name="connsiteY94" fmla="*/ 250032 h 871538"/>
                  <a:gd name="connsiteX95" fmla="*/ 414337 w 2688431"/>
                  <a:gd name="connsiteY95" fmla="*/ 250032 h 871538"/>
                  <a:gd name="connsiteX96" fmla="*/ 414337 w 2688431"/>
                  <a:gd name="connsiteY96" fmla="*/ 223838 h 871538"/>
                  <a:gd name="connsiteX97" fmla="*/ 400050 w 2688431"/>
                  <a:gd name="connsiteY97" fmla="*/ 223838 h 871538"/>
                  <a:gd name="connsiteX98" fmla="*/ 400050 w 2688431"/>
                  <a:gd name="connsiteY98" fmla="*/ 214313 h 871538"/>
                  <a:gd name="connsiteX99" fmla="*/ 359569 w 2688431"/>
                  <a:gd name="connsiteY99" fmla="*/ 214313 h 871538"/>
                  <a:gd name="connsiteX100" fmla="*/ 359569 w 2688431"/>
                  <a:gd name="connsiteY100" fmla="*/ 214313 h 871538"/>
                  <a:gd name="connsiteX101" fmla="*/ 347662 w 2688431"/>
                  <a:gd name="connsiteY101" fmla="*/ 202406 h 871538"/>
                  <a:gd name="connsiteX102" fmla="*/ 347662 w 2688431"/>
                  <a:gd name="connsiteY102" fmla="*/ 183357 h 871538"/>
                  <a:gd name="connsiteX103" fmla="*/ 326231 w 2688431"/>
                  <a:gd name="connsiteY103" fmla="*/ 183357 h 871538"/>
                  <a:gd name="connsiteX104" fmla="*/ 326231 w 2688431"/>
                  <a:gd name="connsiteY104" fmla="*/ 164307 h 871538"/>
                  <a:gd name="connsiteX105" fmla="*/ 228600 w 2688431"/>
                  <a:gd name="connsiteY105" fmla="*/ 164307 h 871538"/>
                  <a:gd name="connsiteX106" fmla="*/ 228600 w 2688431"/>
                  <a:gd name="connsiteY106" fmla="*/ 147638 h 871538"/>
                  <a:gd name="connsiteX107" fmla="*/ 228600 w 2688431"/>
                  <a:gd name="connsiteY107" fmla="*/ 147638 h 871538"/>
                  <a:gd name="connsiteX108" fmla="*/ 216694 w 2688431"/>
                  <a:gd name="connsiteY108" fmla="*/ 135732 h 871538"/>
                  <a:gd name="connsiteX109" fmla="*/ 195262 w 2688431"/>
                  <a:gd name="connsiteY109" fmla="*/ 135732 h 871538"/>
                  <a:gd name="connsiteX110" fmla="*/ 195262 w 2688431"/>
                  <a:gd name="connsiteY110" fmla="*/ 119063 h 871538"/>
                  <a:gd name="connsiteX111" fmla="*/ 195262 w 2688431"/>
                  <a:gd name="connsiteY111" fmla="*/ 119063 h 871538"/>
                  <a:gd name="connsiteX112" fmla="*/ 180975 w 2688431"/>
                  <a:gd name="connsiteY112" fmla="*/ 104776 h 871538"/>
                  <a:gd name="connsiteX113" fmla="*/ 169069 w 2688431"/>
                  <a:gd name="connsiteY113" fmla="*/ 104776 h 871538"/>
                  <a:gd name="connsiteX114" fmla="*/ 169069 w 2688431"/>
                  <a:gd name="connsiteY114" fmla="*/ 83344 h 871538"/>
                  <a:gd name="connsiteX115" fmla="*/ 157162 w 2688431"/>
                  <a:gd name="connsiteY115" fmla="*/ 83344 h 871538"/>
                  <a:gd name="connsiteX116" fmla="*/ 157162 w 2688431"/>
                  <a:gd name="connsiteY116" fmla="*/ 83344 h 871538"/>
                  <a:gd name="connsiteX117" fmla="*/ 142875 w 2688431"/>
                  <a:gd name="connsiteY117" fmla="*/ 69057 h 871538"/>
                  <a:gd name="connsiteX118" fmla="*/ 142875 w 2688431"/>
                  <a:gd name="connsiteY118" fmla="*/ 50007 h 871538"/>
                  <a:gd name="connsiteX119" fmla="*/ 114300 w 2688431"/>
                  <a:gd name="connsiteY119" fmla="*/ 50007 h 871538"/>
                  <a:gd name="connsiteX120" fmla="*/ 114300 w 2688431"/>
                  <a:gd name="connsiteY120" fmla="*/ 35719 h 871538"/>
                  <a:gd name="connsiteX121" fmla="*/ 114300 w 2688431"/>
                  <a:gd name="connsiteY121" fmla="*/ 35719 h 871538"/>
                  <a:gd name="connsiteX122" fmla="*/ 97631 w 2688431"/>
                  <a:gd name="connsiteY122" fmla="*/ 35719 h 871538"/>
                  <a:gd name="connsiteX123" fmla="*/ 66675 w 2688431"/>
                  <a:gd name="connsiteY123" fmla="*/ 35719 h 871538"/>
                  <a:gd name="connsiteX124" fmla="*/ 66675 w 2688431"/>
                  <a:gd name="connsiteY124" fmla="*/ 16669 h 871538"/>
                  <a:gd name="connsiteX125" fmla="*/ 50006 w 2688431"/>
                  <a:gd name="connsiteY125" fmla="*/ 16669 h 871538"/>
                  <a:gd name="connsiteX126" fmla="*/ 50006 w 2688431"/>
                  <a:gd name="connsiteY126" fmla="*/ 9525 h 871538"/>
                  <a:gd name="connsiteX127" fmla="*/ 19050 w 2688431"/>
                  <a:gd name="connsiteY127" fmla="*/ 9525 h 871538"/>
                  <a:gd name="connsiteX128" fmla="*/ 19050 w 2688431"/>
                  <a:gd name="connsiteY128" fmla="*/ 0 h 871538"/>
                  <a:gd name="connsiteX129" fmla="*/ 0 w 2688431"/>
                  <a:gd name="connsiteY129" fmla="*/ 0 h 87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Lst>
                <a:rect l="l" t="t" r="r" b="b"/>
                <a:pathLst>
                  <a:path w="2688431" h="871538">
                    <a:moveTo>
                      <a:pt x="2688431" y="871538"/>
                    </a:moveTo>
                    <a:lnTo>
                      <a:pt x="2269331" y="871538"/>
                    </a:lnTo>
                    <a:lnTo>
                      <a:pt x="2269331" y="838200"/>
                    </a:lnTo>
                    <a:lnTo>
                      <a:pt x="2112169" y="838200"/>
                    </a:lnTo>
                    <a:lnTo>
                      <a:pt x="2112169" y="816769"/>
                    </a:lnTo>
                    <a:lnTo>
                      <a:pt x="2033587" y="816769"/>
                    </a:lnTo>
                    <a:lnTo>
                      <a:pt x="2033587" y="802482"/>
                    </a:lnTo>
                    <a:lnTo>
                      <a:pt x="1957387" y="802482"/>
                    </a:lnTo>
                    <a:lnTo>
                      <a:pt x="1957387" y="802482"/>
                    </a:lnTo>
                    <a:lnTo>
                      <a:pt x="1945480" y="790575"/>
                    </a:lnTo>
                    <a:lnTo>
                      <a:pt x="1945480" y="776288"/>
                    </a:lnTo>
                    <a:lnTo>
                      <a:pt x="1857375" y="776288"/>
                    </a:lnTo>
                    <a:lnTo>
                      <a:pt x="1857375" y="776288"/>
                    </a:lnTo>
                    <a:lnTo>
                      <a:pt x="1821656" y="776288"/>
                    </a:lnTo>
                    <a:lnTo>
                      <a:pt x="1821656" y="750094"/>
                    </a:lnTo>
                    <a:lnTo>
                      <a:pt x="1783556" y="750094"/>
                    </a:lnTo>
                    <a:lnTo>
                      <a:pt x="1783556" y="738188"/>
                    </a:lnTo>
                    <a:lnTo>
                      <a:pt x="1762125" y="738188"/>
                    </a:lnTo>
                    <a:lnTo>
                      <a:pt x="1762125" y="723900"/>
                    </a:lnTo>
                    <a:lnTo>
                      <a:pt x="1709737" y="723900"/>
                    </a:lnTo>
                    <a:lnTo>
                      <a:pt x="1702594" y="716757"/>
                    </a:lnTo>
                    <a:lnTo>
                      <a:pt x="1690687" y="716757"/>
                    </a:lnTo>
                    <a:lnTo>
                      <a:pt x="1690687" y="707232"/>
                    </a:lnTo>
                    <a:lnTo>
                      <a:pt x="1671637" y="707232"/>
                    </a:lnTo>
                    <a:lnTo>
                      <a:pt x="1671637" y="678657"/>
                    </a:lnTo>
                    <a:lnTo>
                      <a:pt x="1593056" y="678657"/>
                    </a:lnTo>
                    <a:lnTo>
                      <a:pt x="1593056" y="678657"/>
                    </a:lnTo>
                    <a:lnTo>
                      <a:pt x="1583531" y="669132"/>
                    </a:lnTo>
                    <a:lnTo>
                      <a:pt x="1583531" y="669132"/>
                    </a:lnTo>
                    <a:lnTo>
                      <a:pt x="1574006" y="659607"/>
                    </a:lnTo>
                    <a:lnTo>
                      <a:pt x="1526381" y="659607"/>
                    </a:lnTo>
                    <a:lnTo>
                      <a:pt x="1526381" y="647700"/>
                    </a:lnTo>
                    <a:lnTo>
                      <a:pt x="1509712" y="647700"/>
                    </a:lnTo>
                    <a:lnTo>
                      <a:pt x="1509712" y="635794"/>
                    </a:lnTo>
                    <a:lnTo>
                      <a:pt x="1454944" y="635794"/>
                    </a:lnTo>
                    <a:lnTo>
                      <a:pt x="1450181" y="631031"/>
                    </a:lnTo>
                    <a:lnTo>
                      <a:pt x="1426369" y="631031"/>
                    </a:lnTo>
                    <a:lnTo>
                      <a:pt x="1426369" y="616744"/>
                    </a:lnTo>
                    <a:lnTo>
                      <a:pt x="1419225" y="616744"/>
                    </a:lnTo>
                    <a:lnTo>
                      <a:pt x="1419225" y="609600"/>
                    </a:lnTo>
                    <a:lnTo>
                      <a:pt x="1414462" y="609600"/>
                    </a:lnTo>
                    <a:lnTo>
                      <a:pt x="1414462" y="592932"/>
                    </a:lnTo>
                    <a:lnTo>
                      <a:pt x="1364456" y="592932"/>
                    </a:lnTo>
                    <a:lnTo>
                      <a:pt x="1364456" y="576263"/>
                    </a:lnTo>
                    <a:lnTo>
                      <a:pt x="1316831" y="576263"/>
                    </a:lnTo>
                    <a:lnTo>
                      <a:pt x="1316831" y="569119"/>
                    </a:lnTo>
                    <a:lnTo>
                      <a:pt x="1278731" y="569119"/>
                    </a:lnTo>
                    <a:lnTo>
                      <a:pt x="1278731" y="547688"/>
                    </a:lnTo>
                    <a:lnTo>
                      <a:pt x="1257300" y="547688"/>
                    </a:lnTo>
                    <a:lnTo>
                      <a:pt x="1257300" y="538163"/>
                    </a:lnTo>
                    <a:lnTo>
                      <a:pt x="1240631" y="538163"/>
                    </a:lnTo>
                    <a:lnTo>
                      <a:pt x="1240631" y="526257"/>
                    </a:lnTo>
                    <a:lnTo>
                      <a:pt x="1228725" y="526257"/>
                    </a:lnTo>
                    <a:lnTo>
                      <a:pt x="1228725" y="519113"/>
                    </a:lnTo>
                    <a:lnTo>
                      <a:pt x="1162050" y="519113"/>
                    </a:lnTo>
                    <a:lnTo>
                      <a:pt x="1162050" y="507207"/>
                    </a:lnTo>
                    <a:lnTo>
                      <a:pt x="1126331" y="507207"/>
                    </a:lnTo>
                    <a:lnTo>
                      <a:pt x="1126331" y="492919"/>
                    </a:lnTo>
                    <a:lnTo>
                      <a:pt x="1092994" y="492919"/>
                    </a:lnTo>
                    <a:lnTo>
                      <a:pt x="1092994" y="471488"/>
                    </a:lnTo>
                    <a:lnTo>
                      <a:pt x="1076325" y="471488"/>
                    </a:lnTo>
                    <a:lnTo>
                      <a:pt x="1076325" y="459582"/>
                    </a:lnTo>
                    <a:lnTo>
                      <a:pt x="1021556" y="459582"/>
                    </a:lnTo>
                    <a:lnTo>
                      <a:pt x="1021556" y="450057"/>
                    </a:lnTo>
                    <a:lnTo>
                      <a:pt x="1004887" y="450057"/>
                    </a:lnTo>
                    <a:lnTo>
                      <a:pt x="1004887" y="433388"/>
                    </a:lnTo>
                    <a:lnTo>
                      <a:pt x="938212" y="433388"/>
                    </a:lnTo>
                    <a:lnTo>
                      <a:pt x="938212" y="426244"/>
                    </a:lnTo>
                    <a:lnTo>
                      <a:pt x="935831" y="423863"/>
                    </a:lnTo>
                    <a:lnTo>
                      <a:pt x="864394" y="423863"/>
                    </a:lnTo>
                    <a:lnTo>
                      <a:pt x="864394" y="414338"/>
                    </a:lnTo>
                    <a:lnTo>
                      <a:pt x="835819" y="414338"/>
                    </a:lnTo>
                    <a:lnTo>
                      <a:pt x="835819" y="404813"/>
                    </a:lnTo>
                    <a:lnTo>
                      <a:pt x="750094" y="404813"/>
                    </a:lnTo>
                    <a:lnTo>
                      <a:pt x="750094" y="385763"/>
                    </a:lnTo>
                    <a:lnTo>
                      <a:pt x="726281" y="385763"/>
                    </a:lnTo>
                    <a:lnTo>
                      <a:pt x="726281" y="371475"/>
                    </a:lnTo>
                    <a:lnTo>
                      <a:pt x="716756" y="371475"/>
                    </a:lnTo>
                    <a:lnTo>
                      <a:pt x="716756" y="359569"/>
                    </a:lnTo>
                    <a:lnTo>
                      <a:pt x="692944" y="359569"/>
                    </a:lnTo>
                    <a:lnTo>
                      <a:pt x="692944" y="338138"/>
                    </a:lnTo>
                    <a:lnTo>
                      <a:pt x="623887" y="338138"/>
                    </a:lnTo>
                    <a:lnTo>
                      <a:pt x="623887" y="319088"/>
                    </a:lnTo>
                    <a:lnTo>
                      <a:pt x="590550" y="319088"/>
                    </a:lnTo>
                    <a:lnTo>
                      <a:pt x="590550" y="311944"/>
                    </a:lnTo>
                    <a:lnTo>
                      <a:pt x="550069" y="311944"/>
                    </a:lnTo>
                    <a:lnTo>
                      <a:pt x="550069" y="300038"/>
                    </a:lnTo>
                    <a:lnTo>
                      <a:pt x="507206" y="300038"/>
                    </a:lnTo>
                    <a:lnTo>
                      <a:pt x="507206" y="300038"/>
                    </a:lnTo>
                    <a:lnTo>
                      <a:pt x="488156" y="300038"/>
                    </a:lnTo>
                    <a:lnTo>
                      <a:pt x="488156" y="273844"/>
                    </a:lnTo>
                    <a:lnTo>
                      <a:pt x="473869" y="273844"/>
                    </a:lnTo>
                    <a:lnTo>
                      <a:pt x="473869" y="266700"/>
                    </a:lnTo>
                    <a:lnTo>
                      <a:pt x="438150" y="266700"/>
                    </a:lnTo>
                    <a:lnTo>
                      <a:pt x="438150" y="250032"/>
                    </a:lnTo>
                    <a:lnTo>
                      <a:pt x="414337" y="250032"/>
                    </a:lnTo>
                    <a:lnTo>
                      <a:pt x="414337" y="223838"/>
                    </a:lnTo>
                    <a:lnTo>
                      <a:pt x="400050" y="223838"/>
                    </a:lnTo>
                    <a:lnTo>
                      <a:pt x="400050" y="214313"/>
                    </a:lnTo>
                    <a:lnTo>
                      <a:pt x="359569" y="214313"/>
                    </a:lnTo>
                    <a:lnTo>
                      <a:pt x="359569" y="214313"/>
                    </a:lnTo>
                    <a:lnTo>
                      <a:pt x="347662" y="202406"/>
                    </a:lnTo>
                    <a:lnTo>
                      <a:pt x="347662" y="183357"/>
                    </a:lnTo>
                    <a:lnTo>
                      <a:pt x="326231" y="183357"/>
                    </a:lnTo>
                    <a:lnTo>
                      <a:pt x="326231" y="164307"/>
                    </a:lnTo>
                    <a:lnTo>
                      <a:pt x="228600" y="164307"/>
                    </a:lnTo>
                    <a:lnTo>
                      <a:pt x="228600" y="147638"/>
                    </a:lnTo>
                    <a:lnTo>
                      <a:pt x="228600" y="147638"/>
                    </a:lnTo>
                    <a:lnTo>
                      <a:pt x="216694" y="135732"/>
                    </a:lnTo>
                    <a:lnTo>
                      <a:pt x="195262" y="135732"/>
                    </a:lnTo>
                    <a:lnTo>
                      <a:pt x="195262" y="119063"/>
                    </a:lnTo>
                    <a:lnTo>
                      <a:pt x="195262" y="119063"/>
                    </a:lnTo>
                    <a:lnTo>
                      <a:pt x="180975" y="104776"/>
                    </a:lnTo>
                    <a:lnTo>
                      <a:pt x="169069" y="104776"/>
                    </a:lnTo>
                    <a:lnTo>
                      <a:pt x="169069" y="83344"/>
                    </a:lnTo>
                    <a:lnTo>
                      <a:pt x="157162" y="83344"/>
                    </a:lnTo>
                    <a:lnTo>
                      <a:pt x="157162" y="83344"/>
                    </a:lnTo>
                    <a:lnTo>
                      <a:pt x="142875" y="69057"/>
                    </a:lnTo>
                    <a:lnTo>
                      <a:pt x="142875" y="50007"/>
                    </a:lnTo>
                    <a:lnTo>
                      <a:pt x="114300" y="50007"/>
                    </a:lnTo>
                    <a:lnTo>
                      <a:pt x="114300" y="35719"/>
                    </a:lnTo>
                    <a:lnTo>
                      <a:pt x="114300" y="35719"/>
                    </a:lnTo>
                    <a:lnTo>
                      <a:pt x="97631" y="35719"/>
                    </a:lnTo>
                    <a:lnTo>
                      <a:pt x="66675" y="35719"/>
                    </a:lnTo>
                    <a:lnTo>
                      <a:pt x="66675" y="16669"/>
                    </a:lnTo>
                    <a:lnTo>
                      <a:pt x="50006" y="16669"/>
                    </a:lnTo>
                    <a:lnTo>
                      <a:pt x="50006" y="9525"/>
                    </a:lnTo>
                    <a:lnTo>
                      <a:pt x="19050" y="9525"/>
                    </a:lnTo>
                    <a:lnTo>
                      <a:pt x="19050" y="0"/>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56" name="Group 455">
              <a:extLst>
                <a:ext uri="{FF2B5EF4-FFF2-40B4-BE49-F238E27FC236}">
                  <a16:creationId xmlns:a16="http://schemas.microsoft.com/office/drawing/2014/main" id="{AB70AD2B-CD7A-4791-AE53-9945BA9AF42D}"/>
                </a:ext>
              </a:extLst>
            </p:cNvPr>
            <p:cNvGrpSpPr/>
            <p:nvPr/>
          </p:nvGrpSpPr>
          <p:grpSpPr>
            <a:xfrm>
              <a:off x="7138581" y="2353201"/>
              <a:ext cx="95540" cy="95540"/>
              <a:chOff x="9455079" y="3830324"/>
              <a:chExt cx="95540" cy="95540"/>
            </a:xfrm>
          </p:grpSpPr>
          <p:cxnSp>
            <p:nvCxnSpPr>
              <p:cNvPr id="457" name="Straight Connector 456">
                <a:extLst>
                  <a:ext uri="{FF2B5EF4-FFF2-40B4-BE49-F238E27FC236}">
                    <a16:creationId xmlns:a16="http://schemas.microsoft.com/office/drawing/2014/main" id="{27EE4CAB-8E07-49BA-BAE8-DEEF17A71C10}"/>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58" name="Straight Connector 457">
                <a:extLst>
                  <a:ext uri="{FF2B5EF4-FFF2-40B4-BE49-F238E27FC236}">
                    <a16:creationId xmlns:a16="http://schemas.microsoft.com/office/drawing/2014/main" id="{2D92F6FB-0915-4F98-8D11-50FFB630B332}"/>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59" name="Group 458">
              <a:extLst>
                <a:ext uri="{FF2B5EF4-FFF2-40B4-BE49-F238E27FC236}">
                  <a16:creationId xmlns:a16="http://schemas.microsoft.com/office/drawing/2014/main" id="{A57ABA6C-EA65-4CCC-8204-BD66DF0E51E9}"/>
                </a:ext>
              </a:extLst>
            </p:cNvPr>
            <p:cNvGrpSpPr/>
            <p:nvPr/>
          </p:nvGrpSpPr>
          <p:grpSpPr>
            <a:xfrm>
              <a:off x="7186351" y="2352256"/>
              <a:ext cx="95540" cy="95540"/>
              <a:chOff x="9455079" y="3830324"/>
              <a:chExt cx="95540" cy="95540"/>
            </a:xfrm>
          </p:grpSpPr>
          <p:cxnSp>
            <p:nvCxnSpPr>
              <p:cNvPr id="460" name="Straight Connector 459">
                <a:extLst>
                  <a:ext uri="{FF2B5EF4-FFF2-40B4-BE49-F238E27FC236}">
                    <a16:creationId xmlns:a16="http://schemas.microsoft.com/office/drawing/2014/main" id="{08F96C4B-36B8-44D9-954A-9E84F22C4617}"/>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61" name="Straight Connector 460">
                <a:extLst>
                  <a:ext uri="{FF2B5EF4-FFF2-40B4-BE49-F238E27FC236}">
                    <a16:creationId xmlns:a16="http://schemas.microsoft.com/office/drawing/2014/main" id="{714228C2-49CA-4AA5-92D3-819452A2A59C}"/>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2" name="Group 461">
              <a:extLst>
                <a:ext uri="{FF2B5EF4-FFF2-40B4-BE49-F238E27FC236}">
                  <a16:creationId xmlns:a16="http://schemas.microsoft.com/office/drawing/2014/main" id="{2D25B2CB-5CA0-44DD-BB2A-384F201EDCDE}"/>
                </a:ext>
              </a:extLst>
            </p:cNvPr>
            <p:cNvGrpSpPr/>
            <p:nvPr/>
          </p:nvGrpSpPr>
          <p:grpSpPr>
            <a:xfrm>
              <a:off x="7243971" y="2379502"/>
              <a:ext cx="95540" cy="95540"/>
              <a:chOff x="9455079" y="3830324"/>
              <a:chExt cx="95540" cy="95540"/>
            </a:xfrm>
          </p:grpSpPr>
          <p:cxnSp>
            <p:nvCxnSpPr>
              <p:cNvPr id="463" name="Straight Connector 462">
                <a:extLst>
                  <a:ext uri="{FF2B5EF4-FFF2-40B4-BE49-F238E27FC236}">
                    <a16:creationId xmlns:a16="http://schemas.microsoft.com/office/drawing/2014/main" id="{A9737786-EA78-4607-82AA-C07701A34DE1}"/>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64" name="Straight Connector 463">
                <a:extLst>
                  <a:ext uri="{FF2B5EF4-FFF2-40B4-BE49-F238E27FC236}">
                    <a16:creationId xmlns:a16="http://schemas.microsoft.com/office/drawing/2014/main" id="{DB5E8F5D-3DD1-4A42-A088-D5704E6894CD}"/>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5" name="Group 464">
              <a:extLst>
                <a:ext uri="{FF2B5EF4-FFF2-40B4-BE49-F238E27FC236}">
                  <a16:creationId xmlns:a16="http://schemas.microsoft.com/office/drawing/2014/main" id="{9A9A657B-8322-4E52-BCDD-D652597C842F}"/>
                </a:ext>
              </a:extLst>
            </p:cNvPr>
            <p:cNvGrpSpPr/>
            <p:nvPr/>
          </p:nvGrpSpPr>
          <p:grpSpPr>
            <a:xfrm>
              <a:off x="7338466" y="2415162"/>
              <a:ext cx="95540" cy="95540"/>
              <a:chOff x="9455079" y="3830324"/>
              <a:chExt cx="95540" cy="95540"/>
            </a:xfrm>
          </p:grpSpPr>
          <p:cxnSp>
            <p:nvCxnSpPr>
              <p:cNvPr id="466" name="Straight Connector 465">
                <a:extLst>
                  <a:ext uri="{FF2B5EF4-FFF2-40B4-BE49-F238E27FC236}">
                    <a16:creationId xmlns:a16="http://schemas.microsoft.com/office/drawing/2014/main" id="{002BEF1E-1FCD-4E76-A1CD-FA4FEA1C2094}"/>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67" name="Straight Connector 466">
                <a:extLst>
                  <a:ext uri="{FF2B5EF4-FFF2-40B4-BE49-F238E27FC236}">
                    <a16:creationId xmlns:a16="http://schemas.microsoft.com/office/drawing/2014/main" id="{4653C16B-E0C5-4FB5-8610-7A975EAC25A2}"/>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8" name="Group 467">
              <a:extLst>
                <a:ext uri="{FF2B5EF4-FFF2-40B4-BE49-F238E27FC236}">
                  <a16:creationId xmlns:a16="http://schemas.microsoft.com/office/drawing/2014/main" id="{5B604366-3B7C-457B-82E5-CAB5B7E7E652}"/>
                </a:ext>
              </a:extLst>
            </p:cNvPr>
            <p:cNvGrpSpPr/>
            <p:nvPr/>
          </p:nvGrpSpPr>
          <p:grpSpPr>
            <a:xfrm>
              <a:off x="7543760" y="2505844"/>
              <a:ext cx="95540" cy="95540"/>
              <a:chOff x="9455079" y="3830324"/>
              <a:chExt cx="95540" cy="95540"/>
            </a:xfrm>
          </p:grpSpPr>
          <p:cxnSp>
            <p:nvCxnSpPr>
              <p:cNvPr id="469" name="Straight Connector 468">
                <a:extLst>
                  <a:ext uri="{FF2B5EF4-FFF2-40B4-BE49-F238E27FC236}">
                    <a16:creationId xmlns:a16="http://schemas.microsoft.com/office/drawing/2014/main" id="{E6549D4A-930F-4990-8635-615290ED7A77}"/>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B4B786B6-8205-452D-8A5C-052614BCE4FE}"/>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1" name="Group 470">
              <a:extLst>
                <a:ext uri="{FF2B5EF4-FFF2-40B4-BE49-F238E27FC236}">
                  <a16:creationId xmlns:a16="http://schemas.microsoft.com/office/drawing/2014/main" id="{A56507F7-D495-45D4-8BC2-93D20628A97D}"/>
                </a:ext>
              </a:extLst>
            </p:cNvPr>
            <p:cNvGrpSpPr/>
            <p:nvPr/>
          </p:nvGrpSpPr>
          <p:grpSpPr>
            <a:xfrm>
              <a:off x="7687826" y="2515449"/>
              <a:ext cx="95540" cy="95540"/>
              <a:chOff x="9455079" y="3830324"/>
              <a:chExt cx="95540" cy="95540"/>
            </a:xfrm>
          </p:grpSpPr>
          <p:cxnSp>
            <p:nvCxnSpPr>
              <p:cNvPr id="472" name="Straight Connector 471">
                <a:extLst>
                  <a:ext uri="{FF2B5EF4-FFF2-40B4-BE49-F238E27FC236}">
                    <a16:creationId xmlns:a16="http://schemas.microsoft.com/office/drawing/2014/main" id="{A71E8FEC-3590-4613-9CA8-0D783E8505D0}"/>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B06694FB-11EB-406C-BBAB-CBE568C9BD98}"/>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4" name="Group 473">
              <a:extLst>
                <a:ext uri="{FF2B5EF4-FFF2-40B4-BE49-F238E27FC236}">
                  <a16:creationId xmlns:a16="http://schemas.microsoft.com/office/drawing/2014/main" id="{EF725FFF-E3A6-4740-A973-DBE976D81973}"/>
                </a:ext>
              </a:extLst>
            </p:cNvPr>
            <p:cNvGrpSpPr/>
            <p:nvPr/>
          </p:nvGrpSpPr>
          <p:grpSpPr>
            <a:xfrm>
              <a:off x="7943352" y="2671506"/>
              <a:ext cx="95540" cy="95540"/>
              <a:chOff x="9455079" y="3830324"/>
              <a:chExt cx="95540" cy="95540"/>
            </a:xfrm>
          </p:grpSpPr>
          <p:cxnSp>
            <p:nvCxnSpPr>
              <p:cNvPr id="475" name="Straight Connector 474">
                <a:extLst>
                  <a:ext uri="{FF2B5EF4-FFF2-40B4-BE49-F238E27FC236}">
                    <a16:creationId xmlns:a16="http://schemas.microsoft.com/office/drawing/2014/main" id="{C4E99605-A6B7-47BB-9BEB-C61A5F7CCB92}"/>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D416D35B-BE2B-47F0-A32B-E21B5F583603}"/>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7" name="Group 476">
              <a:extLst>
                <a:ext uri="{FF2B5EF4-FFF2-40B4-BE49-F238E27FC236}">
                  <a16:creationId xmlns:a16="http://schemas.microsoft.com/office/drawing/2014/main" id="{62DE2A75-2C68-4446-A856-B4B350F928A9}"/>
                </a:ext>
              </a:extLst>
            </p:cNvPr>
            <p:cNvGrpSpPr/>
            <p:nvPr/>
          </p:nvGrpSpPr>
          <p:grpSpPr>
            <a:xfrm>
              <a:off x="8186232" y="2822645"/>
              <a:ext cx="95540" cy="95540"/>
              <a:chOff x="9455079" y="3830324"/>
              <a:chExt cx="95540" cy="95540"/>
            </a:xfrm>
          </p:grpSpPr>
          <p:cxnSp>
            <p:nvCxnSpPr>
              <p:cNvPr id="478" name="Straight Connector 477">
                <a:extLst>
                  <a:ext uri="{FF2B5EF4-FFF2-40B4-BE49-F238E27FC236}">
                    <a16:creationId xmlns:a16="http://schemas.microsoft.com/office/drawing/2014/main" id="{C4C9745D-591F-470A-8B41-287C985A52B9}"/>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79" name="Straight Connector 478">
                <a:extLst>
                  <a:ext uri="{FF2B5EF4-FFF2-40B4-BE49-F238E27FC236}">
                    <a16:creationId xmlns:a16="http://schemas.microsoft.com/office/drawing/2014/main" id="{939BCBC3-479B-49CF-B194-F4A5F257DCCF}"/>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0" name="Group 479">
              <a:extLst>
                <a:ext uri="{FF2B5EF4-FFF2-40B4-BE49-F238E27FC236}">
                  <a16:creationId xmlns:a16="http://schemas.microsoft.com/office/drawing/2014/main" id="{02BAEBB9-4B47-4C07-AAC3-37FDFE4E64A7}"/>
                </a:ext>
              </a:extLst>
            </p:cNvPr>
            <p:cNvGrpSpPr/>
            <p:nvPr/>
          </p:nvGrpSpPr>
          <p:grpSpPr>
            <a:xfrm>
              <a:off x="8321650" y="2876493"/>
              <a:ext cx="95540" cy="95540"/>
              <a:chOff x="9455079" y="3830324"/>
              <a:chExt cx="95540" cy="95540"/>
            </a:xfrm>
          </p:grpSpPr>
          <p:cxnSp>
            <p:nvCxnSpPr>
              <p:cNvPr id="481" name="Straight Connector 480">
                <a:extLst>
                  <a:ext uri="{FF2B5EF4-FFF2-40B4-BE49-F238E27FC236}">
                    <a16:creationId xmlns:a16="http://schemas.microsoft.com/office/drawing/2014/main" id="{1E6BE899-9857-4FD3-89F2-D0C419A92745}"/>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82" name="Straight Connector 481">
                <a:extLst>
                  <a:ext uri="{FF2B5EF4-FFF2-40B4-BE49-F238E27FC236}">
                    <a16:creationId xmlns:a16="http://schemas.microsoft.com/office/drawing/2014/main" id="{02844FAF-18F7-4751-9DF7-5DDD3B2A272A}"/>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3" name="Group 482">
              <a:extLst>
                <a:ext uri="{FF2B5EF4-FFF2-40B4-BE49-F238E27FC236}">
                  <a16:creationId xmlns:a16="http://schemas.microsoft.com/office/drawing/2014/main" id="{0F12F7FE-89F7-49DB-BD60-86FA79471C68}"/>
                </a:ext>
              </a:extLst>
            </p:cNvPr>
            <p:cNvGrpSpPr/>
            <p:nvPr/>
          </p:nvGrpSpPr>
          <p:grpSpPr>
            <a:xfrm>
              <a:off x="8359106" y="2896885"/>
              <a:ext cx="95540" cy="95540"/>
              <a:chOff x="9455079" y="3830324"/>
              <a:chExt cx="95540" cy="95540"/>
            </a:xfrm>
          </p:grpSpPr>
          <p:cxnSp>
            <p:nvCxnSpPr>
              <p:cNvPr id="484" name="Straight Connector 483">
                <a:extLst>
                  <a:ext uri="{FF2B5EF4-FFF2-40B4-BE49-F238E27FC236}">
                    <a16:creationId xmlns:a16="http://schemas.microsoft.com/office/drawing/2014/main" id="{74BDC286-BE2C-4E28-93D2-3D052C28F247}"/>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85" name="Straight Connector 484">
                <a:extLst>
                  <a:ext uri="{FF2B5EF4-FFF2-40B4-BE49-F238E27FC236}">
                    <a16:creationId xmlns:a16="http://schemas.microsoft.com/office/drawing/2014/main" id="{B16BB549-B3D5-48D4-BBC6-BF69B0ACBC9B}"/>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6" name="Group 485">
              <a:extLst>
                <a:ext uri="{FF2B5EF4-FFF2-40B4-BE49-F238E27FC236}">
                  <a16:creationId xmlns:a16="http://schemas.microsoft.com/office/drawing/2014/main" id="{67877EA3-0F85-46D6-884E-EB7F4EEA5575}"/>
                </a:ext>
              </a:extLst>
            </p:cNvPr>
            <p:cNvGrpSpPr/>
            <p:nvPr/>
          </p:nvGrpSpPr>
          <p:grpSpPr>
            <a:xfrm>
              <a:off x="8420952" y="2934323"/>
              <a:ext cx="95540" cy="95540"/>
              <a:chOff x="9455079" y="3830324"/>
              <a:chExt cx="95540" cy="95540"/>
            </a:xfrm>
          </p:grpSpPr>
          <p:cxnSp>
            <p:nvCxnSpPr>
              <p:cNvPr id="487" name="Straight Connector 486">
                <a:extLst>
                  <a:ext uri="{FF2B5EF4-FFF2-40B4-BE49-F238E27FC236}">
                    <a16:creationId xmlns:a16="http://schemas.microsoft.com/office/drawing/2014/main" id="{32E2CF07-6EF9-4CAF-8384-D6129EAC0266}"/>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88" name="Straight Connector 487">
                <a:extLst>
                  <a:ext uri="{FF2B5EF4-FFF2-40B4-BE49-F238E27FC236}">
                    <a16:creationId xmlns:a16="http://schemas.microsoft.com/office/drawing/2014/main" id="{9A8EE537-ED1B-42B4-A028-D83C5DA68543}"/>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9" name="Group 488">
              <a:extLst>
                <a:ext uri="{FF2B5EF4-FFF2-40B4-BE49-F238E27FC236}">
                  <a16:creationId xmlns:a16="http://schemas.microsoft.com/office/drawing/2014/main" id="{F770AFF2-4507-44DA-8C02-634C2135576E}"/>
                </a:ext>
              </a:extLst>
            </p:cNvPr>
            <p:cNvGrpSpPr/>
            <p:nvPr/>
          </p:nvGrpSpPr>
          <p:grpSpPr>
            <a:xfrm>
              <a:off x="8479079" y="3005837"/>
              <a:ext cx="95540" cy="95540"/>
              <a:chOff x="9455079" y="3830324"/>
              <a:chExt cx="95540" cy="95540"/>
            </a:xfrm>
          </p:grpSpPr>
          <p:cxnSp>
            <p:nvCxnSpPr>
              <p:cNvPr id="490" name="Straight Connector 489">
                <a:extLst>
                  <a:ext uri="{FF2B5EF4-FFF2-40B4-BE49-F238E27FC236}">
                    <a16:creationId xmlns:a16="http://schemas.microsoft.com/office/drawing/2014/main" id="{29AFDA15-E530-41A1-BC8B-EB27BC738B6D}"/>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91" name="Straight Connector 490">
                <a:extLst>
                  <a:ext uri="{FF2B5EF4-FFF2-40B4-BE49-F238E27FC236}">
                    <a16:creationId xmlns:a16="http://schemas.microsoft.com/office/drawing/2014/main" id="{C51054FA-0905-4106-B436-77D23C3CFDCA}"/>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95" name="Group 494">
              <a:extLst>
                <a:ext uri="{FF2B5EF4-FFF2-40B4-BE49-F238E27FC236}">
                  <a16:creationId xmlns:a16="http://schemas.microsoft.com/office/drawing/2014/main" id="{94F932FE-C6E6-4AB6-ACD1-5B10E668EB21}"/>
                </a:ext>
              </a:extLst>
            </p:cNvPr>
            <p:cNvGrpSpPr/>
            <p:nvPr/>
          </p:nvGrpSpPr>
          <p:grpSpPr>
            <a:xfrm>
              <a:off x="8843365" y="3193295"/>
              <a:ext cx="95540" cy="95540"/>
              <a:chOff x="9455079" y="3830324"/>
              <a:chExt cx="95540" cy="95540"/>
            </a:xfrm>
          </p:grpSpPr>
          <p:cxnSp>
            <p:nvCxnSpPr>
              <p:cNvPr id="496" name="Straight Connector 495">
                <a:extLst>
                  <a:ext uri="{FF2B5EF4-FFF2-40B4-BE49-F238E27FC236}">
                    <a16:creationId xmlns:a16="http://schemas.microsoft.com/office/drawing/2014/main" id="{00124062-EC15-4516-A469-4989D4C2263C}"/>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497" name="Straight Connector 496">
                <a:extLst>
                  <a:ext uri="{FF2B5EF4-FFF2-40B4-BE49-F238E27FC236}">
                    <a16:creationId xmlns:a16="http://schemas.microsoft.com/office/drawing/2014/main" id="{711A256D-3888-4F37-A582-A3CEE05F1632}"/>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498" name="Group 497">
              <a:extLst>
                <a:ext uri="{FF2B5EF4-FFF2-40B4-BE49-F238E27FC236}">
                  <a16:creationId xmlns:a16="http://schemas.microsoft.com/office/drawing/2014/main" id="{C9E5857C-A94F-490E-9AC1-C10213497DDE}"/>
                </a:ext>
              </a:extLst>
            </p:cNvPr>
            <p:cNvGrpSpPr/>
            <p:nvPr/>
          </p:nvGrpSpPr>
          <p:grpSpPr>
            <a:xfrm>
              <a:off x="8865340" y="3202406"/>
              <a:ext cx="95540" cy="95540"/>
              <a:chOff x="9455079" y="3830324"/>
              <a:chExt cx="95540" cy="95540"/>
            </a:xfrm>
          </p:grpSpPr>
          <p:cxnSp>
            <p:nvCxnSpPr>
              <p:cNvPr id="499" name="Straight Connector 498">
                <a:extLst>
                  <a:ext uri="{FF2B5EF4-FFF2-40B4-BE49-F238E27FC236}">
                    <a16:creationId xmlns:a16="http://schemas.microsoft.com/office/drawing/2014/main" id="{A6677301-FAA4-411E-A288-194A92B136F7}"/>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CF3ACAFF-D46F-49EA-A8A1-2796E486F599}"/>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01" name="Group 500">
              <a:extLst>
                <a:ext uri="{FF2B5EF4-FFF2-40B4-BE49-F238E27FC236}">
                  <a16:creationId xmlns:a16="http://schemas.microsoft.com/office/drawing/2014/main" id="{A82F2E7F-2EBF-4D35-83A4-FF7E7B65411A}"/>
                </a:ext>
              </a:extLst>
            </p:cNvPr>
            <p:cNvGrpSpPr/>
            <p:nvPr/>
          </p:nvGrpSpPr>
          <p:grpSpPr>
            <a:xfrm>
              <a:off x="8926065" y="3245459"/>
              <a:ext cx="95540" cy="95540"/>
              <a:chOff x="9455079" y="3830324"/>
              <a:chExt cx="95540" cy="95540"/>
            </a:xfrm>
          </p:grpSpPr>
          <p:cxnSp>
            <p:nvCxnSpPr>
              <p:cNvPr id="502" name="Straight Connector 501">
                <a:extLst>
                  <a:ext uri="{FF2B5EF4-FFF2-40B4-BE49-F238E27FC236}">
                    <a16:creationId xmlns:a16="http://schemas.microsoft.com/office/drawing/2014/main" id="{DDB4A734-AB76-423F-B2A6-3924C3B2717C}"/>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03" name="Straight Connector 502">
                <a:extLst>
                  <a:ext uri="{FF2B5EF4-FFF2-40B4-BE49-F238E27FC236}">
                    <a16:creationId xmlns:a16="http://schemas.microsoft.com/office/drawing/2014/main" id="{03DB7561-81EF-4CBF-8405-6A64853F9AD1}"/>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cxnSp>
          <p:nvCxnSpPr>
            <p:cNvPr id="508" name="Straight Connector 507">
              <a:extLst>
                <a:ext uri="{FF2B5EF4-FFF2-40B4-BE49-F238E27FC236}">
                  <a16:creationId xmlns:a16="http://schemas.microsoft.com/office/drawing/2014/main" id="{2E52089F-8757-41EB-8689-0EF78B55ECA3}"/>
                </a:ext>
              </a:extLst>
            </p:cNvPr>
            <p:cNvCxnSpPr>
              <a:cxnSpLocks/>
            </p:cNvCxnSpPr>
            <p:nvPr/>
          </p:nvCxnSpPr>
          <p:spPr bwMode="auto">
            <a:xfrm>
              <a:off x="9670085" y="3502909"/>
              <a:ext cx="0" cy="95540"/>
            </a:xfrm>
            <a:prstGeom prst="line">
              <a:avLst/>
            </a:prstGeom>
            <a:noFill/>
            <a:ln w="28575" cap="flat" cmpd="sng" algn="ctr">
              <a:solidFill>
                <a:schemeClr val="accent3"/>
              </a:solidFill>
              <a:prstDash val="solid"/>
              <a:round/>
              <a:headEnd type="none" w="med" len="med"/>
              <a:tailEnd type="none" w="med" len="med"/>
            </a:ln>
            <a:effectLst/>
          </p:spPr>
        </p:cxnSp>
        <p:grpSp>
          <p:nvGrpSpPr>
            <p:cNvPr id="513" name="Group 512">
              <a:extLst>
                <a:ext uri="{FF2B5EF4-FFF2-40B4-BE49-F238E27FC236}">
                  <a16:creationId xmlns:a16="http://schemas.microsoft.com/office/drawing/2014/main" id="{1F351E11-EFD4-4A6B-94A6-7CA0133682D4}"/>
                </a:ext>
              </a:extLst>
            </p:cNvPr>
            <p:cNvGrpSpPr/>
            <p:nvPr/>
          </p:nvGrpSpPr>
          <p:grpSpPr>
            <a:xfrm>
              <a:off x="10058310" y="3676972"/>
              <a:ext cx="95540" cy="95540"/>
              <a:chOff x="9455079" y="3830324"/>
              <a:chExt cx="95540" cy="95540"/>
            </a:xfrm>
          </p:grpSpPr>
          <p:cxnSp>
            <p:nvCxnSpPr>
              <p:cNvPr id="514" name="Straight Connector 513">
                <a:extLst>
                  <a:ext uri="{FF2B5EF4-FFF2-40B4-BE49-F238E27FC236}">
                    <a16:creationId xmlns:a16="http://schemas.microsoft.com/office/drawing/2014/main" id="{F53C81CA-52EC-4691-9661-0DA195B26614}"/>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15" name="Straight Connector 514">
                <a:extLst>
                  <a:ext uri="{FF2B5EF4-FFF2-40B4-BE49-F238E27FC236}">
                    <a16:creationId xmlns:a16="http://schemas.microsoft.com/office/drawing/2014/main" id="{7A4879C8-A7B3-45D8-BE63-5EE2C74159CD}"/>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16" name="Group 515">
              <a:extLst>
                <a:ext uri="{FF2B5EF4-FFF2-40B4-BE49-F238E27FC236}">
                  <a16:creationId xmlns:a16="http://schemas.microsoft.com/office/drawing/2014/main" id="{F71E5FD5-8B26-4071-A369-48B88F7F5DEE}"/>
                </a:ext>
              </a:extLst>
            </p:cNvPr>
            <p:cNvGrpSpPr/>
            <p:nvPr/>
          </p:nvGrpSpPr>
          <p:grpSpPr>
            <a:xfrm>
              <a:off x="10229481" y="3740320"/>
              <a:ext cx="95540" cy="95540"/>
              <a:chOff x="9455079" y="3830324"/>
              <a:chExt cx="95540" cy="95540"/>
            </a:xfrm>
          </p:grpSpPr>
          <p:cxnSp>
            <p:nvCxnSpPr>
              <p:cNvPr id="517" name="Straight Connector 516">
                <a:extLst>
                  <a:ext uri="{FF2B5EF4-FFF2-40B4-BE49-F238E27FC236}">
                    <a16:creationId xmlns:a16="http://schemas.microsoft.com/office/drawing/2014/main" id="{13444CD7-147A-461A-901A-F417786F59C1}"/>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18" name="Straight Connector 517">
                <a:extLst>
                  <a:ext uri="{FF2B5EF4-FFF2-40B4-BE49-F238E27FC236}">
                    <a16:creationId xmlns:a16="http://schemas.microsoft.com/office/drawing/2014/main" id="{26F98B8B-CA30-4D9D-B0B0-F9D5D70FFBCE}"/>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19" name="Group 518">
              <a:extLst>
                <a:ext uri="{FF2B5EF4-FFF2-40B4-BE49-F238E27FC236}">
                  <a16:creationId xmlns:a16="http://schemas.microsoft.com/office/drawing/2014/main" id="{62281C29-7A55-48D4-AE0C-1D40B963E469}"/>
                </a:ext>
              </a:extLst>
            </p:cNvPr>
            <p:cNvGrpSpPr/>
            <p:nvPr/>
          </p:nvGrpSpPr>
          <p:grpSpPr>
            <a:xfrm>
              <a:off x="10262751" y="3740319"/>
              <a:ext cx="95540" cy="95540"/>
              <a:chOff x="9455079" y="3830324"/>
              <a:chExt cx="95540" cy="95540"/>
            </a:xfrm>
          </p:grpSpPr>
          <p:cxnSp>
            <p:nvCxnSpPr>
              <p:cNvPr id="520" name="Straight Connector 519">
                <a:extLst>
                  <a:ext uri="{FF2B5EF4-FFF2-40B4-BE49-F238E27FC236}">
                    <a16:creationId xmlns:a16="http://schemas.microsoft.com/office/drawing/2014/main" id="{CC0675B5-BEF9-4EA5-BAE9-03B5DAD961D9}"/>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21" name="Straight Connector 520">
                <a:extLst>
                  <a:ext uri="{FF2B5EF4-FFF2-40B4-BE49-F238E27FC236}">
                    <a16:creationId xmlns:a16="http://schemas.microsoft.com/office/drawing/2014/main" id="{F29647EE-A39A-461D-B8A5-1A2D2D82DE50}"/>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22" name="Group 521">
              <a:extLst>
                <a:ext uri="{FF2B5EF4-FFF2-40B4-BE49-F238E27FC236}">
                  <a16:creationId xmlns:a16="http://schemas.microsoft.com/office/drawing/2014/main" id="{A5A7E59A-8680-4237-A237-AABDF5693B3F}"/>
                </a:ext>
              </a:extLst>
            </p:cNvPr>
            <p:cNvGrpSpPr/>
            <p:nvPr/>
          </p:nvGrpSpPr>
          <p:grpSpPr>
            <a:xfrm>
              <a:off x="10305914" y="3764367"/>
              <a:ext cx="95540" cy="95540"/>
              <a:chOff x="9455079" y="3830324"/>
              <a:chExt cx="95540" cy="95540"/>
            </a:xfrm>
          </p:grpSpPr>
          <p:cxnSp>
            <p:nvCxnSpPr>
              <p:cNvPr id="523" name="Straight Connector 522">
                <a:extLst>
                  <a:ext uri="{FF2B5EF4-FFF2-40B4-BE49-F238E27FC236}">
                    <a16:creationId xmlns:a16="http://schemas.microsoft.com/office/drawing/2014/main" id="{F0677C99-B589-4CC3-96B7-C9D92213CAB9}"/>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24" name="Straight Connector 523">
                <a:extLst>
                  <a:ext uri="{FF2B5EF4-FFF2-40B4-BE49-F238E27FC236}">
                    <a16:creationId xmlns:a16="http://schemas.microsoft.com/office/drawing/2014/main" id="{8F5CA911-C893-4591-8757-98AFE772CBA1}"/>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25" name="Group 524">
              <a:extLst>
                <a:ext uri="{FF2B5EF4-FFF2-40B4-BE49-F238E27FC236}">
                  <a16:creationId xmlns:a16="http://schemas.microsoft.com/office/drawing/2014/main" id="{C451D675-AB69-4BFF-AF4E-79D1E87CE7F0}"/>
                </a:ext>
              </a:extLst>
            </p:cNvPr>
            <p:cNvGrpSpPr/>
            <p:nvPr/>
          </p:nvGrpSpPr>
          <p:grpSpPr>
            <a:xfrm>
              <a:off x="10334511" y="3781329"/>
              <a:ext cx="95540" cy="95540"/>
              <a:chOff x="9455079" y="3830324"/>
              <a:chExt cx="95540" cy="95540"/>
            </a:xfrm>
          </p:grpSpPr>
          <p:cxnSp>
            <p:nvCxnSpPr>
              <p:cNvPr id="526" name="Straight Connector 525">
                <a:extLst>
                  <a:ext uri="{FF2B5EF4-FFF2-40B4-BE49-F238E27FC236}">
                    <a16:creationId xmlns:a16="http://schemas.microsoft.com/office/drawing/2014/main" id="{B8D760E4-F9E2-4BF2-9D43-4E2D17DA29FE}"/>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27" name="Straight Connector 526">
                <a:extLst>
                  <a:ext uri="{FF2B5EF4-FFF2-40B4-BE49-F238E27FC236}">
                    <a16:creationId xmlns:a16="http://schemas.microsoft.com/office/drawing/2014/main" id="{B6C67379-8A05-43D6-9822-26D95EC4BE81}"/>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28" name="Group 527">
              <a:extLst>
                <a:ext uri="{FF2B5EF4-FFF2-40B4-BE49-F238E27FC236}">
                  <a16:creationId xmlns:a16="http://schemas.microsoft.com/office/drawing/2014/main" id="{470F7D36-E00A-4D8C-9E12-FB19661D2FC9}"/>
                </a:ext>
              </a:extLst>
            </p:cNvPr>
            <p:cNvGrpSpPr/>
            <p:nvPr/>
          </p:nvGrpSpPr>
          <p:grpSpPr>
            <a:xfrm>
              <a:off x="10383200" y="3800456"/>
              <a:ext cx="95540" cy="95540"/>
              <a:chOff x="9455079" y="3830324"/>
              <a:chExt cx="95540" cy="95540"/>
            </a:xfrm>
          </p:grpSpPr>
          <p:cxnSp>
            <p:nvCxnSpPr>
              <p:cNvPr id="529" name="Straight Connector 528">
                <a:extLst>
                  <a:ext uri="{FF2B5EF4-FFF2-40B4-BE49-F238E27FC236}">
                    <a16:creationId xmlns:a16="http://schemas.microsoft.com/office/drawing/2014/main" id="{24EBB7CF-E83C-4F9D-A0E9-C6DEBE0EAE68}"/>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30" name="Straight Connector 529">
                <a:extLst>
                  <a:ext uri="{FF2B5EF4-FFF2-40B4-BE49-F238E27FC236}">
                    <a16:creationId xmlns:a16="http://schemas.microsoft.com/office/drawing/2014/main" id="{79C18AFD-7E2E-42F3-B1EB-A039F8E4D707}"/>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31" name="Group 530">
              <a:extLst>
                <a:ext uri="{FF2B5EF4-FFF2-40B4-BE49-F238E27FC236}">
                  <a16:creationId xmlns:a16="http://schemas.microsoft.com/office/drawing/2014/main" id="{619A22B1-271F-4644-9D92-B3481F3EBB6F}"/>
                </a:ext>
              </a:extLst>
            </p:cNvPr>
            <p:cNvGrpSpPr/>
            <p:nvPr/>
          </p:nvGrpSpPr>
          <p:grpSpPr>
            <a:xfrm>
              <a:off x="10417817" y="3803290"/>
              <a:ext cx="95540" cy="95540"/>
              <a:chOff x="9455079" y="3830324"/>
              <a:chExt cx="95540" cy="95540"/>
            </a:xfrm>
          </p:grpSpPr>
          <p:cxnSp>
            <p:nvCxnSpPr>
              <p:cNvPr id="532" name="Straight Connector 531">
                <a:extLst>
                  <a:ext uri="{FF2B5EF4-FFF2-40B4-BE49-F238E27FC236}">
                    <a16:creationId xmlns:a16="http://schemas.microsoft.com/office/drawing/2014/main" id="{B0AB0C8A-FEF3-41CC-AF15-C775D0BE2D33}"/>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33" name="Straight Connector 532">
                <a:extLst>
                  <a:ext uri="{FF2B5EF4-FFF2-40B4-BE49-F238E27FC236}">
                    <a16:creationId xmlns:a16="http://schemas.microsoft.com/office/drawing/2014/main" id="{78B1AAF2-0000-4B39-9698-9F9C79D07035}"/>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34" name="Group 533">
              <a:extLst>
                <a:ext uri="{FF2B5EF4-FFF2-40B4-BE49-F238E27FC236}">
                  <a16:creationId xmlns:a16="http://schemas.microsoft.com/office/drawing/2014/main" id="{6375AD32-D463-478C-9EE4-DCEF51D06687}"/>
                </a:ext>
              </a:extLst>
            </p:cNvPr>
            <p:cNvGrpSpPr/>
            <p:nvPr/>
          </p:nvGrpSpPr>
          <p:grpSpPr>
            <a:xfrm>
              <a:off x="10446094" y="3803290"/>
              <a:ext cx="95540" cy="95540"/>
              <a:chOff x="9455079" y="3830324"/>
              <a:chExt cx="95540" cy="95540"/>
            </a:xfrm>
          </p:grpSpPr>
          <p:cxnSp>
            <p:nvCxnSpPr>
              <p:cNvPr id="535" name="Straight Connector 534">
                <a:extLst>
                  <a:ext uri="{FF2B5EF4-FFF2-40B4-BE49-F238E27FC236}">
                    <a16:creationId xmlns:a16="http://schemas.microsoft.com/office/drawing/2014/main" id="{DA9D67F4-6A97-451C-A917-904ADD878DE0}"/>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36" name="Straight Connector 535">
                <a:extLst>
                  <a:ext uri="{FF2B5EF4-FFF2-40B4-BE49-F238E27FC236}">
                    <a16:creationId xmlns:a16="http://schemas.microsoft.com/office/drawing/2014/main" id="{51905122-B2D3-4FBE-BBCB-B1D3791F895E}"/>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37" name="Group 536">
              <a:extLst>
                <a:ext uri="{FF2B5EF4-FFF2-40B4-BE49-F238E27FC236}">
                  <a16:creationId xmlns:a16="http://schemas.microsoft.com/office/drawing/2014/main" id="{92343C56-D1F0-4E63-9A8D-071DD42A101F}"/>
                </a:ext>
              </a:extLst>
            </p:cNvPr>
            <p:cNvGrpSpPr/>
            <p:nvPr/>
          </p:nvGrpSpPr>
          <p:grpSpPr>
            <a:xfrm>
              <a:off x="10468006" y="3800363"/>
              <a:ext cx="95540" cy="95540"/>
              <a:chOff x="9455079" y="3830324"/>
              <a:chExt cx="95540" cy="95540"/>
            </a:xfrm>
          </p:grpSpPr>
          <p:cxnSp>
            <p:nvCxnSpPr>
              <p:cNvPr id="538" name="Straight Connector 537">
                <a:extLst>
                  <a:ext uri="{FF2B5EF4-FFF2-40B4-BE49-F238E27FC236}">
                    <a16:creationId xmlns:a16="http://schemas.microsoft.com/office/drawing/2014/main" id="{82A3A1AD-07E0-4356-B646-1A44108D5E85}"/>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39" name="Straight Connector 538">
                <a:extLst>
                  <a:ext uri="{FF2B5EF4-FFF2-40B4-BE49-F238E27FC236}">
                    <a16:creationId xmlns:a16="http://schemas.microsoft.com/office/drawing/2014/main" id="{2DC282DF-8819-478F-B364-7ECB9A820697}"/>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40" name="Group 539">
              <a:extLst>
                <a:ext uri="{FF2B5EF4-FFF2-40B4-BE49-F238E27FC236}">
                  <a16:creationId xmlns:a16="http://schemas.microsoft.com/office/drawing/2014/main" id="{E3D9B272-E6A6-47F9-8506-2C624F596446}"/>
                </a:ext>
              </a:extLst>
            </p:cNvPr>
            <p:cNvGrpSpPr/>
            <p:nvPr/>
          </p:nvGrpSpPr>
          <p:grpSpPr>
            <a:xfrm>
              <a:off x="10502303" y="3836825"/>
              <a:ext cx="95540" cy="95540"/>
              <a:chOff x="9455079" y="3830324"/>
              <a:chExt cx="95540" cy="95540"/>
            </a:xfrm>
          </p:grpSpPr>
          <p:cxnSp>
            <p:nvCxnSpPr>
              <p:cNvPr id="541" name="Straight Connector 540">
                <a:extLst>
                  <a:ext uri="{FF2B5EF4-FFF2-40B4-BE49-F238E27FC236}">
                    <a16:creationId xmlns:a16="http://schemas.microsoft.com/office/drawing/2014/main" id="{670C83C9-B1E0-4D7B-B7CB-523B37F026DC}"/>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42" name="Straight Connector 541">
                <a:extLst>
                  <a:ext uri="{FF2B5EF4-FFF2-40B4-BE49-F238E27FC236}">
                    <a16:creationId xmlns:a16="http://schemas.microsoft.com/office/drawing/2014/main" id="{3395EAB5-B67E-4452-849F-E835E9A172FE}"/>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43" name="Group 542">
              <a:extLst>
                <a:ext uri="{FF2B5EF4-FFF2-40B4-BE49-F238E27FC236}">
                  <a16:creationId xmlns:a16="http://schemas.microsoft.com/office/drawing/2014/main" id="{19EBC78F-3CB4-4EEB-8919-614D5610323C}"/>
                </a:ext>
              </a:extLst>
            </p:cNvPr>
            <p:cNvGrpSpPr/>
            <p:nvPr/>
          </p:nvGrpSpPr>
          <p:grpSpPr>
            <a:xfrm>
              <a:off x="10517467" y="3833331"/>
              <a:ext cx="95540" cy="95540"/>
              <a:chOff x="9455079" y="3830324"/>
              <a:chExt cx="95540" cy="95540"/>
            </a:xfrm>
          </p:grpSpPr>
          <p:cxnSp>
            <p:nvCxnSpPr>
              <p:cNvPr id="544" name="Straight Connector 543">
                <a:extLst>
                  <a:ext uri="{FF2B5EF4-FFF2-40B4-BE49-F238E27FC236}">
                    <a16:creationId xmlns:a16="http://schemas.microsoft.com/office/drawing/2014/main" id="{4FDF0FCF-AA6B-48AB-B4F2-4B490E7DA547}"/>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45" name="Straight Connector 544">
                <a:extLst>
                  <a:ext uri="{FF2B5EF4-FFF2-40B4-BE49-F238E27FC236}">
                    <a16:creationId xmlns:a16="http://schemas.microsoft.com/office/drawing/2014/main" id="{66340C21-6CDB-431B-8CAB-914D31C16A80}"/>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46" name="Group 545">
              <a:extLst>
                <a:ext uri="{FF2B5EF4-FFF2-40B4-BE49-F238E27FC236}">
                  <a16:creationId xmlns:a16="http://schemas.microsoft.com/office/drawing/2014/main" id="{447AB892-46DB-47CD-B065-C7BF6EE8DC96}"/>
                </a:ext>
              </a:extLst>
            </p:cNvPr>
            <p:cNvGrpSpPr/>
            <p:nvPr/>
          </p:nvGrpSpPr>
          <p:grpSpPr>
            <a:xfrm>
              <a:off x="10546691" y="3834491"/>
              <a:ext cx="95540" cy="95540"/>
              <a:chOff x="9455079" y="3830324"/>
              <a:chExt cx="95540" cy="95540"/>
            </a:xfrm>
          </p:grpSpPr>
          <p:cxnSp>
            <p:nvCxnSpPr>
              <p:cNvPr id="547" name="Straight Connector 546">
                <a:extLst>
                  <a:ext uri="{FF2B5EF4-FFF2-40B4-BE49-F238E27FC236}">
                    <a16:creationId xmlns:a16="http://schemas.microsoft.com/office/drawing/2014/main" id="{F8F7C089-F4F7-4953-8FF0-8B4E16B89134}"/>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48" name="Straight Connector 547">
                <a:extLst>
                  <a:ext uri="{FF2B5EF4-FFF2-40B4-BE49-F238E27FC236}">
                    <a16:creationId xmlns:a16="http://schemas.microsoft.com/office/drawing/2014/main" id="{A6886C27-4F25-4114-BE75-F227C827F9E3}"/>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49" name="Group 548">
              <a:extLst>
                <a:ext uri="{FF2B5EF4-FFF2-40B4-BE49-F238E27FC236}">
                  <a16:creationId xmlns:a16="http://schemas.microsoft.com/office/drawing/2014/main" id="{D2666136-64EF-466C-8D70-743EF655C7BF}"/>
                </a:ext>
              </a:extLst>
            </p:cNvPr>
            <p:cNvGrpSpPr/>
            <p:nvPr/>
          </p:nvGrpSpPr>
          <p:grpSpPr>
            <a:xfrm>
              <a:off x="10577216" y="3836290"/>
              <a:ext cx="95540" cy="95540"/>
              <a:chOff x="9455079" y="3830324"/>
              <a:chExt cx="95540" cy="95540"/>
            </a:xfrm>
          </p:grpSpPr>
          <p:cxnSp>
            <p:nvCxnSpPr>
              <p:cNvPr id="550" name="Straight Connector 549">
                <a:extLst>
                  <a:ext uri="{FF2B5EF4-FFF2-40B4-BE49-F238E27FC236}">
                    <a16:creationId xmlns:a16="http://schemas.microsoft.com/office/drawing/2014/main" id="{7326F51C-8DDC-47F2-B322-836FA9BD18EF}"/>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51" name="Straight Connector 550">
                <a:extLst>
                  <a:ext uri="{FF2B5EF4-FFF2-40B4-BE49-F238E27FC236}">
                    <a16:creationId xmlns:a16="http://schemas.microsoft.com/office/drawing/2014/main" id="{FA1C6E67-5EA8-4029-8CA9-7DCB7B12D6E0}"/>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52" name="Group 551">
              <a:extLst>
                <a:ext uri="{FF2B5EF4-FFF2-40B4-BE49-F238E27FC236}">
                  <a16:creationId xmlns:a16="http://schemas.microsoft.com/office/drawing/2014/main" id="{F264245A-8772-45C8-9EEA-C52CA9706C70}"/>
                </a:ext>
              </a:extLst>
            </p:cNvPr>
            <p:cNvGrpSpPr/>
            <p:nvPr/>
          </p:nvGrpSpPr>
          <p:grpSpPr>
            <a:xfrm>
              <a:off x="10613696" y="3852353"/>
              <a:ext cx="95540" cy="95540"/>
              <a:chOff x="9455079" y="3830324"/>
              <a:chExt cx="95540" cy="95540"/>
            </a:xfrm>
          </p:grpSpPr>
          <p:cxnSp>
            <p:nvCxnSpPr>
              <p:cNvPr id="553" name="Straight Connector 552">
                <a:extLst>
                  <a:ext uri="{FF2B5EF4-FFF2-40B4-BE49-F238E27FC236}">
                    <a16:creationId xmlns:a16="http://schemas.microsoft.com/office/drawing/2014/main" id="{25CD415C-2D88-45BF-94B5-11DC50737D18}"/>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54" name="Straight Connector 553">
                <a:extLst>
                  <a:ext uri="{FF2B5EF4-FFF2-40B4-BE49-F238E27FC236}">
                    <a16:creationId xmlns:a16="http://schemas.microsoft.com/office/drawing/2014/main" id="{BB6EF91B-793C-4DEF-B767-62A466192371}"/>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55" name="Group 554">
              <a:extLst>
                <a:ext uri="{FF2B5EF4-FFF2-40B4-BE49-F238E27FC236}">
                  <a16:creationId xmlns:a16="http://schemas.microsoft.com/office/drawing/2014/main" id="{90652462-C926-4066-89B8-079AD5E760CB}"/>
                </a:ext>
              </a:extLst>
            </p:cNvPr>
            <p:cNvGrpSpPr/>
            <p:nvPr/>
          </p:nvGrpSpPr>
          <p:grpSpPr>
            <a:xfrm>
              <a:off x="10646919" y="3850076"/>
              <a:ext cx="95540" cy="95540"/>
              <a:chOff x="9455079" y="3830324"/>
              <a:chExt cx="95540" cy="95540"/>
            </a:xfrm>
          </p:grpSpPr>
          <p:cxnSp>
            <p:nvCxnSpPr>
              <p:cNvPr id="556" name="Straight Connector 555">
                <a:extLst>
                  <a:ext uri="{FF2B5EF4-FFF2-40B4-BE49-F238E27FC236}">
                    <a16:creationId xmlns:a16="http://schemas.microsoft.com/office/drawing/2014/main" id="{1AC39F93-6A37-44F1-A150-71D1AD6829DB}"/>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57" name="Straight Connector 556">
                <a:extLst>
                  <a:ext uri="{FF2B5EF4-FFF2-40B4-BE49-F238E27FC236}">
                    <a16:creationId xmlns:a16="http://schemas.microsoft.com/office/drawing/2014/main" id="{A7BCA38C-0178-4FE0-B2BE-4811B96F3626}"/>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58" name="Group 557">
              <a:extLst>
                <a:ext uri="{FF2B5EF4-FFF2-40B4-BE49-F238E27FC236}">
                  <a16:creationId xmlns:a16="http://schemas.microsoft.com/office/drawing/2014/main" id="{3F462147-0DFC-40FE-8D0F-EFCAA1990C06}"/>
                </a:ext>
              </a:extLst>
            </p:cNvPr>
            <p:cNvGrpSpPr/>
            <p:nvPr/>
          </p:nvGrpSpPr>
          <p:grpSpPr>
            <a:xfrm>
              <a:off x="10673670" y="3857335"/>
              <a:ext cx="95540" cy="95540"/>
              <a:chOff x="9455079" y="3830324"/>
              <a:chExt cx="95540" cy="95540"/>
            </a:xfrm>
          </p:grpSpPr>
          <p:cxnSp>
            <p:nvCxnSpPr>
              <p:cNvPr id="559" name="Straight Connector 558">
                <a:extLst>
                  <a:ext uri="{FF2B5EF4-FFF2-40B4-BE49-F238E27FC236}">
                    <a16:creationId xmlns:a16="http://schemas.microsoft.com/office/drawing/2014/main" id="{C5070AB1-4DDC-4CF5-ADCB-6CDAE64E5E8A}"/>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60" name="Straight Connector 559">
                <a:extLst>
                  <a:ext uri="{FF2B5EF4-FFF2-40B4-BE49-F238E27FC236}">
                    <a16:creationId xmlns:a16="http://schemas.microsoft.com/office/drawing/2014/main" id="{4CA2D673-6A4B-446C-AB34-AC7565385E77}"/>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61" name="Group 560">
              <a:extLst>
                <a:ext uri="{FF2B5EF4-FFF2-40B4-BE49-F238E27FC236}">
                  <a16:creationId xmlns:a16="http://schemas.microsoft.com/office/drawing/2014/main" id="{038984EC-46A9-4AE7-AC0C-DBF2E8F92C57}"/>
                </a:ext>
              </a:extLst>
            </p:cNvPr>
            <p:cNvGrpSpPr/>
            <p:nvPr/>
          </p:nvGrpSpPr>
          <p:grpSpPr>
            <a:xfrm>
              <a:off x="10692608" y="3863665"/>
              <a:ext cx="95540" cy="95540"/>
              <a:chOff x="9455079" y="3830324"/>
              <a:chExt cx="95540" cy="95540"/>
            </a:xfrm>
          </p:grpSpPr>
          <p:cxnSp>
            <p:nvCxnSpPr>
              <p:cNvPr id="562" name="Straight Connector 561">
                <a:extLst>
                  <a:ext uri="{FF2B5EF4-FFF2-40B4-BE49-F238E27FC236}">
                    <a16:creationId xmlns:a16="http://schemas.microsoft.com/office/drawing/2014/main" id="{B51D56F0-8A22-4685-AC2D-26E641605AED}"/>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63" name="Straight Connector 562">
                <a:extLst>
                  <a:ext uri="{FF2B5EF4-FFF2-40B4-BE49-F238E27FC236}">
                    <a16:creationId xmlns:a16="http://schemas.microsoft.com/office/drawing/2014/main" id="{54146AD3-8E4E-4C15-98C1-7EC65B4C17E6}"/>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64" name="Group 563">
              <a:extLst>
                <a:ext uri="{FF2B5EF4-FFF2-40B4-BE49-F238E27FC236}">
                  <a16:creationId xmlns:a16="http://schemas.microsoft.com/office/drawing/2014/main" id="{C237F3EB-29EF-4730-A89F-6E045FCF9012}"/>
                </a:ext>
              </a:extLst>
            </p:cNvPr>
            <p:cNvGrpSpPr/>
            <p:nvPr/>
          </p:nvGrpSpPr>
          <p:grpSpPr>
            <a:xfrm>
              <a:off x="10724718" y="3866963"/>
              <a:ext cx="95540" cy="95540"/>
              <a:chOff x="9455079" y="3830324"/>
              <a:chExt cx="95540" cy="95540"/>
            </a:xfrm>
          </p:grpSpPr>
          <p:cxnSp>
            <p:nvCxnSpPr>
              <p:cNvPr id="565" name="Straight Connector 564">
                <a:extLst>
                  <a:ext uri="{FF2B5EF4-FFF2-40B4-BE49-F238E27FC236}">
                    <a16:creationId xmlns:a16="http://schemas.microsoft.com/office/drawing/2014/main" id="{206B832D-2BBA-4748-BCE3-4308B57B8AA0}"/>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66" name="Straight Connector 565">
                <a:extLst>
                  <a:ext uri="{FF2B5EF4-FFF2-40B4-BE49-F238E27FC236}">
                    <a16:creationId xmlns:a16="http://schemas.microsoft.com/office/drawing/2014/main" id="{A2F0306C-BD76-4FD5-B167-E67E8E5F8F6D}"/>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67" name="Group 566">
              <a:extLst>
                <a:ext uri="{FF2B5EF4-FFF2-40B4-BE49-F238E27FC236}">
                  <a16:creationId xmlns:a16="http://schemas.microsoft.com/office/drawing/2014/main" id="{3B590BEF-71DD-4F9B-A898-9376A240D4DA}"/>
                </a:ext>
              </a:extLst>
            </p:cNvPr>
            <p:cNvGrpSpPr/>
            <p:nvPr/>
          </p:nvGrpSpPr>
          <p:grpSpPr>
            <a:xfrm>
              <a:off x="10756071" y="3866117"/>
              <a:ext cx="95540" cy="95540"/>
              <a:chOff x="9455079" y="3830324"/>
              <a:chExt cx="95540" cy="95540"/>
            </a:xfrm>
          </p:grpSpPr>
          <p:cxnSp>
            <p:nvCxnSpPr>
              <p:cNvPr id="568" name="Straight Connector 567">
                <a:extLst>
                  <a:ext uri="{FF2B5EF4-FFF2-40B4-BE49-F238E27FC236}">
                    <a16:creationId xmlns:a16="http://schemas.microsoft.com/office/drawing/2014/main" id="{89ABE196-6D18-4BE1-8FEB-FB9E88603BDF}"/>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69" name="Straight Connector 568">
                <a:extLst>
                  <a:ext uri="{FF2B5EF4-FFF2-40B4-BE49-F238E27FC236}">
                    <a16:creationId xmlns:a16="http://schemas.microsoft.com/office/drawing/2014/main" id="{7A2E64BA-9A12-42F8-B107-B8B8AD0EE857}"/>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70" name="Group 569">
              <a:extLst>
                <a:ext uri="{FF2B5EF4-FFF2-40B4-BE49-F238E27FC236}">
                  <a16:creationId xmlns:a16="http://schemas.microsoft.com/office/drawing/2014/main" id="{CC062EAD-CF6E-4EF9-AA6D-F278E020EB1E}"/>
                </a:ext>
              </a:extLst>
            </p:cNvPr>
            <p:cNvGrpSpPr/>
            <p:nvPr/>
          </p:nvGrpSpPr>
          <p:grpSpPr>
            <a:xfrm>
              <a:off x="10782168" y="3866117"/>
              <a:ext cx="95540" cy="95540"/>
              <a:chOff x="9455079" y="3830324"/>
              <a:chExt cx="95540" cy="95540"/>
            </a:xfrm>
          </p:grpSpPr>
          <p:cxnSp>
            <p:nvCxnSpPr>
              <p:cNvPr id="571" name="Straight Connector 570">
                <a:extLst>
                  <a:ext uri="{FF2B5EF4-FFF2-40B4-BE49-F238E27FC236}">
                    <a16:creationId xmlns:a16="http://schemas.microsoft.com/office/drawing/2014/main" id="{B5398323-7757-45BF-809C-50A3D0E8A2EB}"/>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72" name="Straight Connector 571">
                <a:extLst>
                  <a:ext uri="{FF2B5EF4-FFF2-40B4-BE49-F238E27FC236}">
                    <a16:creationId xmlns:a16="http://schemas.microsoft.com/office/drawing/2014/main" id="{EC3A4973-B48E-4DF7-97C2-528E9F466CBB}"/>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73" name="Group 572">
              <a:extLst>
                <a:ext uri="{FF2B5EF4-FFF2-40B4-BE49-F238E27FC236}">
                  <a16:creationId xmlns:a16="http://schemas.microsoft.com/office/drawing/2014/main" id="{57CB8DCF-7FF4-4514-B449-BA086767DBB0}"/>
                </a:ext>
              </a:extLst>
            </p:cNvPr>
            <p:cNvGrpSpPr/>
            <p:nvPr/>
          </p:nvGrpSpPr>
          <p:grpSpPr>
            <a:xfrm>
              <a:off x="10807848" y="3868037"/>
              <a:ext cx="95540" cy="95540"/>
              <a:chOff x="9455079" y="3830324"/>
              <a:chExt cx="95540" cy="95540"/>
            </a:xfrm>
          </p:grpSpPr>
          <p:cxnSp>
            <p:nvCxnSpPr>
              <p:cNvPr id="574" name="Straight Connector 573">
                <a:extLst>
                  <a:ext uri="{FF2B5EF4-FFF2-40B4-BE49-F238E27FC236}">
                    <a16:creationId xmlns:a16="http://schemas.microsoft.com/office/drawing/2014/main" id="{64540712-2E76-4EAA-9B51-7A69FBAC0229}"/>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75" name="Straight Connector 574">
                <a:extLst>
                  <a:ext uri="{FF2B5EF4-FFF2-40B4-BE49-F238E27FC236}">
                    <a16:creationId xmlns:a16="http://schemas.microsoft.com/office/drawing/2014/main" id="{80F2270E-1129-4D54-8D82-4EC395C72AA7}"/>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76" name="Group 575">
              <a:extLst>
                <a:ext uri="{FF2B5EF4-FFF2-40B4-BE49-F238E27FC236}">
                  <a16:creationId xmlns:a16="http://schemas.microsoft.com/office/drawing/2014/main" id="{72221AE7-4A70-4ACA-B977-5047613F275F}"/>
                </a:ext>
              </a:extLst>
            </p:cNvPr>
            <p:cNvGrpSpPr/>
            <p:nvPr/>
          </p:nvGrpSpPr>
          <p:grpSpPr>
            <a:xfrm>
              <a:off x="10824494" y="3898056"/>
              <a:ext cx="95540" cy="95540"/>
              <a:chOff x="9455079" y="3830324"/>
              <a:chExt cx="95540" cy="95540"/>
            </a:xfrm>
          </p:grpSpPr>
          <p:cxnSp>
            <p:nvCxnSpPr>
              <p:cNvPr id="577" name="Straight Connector 576">
                <a:extLst>
                  <a:ext uri="{FF2B5EF4-FFF2-40B4-BE49-F238E27FC236}">
                    <a16:creationId xmlns:a16="http://schemas.microsoft.com/office/drawing/2014/main" id="{2E9AD737-BC00-4FAC-A5DA-293510030E65}"/>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78" name="Straight Connector 577">
                <a:extLst>
                  <a:ext uri="{FF2B5EF4-FFF2-40B4-BE49-F238E27FC236}">
                    <a16:creationId xmlns:a16="http://schemas.microsoft.com/office/drawing/2014/main" id="{ED140817-C39E-4DA8-9C12-9F36B37184A3}"/>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79" name="Group 578">
              <a:extLst>
                <a:ext uri="{FF2B5EF4-FFF2-40B4-BE49-F238E27FC236}">
                  <a16:creationId xmlns:a16="http://schemas.microsoft.com/office/drawing/2014/main" id="{3A23E8EB-24B2-4C8E-A337-ED8949A006F1}"/>
                </a:ext>
              </a:extLst>
            </p:cNvPr>
            <p:cNvGrpSpPr/>
            <p:nvPr/>
          </p:nvGrpSpPr>
          <p:grpSpPr>
            <a:xfrm>
              <a:off x="10851358" y="3895462"/>
              <a:ext cx="95540" cy="95540"/>
              <a:chOff x="9455079" y="3830324"/>
              <a:chExt cx="95540" cy="95540"/>
            </a:xfrm>
          </p:grpSpPr>
          <p:cxnSp>
            <p:nvCxnSpPr>
              <p:cNvPr id="580" name="Straight Connector 579">
                <a:extLst>
                  <a:ext uri="{FF2B5EF4-FFF2-40B4-BE49-F238E27FC236}">
                    <a16:creationId xmlns:a16="http://schemas.microsoft.com/office/drawing/2014/main" id="{B1DE297B-96FE-43E1-BAA7-29ED92861953}"/>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81" name="Straight Connector 580">
                <a:extLst>
                  <a:ext uri="{FF2B5EF4-FFF2-40B4-BE49-F238E27FC236}">
                    <a16:creationId xmlns:a16="http://schemas.microsoft.com/office/drawing/2014/main" id="{FA4CCFE0-8B30-417F-A7EF-C3CBBB13D0A8}"/>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82" name="Group 581">
              <a:extLst>
                <a:ext uri="{FF2B5EF4-FFF2-40B4-BE49-F238E27FC236}">
                  <a16:creationId xmlns:a16="http://schemas.microsoft.com/office/drawing/2014/main" id="{8E990B64-058B-447F-9CC3-4C08A36377D7}"/>
                </a:ext>
              </a:extLst>
            </p:cNvPr>
            <p:cNvGrpSpPr/>
            <p:nvPr/>
          </p:nvGrpSpPr>
          <p:grpSpPr>
            <a:xfrm>
              <a:off x="10882324" y="3898523"/>
              <a:ext cx="95540" cy="95540"/>
              <a:chOff x="9455079" y="3830324"/>
              <a:chExt cx="95540" cy="95540"/>
            </a:xfrm>
          </p:grpSpPr>
          <p:cxnSp>
            <p:nvCxnSpPr>
              <p:cNvPr id="583" name="Straight Connector 582">
                <a:extLst>
                  <a:ext uri="{FF2B5EF4-FFF2-40B4-BE49-F238E27FC236}">
                    <a16:creationId xmlns:a16="http://schemas.microsoft.com/office/drawing/2014/main" id="{455603CB-2271-4788-9CB8-800D46EEE4C2}"/>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84" name="Straight Connector 583">
                <a:extLst>
                  <a:ext uri="{FF2B5EF4-FFF2-40B4-BE49-F238E27FC236}">
                    <a16:creationId xmlns:a16="http://schemas.microsoft.com/office/drawing/2014/main" id="{56E98AB6-83F2-4B78-82CB-7FA61E5464DD}"/>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85" name="Group 584">
              <a:extLst>
                <a:ext uri="{FF2B5EF4-FFF2-40B4-BE49-F238E27FC236}">
                  <a16:creationId xmlns:a16="http://schemas.microsoft.com/office/drawing/2014/main" id="{0D057C6D-4163-411C-B40C-30C3D7B27913}"/>
                </a:ext>
              </a:extLst>
            </p:cNvPr>
            <p:cNvGrpSpPr/>
            <p:nvPr/>
          </p:nvGrpSpPr>
          <p:grpSpPr>
            <a:xfrm>
              <a:off x="10911144" y="3896125"/>
              <a:ext cx="95540" cy="95540"/>
              <a:chOff x="9455079" y="3830324"/>
              <a:chExt cx="95540" cy="95540"/>
            </a:xfrm>
          </p:grpSpPr>
          <p:cxnSp>
            <p:nvCxnSpPr>
              <p:cNvPr id="586" name="Straight Connector 585">
                <a:extLst>
                  <a:ext uri="{FF2B5EF4-FFF2-40B4-BE49-F238E27FC236}">
                    <a16:creationId xmlns:a16="http://schemas.microsoft.com/office/drawing/2014/main" id="{686BB252-B4F5-4D83-BA99-CEFB7E60423F}"/>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87" name="Straight Connector 586">
                <a:extLst>
                  <a:ext uri="{FF2B5EF4-FFF2-40B4-BE49-F238E27FC236}">
                    <a16:creationId xmlns:a16="http://schemas.microsoft.com/office/drawing/2014/main" id="{4050F536-1719-4753-B94C-60CE48E89525}"/>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88" name="Group 587">
              <a:extLst>
                <a:ext uri="{FF2B5EF4-FFF2-40B4-BE49-F238E27FC236}">
                  <a16:creationId xmlns:a16="http://schemas.microsoft.com/office/drawing/2014/main" id="{F15A3B49-D9E4-429C-A0A5-EBF9EF604E66}"/>
                </a:ext>
              </a:extLst>
            </p:cNvPr>
            <p:cNvGrpSpPr/>
            <p:nvPr/>
          </p:nvGrpSpPr>
          <p:grpSpPr>
            <a:xfrm>
              <a:off x="10933234" y="3895975"/>
              <a:ext cx="95540" cy="95540"/>
              <a:chOff x="9455079" y="3830324"/>
              <a:chExt cx="95540" cy="95540"/>
            </a:xfrm>
          </p:grpSpPr>
          <p:cxnSp>
            <p:nvCxnSpPr>
              <p:cNvPr id="589" name="Straight Connector 588">
                <a:extLst>
                  <a:ext uri="{FF2B5EF4-FFF2-40B4-BE49-F238E27FC236}">
                    <a16:creationId xmlns:a16="http://schemas.microsoft.com/office/drawing/2014/main" id="{5B23E741-E8E4-4399-B80C-EC9A36293BA3}"/>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90" name="Straight Connector 589">
                <a:extLst>
                  <a:ext uri="{FF2B5EF4-FFF2-40B4-BE49-F238E27FC236}">
                    <a16:creationId xmlns:a16="http://schemas.microsoft.com/office/drawing/2014/main" id="{30A87444-093F-4A6A-B3C4-EB50F25B000C}"/>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91" name="Group 590">
              <a:extLst>
                <a:ext uri="{FF2B5EF4-FFF2-40B4-BE49-F238E27FC236}">
                  <a16:creationId xmlns:a16="http://schemas.microsoft.com/office/drawing/2014/main" id="{20ACF9DB-665E-4C59-89FA-93F649AA452D}"/>
                </a:ext>
              </a:extLst>
            </p:cNvPr>
            <p:cNvGrpSpPr/>
            <p:nvPr/>
          </p:nvGrpSpPr>
          <p:grpSpPr>
            <a:xfrm>
              <a:off x="10977474" y="3893780"/>
              <a:ext cx="95540" cy="95540"/>
              <a:chOff x="9455079" y="3830324"/>
              <a:chExt cx="95540" cy="95540"/>
            </a:xfrm>
          </p:grpSpPr>
          <p:cxnSp>
            <p:nvCxnSpPr>
              <p:cNvPr id="592" name="Straight Connector 591">
                <a:extLst>
                  <a:ext uri="{FF2B5EF4-FFF2-40B4-BE49-F238E27FC236}">
                    <a16:creationId xmlns:a16="http://schemas.microsoft.com/office/drawing/2014/main" id="{ACF9F451-D22E-4FD2-85CA-871A3EA04C82}"/>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93" name="Straight Connector 592">
                <a:extLst>
                  <a:ext uri="{FF2B5EF4-FFF2-40B4-BE49-F238E27FC236}">
                    <a16:creationId xmlns:a16="http://schemas.microsoft.com/office/drawing/2014/main" id="{92E8274B-857C-48F0-AAC8-589901BBCC80}"/>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94" name="Group 593">
              <a:extLst>
                <a:ext uri="{FF2B5EF4-FFF2-40B4-BE49-F238E27FC236}">
                  <a16:creationId xmlns:a16="http://schemas.microsoft.com/office/drawing/2014/main" id="{051A088A-134F-42D9-8D45-33919E2CB6C5}"/>
                </a:ext>
              </a:extLst>
            </p:cNvPr>
            <p:cNvGrpSpPr/>
            <p:nvPr/>
          </p:nvGrpSpPr>
          <p:grpSpPr>
            <a:xfrm>
              <a:off x="11021720" y="3893780"/>
              <a:ext cx="95540" cy="95540"/>
              <a:chOff x="9455079" y="3830324"/>
              <a:chExt cx="95540" cy="95540"/>
            </a:xfrm>
          </p:grpSpPr>
          <p:cxnSp>
            <p:nvCxnSpPr>
              <p:cNvPr id="595" name="Straight Connector 594">
                <a:extLst>
                  <a:ext uri="{FF2B5EF4-FFF2-40B4-BE49-F238E27FC236}">
                    <a16:creationId xmlns:a16="http://schemas.microsoft.com/office/drawing/2014/main" id="{51057648-0D4E-4C36-A010-D20B2810ACAE}"/>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96" name="Straight Connector 595">
                <a:extLst>
                  <a:ext uri="{FF2B5EF4-FFF2-40B4-BE49-F238E27FC236}">
                    <a16:creationId xmlns:a16="http://schemas.microsoft.com/office/drawing/2014/main" id="{FEBEE6EB-5E9C-42D0-9421-C0050A1B2D64}"/>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597" name="Group 596">
              <a:extLst>
                <a:ext uri="{FF2B5EF4-FFF2-40B4-BE49-F238E27FC236}">
                  <a16:creationId xmlns:a16="http://schemas.microsoft.com/office/drawing/2014/main" id="{DA15FBC8-3303-4484-ACF9-E56EE402F873}"/>
                </a:ext>
              </a:extLst>
            </p:cNvPr>
            <p:cNvGrpSpPr/>
            <p:nvPr/>
          </p:nvGrpSpPr>
          <p:grpSpPr>
            <a:xfrm>
              <a:off x="11048522" y="3893509"/>
              <a:ext cx="95540" cy="95540"/>
              <a:chOff x="9455079" y="3830324"/>
              <a:chExt cx="95540" cy="95540"/>
            </a:xfrm>
          </p:grpSpPr>
          <p:cxnSp>
            <p:nvCxnSpPr>
              <p:cNvPr id="598" name="Straight Connector 597">
                <a:extLst>
                  <a:ext uri="{FF2B5EF4-FFF2-40B4-BE49-F238E27FC236}">
                    <a16:creationId xmlns:a16="http://schemas.microsoft.com/office/drawing/2014/main" id="{E4E5FDAC-9FCA-497F-AF55-709C319B3E3A}"/>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599" name="Straight Connector 598">
                <a:extLst>
                  <a:ext uri="{FF2B5EF4-FFF2-40B4-BE49-F238E27FC236}">
                    <a16:creationId xmlns:a16="http://schemas.microsoft.com/office/drawing/2014/main" id="{5F8C05D9-7E63-49A4-AD30-4E3D5DC1257B}"/>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00" name="Group 599">
              <a:extLst>
                <a:ext uri="{FF2B5EF4-FFF2-40B4-BE49-F238E27FC236}">
                  <a16:creationId xmlns:a16="http://schemas.microsoft.com/office/drawing/2014/main" id="{35504661-838D-481E-84D7-DDD24D945335}"/>
                </a:ext>
              </a:extLst>
            </p:cNvPr>
            <p:cNvGrpSpPr/>
            <p:nvPr/>
          </p:nvGrpSpPr>
          <p:grpSpPr>
            <a:xfrm>
              <a:off x="11075278" y="3893689"/>
              <a:ext cx="95540" cy="95540"/>
              <a:chOff x="9455079" y="3830324"/>
              <a:chExt cx="95540" cy="95540"/>
            </a:xfrm>
          </p:grpSpPr>
          <p:cxnSp>
            <p:nvCxnSpPr>
              <p:cNvPr id="601" name="Straight Connector 600">
                <a:extLst>
                  <a:ext uri="{FF2B5EF4-FFF2-40B4-BE49-F238E27FC236}">
                    <a16:creationId xmlns:a16="http://schemas.microsoft.com/office/drawing/2014/main" id="{7EA885F4-A280-47DC-818A-E6DB5D301764}"/>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602" name="Straight Connector 601">
                <a:extLst>
                  <a:ext uri="{FF2B5EF4-FFF2-40B4-BE49-F238E27FC236}">
                    <a16:creationId xmlns:a16="http://schemas.microsoft.com/office/drawing/2014/main" id="{5584A913-BCCC-455C-AFE2-22BED957E1A4}"/>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03" name="Group 602">
              <a:extLst>
                <a:ext uri="{FF2B5EF4-FFF2-40B4-BE49-F238E27FC236}">
                  <a16:creationId xmlns:a16="http://schemas.microsoft.com/office/drawing/2014/main" id="{CD92BC15-8299-4401-AC2D-5F11EEB752E9}"/>
                </a:ext>
              </a:extLst>
            </p:cNvPr>
            <p:cNvGrpSpPr/>
            <p:nvPr/>
          </p:nvGrpSpPr>
          <p:grpSpPr>
            <a:xfrm>
              <a:off x="11106284" y="3894431"/>
              <a:ext cx="95540" cy="95540"/>
              <a:chOff x="9455079" y="3830324"/>
              <a:chExt cx="95540" cy="95540"/>
            </a:xfrm>
          </p:grpSpPr>
          <p:cxnSp>
            <p:nvCxnSpPr>
              <p:cNvPr id="604" name="Straight Connector 603">
                <a:extLst>
                  <a:ext uri="{FF2B5EF4-FFF2-40B4-BE49-F238E27FC236}">
                    <a16:creationId xmlns:a16="http://schemas.microsoft.com/office/drawing/2014/main" id="{0EBA165C-5955-4539-AA2E-2533A3AD9EE9}"/>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605" name="Straight Connector 604">
                <a:extLst>
                  <a:ext uri="{FF2B5EF4-FFF2-40B4-BE49-F238E27FC236}">
                    <a16:creationId xmlns:a16="http://schemas.microsoft.com/office/drawing/2014/main" id="{E571BFA8-3B97-4B03-9774-E83F49F67319}"/>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06" name="Group 605">
              <a:extLst>
                <a:ext uri="{FF2B5EF4-FFF2-40B4-BE49-F238E27FC236}">
                  <a16:creationId xmlns:a16="http://schemas.microsoft.com/office/drawing/2014/main" id="{BD4B08FE-E3C3-4F9C-84C2-F4C4CCA9019A}"/>
                </a:ext>
              </a:extLst>
            </p:cNvPr>
            <p:cNvGrpSpPr/>
            <p:nvPr/>
          </p:nvGrpSpPr>
          <p:grpSpPr>
            <a:xfrm>
              <a:off x="11124042" y="3894264"/>
              <a:ext cx="95540" cy="95540"/>
              <a:chOff x="9455079" y="3830324"/>
              <a:chExt cx="95540" cy="95540"/>
            </a:xfrm>
          </p:grpSpPr>
          <p:cxnSp>
            <p:nvCxnSpPr>
              <p:cNvPr id="607" name="Straight Connector 606">
                <a:extLst>
                  <a:ext uri="{FF2B5EF4-FFF2-40B4-BE49-F238E27FC236}">
                    <a16:creationId xmlns:a16="http://schemas.microsoft.com/office/drawing/2014/main" id="{81902AA5-7442-4F75-A4AA-04FED11BE419}"/>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608" name="Straight Connector 607">
                <a:extLst>
                  <a:ext uri="{FF2B5EF4-FFF2-40B4-BE49-F238E27FC236}">
                    <a16:creationId xmlns:a16="http://schemas.microsoft.com/office/drawing/2014/main" id="{3DEB7622-2C1D-4850-85CB-7CA0A124F81C}"/>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09" name="Group 608">
              <a:extLst>
                <a:ext uri="{FF2B5EF4-FFF2-40B4-BE49-F238E27FC236}">
                  <a16:creationId xmlns:a16="http://schemas.microsoft.com/office/drawing/2014/main" id="{AA23FC68-57C7-4B87-9898-D4883BB4A9BC}"/>
                </a:ext>
              </a:extLst>
            </p:cNvPr>
            <p:cNvGrpSpPr/>
            <p:nvPr/>
          </p:nvGrpSpPr>
          <p:grpSpPr>
            <a:xfrm>
              <a:off x="11166166" y="3896116"/>
              <a:ext cx="95540" cy="95540"/>
              <a:chOff x="9455079" y="3830324"/>
              <a:chExt cx="95540" cy="95540"/>
            </a:xfrm>
          </p:grpSpPr>
          <p:cxnSp>
            <p:nvCxnSpPr>
              <p:cNvPr id="610" name="Straight Connector 609">
                <a:extLst>
                  <a:ext uri="{FF2B5EF4-FFF2-40B4-BE49-F238E27FC236}">
                    <a16:creationId xmlns:a16="http://schemas.microsoft.com/office/drawing/2014/main" id="{F892A6AB-048F-4DDC-B453-2B919AF1A7EC}"/>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611" name="Straight Connector 610">
                <a:extLst>
                  <a:ext uri="{FF2B5EF4-FFF2-40B4-BE49-F238E27FC236}">
                    <a16:creationId xmlns:a16="http://schemas.microsoft.com/office/drawing/2014/main" id="{38E12659-72B7-4332-8201-875680C87B25}"/>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12" name="Group 611">
              <a:extLst>
                <a:ext uri="{FF2B5EF4-FFF2-40B4-BE49-F238E27FC236}">
                  <a16:creationId xmlns:a16="http://schemas.microsoft.com/office/drawing/2014/main" id="{F62C5ECF-1D65-48F8-85C2-492C15197397}"/>
                </a:ext>
              </a:extLst>
            </p:cNvPr>
            <p:cNvGrpSpPr/>
            <p:nvPr/>
          </p:nvGrpSpPr>
          <p:grpSpPr>
            <a:xfrm>
              <a:off x="11218173" y="3895002"/>
              <a:ext cx="95540" cy="95540"/>
              <a:chOff x="9455079" y="3830324"/>
              <a:chExt cx="95540" cy="95540"/>
            </a:xfrm>
          </p:grpSpPr>
          <p:cxnSp>
            <p:nvCxnSpPr>
              <p:cNvPr id="613" name="Straight Connector 612">
                <a:extLst>
                  <a:ext uri="{FF2B5EF4-FFF2-40B4-BE49-F238E27FC236}">
                    <a16:creationId xmlns:a16="http://schemas.microsoft.com/office/drawing/2014/main" id="{C75D9B2B-005B-4825-A52B-B0FB3C59F646}"/>
                  </a:ext>
                </a:extLst>
              </p:cNvPr>
              <p:cNvCxnSpPr>
                <a:cxnSpLocks/>
              </p:cNvCxnSpPr>
              <p:nvPr/>
            </p:nvCxnSpPr>
            <p:spPr bwMode="auto">
              <a:xfrm>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614" name="Straight Connector 613">
                <a:extLst>
                  <a:ext uri="{FF2B5EF4-FFF2-40B4-BE49-F238E27FC236}">
                    <a16:creationId xmlns:a16="http://schemas.microsoft.com/office/drawing/2014/main" id="{1FE3B41C-2D06-4769-959A-710B4988131D}"/>
                  </a:ext>
                </a:extLst>
              </p:cNvPr>
              <p:cNvCxnSpPr>
                <a:cxnSpLocks/>
              </p:cNvCxnSpPr>
              <p:nvPr/>
            </p:nvCxnSpPr>
            <p:spPr bwMode="auto">
              <a:xfrm rot="5400000">
                <a:off x="9502849" y="3830324"/>
                <a:ext cx="0" cy="95540"/>
              </a:xfrm>
              <a:prstGeom prst="line">
                <a:avLst/>
              </a:prstGeom>
              <a:noFill/>
              <a:ln w="28575" cap="flat" cmpd="sng" algn="ctr">
                <a:solidFill>
                  <a:schemeClr val="accent3"/>
                </a:solidFill>
                <a:prstDash val="solid"/>
                <a:round/>
                <a:headEnd type="none" w="med" len="med"/>
                <a:tailEnd type="none" w="med" len="med"/>
              </a:ln>
              <a:effectLst/>
            </p:spPr>
          </p:cxnSp>
        </p:grpSp>
        <p:sp>
          <p:nvSpPr>
            <p:cNvPr id="617" name="TextBox 616">
              <a:extLst>
                <a:ext uri="{FF2B5EF4-FFF2-40B4-BE49-F238E27FC236}">
                  <a16:creationId xmlns:a16="http://schemas.microsoft.com/office/drawing/2014/main" id="{E50353D2-E5E3-49E8-A2E7-1842865A7DC7}"/>
                </a:ext>
              </a:extLst>
            </p:cNvPr>
            <p:cNvSpPr txBox="1"/>
            <p:nvPr/>
          </p:nvSpPr>
          <p:spPr>
            <a:xfrm>
              <a:off x="5595040" y="5205516"/>
              <a:ext cx="1526297" cy="600164"/>
            </a:xfrm>
            <a:prstGeom prst="rect">
              <a:avLst/>
            </a:prstGeom>
            <a:noFill/>
          </p:spPr>
          <p:txBody>
            <a:bodyPr wrap="square">
              <a:spAutoFit/>
            </a:bodyPr>
            <a:lstStyle/>
            <a:p>
              <a:pPr marL="0" marR="0" lvl="0" indent="0" algn="r" defTabSz="913852" rtl="0" eaLnBrk="0" fontAlgn="base" latinLnBrk="0" hangingPunct="0">
                <a:lnSpc>
                  <a:spcPct val="100000"/>
                </a:lnSpc>
                <a:spcBef>
                  <a:spcPct val="0"/>
                </a:spcBef>
                <a:spcAft>
                  <a:spcPct val="0"/>
                </a:spcAft>
                <a:buClrTx/>
                <a:buSzTx/>
                <a:buFontTx/>
                <a:buNone/>
                <a:tabLst/>
                <a:defRPr/>
              </a:pPr>
              <a:r>
                <a:rPr kumimoji="0" lang="en-US" sz="11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p>
            <a:p>
              <a:pPr marL="0" marR="0" lvl="0" indent="0" algn="r" defTabSz="913852" rtl="0" eaLnBrk="0" fontAlgn="base" latinLnBrk="0" hangingPunct="0">
                <a:lnSpc>
                  <a:spcPct val="100000"/>
                </a:lnSpc>
                <a:spcBef>
                  <a:spcPct val="0"/>
                </a:spcBef>
                <a:spcAft>
                  <a:spcPct val="0"/>
                </a:spcAft>
                <a:buClrTx/>
                <a:buSzTx/>
                <a:buFontTx/>
                <a:buNone/>
                <a:tabLst/>
                <a:defRPr/>
              </a:pPr>
              <a:r>
                <a:rPr kumimoji="0" lang="en-US" sz="11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Osimertinib</a:t>
              </a:r>
            </a:p>
            <a:p>
              <a:pPr marL="0" marR="0" lvl="0" indent="0" algn="r" defTabSz="913852" rtl="0" eaLnBrk="0" fontAlgn="base" latinLnBrk="0" hangingPunct="0">
                <a:lnSpc>
                  <a:spcPct val="100000"/>
                </a:lnSpc>
                <a:spcBef>
                  <a:spcPct val="0"/>
                </a:spcBef>
                <a:spcAft>
                  <a:spcPct val="0"/>
                </a:spcAft>
                <a:buClrTx/>
                <a:buSzTx/>
                <a:buFontTx/>
                <a:buNone/>
                <a:tabLst/>
                <a:defRPr/>
              </a:pPr>
              <a:r>
                <a:rPr kumimoji="0" lang="en-US" sz="11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Comparator EGFR-TKI</a:t>
              </a:r>
            </a:p>
          </p:txBody>
        </p:sp>
      </p:grpSp>
      <p:cxnSp>
        <p:nvCxnSpPr>
          <p:cNvPr id="619" name="Straight Connector 618">
            <a:extLst>
              <a:ext uri="{FF2B5EF4-FFF2-40B4-BE49-F238E27FC236}">
                <a16:creationId xmlns:a16="http://schemas.microsoft.com/office/drawing/2014/main" id="{2CAAFFC8-CDD8-4C39-B608-E8F12B3DD134}"/>
              </a:ext>
            </a:extLst>
          </p:cNvPr>
          <p:cNvCxnSpPr>
            <a:cxnSpLocks/>
          </p:cNvCxnSpPr>
          <p:nvPr/>
        </p:nvCxnSpPr>
        <p:spPr bwMode="auto">
          <a:xfrm>
            <a:off x="8565768" y="2671506"/>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620" name="Straight Connector 619">
            <a:extLst>
              <a:ext uri="{FF2B5EF4-FFF2-40B4-BE49-F238E27FC236}">
                <a16:creationId xmlns:a16="http://schemas.microsoft.com/office/drawing/2014/main" id="{F7A02C5C-D600-4C8B-873A-F8E63793676E}"/>
              </a:ext>
            </a:extLst>
          </p:cNvPr>
          <p:cNvCxnSpPr>
            <a:cxnSpLocks/>
          </p:cNvCxnSpPr>
          <p:nvPr/>
        </p:nvCxnSpPr>
        <p:spPr bwMode="auto">
          <a:xfrm>
            <a:off x="8880547" y="2809453"/>
            <a:ext cx="0" cy="95540"/>
          </a:xfrm>
          <a:prstGeom prst="line">
            <a:avLst/>
          </a:prstGeom>
          <a:noFill/>
          <a:ln w="28575" cap="flat" cmpd="sng" algn="ctr">
            <a:solidFill>
              <a:schemeClr val="accent1"/>
            </a:solidFill>
            <a:prstDash val="solid"/>
            <a:round/>
            <a:headEnd type="none" w="med" len="med"/>
            <a:tailEnd type="none" w="med" len="med"/>
          </a:ln>
          <a:effectLst/>
        </p:spPr>
      </p:cxnSp>
      <p:cxnSp>
        <p:nvCxnSpPr>
          <p:cNvPr id="621" name="Straight Connector 620">
            <a:extLst>
              <a:ext uri="{FF2B5EF4-FFF2-40B4-BE49-F238E27FC236}">
                <a16:creationId xmlns:a16="http://schemas.microsoft.com/office/drawing/2014/main" id="{2FF4C67F-32A6-4C64-B2DD-CF368FB1B5F2}"/>
              </a:ext>
            </a:extLst>
          </p:cNvPr>
          <p:cNvCxnSpPr>
            <a:cxnSpLocks/>
          </p:cNvCxnSpPr>
          <p:nvPr/>
        </p:nvCxnSpPr>
        <p:spPr bwMode="auto">
          <a:xfrm rot="10800000">
            <a:off x="8338096" y="2726803"/>
            <a:ext cx="0" cy="95540"/>
          </a:xfrm>
          <a:prstGeom prst="line">
            <a:avLst/>
          </a:prstGeom>
          <a:noFill/>
          <a:ln w="28575" cap="flat" cmpd="sng" algn="ctr">
            <a:solidFill>
              <a:schemeClr val="accent3"/>
            </a:solidFill>
            <a:prstDash val="solid"/>
            <a:round/>
            <a:headEnd type="none" w="med" len="med"/>
            <a:tailEnd type="none" w="med" len="med"/>
          </a:ln>
          <a:effectLst/>
        </p:spPr>
      </p:cxnSp>
      <p:cxnSp>
        <p:nvCxnSpPr>
          <p:cNvPr id="623" name="Straight Connector 622">
            <a:extLst>
              <a:ext uri="{FF2B5EF4-FFF2-40B4-BE49-F238E27FC236}">
                <a16:creationId xmlns:a16="http://schemas.microsoft.com/office/drawing/2014/main" id="{7436F396-7E34-47FA-B535-94F3D7151BF0}"/>
              </a:ext>
            </a:extLst>
          </p:cNvPr>
          <p:cNvCxnSpPr>
            <a:cxnSpLocks/>
          </p:cNvCxnSpPr>
          <p:nvPr/>
        </p:nvCxnSpPr>
        <p:spPr bwMode="auto">
          <a:xfrm rot="10800000">
            <a:off x="7439395" y="2357866"/>
            <a:ext cx="0" cy="95540"/>
          </a:xfrm>
          <a:prstGeom prst="line">
            <a:avLst/>
          </a:prstGeom>
          <a:noFill/>
          <a:ln w="28575" cap="flat" cmpd="sng" algn="ctr">
            <a:solidFill>
              <a:schemeClr val="accent3"/>
            </a:solidFill>
            <a:prstDash val="solid"/>
            <a:round/>
            <a:headEnd type="none" w="med" len="med"/>
            <a:tailEnd type="none" w="med" len="med"/>
          </a:ln>
          <a:effectLst/>
        </p:spPr>
      </p:cxnSp>
      <p:grpSp>
        <p:nvGrpSpPr>
          <p:cNvPr id="2" name="Group 1">
            <a:extLst>
              <a:ext uri="{FF2B5EF4-FFF2-40B4-BE49-F238E27FC236}">
                <a16:creationId xmlns:a16="http://schemas.microsoft.com/office/drawing/2014/main" id="{3D6EC500-789D-FD16-C601-0C9A3C4491A8}"/>
              </a:ext>
            </a:extLst>
          </p:cNvPr>
          <p:cNvGrpSpPr/>
          <p:nvPr/>
        </p:nvGrpSpPr>
        <p:grpSpPr>
          <a:xfrm>
            <a:off x="9392911" y="6207927"/>
            <a:ext cx="2488502" cy="454909"/>
            <a:chOff x="9392911" y="6207927"/>
            <a:chExt cx="2488502" cy="454909"/>
          </a:xfrm>
        </p:grpSpPr>
        <p:pic>
          <p:nvPicPr>
            <p:cNvPr id="3" name="Picture 2" descr="A picture containing text, ax, wheel&#10;&#10;Description automatically generated">
              <a:extLst>
                <a:ext uri="{FF2B5EF4-FFF2-40B4-BE49-F238E27FC236}">
                  <a16:creationId xmlns:a16="http://schemas.microsoft.com/office/drawing/2014/main" id="{506C4E40-93B4-1FDA-5228-ABCF72C8F1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4" name="Rectangle 8">
              <a:extLst>
                <a:ext uri="{FF2B5EF4-FFF2-40B4-BE49-F238E27FC236}">
                  <a16:creationId xmlns:a16="http://schemas.microsoft.com/office/drawing/2014/main" id="{8202F554-17E5-BD06-2C50-6894026AA1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0" name="Text Box 11">
            <a:extLst>
              <a:ext uri="{FF2B5EF4-FFF2-40B4-BE49-F238E27FC236}">
                <a16:creationId xmlns:a16="http://schemas.microsoft.com/office/drawing/2014/main" id="{6FD9D927-207A-C06A-039A-D76C93341AA5}"/>
              </a:ext>
            </a:extLst>
          </p:cNvPr>
          <p:cNvSpPr txBox="1">
            <a:spLocks noChangeArrowheads="1"/>
          </p:cNvSpPr>
          <p:nvPr/>
        </p:nvSpPr>
        <p:spPr bwMode="auto">
          <a:xfrm>
            <a:off x="404291" y="6407076"/>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2813"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Soria. NEJM. 2018;378:113.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Ramalingam. NEJM. 2020;282:41. </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26674537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70" name="Text Box 11">
            <a:extLst>
              <a:ext uri="{FF2B5EF4-FFF2-40B4-BE49-F238E27FC236}">
                <a16:creationId xmlns:a16="http://schemas.microsoft.com/office/drawing/2014/main" id="{78BE68B8-3E1D-492E-84D7-6E03AE066FD6}"/>
              </a:ext>
            </a:extLst>
          </p:cNvPr>
          <p:cNvSpPr txBox="1">
            <a:spLocks noChangeArrowheads="1"/>
          </p:cNvSpPr>
          <p:nvPr/>
        </p:nvSpPr>
        <p:spPr bwMode="auto">
          <a:xfrm>
            <a:off x="414339" y="6393676"/>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2813"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1. Ramalingam. NEJM. 2020;282:41-50. 2. Soria. NEJM. 2018;378:113. 3. Ewer. JCO. 2021;39:328.</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75871" name="Title 1">
            <a:extLst>
              <a:ext uri="{FF2B5EF4-FFF2-40B4-BE49-F238E27FC236}">
                <a16:creationId xmlns:a16="http://schemas.microsoft.com/office/drawing/2014/main" id="{6E0AF1C5-DDCC-4DB1-A2AD-4737878FA829}"/>
              </a:ext>
            </a:extLst>
          </p:cNvPr>
          <p:cNvSpPr>
            <a:spLocks noGrp="1"/>
          </p:cNvSpPr>
          <p:nvPr>
            <p:ph type="title"/>
          </p:nvPr>
        </p:nvSpPr>
        <p:spPr/>
        <p:txBody>
          <a:bodyPr/>
          <a:lstStyle/>
          <a:p>
            <a:r>
              <a:rPr lang="en-US" altLang="en-US" dirty="0"/>
              <a:t>FLAURA: Updated Safety</a:t>
            </a:r>
          </a:p>
        </p:txBody>
      </p:sp>
      <p:sp>
        <p:nvSpPr>
          <p:cNvPr id="2" name="Content Placeholder 1">
            <a:extLst>
              <a:ext uri="{FF2B5EF4-FFF2-40B4-BE49-F238E27FC236}">
                <a16:creationId xmlns:a16="http://schemas.microsoft.com/office/drawing/2014/main" id="{7E7915A1-5BF8-4E8B-AE92-0A8F97590ECC}"/>
              </a:ext>
            </a:extLst>
          </p:cNvPr>
          <p:cNvSpPr>
            <a:spLocks noGrp="1"/>
          </p:cNvSpPr>
          <p:nvPr>
            <p:ph sz="half" idx="1"/>
          </p:nvPr>
        </p:nvSpPr>
        <p:spPr>
          <a:xfrm>
            <a:off x="601820" y="5225144"/>
            <a:ext cx="5309278" cy="964324"/>
          </a:xfrm>
        </p:spPr>
        <p:txBody>
          <a:bodyPr/>
          <a:lstStyle/>
          <a:p>
            <a:r>
              <a:rPr lang="en-US" sz="1800" dirty="0"/>
              <a:t>No new cases of ILD or pneumonitis observed </a:t>
            </a:r>
            <a:br>
              <a:rPr lang="en-US" sz="1800" dirty="0"/>
            </a:br>
            <a:r>
              <a:rPr lang="en-US" sz="1800" dirty="0"/>
              <a:t>since primary analysis of </a:t>
            </a:r>
            <a:r>
              <a:rPr lang="en-US" sz="1800" dirty="0">
                <a:solidFill>
                  <a:schemeClr val="accent1"/>
                </a:solidFill>
              </a:rPr>
              <a:t>osimertinib</a:t>
            </a:r>
            <a:r>
              <a:rPr lang="en-US" sz="1800" dirty="0"/>
              <a:t> vs </a:t>
            </a:r>
            <a:r>
              <a:rPr lang="en-US" sz="1800" dirty="0">
                <a:solidFill>
                  <a:schemeClr val="accent3"/>
                </a:solidFill>
              </a:rPr>
              <a:t>comparator EGFR TKI</a:t>
            </a:r>
            <a:r>
              <a:rPr lang="en-US" sz="1800" dirty="0"/>
              <a:t>: ILD, </a:t>
            </a:r>
            <a:r>
              <a:rPr lang="en-US" sz="1800" dirty="0">
                <a:solidFill>
                  <a:schemeClr val="accent1"/>
                </a:solidFill>
              </a:rPr>
              <a:t>2%</a:t>
            </a:r>
            <a:r>
              <a:rPr lang="en-US" sz="1800" dirty="0"/>
              <a:t> vs </a:t>
            </a:r>
            <a:r>
              <a:rPr lang="en-US" sz="1800" dirty="0">
                <a:solidFill>
                  <a:schemeClr val="accent3"/>
                </a:solidFill>
              </a:rPr>
              <a:t>1%</a:t>
            </a:r>
            <a:r>
              <a:rPr lang="en-US" sz="1800" dirty="0"/>
              <a:t>; pneumonitis, </a:t>
            </a:r>
            <a:r>
              <a:rPr lang="en-US" sz="1800" dirty="0">
                <a:solidFill>
                  <a:schemeClr val="accent1"/>
                </a:solidFill>
              </a:rPr>
              <a:t>2%</a:t>
            </a:r>
            <a:r>
              <a:rPr lang="en-US" sz="1800" dirty="0"/>
              <a:t> vs </a:t>
            </a:r>
            <a:r>
              <a:rPr lang="en-US" sz="1800" dirty="0">
                <a:solidFill>
                  <a:schemeClr val="accent3"/>
                </a:solidFill>
              </a:rPr>
              <a:t>1%</a:t>
            </a:r>
            <a:r>
              <a:rPr lang="en-US" sz="1800" baseline="30000" dirty="0"/>
              <a:t>1,2</a:t>
            </a:r>
            <a:endParaRPr lang="en-US" sz="1800" dirty="0"/>
          </a:p>
        </p:txBody>
      </p:sp>
      <p:sp>
        <p:nvSpPr>
          <p:cNvPr id="3" name="Content Placeholder 2">
            <a:extLst>
              <a:ext uri="{FF2B5EF4-FFF2-40B4-BE49-F238E27FC236}">
                <a16:creationId xmlns:a16="http://schemas.microsoft.com/office/drawing/2014/main" id="{2B849A1F-EE47-4C35-9E7E-87174589C78D}"/>
              </a:ext>
            </a:extLst>
          </p:cNvPr>
          <p:cNvSpPr>
            <a:spLocks noGrp="1"/>
          </p:cNvSpPr>
          <p:nvPr>
            <p:ph sz="half" idx="2"/>
          </p:nvPr>
        </p:nvSpPr>
        <p:spPr>
          <a:xfrm>
            <a:off x="6252634" y="5225718"/>
            <a:ext cx="5229570" cy="964473"/>
          </a:xfrm>
        </p:spPr>
        <p:txBody>
          <a:bodyPr/>
          <a:lstStyle/>
          <a:p>
            <a:r>
              <a:rPr lang="en-US" sz="1800" dirty="0"/>
              <a:t>Pooled analysis of patients receiving osimertinib from FLAURA and AURA3 reported LVEF decreases to &lt;50% in 3.9% and cardiac failure–related AEs in 2.6%; no dose-response relationship observed</a:t>
            </a:r>
            <a:r>
              <a:rPr lang="en-US" sz="1800" baseline="30000" dirty="0"/>
              <a:t>3</a:t>
            </a:r>
            <a:endParaRPr lang="en-US" sz="1800" dirty="0"/>
          </a:p>
        </p:txBody>
      </p:sp>
      <p:graphicFrame>
        <p:nvGraphicFramePr>
          <p:cNvPr id="8" name="Group 32">
            <a:extLst>
              <a:ext uri="{FF2B5EF4-FFF2-40B4-BE49-F238E27FC236}">
                <a16:creationId xmlns:a16="http://schemas.microsoft.com/office/drawing/2014/main" id="{5D92CE60-F401-4970-84BA-94E9478DBC07}"/>
              </a:ext>
            </a:extLst>
          </p:cNvPr>
          <p:cNvGraphicFramePr>
            <a:graphicFrameLocks noGrp="1"/>
          </p:cNvGraphicFramePr>
          <p:nvPr>
            <p:extLst>
              <p:ext uri="{D42A27DB-BD31-4B8C-83A1-F6EECF244321}">
                <p14:modId xmlns:p14="http://schemas.microsoft.com/office/powerpoint/2010/main" val="3190120350"/>
              </p:ext>
            </p:extLst>
          </p:nvPr>
        </p:nvGraphicFramePr>
        <p:xfrm>
          <a:off x="727076" y="1143001"/>
          <a:ext cx="10737631" cy="3962780"/>
        </p:xfrm>
        <a:graphic>
          <a:graphicData uri="http://schemas.openxmlformats.org/drawingml/2006/table">
            <a:tbl>
              <a:tblPr/>
              <a:tblGrid>
                <a:gridCol w="2279627">
                  <a:extLst>
                    <a:ext uri="{9D8B030D-6E8A-4147-A177-3AD203B41FA5}">
                      <a16:colId xmlns:a16="http://schemas.microsoft.com/office/drawing/2014/main" val="20000"/>
                    </a:ext>
                  </a:extLst>
                </a:gridCol>
                <a:gridCol w="1322730">
                  <a:extLst>
                    <a:ext uri="{9D8B030D-6E8A-4147-A177-3AD203B41FA5}">
                      <a16:colId xmlns:a16="http://schemas.microsoft.com/office/drawing/2014/main" val="2957459522"/>
                    </a:ext>
                  </a:extLst>
                </a:gridCol>
                <a:gridCol w="1278640">
                  <a:extLst>
                    <a:ext uri="{9D8B030D-6E8A-4147-A177-3AD203B41FA5}">
                      <a16:colId xmlns:a16="http://schemas.microsoft.com/office/drawing/2014/main" val="3215129333"/>
                    </a:ext>
                  </a:extLst>
                </a:gridCol>
                <a:gridCol w="1463822">
                  <a:extLst>
                    <a:ext uri="{9D8B030D-6E8A-4147-A177-3AD203B41FA5}">
                      <a16:colId xmlns:a16="http://schemas.microsoft.com/office/drawing/2014/main" val="20002"/>
                    </a:ext>
                  </a:extLst>
                </a:gridCol>
                <a:gridCol w="1640185">
                  <a:extLst>
                    <a:ext uri="{9D8B030D-6E8A-4147-A177-3AD203B41FA5}">
                      <a16:colId xmlns:a16="http://schemas.microsoft.com/office/drawing/2014/main" val="641412217"/>
                    </a:ext>
                  </a:extLst>
                </a:gridCol>
                <a:gridCol w="1481458">
                  <a:extLst>
                    <a:ext uri="{9D8B030D-6E8A-4147-A177-3AD203B41FA5}">
                      <a16:colId xmlns:a16="http://schemas.microsoft.com/office/drawing/2014/main" val="3156146640"/>
                    </a:ext>
                  </a:extLst>
                </a:gridCol>
                <a:gridCol w="1271169">
                  <a:extLst>
                    <a:ext uri="{9D8B030D-6E8A-4147-A177-3AD203B41FA5}">
                      <a16:colId xmlns:a16="http://schemas.microsoft.com/office/drawing/2014/main" val="162389855"/>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AE, n (%)</a:t>
                      </a:r>
                      <a:r>
                        <a:rPr kumimoji="0" lang="en-US" sz="1400" b="1" i="0" u="none" strike="noStrike" cap="none" normalizeH="0" baseline="30000" dirty="0">
                          <a:ln>
                            <a:noFill/>
                          </a:ln>
                          <a:solidFill>
                            <a:schemeClr val="tx1"/>
                          </a:solidFill>
                          <a:effectLst/>
                          <a:latin typeface="Calibri" panose="020F0502020204030204" pitchFamily="34" charset="0"/>
                        </a:rPr>
                        <a:t>1</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38" marB="4573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gridSpan="3">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Osimertinib (n = 279)</a:t>
                      </a:r>
                    </a:p>
                  </a:txBody>
                  <a:tcPr marL="121881" marR="121881" marT="45738" marB="4573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2000" b="1" i="0" u="none" strike="noStrike" cap="none" normalizeH="0" baseline="0" dirty="0">
                        <a:ln>
                          <a:noFill/>
                        </a:ln>
                        <a:solidFill>
                          <a:schemeClr val="tx1"/>
                        </a:solidFill>
                        <a:effectLst/>
                        <a:latin typeface="Arial" charset="0"/>
                      </a:endParaRPr>
                    </a:p>
                  </a:txBody>
                  <a:tcPr marL="121881" marR="121881" marT="45724" marB="4572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gridSpan="3">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Comparator EGFR TKI (n = 277)</a:t>
                      </a:r>
                    </a:p>
                  </a:txBody>
                  <a:tcPr marL="121881" marR="121881" marT="45738" marB="4573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2000" b="1" i="0" u="none" strike="noStrike" cap="none" normalizeH="0" baseline="0" dirty="0">
                        <a:ln>
                          <a:noFill/>
                        </a:ln>
                        <a:solidFill>
                          <a:schemeClr val="tx1"/>
                        </a:solidFill>
                        <a:effectLst/>
                        <a:latin typeface="Arial" charset="0"/>
                      </a:endParaRPr>
                    </a:p>
                  </a:txBody>
                  <a:tcPr marL="121881" marR="121881" marT="45724" marB="4572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699414289"/>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Arial" charset="0"/>
                      </a:endParaRPr>
                    </a:p>
                  </a:txBody>
                  <a:tcPr marL="121881" marR="121881" marT="45724" marB="4572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Grade 1</a:t>
                      </a:r>
                    </a:p>
                  </a:txBody>
                  <a:tcPr marL="121881" marR="121881" marT="45738" marB="4573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Grade 2</a:t>
                      </a:r>
                    </a:p>
                  </a:txBody>
                  <a:tcPr marL="121881" marR="121881" marT="45738" marB="4573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881" marR="121881" marT="45738" marB="4573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Grade 1</a:t>
                      </a:r>
                    </a:p>
                  </a:txBody>
                  <a:tcPr marL="121881" marR="121881" marT="45738" marB="4573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Grade 2</a:t>
                      </a:r>
                    </a:p>
                  </a:txBody>
                  <a:tcPr marL="121881" marR="121881" marT="45738" marB="4573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881" marR="121881" marT="45738" marB="4573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0">
                <a:tc>
                  <a:txBody>
                    <a:bodyPr/>
                    <a:lstStyle/>
                    <a:p>
                      <a:pPr algn="l" fontAlgn="t"/>
                      <a:r>
                        <a:rPr lang="en-US" sz="1400" dirty="0">
                          <a:solidFill>
                            <a:schemeClr val="bg2">
                              <a:lumMod val="10000"/>
                            </a:schemeClr>
                          </a:solidFill>
                          <a:effectLst/>
                          <a:latin typeface="Calibri" panose="020F0502020204030204" pitchFamily="34" charset="0"/>
                        </a:rPr>
                        <a:t>Diarrhea</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t"/>
                      <a:r>
                        <a:rPr lang="en-US" sz="1400" dirty="0">
                          <a:solidFill>
                            <a:schemeClr val="bg2">
                              <a:lumMod val="10000"/>
                            </a:schemeClr>
                          </a:solidFill>
                          <a:effectLst/>
                          <a:latin typeface="Calibri" panose="020F0502020204030204" pitchFamily="34" charset="0"/>
                        </a:rPr>
                        <a:t>119 (43)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t"/>
                      <a:r>
                        <a:rPr lang="en-US" sz="1400" dirty="0">
                          <a:solidFill>
                            <a:schemeClr val="bg2">
                              <a:lumMod val="10000"/>
                            </a:schemeClr>
                          </a:solidFill>
                          <a:effectLst/>
                          <a:latin typeface="Calibri" panose="020F0502020204030204" pitchFamily="34" charset="0"/>
                        </a:rPr>
                        <a:t>41 (15)</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t"/>
                      <a:r>
                        <a:rPr lang="en-US" sz="1400" dirty="0">
                          <a:solidFill>
                            <a:schemeClr val="bg2">
                              <a:lumMod val="10000"/>
                            </a:schemeClr>
                          </a:solidFill>
                          <a:effectLst/>
                          <a:latin typeface="Calibri" panose="020F0502020204030204" pitchFamily="34" charset="0"/>
                        </a:rPr>
                        <a:t>7 (3)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t"/>
                      <a:r>
                        <a:rPr lang="en-US" sz="1400" dirty="0">
                          <a:solidFill>
                            <a:schemeClr val="bg2">
                              <a:lumMod val="10000"/>
                            </a:schemeClr>
                          </a:solidFill>
                          <a:effectLst/>
                          <a:latin typeface="Calibri" panose="020F0502020204030204" pitchFamily="34" charset="0"/>
                        </a:rPr>
                        <a:t>118 (43)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t"/>
                      <a:r>
                        <a:rPr lang="en-US" sz="1400" dirty="0">
                          <a:solidFill>
                            <a:schemeClr val="bg2">
                              <a:lumMod val="10000"/>
                            </a:schemeClr>
                          </a:solidFill>
                          <a:effectLst/>
                          <a:latin typeface="Calibri" panose="020F0502020204030204" pitchFamily="34" charset="0"/>
                        </a:rPr>
                        <a:t>35 (13)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t"/>
                      <a:r>
                        <a:rPr lang="en-US" sz="1400" dirty="0">
                          <a:solidFill>
                            <a:schemeClr val="bg2">
                              <a:lumMod val="10000"/>
                            </a:schemeClr>
                          </a:solidFill>
                          <a:effectLst/>
                          <a:latin typeface="Calibri" panose="020F0502020204030204" pitchFamily="34" charset="0"/>
                        </a:rPr>
                        <a:t>7 (3)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algn="l" fontAlgn="t"/>
                      <a:r>
                        <a:rPr lang="en-US" sz="1400" dirty="0">
                          <a:solidFill>
                            <a:schemeClr val="bg2">
                              <a:lumMod val="10000"/>
                            </a:schemeClr>
                          </a:solidFill>
                          <a:effectLst/>
                          <a:latin typeface="Calibri" panose="020F0502020204030204" pitchFamily="34" charset="0"/>
                        </a:rPr>
                        <a:t>Rash or acne</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132 (47)</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29 (10)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3 (1)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111 (40)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88 (32)</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20 (7)</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algn="l" fontAlgn="t"/>
                      <a:r>
                        <a:rPr lang="en-US" sz="1400" dirty="0">
                          <a:solidFill>
                            <a:schemeClr val="bg2">
                              <a:lumMod val="10000"/>
                            </a:schemeClr>
                          </a:solidFill>
                          <a:effectLst/>
                          <a:latin typeface="Calibri" panose="020F0502020204030204" pitchFamily="34" charset="0"/>
                        </a:rPr>
                        <a:t>Nail effects</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61 (22)</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45 (16)</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 (1)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58 (21)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35 (13)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 (1)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extLst>
                  <a:ext uri="{0D108BD9-81ED-4DB2-BD59-A6C34878D82A}">
                    <a16:rowId xmlns:a16="http://schemas.microsoft.com/office/drawing/2014/main" val="2813579616"/>
                  </a:ext>
                </a:extLst>
              </a:tr>
              <a:tr h="0">
                <a:tc>
                  <a:txBody>
                    <a:bodyPr/>
                    <a:lstStyle/>
                    <a:p>
                      <a:pPr algn="l" fontAlgn="t"/>
                      <a:r>
                        <a:rPr lang="en-US" sz="1400" dirty="0">
                          <a:solidFill>
                            <a:schemeClr val="bg2">
                              <a:lumMod val="10000"/>
                            </a:schemeClr>
                          </a:solidFill>
                          <a:effectLst/>
                          <a:latin typeface="Calibri" panose="020F0502020204030204" pitchFamily="34" charset="0"/>
                        </a:rPr>
                        <a:t>Dry skin</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89 (32)</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16 (6)</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 (&lt;1)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78 (28)</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21 (8)</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3 (1)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81657730"/>
                  </a:ext>
                </a:extLst>
              </a:tr>
              <a:tr h="0">
                <a:tc>
                  <a:txBody>
                    <a:bodyPr/>
                    <a:lstStyle/>
                    <a:p>
                      <a:pPr algn="l" fontAlgn="t"/>
                      <a:r>
                        <a:rPr lang="en-US" sz="1400" dirty="0">
                          <a:solidFill>
                            <a:schemeClr val="bg2">
                              <a:lumMod val="10000"/>
                            </a:schemeClr>
                          </a:solidFill>
                          <a:effectLst/>
                          <a:latin typeface="Calibri" panose="020F0502020204030204" pitchFamily="34" charset="0"/>
                        </a:rPr>
                        <a:t>Stomatitis</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66 (24)</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14 (5)</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400" dirty="0">
                          <a:solidFill>
                            <a:schemeClr val="bg2">
                              <a:lumMod val="10000"/>
                            </a:schemeClr>
                          </a:solidFill>
                          <a:effectLst/>
                          <a:latin typeface="Calibri" panose="020F0502020204030204" pitchFamily="34" charset="0"/>
                        </a:rPr>
                        <a:t>1 (&lt;1)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51 (18)</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8 (3)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400" dirty="0">
                          <a:solidFill>
                            <a:schemeClr val="bg2">
                              <a:lumMod val="10000"/>
                            </a:schemeClr>
                          </a:solidFill>
                          <a:effectLst/>
                          <a:latin typeface="Calibri" panose="020F0502020204030204" pitchFamily="34" charset="0"/>
                        </a:rPr>
                        <a:t>1 (&lt;1)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extLst>
                  <a:ext uri="{0D108BD9-81ED-4DB2-BD59-A6C34878D82A}">
                    <a16:rowId xmlns:a16="http://schemas.microsoft.com/office/drawing/2014/main" val="3746090309"/>
                  </a:ext>
                </a:extLst>
              </a:tr>
              <a:tr h="0">
                <a:tc>
                  <a:txBody>
                    <a:bodyPr/>
                    <a:lstStyle/>
                    <a:p>
                      <a:pPr algn="l" fontAlgn="t"/>
                      <a:r>
                        <a:rPr lang="en-US" sz="1400" dirty="0">
                          <a:solidFill>
                            <a:schemeClr val="bg2">
                              <a:lumMod val="10000"/>
                            </a:schemeClr>
                          </a:solidFill>
                          <a:effectLst/>
                          <a:latin typeface="Calibri" panose="020F0502020204030204" pitchFamily="34" charset="0"/>
                        </a:rPr>
                        <a:t>Decreased appetite</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32 (11)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27 (10)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7 (3)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29 (10)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24 (9)</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5 (2)</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14939481"/>
                  </a:ext>
                </a:extLst>
              </a:tr>
              <a:tr h="0">
                <a:tc>
                  <a:txBody>
                    <a:bodyPr/>
                    <a:lstStyle/>
                    <a:p>
                      <a:pPr algn="l" fontAlgn="t"/>
                      <a:r>
                        <a:rPr lang="en-US" sz="1400" dirty="0">
                          <a:solidFill>
                            <a:schemeClr val="bg2">
                              <a:lumMod val="10000"/>
                            </a:schemeClr>
                          </a:solidFill>
                          <a:effectLst/>
                          <a:latin typeface="Calibri" panose="020F0502020204030204" pitchFamily="34" charset="0"/>
                        </a:rPr>
                        <a:t>Cough</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42 (15)</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18 (6)</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33 (12)</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17 (6)</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extLst>
                  <a:ext uri="{0D108BD9-81ED-4DB2-BD59-A6C34878D82A}">
                    <a16:rowId xmlns:a16="http://schemas.microsoft.com/office/drawing/2014/main" val="642592167"/>
                  </a:ext>
                </a:extLst>
              </a:tr>
              <a:tr h="0">
                <a:tc>
                  <a:txBody>
                    <a:bodyPr/>
                    <a:lstStyle/>
                    <a:p>
                      <a:pPr algn="l" fontAlgn="t"/>
                      <a:r>
                        <a:rPr lang="en-US" sz="1400" dirty="0">
                          <a:solidFill>
                            <a:schemeClr val="bg2">
                              <a:lumMod val="10000"/>
                            </a:schemeClr>
                          </a:solidFill>
                          <a:effectLst/>
                          <a:latin typeface="Calibri" panose="020F0502020204030204" pitchFamily="34" charset="0"/>
                        </a:rPr>
                        <a:t>Nausea</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37 (13)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18 (6)</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31 (11)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23 (8)</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87831587"/>
                  </a:ext>
                </a:extLst>
              </a:tr>
              <a:tr h="0">
                <a:tc>
                  <a:txBody>
                    <a:bodyPr/>
                    <a:lstStyle/>
                    <a:p>
                      <a:pPr algn="l" fontAlgn="t"/>
                      <a:r>
                        <a:rPr lang="en-US" sz="1400" dirty="0">
                          <a:solidFill>
                            <a:schemeClr val="bg2">
                              <a:lumMod val="10000"/>
                            </a:schemeClr>
                          </a:solidFill>
                          <a:effectLst/>
                          <a:latin typeface="Calibri" panose="020F0502020204030204" pitchFamily="34" charset="0"/>
                        </a:rPr>
                        <a:t>Constipation</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42 (15)</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9 (3)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29 (10)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10 (4)</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extLst>
                  <a:ext uri="{0D108BD9-81ED-4DB2-BD59-A6C34878D82A}">
                    <a16:rowId xmlns:a16="http://schemas.microsoft.com/office/drawing/2014/main" val="838750204"/>
                  </a:ext>
                </a:extLst>
              </a:tr>
              <a:tr h="0">
                <a:tc>
                  <a:txBody>
                    <a:bodyPr/>
                    <a:lstStyle/>
                    <a:p>
                      <a:pPr algn="l" fontAlgn="t"/>
                      <a:r>
                        <a:rPr lang="en-US" sz="1400" dirty="0">
                          <a:solidFill>
                            <a:schemeClr val="bg2">
                              <a:lumMod val="10000"/>
                            </a:schemeClr>
                          </a:solidFill>
                          <a:effectLst/>
                          <a:latin typeface="Calibri" panose="020F0502020204030204" pitchFamily="34" charset="0"/>
                        </a:rPr>
                        <a:t>Pruritus</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41 (15)</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8 (3)</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400" dirty="0">
                          <a:solidFill>
                            <a:schemeClr val="bg2">
                              <a:lumMod val="10000"/>
                            </a:schemeClr>
                          </a:solidFill>
                          <a:effectLst/>
                          <a:latin typeface="Calibri" panose="020F0502020204030204" pitchFamily="34" charset="0"/>
                        </a:rPr>
                        <a:t>1 (&lt;1)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30 (11)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14 (5)</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0</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60912975"/>
                  </a:ext>
                </a:extLst>
              </a:tr>
              <a:tr h="0">
                <a:tc>
                  <a:txBody>
                    <a:bodyPr/>
                    <a:lstStyle/>
                    <a:p>
                      <a:pPr algn="l" fontAlgn="t"/>
                      <a:r>
                        <a:rPr lang="en-US" sz="1400" dirty="0">
                          <a:solidFill>
                            <a:schemeClr val="bg2">
                              <a:lumMod val="10000"/>
                            </a:schemeClr>
                          </a:solidFill>
                          <a:effectLst/>
                          <a:latin typeface="Calibri" panose="020F0502020204030204" pitchFamily="34" charset="0"/>
                        </a:rPr>
                        <a:t>Increased ALT</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11 (4)</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6 (2)</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 (1)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30 (11)</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19 (7)</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algn="ctr" fontAlgn="t"/>
                      <a:r>
                        <a:rPr lang="en-US" sz="1400" dirty="0">
                          <a:solidFill>
                            <a:schemeClr val="bg2">
                              <a:lumMod val="10000"/>
                            </a:schemeClr>
                          </a:solidFill>
                          <a:effectLst/>
                          <a:latin typeface="Calibri" panose="020F0502020204030204" pitchFamily="34" charset="0"/>
                        </a:rPr>
                        <a:t>21 (8)</a:t>
                      </a:r>
                    </a:p>
                  </a:txBody>
                  <a:tcPr marT="45734" marB="4573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extLst>
                  <a:ext uri="{0D108BD9-81ED-4DB2-BD59-A6C34878D82A}">
                    <a16:rowId xmlns:a16="http://schemas.microsoft.com/office/drawing/2014/main" val="1849399540"/>
                  </a:ext>
                </a:extLst>
              </a:tr>
            </a:tbl>
          </a:graphicData>
        </a:graphic>
      </p:graphicFrame>
      <p:grpSp>
        <p:nvGrpSpPr>
          <p:cNvPr id="4" name="Group 3">
            <a:extLst>
              <a:ext uri="{FF2B5EF4-FFF2-40B4-BE49-F238E27FC236}">
                <a16:creationId xmlns:a16="http://schemas.microsoft.com/office/drawing/2014/main" id="{E746DD33-0D1D-A5FE-BEC7-FA3C8606DFFC}"/>
              </a:ext>
            </a:extLst>
          </p:cNvPr>
          <p:cNvGrpSpPr/>
          <p:nvPr/>
        </p:nvGrpSpPr>
        <p:grpSpPr>
          <a:xfrm>
            <a:off x="9392911" y="6207927"/>
            <a:ext cx="2488502" cy="454909"/>
            <a:chOff x="9392911" y="6207927"/>
            <a:chExt cx="2488502" cy="454909"/>
          </a:xfrm>
        </p:grpSpPr>
        <p:pic>
          <p:nvPicPr>
            <p:cNvPr id="5" name="Picture 4" descr="A picture containing text, ax, wheel&#10;&#10;Description automatically generated">
              <a:extLst>
                <a:ext uri="{FF2B5EF4-FFF2-40B4-BE49-F238E27FC236}">
                  <a16:creationId xmlns:a16="http://schemas.microsoft.com/office/drawing/2014/main" id="{8DCD5CFD-A5E0-9DD5-AB26-EED3F1B0A92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6" name="Rectangle 8">
              <a:extLst>
                <a:ext uri="{FF2B5EF4-FFF2-40B4-BE49-F238E27FC236}">
                  <a16:creationId xmlns:a16="http://schemas.microsoft.com/office/drawing/2014/main" id="{474A184A-BDDF-1A0E-3D47-5DDD4B521E41}"/>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712101939"/>
      </p:ext>
    </p:extLst>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CB646-60D5-44E7-8FCC-81F3648DAF5E}"/>
              </a:ext>
            </a:extLst>
          </p:cNvPr>
          <p:cNvSpPr>
            <a:spLocks noGrp="1"/>
          </p:cNvSpPr>
          <p:nvPr>
            <p:ph type="title"/>
          </p:nvPr>
        </p:nvSpPr>
        <p:spPr/>
        <p:txBody>
          <a:bodyPr/>
          <a:lstStyle/>
          <a:p>
            <a:r>
              <a:rPr lang="en-US" dirty="0"/>
              <a:t>Rationale for Combination Therapy With </a:t>
            </a:r>
            <a:br>
              <a:rPr lang="en-US" dirty="0"/>
            </a:br>
            <a:r>
              <a:rPr lang="en-US" dirty="0"/>
              <a:t>EGFR TKI + VEGFR Inhibitor in </a:t>
            </a:r>
            <a:r>
              <a:rPr lang="en-US" i="1" dirty="0"/>
              <a:t>EGFR</a:t>
            </a:r>
            <a:r>
              <a:rPr lang="en-US" dirty="0"/>
              <a:t>+ Advanced NSCLC</a:t>
            </a:r>
          </a:p>
        </p:txBody>
      </p:sp>
      <p:sp>
        <p:nvSpPr>
          <p:cNvPr id="7" name="Text Box 11">
            <a:extLst>
              <a:ext uri="{FF2B5EF4-FFF2-40B4-BE49-F238E27FC236}">
                <a16:creationId xmlns:a16="http://schemas.microsoft.com/office/drawing/2014/main" id="{D5C6BBF4-0A25-47F4-87EB-860CD456637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Le. J Thoracic Oncol. 2020;16:205. </a:t>
            </a:r>
          </a:p>
        </p:txBody>
      </p:sp>
      <p:sp>
        <p:nvSpPr>
          <p:cNvPr id="10" name="TextBox 9">
            <a:extLst>
              <a:ext uri="{FF2B5EF4-FFF2-40B4-BE49-F238E27FC236}">
                <a16:creationId xmlns:a16="http://schemas.microsoft.com/office/drawing/2014/main" id="{202717E4-F003-48A4-B557-F426D355BCAD}"/>
              </a:ext>
            </a:extLst>
          </p:cNvPr>
          <p:cNvSpPr txBox="1"/>
          <p:nvPr/>
        </p:nvSpPr>
        <p:spPr bwMode="auto">
          <a:xfrm>
            <a:off x="5526877" y="1759140"/>
            <a:ext cx="61502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Crosstalk Between and Inhibition of VEGF and EGFR Signaling</a:t>
            </a:r>
          </a:p>
        </p:txBody>
      </p:sp>
      <p:sp>
        <p:nvSpPr>
          <p:cNvPr id="8" name="Content Placeholder 7">
            <a:extLst>
              <a:ext uri="{FF2B5EF4-FFF2-40B4-BE49-F238E27FC236}">
                <a16:creationId xmlns:a16="http://schemas.microsoft.com/office/drawing/2014/main" id="{3800D9CB-BF10-4020-8DAD-75194316FDD9}"/>
              </a:ext>
            </a:extLst>
          </p:cNvPr>
          <p:cNvSpPr>
            <a:spLocks noGrp="1"/>
          </p:cNvSpPr>
          <p:nvPr>
            <p:ph idx="1"/>
          </p:nvPr>
        </p:nvSpPr>
        <p:spPr>
          <a:xfrm>
            <a:off x="604676" y="1513047"/>
            <a:ext cx="4808988" cy="4650686"/>
          </a:xfrm>
        </p:spPr>
        <p:txBody>
          <a:bodyPr/>
          <a:lstStyle/>
          <a:p>
            <a:r>
              <a:rPr lang="en-US" sz="2200" dirty="0"/>
              <a:t>Preclinical data have demonstrated costimulation of EGFR and VEGF signaling pathways in </a:t>
            </a:r>
            <a:r>
              <a:rPr lang="en-US" sz="2200" i="1" dirty="0"/>
              <a:t>EGFR</a:t>
            </a:r>
            <a:r>
              <a:rPr lang="en-US" sz="2200" dirty="0"/>
              <a:t>+ NSCLC</a:t>
            </a:r>
          </a:p>
          <a:p>
            <a:pPr lvl="1"/>
            <a:r>
              <a:rPr lang="en-US" sz="2200" dirty="0"/>
              <a:t>Upregulated EGFR leads to upregulation of VEGF</a:t>
            </a:r>
          </a:p>
          <a:p>
            <a:r>
              <a:rPr lang="en-US" sz="2200" dirty="0"/>
              <a:t>VEGF signaling promotes angiogenesis to support oncogenesis, contributes to EGFR TKI resistance</a:t>
            </a:r>
          </a:p>
          <a:p>
            <a:r>
              <a:rPr lang="en-US" sz="2200" dirty="0"/>
              <a:t>VEGF(R)-targeted agents approved for treatment of advanced NSCLC, with inhibition of VEGF signaling appearing to sensitize tumor cells to other anticancer therapies</a:t>
            </a:r>
          </a:p>
        </p:txBody>
      </p:sp>
      <p:grpSp>
        <p:nvGrpSpPr>
          <p:cNvPr id="17" name="Group 34864">
            <a:extLst>
              <a:ext uri="{FF2B5EF4-FFF2-40B4-BE49-F238E27FC236}">
                <a16:creationId xmlns:a16="http://schemas.microsoft.com/office/drawing/2014/main" id="{04399012-DE26-400D-9FC7-64783D969429}"/>
              </a:ext>
            </a:extLst>
          </p:cNvPr>
          <p:cNvGrpSpPr>
            <a:grpSpLocks/>
          </p:cNvGrpSpPr>
          <p:nvPr/>
        </p:nvGrpSpPr>
        <p:grpSpPr bwMode="auto">
          <a:xfrm rot="492701">
            <a:off x="7973533" y="5458883"/>
            <a:ext cx="1689141" cy="419745"/>
            <a:chOff x="8842374" y="4034074"/>
            <a:chExt cx="2987676" cy="786025"/>
          </a:xfrm>
        </p:grpSpPr>
        <p:sp>
          <p:nvSpPr>
            <p:cNvPr id="18" name="Freeform 119">
              <a:extLst>
                <a:ext uri="{FF2B5EF4-FFF2-40B4-BE49-F238E27FC236}">
                  <a16:creationId xmlns:a16="http://schemas.microsoft.com/office/drawing/2014/main" id="{1A5747BB-94B5-47D7-936C-B2A5FAB78978}"/>
                </a:ext>
              </a:extLst>
            </p:cNvPr>
            <p:cNvSpPr/>
            <p:nvPr/>
          </p:nvSpPr>
          <p:spPr bwMode="auto">
            <a:xfrm>
              <a:off x="8849989" y="4004407"/>
              <a:ext cx="2928247" cy="694187"/>
            </a:xfrm>
            <a:custGeom>
              <a:avLst/>
              <a:gdLst>
                <a:gd name="connsiteX0" fmla="*/ 2927350 w 2927350"/>
                <a:gd name="connsiteY0" fmla="*/ 4526 h 697363"/>
                <a:gd name="connsiteX1" fmla="*/ 2705100 w 2927350"/>
                <a:gd name="connsiteY1" fmla="*/ 61676 h 697363"/>
                <a:gd name="connsiteX2" fmla="*/ 2432050 w 2927350"/>
                <a:gd name="connsiteY2" fmla="*/ 436326 h 697363"/>
                <a:gd name="connsiteX3" fmla="*/ 2178050 w 2927350"/>
                <a:gd name="connsiteY3" fmla="*/ 518876 h 697363"/>
                <a:gd name="connsiteX4" fmla="*/ 1879600 w 2927350"/>
                <a:gd name="connsiteY4" fmla="*/ 417276 h 697363"/>
                <a:gd name="connsiteX5" fmla="*/ 1644650 w 2927350"/>
                <a:gd name="connsiteY5" fmla="*/ 233126 h 697363"/>
                <a:gd name="connsiteX6" fmla="*/ 1384300 w 2927350"/>
                <a:gd name="connsiteY6" fmla="*/ 182326 h 697363"/>
                <a:gd name="connsiteX7" fmla="*/ 1168400 w 2927350"/>
                <a:gd name="connsiteY7" fmla="*/ 315676 h 697363"/>
                <a:gd name="connsiteX8" fmla="*/ 933450 w 2927350"/>
                <a:gd name="connsiteY8" fmla="*/ 601426 h 697363"/>
                <a:gd name="connsiteX9" fmla="*/ 698500 w 2927350"/>
                <a:gd name="connsiteY9" fmla="*/ 696676 h 697363"/>
                <a:gd name="connsiteX10" fmla="*/ 361950 w 2927350"/>
                <a:gd name="connsiteY10" fmla="*/ 563326 h 697363"/>
                <a:gd name="connsiteX11" fmla="*/ 203200 w 2927350"/>
                <a:gd name="connsiteY11" fmla="*/ 417276 h 697363"/>
                <a:gd name="connsiteX12" fmla="*/ 0 w 2927350"/>
                <a:gd name="connsiteY12" fmla="*/ 334726 h 697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27350" h="697363">
                  <a:moveTo>
                    <a:pt x="2927350" y="4526"/>
                  </a:moveTo>
                  <a:cubicBezTo>
                    <a:pt x="2857500" y="-2883"/>
                    <a:pt x="2787650" y="-10291"/>
                    <a:pt x="2705100" y="61676"/>
                  </a:cubicBezTo>
                  <a:cubicBezTo>
                    <a:pt x="2622550" y="133643"/>
                    <a:pt x="2519892" y="360126"/>
                    <a:pt x="2432050" y="436326"/>
                  </a:cubicBezTo>
                  <a:cubicBezTo>
                    <a:pt x="2344208" y="512526"/>
                    <a:pt x="2270125" y="522051"/>
                    <a:pt x="2178050" y="518876"/>
                  </a:cubicBezTo>
                  <a:cubicBezTo>
                    <a:pt x="2085975" y="515701"/>
                    <a:pt x="1968500" y="464901"/>
                    <a:pt x="1879600" y="417276"/>
                  </a:cubicBezTo>
                  <a:cubicBezTo>
                    <a:pt x="1790700" y="369651"/>
                    <a:pt x="1727200" y="272284"/>
                    <a:pt x="1644650" y="233126"/>
                  </a:cubicBezTo>
                  <a:cubicBezTo>
                    <a:pt x="1562100" y="193968"/>
                    <a:pt x="1463675" y="168568"/>
                    <a:pt x="1384300" y="182326"/>
                  </a:cubicBezTo>
                  <a:cubicBezTo>
                    <a:pt x="1304925" y="196084"/>
                    <a:pt x="1243542" y="245826"/>
                    <a:pt x="1168400" y="315676"/>
                  </a:cubicBezTo>
                  <a:cubicBezTo>
                    <a:pt x="1093258" y="385526"/>
                    <a:pt x="1011767" y="537926"/>
                    <a:pt x="933450" y="601426"/>
                  </a:cubicBezTo>
                  <a:cubicBezTo>
                    <a:pt x="855133" y="664926"/>
                    <a:pt x="793750" y="703026"/>
                    <a:pt x="698500" y="696676"/>
                  </a:cubicBezTo>
                  <a:cubicBezTo>
                    <a:pt x="603250" y="690326"/>
                    <a:pt x="444500" y="609893"/>
                    <a:pt x="361950" y="563326"/>
                  </a:cubicBezTo>
                  <a:cubicBezTo>
                    <a:pt x="279400" y="516759"/>
                    <a:pt x="263525" y="455376"/>
                    <a:pt x="203200" y="417276"/>
                  </a:cubicBezTo>
                  <a:cubicBezTo>
                    <a:pt x="142875" y="379176"/>
                    <a:pt x="71437" y="356951"/>
                    <a:pt x="0" y="334726"/>
                  </a:cubicBezTo>
                </a:path>
              </a:pathLst>
            </a:custGeom>
            <a:noFill/>
            <a:ln w="28575" cap="flat" cmpd="sng" algn="ctr">
              <a:solidFill>
                <a:schemeClr val="accent2">
                  <a:lumMod val="40000"/>
                  <a:lumOff val="60000"/>
                </a:schemeClr>
              </a:solidFill>
              <a:prstDash val="solid"/>
              <a:miter lim="800000"/>
              <a:headEnd type="none" w="med" len="med"/>
              <a:tailEnd type="none" w="med" len="med"/>
            </a:ln>
            <a:effectLst/>
          </p:spPr>
          <p:txBody>
            <a:bodyPr anchor="ctr"/>
            <a:lstStyle/>
            <a:p>
              <a:pPr marL="0" marR="0" lvl="0" indent="0" algn="ctr" defTabSz="914400" rtl="0" eaLnBrk="0" fontAlgn="base" latinLnBrk="0" hangingPunct="0">
                <a:lnSpc>
                  <a:spcPct val="100000"/>
                </a:lnSpc>
                <a:spcBef>
                  <a:spcPct val="0"/>
                </a:spcBef>
                <a:spcAft>
                  <a:spcPct val="0"/>
                </a:spcAft>
                <a:buClrTx/>
                <a:buSzTx/>
                <a:buFont typeface="Arial"/>
                <a:buNone/>
                <a:tabLst/>
                <a:defRPr/>
              </a:pPr>
              <a:endParaRPr kumimoji="0" lang="en-US" sz="3200" b="1" i="0" u="none" strike="noStrike" kern="1200" cap="none" spc="0" normalizeH="0" baseline="-25000" noProof="0" dirty="0">
                <a:ln>
                  <a:noFill/>
                </a:ln>
                <a:solidFill>
                  <a:srgbClr val="FFFFFF"/>
                </a:solidFill>
                <a:effectLst/>
                <a:uLnTx/>
                <a:uFillTx/>
                <a:latin typeface="Calibri" panose="020F0502020204030204" pitchFamily="34" charset="0"/>
                <a:ea typeface="+mn-ea"/>
                <a:cs typeface="Arial" charset="0"/>
                <a:sym typeface="Arial"/>
              </a:endParaRPr>
            </a:p>
          </p:txBody>
        </p:sp>
        <p:sp>
          <p:nvSpPr>
            <p:cNvPr id="19" name="Freeform 120">
              <a:extLst>
                <a:ext uri="{FF2B5EF4-FFF2-40B4-BE49-F238E27FC236}">
                  <a16:creationId xmlns:a16="http://schemas.microsoft.com/office/drawing/2014/main" id="{72DAAA30-0E0E-40F8-A918-0505BD790B7D}"/>
                </a:ext>
              </a:extLst>
            </p:cNvPr>
            <p:cNvSpPr/>
            <p:nvPr/>
          </p:nvSpPr>
          <p:spPr bwMode="auto">
            <a:xfrm flipH="1" flipV="1">
              <a:off x="8763105" y="4067066"/>
              <a:ext cx="2987676" cy="694185"/>
            </a:xfrm>
            <a:custGeom>
              <a:avLst/>
              <a:gdLst>
                <a:gd name="connsiteX0" fmla="*/ 2927350 w 2927350"/>
                <a:gd name="connsiteY0" fmla="*/ 4526 h 697363"/>
                <a:gd name="connsiteX1" fmla="*/ 2705100 w 2927350"/>
                <a:gd name="connsiteY1" fmla="*/ 61676 h 697363"/>
                <a:gd name="connsiteX2" fmla="*/ 2432050 w 2927350"/>
                <a:gd name="connsiteY2" fmla="*/ 436326 h 697363"/>
                <a:gd name="connsiteX3" fmla="*/ 2178050 w 2927350"/>
                <a:gd name="connsiteY3" fmla="*/ 518876 h 697363"/>
                <a:gd name="connsiteX4" fmla="*/ 1879600 w 2927350"/>
                <a:gd name="connsiteY4" fmla="*/ 417276 h 697363"/>
                <a:gd name="connsiteX5" fmla="*/ 1644650 w 2927350"/>
                <a:gd name="connsiteY5" fmla="*/ 233126 h 697363"/>
                <a:gd name="connsiteX6" fmla="*/ 1384300 w 2927350"/>
                <a:gd name="connsiteY6" fmla="*/ 182326 h 697363"/>
                <a:gd name="connsiteX7" fmla="*/ 1168400 w 2927350"/>
                <a:gd name="connsiteY7" fmla="*/ 315676 h 697363"/>
                <a:gd name="connsiteX8" fmla="*/ 933450 w 2927350"/>
                <a:gd name="connsiteY8" fmla="*/ 601426 h 697363"/>
                <a:gd name="connsiteX9" fmla="*/ 698500 w 2927350"/>
                <a:gd name="connsiteY9" fmla="*/ 696676 h 697363"/>
                <a:gd name="connsiteX10" fmla="*/ 361950 w 2927350"/>
                <a:gd name="connsiteY10" fmla="*/ 563326 h 697363"/>
                <a:gd name="connsiteX11" fmla="*/ 203200 w 2927350"/>
                <a:gd name="connsiteY11" fmla="*/ 417276 h 697363"/>
                <a:gd name="connsiteX12" fmla="*/ 0 w 2927350"/>
                <a:gd name="connsiteY12" fmla="*/ 334726 h 697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27350" h="697363">
                  <a:moveTo>
                    <a:pt x="2927350" y="4526"/>
                  </a:moveTo>
                  <a:cubicBezTo>
                    <a:pt x="2857500" y="-2883"/>
                    <a:pt x="2787650" y="-10291"/>
                    <a:pt x="2705100" y="61676"/>
                  </a:cubicBezTo>
                  <a:cubicBezTo>
                    <a:pt x="2622550" y="133643"/>
                    <a:pt x="2519892" y="360126"/>
                    <a:pt x="2432050" y="436326"/>
                  </a:cubicBezTo>
                  <a:cubicBezTo>
                    <a:pt x="2344208" y="512526"/>
                    <a:pt x="2270125" y="522051"/>
                    <a:pt x="2178050" y="518876"/>
                  </a:cubicBezTo>
                  <a:cubicBezTo>
                    <a:pt x="2085975" y="515701"/>
                    <a:pt x="1968500" y="464901"/>
                    <a:pt x="1879600" y="417276"/>
                  </a:cubicBezTo>
                  <a:cubicBezTo>
                    <a:pt x="1790700" y="369651"/>
                    <a:pt x="1727200" y="272284"/>
                    <a:pt x="1644650" y="233126"/>
                  </a:cubicBezTo>
                  <a:cubicBezTo>
                    <a:pt x="1562100" y="193968"/>
                    <a:pt x="1463675" y="168568"/>
                    <a:pt x="1384300" y="182326"/>
                  </a:cubicBezTo>
                  <a:cubicBezTo>
                    <a:pt x="1304925" y="196084"/>
                    <a:pt x="1243542" y="245826"/>
                    <a:pt x="1168400" y="315676"/>
                  </a:cubicBezTo>
                  <a:cubicBezTo>
                    <a:pt x="1093258" y="385526"/>
                    <a:pt x="1011767" y="537926"/>
                    <a:pt x="933450" y="601426"/>
                  </a:cubicBezTo>
                  <a:cubicBezTo>
                    <a:pt x="855133" y="664926"/>
                    <a:pt x="793750" y="703026"/>
                    <a:pt x="698500" y="696676"/>
                  </a:cubicBezTo>
                  <a:cubicBezTo>
                    <a:pt x="603250" y="690326"/>
                    <a:pt x="444500" y="609893"/>
                    <a:pt x="361950" y="563326"/>
                  </a:cubicBezTo>
                  <a:cubicBezTo>
                    <a:pt x="279400" y="516759"/>
                    <a:pt x="263525" y="455376"/>
                    <a:pt x="203200" y="417276"/>
                  </a:cubicBezTo>
                  <a:cubicBezTo>
                    <a:pt x="142875" y="379176"/>
                    <a:pt x="71437" y="356951"/>
                    <a:pt x="0" y="334726"/>
                  </a:cubicBezTo>
                </a:path>
              </a:pathLst>
            </a:custGeom>
            <a:noFill/>
            <a:ln w="28575" cap="flat" cmpd="sng" algn="ctr">
              <a:solidFill>
                <a:schemeClr val="accent2">
                  <a:lumMod val="40000"/>
                  <a:lumOff val="60000"/>
                </a:schemeClr>
              </a:solidFill>
              <a:prstDash val="solid"/>
              <a:miter lim="800000"/>
              <a:headEnd type="none" w="med" len="med"/>
              <a:tailEnd type="none" w="med" len="med"/>
            </a:ln>
            <a:effectLst/>
          </p:spPr>
          <p:txBody>
            <a:bodyPr anchor="ctr"/>
            <a:lstStyle/>
            <a:p>
              <a:pPr marL="0" marR="0" lvl="0" indent="0" algn="ctr" defTabSz="914400" rtl="0" eaLnBrk="0" fontAlgn="base" latinLnBrk="0" hangingPunct="0">
                <a:lnSpc>
                  <a:spcPct val="100000"/>
                </a:lnSpc>
                <a:spcBef>
                  <a:spcPct val="0"/>
                </a:spcBef>
                <a:spcAft>
                  <a:spcPct val="0"/>
                </a:spcAft>
                <a:buClrTx/>
                <a:buSzTx/>
                <a:buFont typeface="Arial"/>
                <a:buNone/>
                <a:tabLst/>
                <a:defRPr/>
              </a:pPr>
              <a:endParaRPr kumimoji="0" lang="en-US" sz="3200" b="1" i="0" u="none" strike="noStrike" kern="1200" cap="none" spc="0" normalizeH="0" baseline="-25000" noProof="0" dirty="0">
                <a:ln>
                  <a:noFill/>
                </a:ln>
                <a:solidFill>
                  <a:srgbClr val="FFFFFF"/>
                </a:solidFill>
                <a:effectLst/>
                <a:uLnTx/>
                <a:uFillTx/>
                <a:latin typeface="Calibri" panose="020F0502020204030204" pitchFamily="34" charset="0"/>
                <a:ea typeface="+mn-ea"/>
                <a:cs typeface="Arial" charset="0"/>
                <a:sym typeface="Arial"/>
              </a:endParaRPr>
            </a:p>
          </p:txBody>
        </p:sp>
        <p:cxnSp>
          <p:nvCxnSpPr>
            <p:cNvPr id="20" name="Straight Connector 19">
              <a:extLst>
                <a:ext uri="{FF2B5EF4-FFF2-40B4-BE49-F238E27FC236}">
                  <a16:creationId xmlns:a16="http://schemas.microsoft.com/office/drawing/2014/main" id="{68C7ADE9-0160-4073-99FC-E44A4F3BB326}"/>
                </a:ext>
              </a:extLst>
            </p:cNvPr>
            <p:cNvCxnSpPr/>
            <p:nvPr/>
          </p:nvCxnSpPr>
          <p:spPr bwMode="auto">
            <a:xfrm>
              <a:off x="9609090" y="4328803"/>
              <a:ext cx="24313" cy="321432"/>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696AC1E2-5EA6-4FF3-BF15-6EDBEA5C8646}"/>
                </a:ext>
              </a:extLst>
            </p:cNvPr>
            <p:cNvCxnSpPr/>
            <p:nvPr/>
          </p:nvCxnSpPr>
          <p:spPr bwMode="auto">
            <a:xfrm>
              <a:off x="9748718" y="4381671"/>
              <a:ext cx="0" cy="243100"/>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422724B-8CDF-449D-9611-D4B7C2E486BD}"/>
                </a:ext>
              </a:extLst>
            </p:cNvPr>
            <p:cNvCxnSpPr/>
            <p:nvPr/>
          </p:nvCxnSpPr>
          <p:spPr bwMode="auto">
            <a:xfrm flipH="1">
              <a:off x="9787378" y="4434141"/>
              <a:ext cx="29716" cy="137758"/>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2BBCF562-12B0-44C5-BFF5-32D4A51FF03D}"/>
                </a:ext>
              </a:extLst>
            </p:cNvPr>
            <p:cNvCxnSpPr/>
            <p:nvPr/>
          </p:nvCxnSpPr>
          <p:spPr bwMode="auto">
            <a:xfrm>
              <a:off x="9486755" y="4349994"/>
              <a:ext cx="37819" cy="321432"/>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F531EF75-30CE-4F96-89AC-C7D198EC1F28}"/>
                </a:ext>
              </a:extLst>
            </p:cNvPr>
            <p:cNvCxnSpPr/>
            <p:nvPr/>
          </p:nvCxnSpPr>
          <p:spPr bwMode="auto">
            <a:xfrm>
              <a:off x="9557765" y="4347712"/>
              <a:ext cx="40521" cy="321432"/>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5D736174-BE95-4AE5-8E9B-B4423C92FF09}"/>
                </a:ext>
              </a:extLst>
            </p:cNvPr>
            <p:cNvCxnSpPr/>
            <p:nvPr/>
          </p:nvCxnSpPr>
          <p:spPr bwMode="auto">
            <a:xfrm>
              <a:off x="9376755" y="4412300"/>
              <a:ext cx="48624" cy="224192"/>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B957199-7D62-4444-8A76-0AC04B733CF4}"/>
                </a:ext>
              </a:extLst>
            </p:cNvPr>
            <p:cNvCxnSpPr/>
            <p:nvPr/>
          </p:nvCxnSpPr>
          <p:spPr bwMode="auto">
            <a:xfrm>
              <a:off x="9322153" y="4503209"/>
              <a:ext cx="54027" cy="105343"/>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3BBF3D4E-592D-43EF-9981-6F3C4321E068}"/>
                </a:ext>
              </a:extLst>
            </p:cNvPr>
            <p:cNvCxnSpPr/>
            <p:nvPr/>
          </p:nvCxnSpPr>
          <p:spPr bwMode="auto">
            <a:xfrm>
              <a:off x="8900834" y="4439367"/>
              <a:ext cx="24311" cy="313329"/>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3E6E1DF-9993-45F1-908F-CC710BAF3D8E}"/>
                </a:ext>
              </a:extLst>
            </p:cNvPr>
            <p:cNvCxnSpPr/>
            <p:nvPr/>
          </p:nvCxnSpPr>
          <p:spPr bwMode="auto">
            <a:xfrm>
              <a:off x="8992303" y="4467638"/>
              <a:ext cx="5403" cy="237698"/>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29" name="Straight Connector 34827">
              <a:extLst>
                <a:ext uri="{FF2B5EF4-FFF2-40B4-BE49-F238E27FC236}">
                  <a16:creationId xmlns:a16="http://schemas.microsoft.com/office/drawing/2014/main" id="{77958DA7-0E48-4B82-97A3-87EE14CB33EF}"/>
                </a:ext>
              </a:extLst>
            </p:cNvPr>
            <p:cNvCxnSpPr/>
            <p:nvPr/>
          </p:nvCxnSpPr>
          <p:spPr bwMode="auto">
            <a:xfrm flipH="1">
              <a:off x="9054567" y="4520419"/>
              <a:ext cx="16208" cy="151262"/>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5ABBE5FE-9A6C-4DAB-8B6F-9F718B65AED5}"/>
                </a:ext>
              </a:extLst>
            </p:cNvPr>
            <p:cNvCxnSpPr/>
            <p:nvPr/>
          </p:nvCxnSpPr>
          <p:spPr bwMode="auto">
            <a:xfrm>
              <a:off x="10071240" y="4420362"/>
              <a:ext cx="59429" cy="113447"/>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1" name="Straight Connector 34831">
              <a:extLst>
                <a:ext uri="{FF2B5EF4-FFF2-40B4-BE49-F238E27FC236}">
                  <a16:creationId xmlns:a16="http://schemas.microsoft.com/office/drawing/2014/main" id="{640F93F5-05FC-4C0D-930D-37BE4E2782F1}"/>
                </a:ext>
              </a:extLst>
            </p:cNvPr>
            <p:cNvCxnSpPr/>
            <p:nvPr/>
          </p:nvCxnSpPr>
          <p:spPr bwMode="auto">
            <a:xfrm>
              <a:off x="10119618" y="4315040"/>
              <a:ext cx="43221" cy="224192"/>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C5530BA1-3714-49C3-AECD-CF4A79A322E6}"/>
                </a:ext>
              </a:extLst>
            </p:cNvPr>
            <p:cNvCxnSpPr/>
            <p:nvPr/>
          </p:nvCxnSpPr>
          <p:spPr bwMode="auto">
            <a:xfrm>
              <a:off x="10214188" y="4272063"/>
              <a:ext cx="29714" cy="294421"/>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CAB4445-96BA-4707-BA4C-3D13DD7314E5}"/>
                </a:ext>
              </a:extLst>
            </p:cNvPr>
            <p:cNvCxnSpPr/>
            <p:nvPr/>
          </p:nvCxnSpPr>
          <p:spPr bwMode="auto">
            <a:xfrm>
              <a:off x="10310573" y="4281470"/>
              <a:ext cx="35116" cy="307927"/>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4" name="Straight Connector 34837">
              <a:extLst>
                <a:ext uri="{FF2B5EF4-FFF2-40B4-BE49-F238E27FC236}">
                  <a16:creationId xmlns:a16="http://schemas.microsoft.com/office/drawing/2014/main" id="{CD440324-9007-4754-89A5-1ED2C9315948}"/>
                </a:ext>
              </a:extLst>
            </p:cNvPr>
            <p:cNvCxnSpPr/>
            <p:nvPr/>
          </p:nvCxnSpPr>
          <p:spPr bwMode="auto">
            <a:xfrm>
              <a:off x="10400003" y="4281933"/>
              <a:ext cx="29716" cy="294421"/>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5" name="Straight Connector 34841">
              <a:extLst>
                <a:ext uri="{FF2B5EF4-FFF2-40B4-BE49-F238E27FC236}">
                  <a16:creationId xmlns:a16="http://schemas.microsoft.com/office/drawing/2014/main" id="{FA6F496D-0E0A-4BA2-8300-17C8460C22FF}"/>
                </a:ext>
              </a:extLst>
            </p:cNvPr>
            <p:cNvCxnSpPr/>
            <p:nvPr/>
          </p:nvCxnSpPr>
          <p:spPr bwMode="auto">
            <a:xfrm>
              <a:off x="10466119" y="4263643"/>
              <a:ext cx="5403" cy="275514"/>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6" name="Straight Connector 34843">
              <a:extLst>
                <a:ext uri="{FF2B5EF4-FFF2-40B4-BE49-F238E27FC236}">
                  <a16:creationId xmlns:a16="http://schemas.microsoft.com/office/drawing/2014/main" id="{EDE0B58E-D075-4733-A66A-DEF99D4A0130}"/>
                </a:ext>
              </a:extLst>
            </p:cNvPr>
            <p:cNvCxnSpPr/>
            <p:nvPr/>
          </p:nvCxnSpPr>
          <p:spPr bwMode="auto">
            <a:xfrm flipH="1">
              <a:off x="10475307" y="4283680"/>
              <a:ext cx="27013" cy="153963"/>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7" name="Straight Connector 34845">
              <a:extLst>
                <a:ext uri="{FF2B5EF4-FFF2-40B4-BE49-F238E27FC236}">
                  <a16:creationId xmlns:a16="http://schemas.microsoft.com/office/drawing/2014/main" id="{6213BFC5-237A-4B63-9013-C7BDCE9993EE}"/>
                </a:ext>
              </a:extLst>
            </p:cNvPr>
            <p:cNvCxnSpPr/>
            <p:nvPr/>
          </p:nvCxnSpPr>
          <p:spPr bwMode="auto">
            <a:xfrm>
              <a:off x="10822759" y="4194135"/>
              <a:ext cx="45924" cy="226894"/>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8" name="Straight Connector 34847">
              <a:extLst>
                <a:ext uri="{FF2B5EF4-FFF2-40B4-BE49-F238E27FC236}">
                  <a16:creationId xmlns:a16="http://schemas.microsoft.com/office/drawing/2014/main" id="{B8AADB5D-F8EF-4C3D-983F-1ADC228A5281}"/>
                </a:ext>
              </a:extLst>
            </p:cNvPr>
            <p:cNvCxnSpPr/>
            <p:nvPr/>
          </p:nvCxnSpPr>
          <p:spPr bwMode="auto">
            <a:xfrm>
              <a:off x="10936150" y="4155586"/>
              <a:ext cx="37819" cy="313329"/>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39" name="Straight Connector 34849">
              <a:extLst>
                <a:ext uri="{FF2B5EF4-FFF2-40B4-BE49-F238E27FC236}">
                  <a16:creationId xmlns:a16="http://schemas.microsoft.com/office/drawing/2014/main" id="{8379ADA6-B22F-4113-B03B-69F3004D4D4B}"/>
                </a:ext>
              </a:extLst>
            </p:cNvPr>
            <p:cNvCxnSpPr/>
            <p:nvPr/>
          </p:nvCxnSpPr>
          <p:spPr bwMode="auto">
            <a:xfrm>
              <a:off x="11062138" y="4190785"/>
              <a:ext cx="32416" cy="329536"/>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F7431DFB-2D96-4A05-A6E8-04FE58EB8ACD}"/>
                </a:ext>
              </a:extLst>
            </p:cNvPr>
            <p:cNvCxnSpPr/>
            <p:nvPr/>
          </p:nvCxnSpPr>
          <p:spPr bwMode="auto">
            <a:xfrm>
              <a:off x="11085077" y="4129767"/>
              <a:ext cx="21611" cy="313329"/>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41" name="Straight Connector 34853">
              <a:extLst>
                <a:ext uri="{FF2B5EF4-FFF2-40B4-BE49-F238E27FC236}">
                  <a16:creationId xmlns:a16="http://schemas.microsoft.com/office/drawing/2014/main" id="{380AE62B-7E2E-492B-B884-638C2D2D79C3}"/>
                </a:ext>
              </a:extLst>
            </p:cNvPr>
            <p:cNvCxnSpPr/>
            <p:nvPr/>
          </p:nvCxnSpPr>
          <p:spPr bwMode="auto">
            <a:xfrm>
              <a:off x="11173910" y="4164171"/>
              <a:ext cx="0" cy="226894"/>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0813DD2E-1498-429B-AB6F-90EE393E1985}"/>
                </a:ext>
              </a:extLst>
            </p:cNvPr>
            <p:cNvCxnSpPr/>
            <p:nvPr/>
          </p:nvCxnSpPr>
          <p:spPr bwMode="auto">
            <a:xfrm>
              <a:off x="10763264" y="4285243"/>
              <a:ext cx="59429" cy="113447"/>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43" name="Straight Connector 34857">
              <a:extLst>
                <a:ext uri="{FF2B5EF4-FFF2-40B4-BE49-F238E27FC236}">
                  <a16:creationId xmlns:a16="http://schemas.microsoft.com/office/drawing/2014/main" id="{83316E47-3414-4E7A-9181-19038F652CB1}"/>
                </a:ext>
              </a:extLst>
            </p:cNvPr>
            <p:cNvCxnSpPr/>
            <p:nvPr/>
          </p:nvCxnSpPr>
          <p:spPr bwMode="auto">
            <a:xfrm flipH="1">
              <a:off x="11219657" y="4232449"/>
              <a:ext cx="24311" cy="137758"/>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44" name="Straight Connector 34859">
              <a:extLst>
                <a:ext uri="{FF2B5EF4-FFF2-40B4-BE49-F238E27FC236}">
                  <a16:creationId xmlns:a16="http://schemas.microsoft.com/office/drawing/2014/main" id="{C686D366-D2E1-4792-A767-344C844E1072}"/>
                </a:ext>
              </a:extLst>
            </p:cNvPr>
            <p:cNvCxnSpPr/>
            <p:nvPr/>
          </p:nvCxnSpPr>
          <p:spPr bwMode="auto">
            <a:xfrm>
              <a:off x="11476281" y="4189225"/>
              <a:ext cx="70235" cy="113447"/>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45" name="Straight Connector 34861">
              <a:extLst>
                <a:ext uri="{FF2B5EF4-FFF2-40B4-BE49-F238E27FC236}">
                  <a16:creationId xmlns:a16="http://schemas.microsoft.com/office/drawing/2014/main" id="{360010E3-AC95-4168-A655-3863F5560CC8}"/>
                </a:ext>
              </a:extLst>
            </p:cNvPr>
            <p:cNvCxnSpPr/>
            <p:nvPr/>
          </p:nvCxnSpPr>
          <p:spPr bwMode="auto">
            <a:xfrm>
              <a:off x="11628863" y="4152269"/>
              <a:ext cx="59429" cy="234996"/>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cxnSp>
          <p:nvCxnSpPr>
            <p:cNvPr id="46" name="Straight Connector 34863">
              <a:extLst>
                <a:ext uri="{FF2B5EF4-FFF2-40B4-BE49-F238E27FC236}">
                  <a16:creationId xmlns:a16="http://schemas.microsoft.com/office/drawing/2014/main" id="{B73B1C5C-7915-4A24-8AC7-58334748BE8B}"/>
                </a:ext>
              </a:extLst>
            </p:cNvPr>
            <p:cNvCxnSpPr/>
            <p:nvPr/>
          </p:nvCxnSpPr>
          <p:spPr bwMode="auto">
            <a:xfrm>
              <a:off x="11656782" y="4065013"/>
              <a:ext cx="32416" cy="297123"/>
            </a:xfrm>
            <a:prstGeom prst="line">
              <a:avLst/>
            </a:prstGeom>
            <a:noFill/>
            <a:ln w="28575" cap="flat" cmpd="sng" algn="ctr">
              <a:solidFill>
                <a:schemeClr val="accent2">
                  <a:lumMod val="40000"/>
                  <a:lumOff val="60000"/>
                </a:schemeClr>
              </a:solidFill>
              <a:prstDash val="solid"/>
              <a:round/>
              <a:headEnd type="none" w="med" len="med"/>
              <a:tailEnd type="none" w="med" len="med"/>
            </a:ln>
            <a:effectLst/>
          </p:spPr>
        </p:cxnSp>
      </p:grpSp>
      <p:cxnSp>
        <p:nvCxnSpPr>
          <p:cNvPr id="412" name="Straight Arrow Connector 411">
            <a:extLst>
              <a:ext uri="{FF2B5EF4-FFF2-40B4-BE49-F238E27FC236}">
                <a16:creationId xmlns:a16="http://schemas.microsoft.com/office/drawing/2014/main" id="{1795DD9D-B4AE-4EB6-97D4-594375F2FDCF}"/>
              </a:ext>
            </a:extLst>
          </p:cNvPr>
          <p:cNvCxnSpPr>
            <a:cxnSpLocks/>
          </p:cNvCxnSpPr>
          <p:nvPr/>
        </p:nvCxnSpPr>
        <p:spPr bwMode="auto">
          <a:xfrm flipH="1">
            <a:off x="9929986" y="2927679"/>
            <a:ext cx="77691" cy="197323"/>
          </a:xfrm>
          <a:prstGeom prst="straightConnector1">
            <a:avLst/>
          </a:prstGeom>
          <a:noFill/>
          <a:ln w="28575" cap="flat" cmpd="sng" algn="ctr">
            <a:solidFill>
              <a:schemeClr val="bg1"/>
            </a:solidFill>
            <a:prstDash val="solid"/>
            <a:round/>
            <a:headEnd type="none" w="med" len="med"/>
            <a:tailEnd type="triangle"/>
          </a:ln>
          <a:effectLst/>
        </p:spPr>
      </p:cxnSp>
      <p:grpSp>
        <p:nvGrpSpPr>
          <p:cNvPr id="420" name="Group 419">
            <a:extLst>
              <a:ext uri="{FF2B5EF4-FFF2-40B4-BE49-F238E27FC236}">
                <a16:creationId xmlns:a16="http://schemas.microsoft.com/office/drawing/2014/main" id="{E877CD5E-76A6-44FA-B9B1-22F4CA5B158F}"/>
              </a:ext>
            </a:extLst>
          </p:cNvPr>
          <p:cNvGrpSpPr/>
          <p:nvPr/>
        </p:nvGrpSpPr>
        <p:grpSpPr>
          <a:xfrm>
            <a:off x="7161539" y="4459112"/>
            <a:ext cx="779476" cy="301001"/>
            <a:chOff x="5124266" y="3448519"/>
            <a:chExt cx="828139" cy="432522"/>
          </a:xfrm>
        </p:grpSpPr>
        <p:sp>
          <p:nvSpPr>
            <p:cNvPr id="421" name="Oval 420">
              <a:extLst>
                <a:ext uri="{FF2B5EF4-FFF2-40B4-BE49-F238E27FC236}">
                  <a16:creationId xmlns:a16="http://schemas.microsoft.com/office/drawing/2014/main" id="{A2DA1148-4D9B-4E8D-93D7-0E1A89578750}"/>
                </a:ext>
              </a:extLst>
            </p:cNvPr>
            <p:cNvSpPr/>
            <p:nvPr/>
          </p:nvSpPr>
          <p:spPr bwMode="auto">
            <a:xfrm>
              <a:off x="5137883" y="3464616"/>
              <a:ext cx="775312" cy="416425"/>
            </a:xfrm>
            <a:prstGeom prst="ellipse">
              <a:avLst/>
            </a:prstGeom>
            <a:solidFill>
              <a:schemeClr val="accent4"/>
            </a:solidFill>
            <a:ln>
              <a:noFill/>
            </a:ln>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endParaRPr>
            </a:p>
          </p:txBody>
        </p:sp>
        <p:sp>
          <p:nvSpPr>
            <p:cNvPr id="422" name="TextBox 421">
              <a:extLst>
                <a:ext uri="{FF2B5EF4-FFF2-40B4-BE49-F238E27FC236}">
                  <a16:creationId xmlns:a16="http://schemas.microsoft.com/office/drawing/2014/main" id="{A0938DFC-780C-4730-8C13-37B993448A91}"/>
                </a:ext>
              </a:extLst>
            </p:cNvPr>
            <p:cNvSpPr txBox="1"/>
            <p:nvPr/>
          </p:nvSpPr>
          <p:spPr>
            <a:xfrm>
              <a:off x="5124266" y="3448519"/>
              <a:ext cx="828139" cy="276999"/>
            </a:xfrm>
            <a:prstGeom prst="rect">
              <a:avLst/>
            </a:prstGeom>
            <a:noFill/>
          </p:spPr>
          <p:txBody>
            <a:bodyPr wrap="square" rtlCol="0">
              <a:noAutofit/>
            </a:bodyPr>
            <a:lstStyle/>
            <a:p>
              <a:pPr marL="0" marR="0" lvl="0" indent="0" algn="ctr" defTabSz="609493" rtl="0" eaLnBrk="1" fontAlgn="auto" latinLnBrk="0" hangingPunct="1">
                <a:lnSpc>
                  <a:spcPct val="100000"/>
                </a:lnSpc>
                <a:spcBef>
                  <a:spcPts val="0"/>
                </a:spcBef>
                <a:spcAft>
                  <a:spcPts val="0"/>
                </a:spcAft>
                <a:buClrTx/>
                <a:buSzTx/>
                <a:buFont typeface="Arial"/>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rPr>
                <a:t>HIF-1</a:t>
              </a:r>
              <a:r>
                <a:rPr kumimoji="0" lang="el-GR"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rPr>
                <a:t>α</a:t>
              </a: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endParaRPr>
            </a:p>
          </p:txBody>
        </p:sp>
      </p:grpSp>
      <p:grpSp>
        <p:nvGrpSpPr>
          <p:cNvPr id="423" name="Group 422">
            <a:extLst>
              <a:ext uri="{FF2B5EF4-FFF2-40B4-BE49-F238E27FC236}">
                <a16:creationId xmlns:a16="http://schemas.microsoft.com/office/drawing/2014/main" id="{0EB134C5-A80C-4BB4-894D-CF76F93EE414}"/>
              </a:ext>
            </a:extLst>
          </p:cNvPr>
          <p:cNvGrpSpPr/>
          <p:nvPr/>
        </p:nvGrpSpPr>
        <p:grpSpPr>
          <a:xfrm rot="1261571">
            <a:off x="9026465" y="2293822"/>
            <a:ext cx="821707" cy="305486"/>
            <a:chOff x="5112336" y="3430160"/>
            <a:chExt cx="828139" cy="450881"/>
          </a:xfrm>
        </p:grpSpPr>
        <p:sp>
          <p:nvSpPr>
            <p:cNvPr id="424" name="Oval 423">
              <a:extLst>
                <a:ext uri="{FF2B5EF4-FFF2-40B4-BE49-F238E27FC236}">
                  <a16:creationId xmlns:a16="http://schemas.microsoft.com/office/drawing/2014/main" id="{662560E7-54A0-4933-B9F3-B50CD3284EF7}"/>
                </a:ext>
              </a:extLst>
            </p:cNvPr>
            <p:cNvSpPr/>
            <p:nvPr/>
          </p:nvSpPr>
          <p:spPr bwMode="auto">
            <a:xfrm>
              <a:off x="5137883" y="3464616"/>
              <a:ext cx="775312" cy="416425"/>
            </a:xfrm>
            <a:prstGeom prst="ellipse">
              <a:avLst/>
            </a:prstGeom>
            <a:solidFill>
              <a:schemeClr val="accent3">
                <a:lumMod val="40000"/>
                <a:lumOff val="60000"/>
              </a:schemeClr>
            </a:solidFill>
            <a:ln>
              <a:noFill/>
            </a:ln>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endParaRPr>
            </a:p>
          </p:txBody>
        </p:sp>
        <p:sp>
          <p:nvSpPr>
            <p:cNvPr id="425" name="TextBox 424">
              <a:extLst>
                <a:ext uri="{FF2B5EF4-FFF2-40B4-BE49-F238E27FC236}">
                  <a16:creationId xmlns:a16="http://schemas.microsoft.com/office/drawing/2014/main" id="{9523BB46-629B-4766-A0F3-9D3CE945172B}"/>
                </a:ext>
              </a:extLst>
            </p:cNvPr>
            <p:cNvSpPr txBox="1"/>
            <p:nvPr/>
          </p:nvSpPr>
          <p:spPr>
            <a:xfrm>
              <a:off x="5112336" y="3430160"/>
              <a:ext cx="828139" cy="288146"/>
            </a:xfrm>
            <a:prstGeom prst="rect">
              <a:avLst/>
            </a:prstGeom>
            <a:noFill/>
          </p:spPr>
          <p:txBody>
            <a:bodyPr wrap="square" rtlCol="0">
              <a:noAutofit/>
            </a:bodyPr>
            <a:lstStyle/>
            <a:p>
              <a:pPr marL="0" marR="0" lvl="0" indent="0" algn="ctr" defTabSz="609493" rtl="0" eaLnBrk="1" fontAlgn="auto" latinLnBrk="0" hangingPunct="1">
                <a:lnSpc>
                  <a:spcPct val="100000"/>
                </a:lnSpc>
                <a:spcBef>
                  <a:spcPts val="0"/>
                </a:spcBef>
                <a:spcAft>
                  <a:spcPts val="0"/>
                </a:spcAft>
                <a:buClrTx/>
                <a:buSzTx/>
                <a:buFont typeface="Arial"/>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a:sym typeface="Arial"/>
                </a:rPr>
                <a:t>VEGF-A</a:t>
              </a:r>
            </a:p>
          </p:txBody>
        </p:sp>
      </p:grpSp>
      <p:grpSp>
        <p:nvGrpSpPr>
          <p:cNvPr id="427" name="Group 426">
            <a:extLst>
              <a:ext uri="{FF2B5EF4-FFF2-40B4-BE49-F238E27FC236}">
                <a16:creationId xmlns:a16="http://schemas.microsoft.com/office/drawing/2014/main" id="{C70BA390-4232-42C3-A350-8EC4AED1551C}"/>
              </a:ext>
            </a:extLst>
          </p:cNvPr>
          <p:cNvGrpSpPr/>
          <p:nvPr/>
        </p:nvGrpSpPr>
        <p:grpSpPr>
          <a:xfrm>
            <a:off x="6167071" y="3447159"/>
            <a:ext cx="5228276" cy="2356569"/>
            <a:chOff x="6105599" y="3447159"/>
            <a:chExt cx="5228276" cy="2356569"/>
          </a:xfrm>
        </p:grpSpPr>
        <p:sp>
          <p:nvSpPr>
            <p:cNvPr id="16" name="Freeform: Shape 15">
              <a:extLst>
                <a:ext uri="{FF2B5EF4-FFF2-40B4-BE49-F238E27FC236}">
                  <a16:creationId xmlns:a16="http://schemas.microsoft.com/office/drawing/2014/main" id="{9793A1BE-6DD4-4416-8518-CD7381ABC3C4}"/>
                </a:ext>
              </a:extLst>
            </p:cNvPr>
            <p:cNvSpPr/>
            <p:nvPr/>
          </p:nvSpPr>
          <p:spPr bwMode="auto">
            <a:xfrm>
              <a:off x="6105599" y="3451231"/>
              <a:ext cx="2639520" cy="2352497"/>
            </a:xfrm>
            <a:custGeom>
              <a:avLst/>
              <a:gdLst>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546797 w 2988991"/>
                <a:gd name="connsiteY8" fmla="*/ 634903 h 1345455"/>
                <a:gd name="connsiteX9" fmla="*/ 942842 w 2988991"/>
                <a:gd name="connsiteY9" fmla="*/ 366990 h 1345455"/>
                <a:gd name="connsiteX10" fmla="*/ 1385482 w 2988991"/>
                <a:gd name="connsiteY10" fmla="*/ 157319 h 1345455"/>
                <a:gd name="connsiteX11" fmla="*/ 1833946 w 2988991"/>
                <a:gd name="connsiteY11" fmla="*/ 35010 h 1345455"/>
                <a:gd name="connsiteX12" fmla="*/ 2346475 w 2988991"/>
                <a:gd name="connsiteY12"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546797 w 2988991"/>
                <a:gd name="connsiteY8" fmla="*/ 634903 h 1345455"/>
                <a:gd name="connsiteX9" fmla="*/ 942842 w 2988991"/>
                <a:gd name="connsiteY9" fmla="*/ 366990 h 1345455"/>
                <a:gd name="connsiteX10" fmla="*/ 1385482 w 2988991"/>
                <a:gd name="connsiteY10" fmla="*/ 157319 h 1345455"/>
                <a:gd name="connsiteX11" fmla="*/ 1833946 w 2988991"/>
                <a:gd name="connsiteY11" fmla="*/ 35010 h 1345455"/>
                <a:gd name="connsiteX12" fmla="*/ 2346475 w 2988991"/>
                <a:gd name="connsiteY12"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942842 w 2988991"/>
                <a:gd name="connsiteY8" fmla="*/ 366990 h 1345455"/>
                <a:gd name="connsiteX9" fmla="*/ 1385482 w 2988991"/>
                <a:gd name="connsiteY9" fmla="*/ 157319 h 1345455"/>
                <a:gd name="connsiteX10" fmla="*/ 1833946 w 2988991"/>
                <a:gd name="connsiteY10" fmla="*/ 35010 h 1345455"/>
                <a:gd name="connsiteX11" fmla="*/ 2346475 w 2988991"/>
                <a:gd name="connsiteY11"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988991 w 3080431"/>
                <a:gd name="connsiteY0" fmla="*/ 1345455 h 1436895"/>
                <a:gd name="connsiteX1" fmla="*/ 0 w 3080431"/>
                <a:gd name="connsiteY1" fmla="*/ 1345455 h 1436895"/>
                <a:gd name="connsiteX2" fmla="*/ 197344 w 3080431"/>
                <a:gd name="connsiteY2" fmla="*/ 1036773 h 1436895"/>
                <a:gd name="connsiteX3" fmla="*/ 942842 w 3080431"/>
                <a:gd name="connsiteY3" fmla="*/ 366990 h 1436895"/>
                <a:gd name="connsiteX4" fmla="*/ 1385482 w 3080431"/>
                <a:gd name="connsiteY4" fmla="*/ 157319 h 1436895"/>
                <a:gd name="connsiteX5" fmla="*/ 1833946 w 3080431"/>
                <a:gd name="connsiteY5" fmla="*/ 35010 h 1436895"/>
                <a:gd name="connsiteX6" fmla="*/ 2346475 w 3080431"/>
                <a:gd name="connsiteY6" fmla="*/ 65 h 1436895"/>
                <a:gd name="connsiteX7" fmla="*/ 2771642 w 3080431"/>
                <a:gd name="connsiteY7" fmla="*/ 40834 h 1436895"/>
                <a:gd name="connsiteX8" fmla="*/ 2964205 w 3080431"/>
                <a:gd name="connsiteY8" fmla="*/ 83788 h 1436895"/>
                <a:gd name="connsiteX9" fmla="*/ 2988991 w 3080431"/>
                <a:gd name="connsiteY9" fmla="*/ 90614 h 1436895"/>
                <a:gd name="connsiteX10" fmla="*/ 3080431 w 3080431"/>
                <a:gd name="connsiteY10" fmla="*/ 1436895 h 1436895"/>
                <a:gd name="connsiteX0" fmla="*/ 2988991 w 2988991"/>
                <a:gd name="connsiteY0" fmla="*/ 1345455 h 1345455"/>
                <a:gd name="connsiteX1" fmla="*/ 0 w 2988991"/>
                <a:gd name="connsiteY1" fmla="*/ 1345455 h 1345455"/>
                <a:gd name="connsiteX2" fmla="*/ 197344 w 2988991"/>
                <a:gd name="connsiteY2" fmla="*/ 1036773 h 1345455"/>
                <a:gd name="connsiteX3" fmla="*/ 942842 w 2988991"/>
                <a:gd name="connsiteY3" fmla="*/ 366990 h 1345455"/>
                <a:gd name="connsiteX4" fmla="*/ 1385482 w 2988991"/>
                <a:gd name="connsiteY4" fmla="*/ 157319 h 1345455"/>
                <a:gd name="connsiteX5" fmla="*/ 1833946 w 2988991"/>
                <a:gd name="connsiteY5" fmla="*/ 35010 h 1345455"/>
                <a:gd name="connsiteX6" fmla="*/ 2346475 w 2988991"/>
                <a:gd name="connsiteY6" fmla="*/ 65 h 1345455"/>
                <a:gd name="connsiteX7" fmla="*/ 2771642 w 2988991"/>
                <a:gd name="connsiteY7" fmla="*/ 40834 h 1345455"/>
                <a:gd name="connsiteX8" fmla="*/ 2964205 w 2988991"/>
                <a:gd name="connsiteY8" fmla="*/ 83788 h 1345455"/>
                <a:gd name="connsiteX9" fmla="*/ 2988991 w 2988991"/>
                <a:gd name="connsiteY9" fmla="*/ 90614 h 1345455"/>
                <a:gd name="connsiteX0" fmla="*/ 0 w 2988991"/>
                <a:gd name="connsiteY0" fmla="*/ 1345455 h 1345455"/>
                <a:gd name="connsiteX1" fmla="*/ 197344 w 2988991"/>
                <a:gd name="connsiteY1" fmla="*/ 1036773 h 1345455"/>
                <a:gd name="connsiteX2" fmla="*/ 942842 w 2988991"/>
                <a:gd name="connsiteY2" fmla="*/ 366990 h 1345455"/>
                <a:gd name="connsiteX3" fmla="*/ 1385482 w 2988991"/>
                <a:gd name="connsiteY3" fmla="*/ 157319 h 1345455"/>
                <a:gd name="connsiteX4" fmla="*/ 1833946 w 2988991"/>
                <a:gd name="connsiteY4" fmla="*/ 35010 h 1345455"/>
                <a:gd name="connsiteX5" fmla="*/ 2346475 w 2988991"/>
                <a:gd name="connsiteY5" fmla="*/ 65 h 1345455"/>
                <a:gd name="connsiteX6" fmla="*/ 2771642 w 2988991"/>
                <a:gd name="connsiteY6" fmla="*/ 40834 h 1345455"/>
                <a:gd name="connsiteX7" fmla="*/ 2964205 w 2988991"/>
                <a:gd name="connsiteY7" fmla="*/ 83788 h 1345455"/>
                <a:gd name="connsiteX8" fmla="*/ 2988991 w 2988991"/>
                <a:gd name="connsiteY8" fmla="*/ 90614 h 1345455"/>
                <a:gd name="connsiteX0" fmla="*/ 0 w 2964205"/>
                <a:gd name="connsiteY0" fmla="*/ 1345455 h 1345455"/>
                <a:gd name="connsiteX1" fmla="*/ 197344 w 2964205"/>
                <a:gd name="connsiteY1" fmla="*/ 1036773 h 1345455"/>
                <a:gd name="connsiteX2" fmla="*/ 942842 w 2964205"/>
                <a:gd name="connsiteY2" fmla="*/ 366990 h 1345455"/>
                <a:gd name="connsiteX3" fmla="*/ 1385482 w 2964205"/>
                <a:gd name="connsiteY3" fmla="*/ 157319 h 1345455"/>
                <a:gd name="connsiteX4" fmla="*/ 1833946 w 2964205"/>
                <a:gd name="connsiteY4" fmla="*/ 35010 h 1345455"/>
                <a:gd name="connsiteX5" fmla="*/ 2346475 w 2964205"/>
                <a:gd name="connsiteY5" fmla="*/ 65 h 1345455"/>
                <a:gd name="connsiteX6" fmla="*/ 2771642 w 2964205"/>
                <a:gd name="connsiteY6" fmla="*/ 40834 h 1345455"/>
                <a:gd name="connsiteX7" fmla="*/ 2964205 w 2964205"/>
                <a:gd name="connsiteY7" fmla="*/ 83788 h 1345455"/>
                <a:gd name="connsiteX0" fmla="*/ 0 w 2771642"/>
                <a:gd name="connsiteY0" fmla="*/ 1345455 h 1345455"/>
                <a:gd name="connsiteX1" fmla="*/ 197344 w 2771642"/>
                <a:gd name="connsiteY1" fmla="*/ 1036773 h 1345455"/>
                <a:gd name="connsiteX2" fmla="*/ 942842 w 2771642"/>
                <a:gd name="connsiteY2" fmla="*/ 366990 h 1345455"/>
                <a:gd name="connsiteX3" fmla="*/ 1385482 w 2771642"/>
                <a:gd name="connsiteY3" fmla="*/ 157319 h 1345455"/>
                <a:gd name="connsiteX4" fmla="*/ 1833946 w 2771642"/>
                <a:gd name="connsiteY4" fmla="*/ 35010 h 1345455"/>
                <a:gd name="connsiteX5" fmla="*/ 2346475 w 2771642"/>
                <a:gd name="connsiteY5" fmla="*/ 65 h 1345455"/>
                <a:gd name="connsiteX6" fmla="*/ 2771642 w 2771642"/>
                <a:gd name="connsiteY6" fmla="*/ 40834 h 1345455"/>
                <a:gd name="connsiteX0" fmla="*/ 0 w 2346475"/>
                <a:gd name="connsiteY0" fmla="*/ 1345455 h 1345455"/>
                <a:gd name="connsiteX1" fmla="*/ 197344 w 2346475"/>
                <a:gd name="connsiteY1" fmla="*/ 1036773 h 1345455"/>
                <a:gd name="connsiteX2" fmla="*/ 942842 w 2346475"/>
                <a:gd name="connsiteY2" fmla="*/ 366990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942842 w 2346475"/>
                <a:gd name="connsiteY2" fmla="*/ 366990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833946 w 2346475"/>
                <a:gd name="connsiteY3" fmla="*/ 35010 h 1345455"/>
                <a:gd name="connsiteX4" fmla="*/ 2346475 w 2346475"/>
                <a:gd name="connsiteY4" fmla="*/ 65 h 1345455"/>
                <a:gd name="connsiteX0" fmla="*/ 0 w 2346475"/>
                <a:gd name="connsiteY0" fmla="*/ 1347441 h 1347441"/>
                <a:gd name="connsiteX1" fmla="*/ 173782 w 2346475"/>
                <a:gd name="connsiteY1" fmla="*/ 979843 h 1347441"/>
                <a:gd name="connsiteX2" fmla="*/ 848594 w 2346475"/>
                <a:gd name="connsiteY2" fmla="*/ 328188 h 1347441"/>
                <a:gd name="connsiteX3" fmla="*/ 1881069 w 2346475"/>
                <a:gd name="connsiteY3" fmla="*/ 18868 h 1347441"/>
                <a:gd name="connsiteX4" fmla="*/ 2346475 w 2346475"/>
                <a:gd name="connsiteY4" fmla="*/ 2051 h 1347441"/>
                <a:gd name="connsiteX0" fmla="*/ 0 w 1881069"/>
                <a:gd name="connsiteY0" fmla="*/ 1328573 h 1328573"/>
                <a:gd name="connsiteX1" fmla="*/ 173782 w 1881069"/>
                <a:gd name="connsiteY1" fmla="*/ 960975 h 1328573"/>
                <a:gd name="connsiteX2" fmla="*/ 848594 w 1881069"/>
                <a:gd name="connsiteY2" fmla="*/ 309320 h 1328573"/>
                <a:gd name="connsiteX3" fmla="*/ 1881069 w 1881069"/>
                <a:gd name="connsiteY3" fmla="*/ 0 h 1328573"/>
                <a:gd name="connsiteX0" fmla="*/ 0 w 2580068"/>
                <a:gd name="connsiteY0" fmla="*/ 1378425 h 1378425"/>
                <a:gd name="connsiteX1" fmla="*/ 173782 w 2580068"/>
                <a:gd name="connsiteY1" fmla="*/ 1010827 h 1378425"/>
                <a:gd name="connsiteX2" fmla="*/ 848594 w 2580068"/>
                <a:gd name="connsiteY2" fmla="*/ 359172 h 1378425"/>
                <a:gd name="connsiteX3" fmla="*/ 2580068 w 2580068"/>
                <a:gd name="connsiteY3" fmla="*/ 0 h 1378425"/>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72157 w 2697876"/>
                <a:gd name="connsiteY2" fmla="*/ 413556 h 1387489"/>
                <a:gd name="connsiteX3" fmla="*/ 2697876 w 2697876"/>
                <a:gd name="connsiteY3" fmla="*/ 0 h 1387489"/>
                <a:gd name="connsiteX0" fmla="*/ 0 w 2697876"/>
                <a:gd name="connsiteY0" fmla="*/ 1387489 h 1387489"/>
                <a:gd name="connsiteX1" fmla="*/ 173782 w 2697876"/>
                <a:gd name="connsiteY1" fmla="*/ 1019891 h 1387489"/>
                <a:gd name="connsiteX2" fmla="*/ 817179 w 2697876"/>
                <a:gd name="connsiteY2" fmla="*/ 399960 h 1387489"/>
                <a:gd name="connsiteX3" fmla="*/ 2697876 w 2697876"/>
                <a:gd name="connsiteY3" fmla="*/ 0 h 1387489"/>
                <a:gd name="connsiteX0" fmla="*/ 0 w 2697876"/>
                <a:gd name="connsiteY0" fmla="*/ 1387489 h 1387489"/>
                <a:gd name="connsiteX1" fmla="*/ 173782 w 2697876"/>
                <a:gd name="connsiteY1" fmla="*/ 1019891 h 1387489"/>
                <a:gd name="connsiteX2" fmla="*/ 817179 w 2697876"/>
                <a:gd name="connsiteY2" fmla="*/ 399960 h 1387489"/>
                <a:gd name="connsiteX3" fmla="*/ 2697876 w 2697876"/>
                <a:gd name="connsiteY3" fmla="*/ 0 h 1387489"/>
              </a:gdLst>
              <a:ahLst/>
              <a:cxnLst>
                <a:cxn ang="0">
                  <a:pos x="connsiteX0" y="connsiteY0"/>
                </a:cxn>
                <a:cxn ang="0">
                  <a:pos x="connsiteX1" y="connsiteY1"/>
                </a:cxn>
                <a:cxn ang="0">
                  <a:pos x="connsiteX2" y="connsiteY2"/>
                </a:cxn>
                <a:cxn ang="0">
                  <a:pos x="connsiteX3" y="connsiteY3"/>
                </a:cxn>
              </a:cxnLst>
              <a:rect l="l" t="t" r="r" b="b"/>
              <a:pathLst>
                <a:path w="2697876" h="1387489">
                  <a:moveTo>
                    <a:pt x="0" y="1387489"/>
                  </a:moveTo>
                  <a:cubicBezTo>
                    <a:pt x="10804" y="1357107"/>
                    <a:pt x="56176" y="1198237"/>
                    <a:pt x="173782" y="1019891"/>
                  </a:cubicBezTo>
                  <a:cubicBezTo>
                    <a:pt x="294270" y="837174"/>
                    <a:pt x="501348" y="582792"/>
                    <a:pt x="817179" y="399960"/>
                  </a:cubicBezTo>
                  <a:cubicBezTo>
                    <a:pt x="1188121" y="197499"/>
                    <a:pt x="1914163" y="4505"/>
                    <a:pt x="2697876" y="0"/>
                  </a:cubicBezTo>
                </a:path>
              </a:pathLst>
            </a:custGeom>
            <a:noFill/>
            <a:ln w="57150">
              <a:solidFill>
                <a:schemeClr val="tx2"/>
              </a:solidFill>
              <a:prstDash val="sysDash"/>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09493"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sp>
          <p:nvSpPr>
            <p:cNvPr id="426" name="Freeform: Shape 425">
              <a:extLst>
                <a:ext uri="{FF2B5EF4-FFF2-40B4-BE49-F238E27FC236}">
                  <a16:creationId xmlns:a16="http://schemas.microsoft.com/office/drawing/2014/main" id="{BE4651D4-7B53-4DFD-AB19-96B43D6D158F}"/>
                </a:ext>
              </a:extLst>
            </p:cNvPr>
            <p:cNvSpPr/>
            <p:nvPr/>
          </p:nvSpPr>
          <p:spPr bwMode="auto">
            <a:xfrm flipH="1">
              <a:off x="8694355" y="3447159"/>
              <a:ext cx="2639520" cy="2352497"/>
            </a:xfrm>
            <a:custGeom>
              <a:avLst/>
              <a:gdLst>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546797 w 2988991"/>
                <a:gd name="connsiteY8" fmla="*/ 634903 h 1345455"/>
                <a:gd name="connsiteX9" fmla="*/ 942842 w 2988991"/>
                <a:gd name="connsiteY9" fmla="*/ 366990 h 1345455"/>
                <a:gd name="connsiteX10" fmla="*/ 1385482 w 2988991"/>
                <a:gd name="connsiteY10" fmla="*/ 157319 h 1345455"/>
                <a:gd name="connsiteX11" fmla="*/ 1833946 w 2988991"/>
                <a:gd name="connsiteY11" fmla="*/ 35010 h 1345455"/>
                <a:gd name="connsiteX12" fmla="*/ 2346475 w 2988991"/>
                <a:gd name="connsiteY12"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546797 w 2988991"/>
                <a:gd name="connsiteY8" fmla="*/ 634903 h 1345455"/>
                <a:gd name="connsiteX9" fmla="*/ 942842 w 2988991"/>
                <a:gd name="connsiteY9" fmla="*/ 366990 h 1345455"/>
                <a:gd name="connsiteX10" fmla="*/ 1385482 w 2988991"/>
                <a:gd name="connsiteY10" fmla="*/ 157319 h 1345455"/>
                <a:gd name="connsiteX11" fmla="*/ 1833946 w 2988991"/>
                <a:gd name="connsiteY11" fmla="*/ 35010 h 1345455"/>
                <a:gd name="connsiteX12" fmla="*/ 2346475 w 2988991"/>
                <a:gd name="connsiteY12"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942842 w 2988991"/>
                <a:gd name="connsiteY8" fmla="*/ 366990 h 1345455"/>
                <a:gd name="connsiteX9" fmla="*/ 1385482 w 2988991"/>
                <a:gd name="connsiteY9" fmla="*/ 157319 h 1345455"/>
                <a:gd name="connsiteX10" fmla="*/ 1833946 w 2988991"/>
                <a:gd name="connsiteY10" fmla="*/ 35010 h 1345455"/>
                <a:gd name="connsiteX11" fmla="*/ 2346475 w 2988991"/>
                <a:gd name="connsiteY11"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988991 w 3080431"/>
                <a:gd name="connsiteY0" fmla="*/ 1345455 h 1436895"/>
                <a:gd name="connsiteX1" fmla="*/ 0 w 3080431"/>
                <a:gd name="connsiteY1" fmla="*/ 1345455 h 1436895"/>
                <a:gd name="connsiteX2" fmla="*/ 197344 w 3080431"/>
                <a:gd name="connsiteY2" fmla="*/ 1036773 h 1436895"/>
                <a:gd name="connsiteX3" fmla="*/ 942842 w 3080431"/>
                <a:gd name="connsiteY3" fmla="*/ 366990 h 1436895"/>
                <a:gd name="connsiteX4" fmla="*/ 1385482 w 3080431"/>
                <a:gd name="connsiteY4" fmla="*/ 157319 h 1436895"/>
                <a:gd name="connsiteX5" fmla="*/ 1833946 w 3080431"/>
                <a:gd name="connsiteY5" fmla="*/ 35010 h 1436895"/>
                <a:gd name="connsiteX6" fmla="*/ 2346475 w 3080431"/>
                <a:gd name="connsiteY6" fmla="*/ 65 h 1436895"/>
                <a:gd name="connsiteX7" fmla="*/ 2771642 w 3080431"/>
                <a:gd name="connsiteY7" fmla="*/ 40834 h 1436895"/>
                <a:gd name="connsiteX8" fmla="*/ 2964205 w 3080431"/>
                <a:gd name="connsiteY8" fmla="*/ 83788 h 1436895"/>
                <a:gd name="connsiteX9" fmla="*/ 2988991 w 3080431"/>
                <a:gd name="connsiteY9" fmla="*/ 90614 h 1436895"/>
                <a:gd name="connsiteX10" fmla="*/ 3080431 w 3080431"/>
                <a:gd name="connsiteY10" fmla="*/ 1436895 h 1436895"/>
                <a:gd name="connsiteX0" fmla="*/ 2988991 w 2988991"/>
                <a:gd name="connsiteY0" fmla="*/ 1345455 h 1345455"/>
                <a:gd name="connsiteX1" fmla="*/ 0 w 2988991"/>
                <a:gd name="connsiteY1" fmla="*/ 1345455 h 1345455"/>
                <a:gd name="connsiteX2" fmla="*/ 197344 w 2988991"/>
                <a:gd name="connsiteY2" fmla="*/ 1036773 h 1345455"/>
                <a:gd name="connsiteX3" fmla="*/ 942842 w 2988991"/>
                <a:gd name="connsiteY3" fmla="*/ 366990 h 1345455"/>
                <a:gd name="connsiteX4" fmla="*/ 1385482 w 2988991"/>
                <a:gd name="connsiteY4" fmla="*/ 157319 h 1345455"/>
                <a:gd name="connsiteX5" fmla="*/ 1833946 w 2988991"/>
                <a:gd name="connsiteY5" fmla="*/ 35010 h 1345455"/>
                <a:gd name="connsiteX6" fmla="*/ 2346475 w 2988991"/>
                <a:gd name="connsiteY6" fmla="*/ 65 h 1345455"/>
                <a:gd name="connsiteX7" fmla="*/ 2771642 w 2988991"/>
                <a:gd name="connsiteY7" fmla="*/ 40834 h 1345455"/>
                <a:gd name="connsiteX8" fmla="*/ 2964205 w 2988991"/>
                <a:gd name="connsiteY8" fmla="*/ 83788 h 1345455"/>
                <a:gd name="connsiteX9" fmla="*/ 2988991 w 2988991"/>
                <a:gd name="connsiteY9" fmla="*/ 90614 h 1345455"/>
                <a:gd name="connsiteX0" fmla="*/ 0 w 2988991"/>
                <a:gd name="connsiteY0" fmla="*/ 1345455 h 1345455"/>
                <a:gd name="connsiteX1" fmla="*/ 197344 w 2988991"/>
                <a:gd name="connsiteY1" fmla="*/ 1036773 h 1345455"/>
                <a:gd name="connsiteX2" fmla="*/ 942842 w 2988991"/>
                <a:gd name="connsiteY2" fmla="*/ 366990 h 1345455"/>
                <a:gd name="connsiteX3" fmla="*/ 1385482 w 2988991"/>
                <a:gd name="connsiteY3" fmla="*/ 157319 h 1345455"/>
                <a:gd name="connsiteX4" fmla="*/ 1833946 w 2988991"/>
                <a:gd name="connsiteY4" fmla="*/ 35010 h 1345455"/>
                <a:gd name="connsiteX5" fmla="*/ 2346475 w 2988991"/>
                <a:gd name="connsiteY5" fmla="*/ 65 h 1345455"/>
                <a:gd name="connsiteX6" fmla="*/ 2771642 w 2988991"/>
                <a:gd name="connsiteY6" fmla="*/ 40834 h 1345455"/>
                <a:gd name="connsiteX7" fmla="*/ 2964205 w 2988991"/>
                <a:gd name="connsiteY7" fmla="*/ 83788 h 1345455"/>
                <a:gd name="connsiteX8" fmla="*/ 2988991 w 2988991"/>
                <a:gd name="connsiteY8" fmla="*/ 90614 h 1345455"/>
                <a:gd name="connsiteX0" fmla="*/ 0 w 2964205"/>
                <a:gd name="connsiteY0" fmla="*/ 1345455 h 1345455"/>
                <a:gd name="connsiteX1" fmla="*/ 197344 w 2964205"/>
                <a:gd name="connsiteY1" fmla="*/ 1036773 h 1345455"/>
                <a:gd name="connsiteX2" fmla="*/ 942842 w 2964205"/>
                <a:gd name="connsiteY2" fmla="*/ 366990 h 1345455"/>
                <a:gd name="connsiteX3" fmla="*/ 1385482 w 2964205"/>
                <a:gd name="connsiteY3" fmla="*/ 157319 h 1345455"/>
                <a:gd name="connsiteX4" fmla="*/ 1833946 w 2964205"/>
                <a:gd name="connsiteY4" fmla="*/ 35010 h 1345455"/>
                <a:gd name="connsiteX5" fmla="*/ 2346475 w 2964205"/>
                <a:gd name="connsiteY5" fmla="*/ 65 h 1345455"/>
                <a:gd name="connsiteX6" fmla="*/ 2771642 w 2964205"/>
                <a:gd name="connsiteY6" fmla="*/ 40834 h 1345455"/>
                <a:gd name="connsiteX7" fmla="*/ 2964205 w 2964205"/>
                <a:gd name="connsiteY7" fmla="*/ 83788 h 1345455"/>
                <a:gd name="connsiteX0" fmla="*/ 0 w 2771642"/>
                <a:gd name="connsiteY0" fmla="*/ 1345455 h 1345455"/>
                <a:gd name="connsiteX1" fmla="*/ 197344 w 2771642"/>
                <a:gd name="connsiteY1" fmla="*/ 1036773 h 1345455"/>
                <a:gd name="connsiteX2" fmla="*/ 942842 w 2771642"/>
                <a:gd name="connsiteY2" fmla="*/ 366990 h 1345455"/>
                <a:gd name="connsiteX3" fmla="*/ 1385482 w 2771642"/>
                <a:gd name="connsiteY3" fmla="*/ 157319 h 1345455"/>
                <a:gd name="connsiteX4" fmla="*/ 1833946 w 2771642"/>
                <a:gd name="connsiteY4" fmla="*/ 35010 h 1345455"/>
                <a:gd name="connsiteX5" fmla="*/ 2346475 w 2771642"/>
                <a:gd name="connsiteY5" fmla="*/ 65 h 1345455"/>
                <a:gd name="connsiteX6" fmla="*/ 2771642 w 2771642"/>
                <a:gd name="connsiteY6" fmla="*/ 40834 h 1345455"/>
                <a:gd name="connsiteX0" fmla="*/ 0 w 2346475"/>
                <a:gd name="connsiteY0" fmla="*/ 1345455 h 1345455"/>
                <a:gd name="connsiteX1" fmla="*/ 197344 w 2346475"/>
                <a:gd name="connsiteY1" fmla="*/ 1036773 h 1345455"/>
                <a:gd name="connsiteX2" fmla="*/ 942842 w 2346475"/>
                <a:gd name="connsiteY2" fmla="*/ 366990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942842 w 2346475"/>
                <a:gd name="connsiteY2" fmla="*/ 366990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833946 w 2346475"/>
                <a:gd name="connsiteY3" fmla="*/ 35010 h 1345455"/>
                <a:gd name="connsiteX4" fmla="*/ 2346475 w 2346475"/>
                <a:gd name="connsiteY4" fmla="*/ 65 h 1345455"/>
                <a:gd name="connsiteX0" fmla="*/ 0 w 2346475"/>
                <a:gd name="connsiteY0" fmla="*/ 1347441 h 1347441"/>
                <a:gd name="connsiteX1" fmla="*/ 173782 w 2346475"/>
                <a:gd name="connsiteY1" fmla="*/ 979843 h 1347441"/>
                <a:gd name="connsiteX2" fmla="*/ 848594 w 2346475"/>
                <a:gd name="connsiteY2" fmla="*/ 328188 h 1347441"/>
                <a:gd name="connsiteX3" fmla="*/ 1881069 w 2346475"/>
                <a:gd name="connsiteY3" fmla="*/ 18868 h 1347441"/>
                <a:gd name="connsiteX4" fmla="*/ 2346475 w 2346475"/>
                <a:gd name="connsiteY4" fmla="*/ 2051 h 1347441"/>
                <a:gd name="connsiteX0" fmla="*/ 0 w 1881069"/>
                <a:gd name="connsiteY0" fmla="*/ 1328573 h 1328573"/>
                <a:gd name="connsiteX1" fmla="*/ 173782 w 1881069"/>
                <a:gd name="connsiteY1" fmla="*/ 960975 h 1328573"/>
                <a:gd name="connsiteX2" fmla="*/ 848594 w 1881069"/>
                <a:gd name="connsiteY2" fmla="*/ 309320 h 1328573"/>
                <a:gd name="connsiteX3" fmla="*/ 1881069 w 1881069"/>
                <a:gd name="connsiteY3" fmla="*/ 0 h 1328573"/>
                <a:gd name="connsiteX0" fmla="*/ 0 w 2580068"/>
                <a:gd name="connsiteY0" fmla="*/ 1378425 h 1378425"/>
                <a:gd name="connsiteX1" fmla="*/ 173782 w 2580068"/>
                <a:gd name="connsiteY1" fmla="*/ 1010827 h 1378425"/>
                <a:gd name="connsiteX2" fmla="*/ 848594 w 2580068"/>
                <a:gd name="connsiteY2" fmla="*/ 359172 h 1378425"/>
                <a:gd name="connsiteX3" fmla="*/ 2580068 w 2580068"/>
                <a:gd name="connsiteY3" fmla="*/ 0 h 1378425"/>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72157 w 2697876"/>
                <a:gd name="connsiteY2" fmla="*/ 413556 h 1387489"/>
                <a:gd name="connsiteX3" fmla="*/ 2697876 w 2697876"/>
                <a:gd name="connsiteY3" fmla="*/ 0 h 1387489"/>
                <a:gd name="connsiteX0" fmla="*/ 0 w 2697876"/>
                <a:gd name="connsiteY0" fmla="*/ 1387489 h 1387489"/>
                <a:gd name="connsiteX1" fmla="*/ 173782 w 2697876"/>
                <a:gd name="connsiteY1" fmla="*/ 1019891 h 1387489"/>
                <a:gd name="connsiteX2" fmla="*/ 817179 w 2697876"/>
                <a:gd name="connsiteY2" fmla="*/ 399960 h 1387489"/>
                <a:gd name="connsiteX3" fmla="*/ 2697876 w 2697876"/>
                <a:gd name="connsiteY3" fmla="*/ 0 h 1387489"/>
                <a:gd name="connsiteX0" fmla="*/ 0 w 2697876"/>
                <a:gd name="connsiteY0" fmla="*/ 1387489 h 1387489"/>
                <a:gd name="connsiteX1" fmla="*/ 173782 w 2697876"/>
                <a:gd name="connsiteY1" fmla="*/ 1019891 h 1387489"/>
                <a:gd name="connsiteX2" fmla="*/ 817179 w 2697876"/>
                <a:gd name="connsiteY2" fmla="*/ 399960 h 1387489"/>
                <a:gd name="connsiteX3" fmla="*/ 2697876 w 2697876"/>
                <a:gd name="connsiteY3" fmla="*/ 0 h 1387489"/>
              </a:gdLst>
              <a:ahLst/>
              <a:cxnLst>
                <a:cxn ang="0">
                  <a:pos x="connsiteX0" y="connsiteY0"/>
                </a:cxn>
                <a:cxn ang="0">
                  <a:pos x="connsiteX1" y="connsiteY1"/>
                </a:cxn>
                <a:cxn ang="0">
                  <a:pos x="connsiteX2" y="connsiteY2"/>
                </a:cxn>
                <a:cxn ang="0">
                  <a:pos x="connsiteX3" y="connsiteY3"/>
                </a:cxn>
              </a:cxnLst>
              <a:rect l="l" t="t" r="r" b="b"/>
              <a:pathLst>
                <a:path w="2697876" h="1387489">
                  <a:moveTo>
                    <a:pt x="0" y="1387489"/>
                  </a:moveTo>
                  <a:cubicBezTo>
                    <a:pt x="10804" y="1357107"/>
                    <a:pt x="56176" y="1198237"/>
                    <a:pt x="173782" y="1019891"/>
                  </a:cubicBezTo>
                  <a:cubicBezTo>
                    <a:pt x="294270" y="837174"/>
                    <a:pt x="501348" y="582792"/>
                    <a:pt x="817179" y="399960"/>
                  </a:cubicBezTo>
                  <a:cubicBezTo>
                    <a:pt x="1188121" y="197499"/>
                    <a:pt x="1914163" y="4505"/>
                    <a:pt x="2697876" y="0"/>
                  </a:cubicBezTo>
                </a:path>
              </a:pathLst>
            </a:custGeom>
            <a:noFill/>
            <a:ln w="57150">
              <a:solidFill>
                <a:schemeClr val="tx2"/>
              </a:solidFill>
              <a:prstDash val="sysDash"/>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09493"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nvGrpSpPr>
          <p:cNvPr id="428" name="Group 427">
            <a:extLst>
              <a:ext uri="{FF2B5EF4-FFF2-40B4-BE49-F238E27FC236}">
                <a16:creationId xmlns:a16="http://schemas.microsoft.com/office/drawing/2014/main" id="{23457110-84ED-466B-9AAD-A4ED865CB13A}"/>
              </a:ext>
            </a:extLst>
          </p:cNvPr>
          <p:cNvGrpSpPr/>
          <p:nvPr/>
        </p:nvGrpSpPr>
        <p:grpSpPr>
          <a:xfrm>
            <a:off x="7049059" y="5014807"/>
            <a:ext cx="3466139" cy="779585"/>
            <a:chOff x="6105601" y="3427852"/>
            <a:chExt cx="5228274" cy="2371804"/>
          </a:xfrm>
        </p:grpSpPr>
        <p:sp>
          <p:nvSpPr>
            <p:cNvPr id="429" name="Freeform: Shape 428">
              <a:extLst>
                <a:ext uri="{FF2B5EF4-FFF2-40B4-BE49-F238E27FC236}">
                  <a16:creationId xmlns:a16="http://schemas.microsoft.com/office/drawing/2014/main" id="{A7D3528A-9441-42CA-94A2-61CC3FEDD372}"/>
                </a:ext>
              </a:extLst>
            </p:cNvPr>
            <p:cNvSpPr/>
            <p:nvPr/>
          </p:nvSpPr>
          <p:spPr bwMode="auto">
            <a:xfrm>
              <a:off x="6105601" y="3427852"/>
              <a:ext cx="2544333" cy="2352498"/>
            </a:xfrm>
            <a:custGeom>
              <a:avLst/>
              <a:gdLst>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546797 w 2988991"/>
                <a:gd name="connsiteY8" fmla="*/ 634903 h 1345455"/>
                <a:gd name="connsiteX9" fmla="*/ 942842 w 2988991"/>
                <a:gd name="connsiteY9" fmla="*/ 366990 h 1345455"/>
                <a:gd name="connsiteX10" fmla="*/ 1385482 w 2988991"/>
                <a:gd name="connsiteY10" fmla="*/ 157319 h 1345455"/>
                <a:gd name="connsiteX11" fmla="*/ 1833946 w 2988991"/>
                <a:gd name="connsiteY11" fmla="*/ 35010 h 1345455"/>
                <a:gd name="connsiteX12" fmla="*/ 2346475 w 2988991"/>
                <a:gd name="connsiteY12"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546797 w 2988991"/>
                <a:gd name="connsiteY8" fmla="*/ 634903 h 1345455"/>
                <a:gd name="connsiteX9" fmla="*/ 942842 w 2988991"/>
                <a:gd name="connsiteY9" fmla="*/ 366990 h 1345455"/>
                <a:gd name="connsiteX10" fmla="*/ 1385482 w 2988991"/>
                <a:gd name="connsiteY10" fmla="*/ 157319 h 1345455"/>
                <a:gd name="connsiteX11" fmla="*/ 1833946 w 2988991"/>
                <a:gd name="connsiteY11" fmla="*/ 35010 h 1345455"/>
                <a:gd name="connsiteX12" fmla="*/ 2346475 w 2988991"/>
                <a:gd name="connsiteY12"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942842 w 2988991"/>
                <a:gd name="connsiteY8" fmla="*/ 366990 h 1345455"/>
                <a:gd name="connsiteX9" fmla="*/ 1385482 w 2988991"/>
                <a:gd name="connsiteY9" fmla="*/ 157319 h 1345455"/>
                <a:gd name="connsiteX10" fmla="*/ 1833946 w 2988991"/>
                <a:gd name="connsiteY10" fmla="*/ 35010 h 1345455"/>
                <a:gd name="connsiteX11" fmla="*/ 2346475 w 2988991"/>
                <a:gd name="connsiteY11"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988991 w 3080431"/>
                <a:gd name="connsiteY0" fmla="*/ 1345455 h 1436895"/>
                <a:gd name="connsiteX1" fmla="*/ 0 w 3080431"/>
                <a:gd name="connsiteY1" fmla="*/ 1345455 h 1436895"/>
                <a:gd name="connsiteX2" fmla="*/ 197344 w 3080431"/>
                <a:gd name="connsiteY2" fmla="*/ 1036773 h 1436895"/>
                <a:gd name="connsiteX3" fmla="*/ 942842 w 3080431"/>
                <a:gd name="connsiteY3" fmla="*/ 366990 h 1436895"/>
                <a:gd name="connsiteX4" fmla="*/ 1385482 w 3080431"/>
                <a:gd name="connsiteY4" fmla="*/ 157319 h 1436895"/>
                <a:gd name="connsiteX5" fmla="*/ 1833946 w 3080431"/>
                <a:gd name="connsiteY5" fmla="*/ 35010 h 1436895"/>
                <a:gd name="connsiteX6" fmla="*/ 2346475 w 3080431"/>
                <a:gd name="connsiteY6" fmla="*/ 65 h 1436895"/>
                <a:gd name="connsiteX7" fmla="*/ 2771642 w 3080431"/>
                <a:gd name="connsiteY7" fmla="*/ 40834 h 1436895"/>
                <a:gd name="connsiteX8" fmla="*/ 2964205 w 3080431"/>
                <a:gd name="connsiteY8" fmla="*/ 83788 h 1436895"/>
                <a:gd name="connsiteX9" fmla="*/ 2988991 w 3080431"/>
                <a:gd name="connsiteY9" fmla="*/ 90614 h 1436895"/>
                <a:gd name="connsiteX10" fmla="*/ 3080431 w 3080431"/>
                <a:gd name="connsiteY10" fmla="*/ 1436895 h 1436895"/>
                <a:gd name="connsiteX0" fmla="*/ 2988991 w 2988991"/>
                <a:gd name="connsiteY0" fmla="*/ 1345455 h 1345455"/>
                <a:gd name="connsiteX1" fmla="*/ 0 w 2988991"/>
                <a:gd name="connsiteY1" fmla="*/ 1345455 h 1345455"/>
                <a:gd name="connsiteX2" fmla="*/ 197344 w 2988991"/>
                <a:gd name="connsiteY2" fmla="*/ 1036773 h 1345455"/>
                <a:gd name="connsiteX3" fmla="*/ 942842 w 2988991"/>
                <a:gd name="connsiteY3" fmla="*/ 366990 h 1345455"/>
                <a:gd name="connsiteX4" fmla="*/ 1385482 w 2988991"/>
                <a:gd name="connsiteY4" fmla="*/ 157319 h 1345455"/>
                <a:gd name="connsiteX5" fmla="*/ 1833946 w 2988991"/>
                <a:gd name="connsiteY5" fmla="*/ 35010 h 1345455"/>
                <a:gd name="connsiteX6" fmla="*/ 2346475 w 2988991"/>
                <a:gd name="connsiteY6" fmla="*/ 65 h 1345455"/>
                <a:gd name="connsiteX7" fmla="*/ 2771642 w 2988991"/>
                <a:gd name="connsiteY7" fmla="*/ 40834 h 1345455"/>
                <a:gd name="connsiteX8" fmla="*/ 2964205 w 2988991"/>
                <a:gd name="connsiteY8" fmla="*/ 83788 h 1345455"/>
                <a:gd name="connsiteX9" fmla="*/ 2988991 w 2988991"/>
                <a:gd name="connsiteY9" fmla="*/ 90614 h 1345455"/>
                <a:gd name="connsiteX0" fmla="*/ 0 w 2988991"/>
                <a:gd name="connsiteY0" fmla="*/ 1345455 h 1345455"/>
                <a:gd name="connsiteX1" fmla="*/ 197344 w 2988991"/>
                <a:gd name="connsiteY1" fmla="*/ 1036773 h 1345455"/>
                <a:gd name="connsiteX2" fmla="*/ 942842 w 2988991"/>
                <a:gd name="connsiteY2" fmla="*/ 366990 h 1345455"/>
                <a:gd name="connsiteX3" fmla="*/ 1385482 w 2988991"/>
                <a:gd name="connsiteY3" fmla="*/ 157319 h 1345455"/>
                <a:gd name="connsiteX4" fmla="*/ 1833946 w 2988991"/>
                <a:gd name="connsiteY4" fmla="*/ 35010 h 1345455"/>
                <a:gd name="connsiteX5" fmla="*/ 2346475 w 2988991"/>
                <a:gd name="connsiteY5" fmla="*/ 65 h 1345455"/>
                <a:gd name="connsiteX6" fmla="*/ 2771642 w 2988991"/>
                <a:gd name="connsiteY6" fmla="*/ 40834 h 1345455"/>
                <a:gd name="connsiteX7" fmla="*/ 2964205 w 2988991"/>
                <a:gd name="connsiteY7" fmla="*/ 83788 h 1345455"/>
                <a:gd name="connsiteX8" fmla="*/ 2988991 w 2988991"/>
                <a:gd name="connsiteY8" fmla="*/ 90614 h 1345455"/>
                <a:gd name="connsiteX0" fmla="*/ 0 w 2964205"/>
                <a:gd name="connsiteY0" fmla="*/ 1345455 h 1345455"/>
                <a:gd name="connsiteX1" fmla="*/ 197344 w 2964205"/>
                <a:gd name="connsiteY1" fmla="*/ 1036773 h 1345455"/>
                <a:gd name="connsiteX2" fmla="*/ 942842 w 2964205"/>
                <a:gd name="connsiteY2" fmla="*/ 366990 h 1345455"/>
                <a:gd name="connsiteX3" fmla="*/ 1385482 w 2964205"/>
                <a:gd name="connsiteY3" fmla="*/ 157319 h 1345455"/>
                <a:gd name="connsiteX4" fmla="*/ 1833946 w 2964205"/>
                <a:gd name="connsiteY4" fmla="*/ 35010 h 1345455"/>
                <a:gd name="connsiteX5" fmla="*/ 2346475 w 2964205"/>
                <a:gd name="connsiteY5" fmla="*/ 65 h 1345455"/>
                <a:gd name="connsiteX6" fmla="*/ 2771642 w 2964205"/>
                <a:gd name="connsiteY6" fmla="*/ 40834 h 1345455"/>
                <a:gd name="connsiteX7" fmla="*/ 2964205 w 2964205"/>
                <a:gd name="connsiteY7" fmla="*/ 83788 h 1345455"/>
                <a:gd name="connsiteX0" fmla="*/ 0 w 2771642"/>
                <a:gd name="connsiteY0" fmla="*/ 1345455 h 1345455"/>
                <a:gd name="connsiteX1" fmla="*/ 197344 w 2771642"/>
                <a:gd name="connsiteY1" fmla="*/ 1036773 h 1345455"/>
                <a:gd name="connsiteX2" fmla="*/ 942842 w 2771642"/>
                <a:gd name="connsiteY2" fmla="*/ 366990 h 1345455"/>
                <a:gd name="connsiteX3" fmla="*/ 1385482 w 2771642"/>
                <a:gd name="connsiteY3" fmla="*/ 157319 h 1345455"/>
                <a:gd name="connsiteX4" fmla="*/ 1833946 w 2771642"/>
                <a:gd name="connsiteY4" fmla="*/ 35010 h 1345455"/>
                <a:gd name="connsiteX5" fmla="*/ 2346475 w 2771642"/>
                <a:gd name="connsiteY5" fmla="*/ 65 h 1345455"/>
                <a:gd name="connsiteX6" fmla="*/ 2771642 w 2771642"/>
                <a:gd name="connsiteY6" fmla="*/ 40834 h 1345455"/>
                <a:gd name="connsiteX0" fmla="*/ 0 w 2346475"/>
                <a:gd name="connsiteY0" fmla="*/ 1345455 h 1345455"/>
                <a:gd name="connsiteX1" fmla="*/ 197344 w 2346475"/>
                <a:gd name="connsiteY1" fmla="*/ 1036773 h 1345455"/>
                <a:gd name="connsiteX2" fmla="*/ 942842 w 2346475"/>
                <a:gd name="connsiteY2" fmla="*/ 366990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942842 w 2346475"/>
                <a:gd name="connsiteY2" fmla="*/ 366990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833946 w 2346475"/>
                <a:gd name="connsiteY3" fmla="*/ 35010 h 1345455"/>
                <a:gd name="connsiteX4" fmla="*/ 2346475 w 2346475"/>
                <a:gd name="connsiteY4" fmla="*/ 65 h 1345455"/>
                <a:gd name="connsiteX0" fmla="*/ 0 w 2346475"/>
                <a:gd name="connsiteY0" fmla="*/ 1347441 h 1347441"/>
                <a:gd name="connsiteX1" fmla="*/ 173782 w 2346475"/>
                <a:gd name="connsiteY1" fmla="*/ 979843 h 1347441"/>
                <a:gd name="connsiteX2" fmla="*/ 848594 w 2346475"/>
                <a:gd name="connsiteY2" fmla="*/ 328188 h 1347441"/>
                <a:gd name="connsiteX3" fmla="*/ 1881069 w 2346475"/>
                <a:gd name="connsiteY3" fmla="*/ 18868 h 1347441"/>
                <a:gd name="connsiteX4" fmla="*/ 2346475 w 2346475"/>
                <a:gd name="connsiteY4" fmla="*/ 2051 h 1347441"/>
                <a:gd name="connsiteX0" fmla="*/ 0 w 1881069"/>
                <a:gd name="connsiteY0" fmla="*/ 1328573 h 1328573"/>
                <a:gd name="connsiteX1" fmla="*/ 173782 w 1881069"/>
                <a:gd name="connsiteY1" fmla="*/ 960975 h 1328573"/>
                <a:gd name="connsiteX2" fmla="*/ 848594 w 1881069"/>
                <a:gd name="connsiteY2" fmla="*/ 309320 h 1328573"/>
                <a:gd name="connsiteX3" fmla="*/ 1881069 w 1881069"/>
                <a:gd name="connsiteY3" fmla="*/ 0 h 1328573"/>
                <a:gd name="connsiteX0" fmla="*/ 0 w 2580068"/>
                <a:gd name="connsiteY0" fmla="*/ 1378425 h 1378425"/>
                <a:gd name="connsiteX1" fmla="*/ 173782 w 2580068"/>
                <a:gd name="connsiteY1" fmla="*/ 1010827 h 1378425"/>
                <a:gd name="connsiteX2" fmla="*/ 848594 w 2580068"/>
                <a:gd name="connsiteY2" fmla="*/ 359172 h 1378425"/>
                <a:gd name="connsiteX3" fmla="*/ 2580068 w 2580068"/>
                <a:gd name="connsiteY3" fmla="*/ 0 h 1378425"/>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72157 w 2697876"/>
                <a:gd name="connsiteY2" fmla="*/ 413556 h 1387489"/>
                <a:gd name="connsiteX3" fmla="*/ 2697876 w 2697876"/>
                <a:gd name="connsiteY3" fmla="*/ 0 h 1387489"/>
                <a:gd name="connsiteX0" fmla="*/ 0 w 2697876"/>
                <a:gd name="connsiteY0" fmla="*/ 1387489 h 1387489"/>
                <a:gd name="connsiteX1" fmla="*/ 173782 w 2697876"/>
                <a:gd name="connsiteY1" fmla="*/ 1019891 h 1387489"/>
                <a:gd name="connsiteX2" fmla="*/ 817179 w 2697876"/>
                <a:gd name="connsiteY2" fmla="*/ 399960 h 1387489"/>
                <a:gd name="connsiteX3" fmla="*/ 2697876 w 2697876"/>
                <a:gd name="connsiteY3" fmla="*/ 0 h 1387489"/>
                <a:gd name="connsiteX0" fmla="*/ 0 w 2697876"/>
                <a:gd name="connsiteY0" fmla="*/ 1387489 h 1387489"/>
                <a:gd name="connsiteX1" fmla="*/ 173782 w 2697876"/>
                <a:gd name="connsiteY1" fmla="*/ 1019891 h 1387489"/>
                <a:gd name="connsiteX2" fmla="*/ 817179 w 2697876"/>
                <a:gd name="connsiteY2" fmla="*/ 399960 h 1387489"/>
                <a:gd name="connsiteX3" fmla="*/ 2697876 w 2697876"/>
                <a:gd name="connsiteY3" fmla="*/ 0 h 1387489"/>
              </a:gdLst>
              <a:ahLst/>
              <a:cxnLst>
                <a:cxn ang="0">
                  <a:pos x="connsiteX0" y="connsiteY0"/>
                </a:cxn>
                <a:cxn ang="0">
                  <a:pos x="connsiteX1" y="connsiteY1"/>
                </a:cxn>
                <a:cxn ang="0">
                  <a:pos x="connsiteX2" y="connsiteY2"/>
                </a:cxn>
                <a:cxn ang="0">
                  <a:pos x="connsiteX3" y="connsiteY3"/>
                </a:cxn>
              </a:cxnLst>
              <a:rect l="l" t="t" r="r" b="b"/>
              <a:pathLst>
                <a:path w="2697876" h="1387489">
                  <a:moveTo>
                    <a:pt x="0" y="1387489"/>
                  </a:moveTo>
                  <a:cubicBezTo>
                    <a:pt x="10804" y="1357107"/>
                    <a:pt x="56176" y="1198237"/>
                    <a:pt x="173782" y="1019891"/>
                  </a:cubicBezTo>
                  <a:cubicBezTo>
                    <a:pt x="294270" y="837174"/>
                    <a:pt x="501348" y="582792"/>
                    <a:pt x="817179" y="399960"/>
                  </a:cubicBezTo>
                  <a:cubicBezTo>
                    <a:pt x="1188121" y="197499"/>
                    <a:pt x="1914163" y="4505"/>
                    <a:pt x="2697876" y="0"/>
                  </a:cubicBezTo>
                </a:path>
              </a:pathLst>
            </a:custGeom>
            <a:noFill/>
            <a:ln w="57150">
              <a:solidFill>
                <a:schemeClr val="tx2"/>
              </a:solidFill>
              <a:prstDash val="sysDash"/>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09493"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sp>
          <p:nvSpPr>
            <p:cNvPr id="430" name="Freeform: Shape 429">
              <a:extLst>
                <a:ext uri="{FF2B5EF4-FFF2-40B4-BE49-F238E27FC236}">
                  <a16:creationId xmlns:a16="http://schemas.microsoft.com/office/drawing/2014/main" id="{415F06BB-5B90-422C-8001-627C23F32E38}"/>
                </a:ext>
              </a:extLst>
            </p:cNvPr>
            <p:cNvSpPr/>
            <p:nvPr/>
          </p:nvSpPr>
          <p:spPr bwMode="auto">
            <a:xfrm flipH="1">
              <a:off x="8694355" y="3447159"/>
              <a:ext cx="2639520" cy="2352497"/>
            </a:xfrm>
            <a:custGeom>
              <a:avLst/>
              <a:gdLst>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546797 w 2988991"/>
                <a:gd name="connsiteY8" fmla="*/ 634903 h 1345455"/>
                <a:gd name="connsiteX9" fmla="*/ 942842 w 2988991"/>
                <a:gd name="connsiteY9" fmla="*/ 366990 h 1345455"/>
                <a:gd name="connsiteX10" fmla="*/ 1385482 w 2988991"/>
                <a:gd name="connsiteY10" fmla="*/ 157319 h 1345455"/>
                <a:gd name="connsiteX11" fmla="*/ 1833946 w 2988991"/>
                <a:gd name="connsiteY11" fmla="*/ 35010 h 1345455"/>
                <a:gd name="connsiteX12" fmla="*/ 2346475 w 2988991"/>
                <a:gd name="connsiteY12"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546797 w 2988991"/>
                <a:gd name="connsiteY8" fmla="*/ 634903 h 1345455"/>
                <a:gd name="connsiteX9" fmla="*/ 942842 w 2988991"/>
                <a:gd name="connsiteY9" fmla="*/ 366990 h 1345455"/>
                <a:gd name="connsiteX10" fmla="*/ 1385482 w 2988991"/>
                <a:gd name="connsiteY10" fmla="*/ 157319 h 1345455"/>
                <a:gd name="connsiteX11" fmla="*/ 1833946 w 2988991"/>
                <a:gd name="connsiteY11" fmla="*/ 35010 h 1345455"/>
                <a:gd name="connsiteX12" fmla="*/ 2346475 w 2988991"/>
                <a:gd name="connsiteY12"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65207 w 2988991"/>
                <a:gd name="connsiteY6" fmla="*/ 1232976 h 1345455"/>
                <a:gd name="connsiteX7" fmla="*/ 197344 w 2988991"/>
                <a:gd name="connsiteY7" fmla="*/ 1036773 h 1345455"/>
                <a:gd name="connsiteX8" fmla="*/ 942842 w 2988991"/>
                <a:gd name="connsiteY8" fmla="*/ 366990 h 1345455"/>
                <a:gd name="connsiteX9" fmla="*/ 1385482 w 2988991"/>
                <a:gd name="connsiteY9" fmla="*/ 157319 h 1345455"/>
                <a:gd name="connsiteX10" fmla="*/ 1833946 w 2988991"/>
                <a:gd name="connsiteY10" fmla="*/ 35010 h 1345455"/>
                <a:gd name="connsiteX11" fmla="*/ 2346475 w 2988991"/>
                <a:gd name="connsiteY11"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346475 w 2988991"/>
                <a:gd name="connsiteY0" fmla="*/ 65 h 1345455"/>
                <a:gd name="connsiteX1" fmla="*/ 2771642 w 2988991"/>
                <a:gd name="connsiteY1" fmla="*/ 40834 h 1345455"/>
                <a:gd name="connsiteX2" fmla="*/ 2964205 w 2988991"/>
                <a:gd name="connsiteY2" fmla="*/ 83788 h 1345455"/>
                <a:gd name="connsiteX3" fmla="*/ 2988991 w 2988991"/>
                <a:gd name="connsiteY3" fmla="*/ 90614 h 1345455"/>
                <a:gd name="connsiteX4" fmla="*/ 2988991 w 2988991"/>
                <a:gd name="connsiteY4" fmla="*/ 1345455 h 1345455"/>
                <a:gd name="connsiteX5" fmla="*/ 0 w 2988991"/>
                <a:gd name="connsiteY5" fmla="*/ 1345455 h 1345455"/>
                <a:gd name="connsiteX6" fmla="*/ 197344 w 2988991"/>
                <a:gd name="connsiteY6" fmla="*/ 1036773 h 1345455"/>
                <a:gd name="connsiteX7" fmla="*/ 942842 w 2988991"/>
                <a:gd name="connsiteY7" fmla="*/ 366990 h 1345455"/>
                <a:gd name="connsiteX8" fmla="*/ 1385482 w 2988991"/>
                <a:gd name="connsiteY8" fmla="*/ 157319 h 1345455"/>
                <a:gd name="connsiteX9" fmla="*/ 1833946 w 2988991"/>
                <a:gd name="connsiteY9" fmla="*/ 35010 h 1345455"/>
                <a:gd name="connsiteX10" fmla="*/ 2346475 w 2988991"/>
                <a:gd name="connsiteY10" fmla="*/ 65 h 1345455"/>
                <a:gd name="connsiteX0" fmla="*/ 2988991 w 3080431"/>
                <a:gd name="connsiteY0" fmla="*/ 1345455 h 1436895"/>
                <a:gd name="connsiteX1" fmla="*/ 0 w 3080431"/>
                <a:gd name="connsiteY1" fmla="*/ 1345455 h 1436895"/>
                <a:gd name="connsiteX2" fmla="*/ 197344 w 3080431"/>
                <a:gd name="connsiteY2" fmla="*/ 1036773 h 1436895"/>
                <a:gd name="connsiteX3" fmla="*/ 942842 w 3080431"/>
                <a:gd name="connsiteY3" fmla="*/ 366990 h 1436895"/>
                <a:gd name="connsiteX4" fmla="*/ 1385482 w 3080431"/>
                <a:gd name="connsiteY4" fmla="*/ 157319 h 1436895"/>
                <a:gd name="connsiteX5" fmla="*/ 1833946 w 3080431"/>
                <a:gd name="connsiteY5" fmla="*/ 35010 h 1436895"/>
                <a:gd name="connsiteX6" fmla="*/ 2346475 w 3080431"/>
                <a:gd name="connsiteY6" fmla="*/ 65 h 1436895"/>
                <a:gd name="connsiteX7" fmla="*/ 2771642 w 3080431"/>
                <a:gd name="connsiteY7" fmla="*/ 40834 h 1436895"/>
                <a:gd name="connsiteX8" fmla="*/ 2964205 w 3080431"/>
                <a:gd name="connsiteY8" fmla="*/ 83788 h 1436895"/>
                <a:gd name="connsiteX9" fmla="*/ 2988991 w 3080431"/>
                <a:gd name="connsiteY9" fmla="*/ 90614 h 1436895"/>
                <a:gd name="connsiteX10" fmla="*/ 3080431 w 3080431"/>
                <a:gd name="connsiteY10" fmla="*/ 1436895 h 1436895"/>
                <a:gd name="connsiteX0" fmla="*/ 2988991 w 2988991"/>
                <a:gd name="connsiteY0" fmla="*/ 1345455 h 1345455"/>
                <a:gd name="connsiteX1" fmla="*/ 0 w 2988991"/>
                <a:gd name="connsiteY1" fmla="*/ 1345455 h 1345455"/>
                <a:gd name="connsiteX2" fmla="*/ 197344 w 2988991"/>
                <a:gd name="connsiteY2" fmla="*/ 1036773 h 1345455"/>
                <a:gd name="connsiteX3" fmla="*/ 942842 w 2988991"/>
                <a:gd name="connsiteY3" fmla="*/ 366990 h 1345455"/>
                <a:gd name="connsiteX4" fmla="*/ 1385482 w 2988991"/>
                <a:gd name="connsiteY4" fmla="*/ 157319 h 1345455"/>
                <a:gd name="connsiteX5" fmla="*/ 1833946 w 2988991"/>
                <a:gd name="connsiteY5" fmla="*/ 35010 h 1345455"/>
                <a:gd name="connsiteX6" fmla="*/ 2346475 w 2988991"/>
                <a:gd name="connsiteY6" fmla="*/ 65 h 1345455"/>
                <a:gd name="connsiteX7" fmla="*/ 2771642 w 2988991"/>
                <a:gd name="connsiteY7" fmla="*/ 40834 h 1345455"/>
                <a:gd name="connsiteX8" fmla="*/ 2964205 w 2988991"/>
                <a:gd name="connsiteY8" fmla="*/ 83788 h 1345455"/>
                <a:gd name="connsiteX9" fmla="*/ 2988991 w 2988991"/>
                <a:gd name="connsiteY9" fmla="*/ 90614 h 1345455"/>
                <a:gd name="connsiteX0" fmla="*/ 0 w 2988991"/>
                <a:gd name="connsiteY0" fmla="*/ 1345455 h 1345455"/>
                <a:gd name="connsiteX1" fmla="*/ 197344 w 2988991"/>
                <a:gd name="connsiteY1" fmla="*/ 1036773 h 1345455"/>
                <a:gd name="connsiteX2" fmla="*/ 942842 w 2988991"/>
                <a:gd name="connsiteY2" fmla="*/ 366990 h 1345455"/>
                <a:gd name="connsiteX3" fmla="*/ 1385482 w 2988991"/>
                <a:gd name="connsiteY3" fmla="*/ 157319 h 1345455"/>
                <a:gd name="connsiteX4" fmla="*/ 1833946 w 2988991"/>
                <a:gd name="connsiteY4" fmla="*/ 35010 h 1345455"/>
                <a:gd name="connsiteX5" fmla="*/ 2346475 w 2988991"/>
                <a:gd name="connsiteY5" fmla="*/ 65 h 1345455"/>
                <a:gd name="connsiteX6" fmla="*/ 2771642 w 2988991"/>
                <a:gd name="connsiteY6" fmla="*/ 40834 h 1345455"/>
                <a:gd name="connsiteX7" fmla="*/ 2964205 w 2988991"/>
                <a:gd name="connsiteY7" fmla="*/ 83788 h 1345455"/>
                <a:gd name="connsiteX8" fmla="*/ 2988991 w 2988991"/>
                <a:gd name="connsiteY8" fmla="*/ 90614 h 1345455"/>
                <a:gd name="connsiteX0" fmla="*/ 0 w 2964205"/>
                <a:gd name="connsiteY0" fmla="*/ 1345455 h 1345455"/>
                <a:gd name="connsiteX1" fmla="*/ 197344 w 2964205"/>
                <a:gd name="connsiteY1" fmla="*/ 1036773 h 1345455"/>
                <a:gd name="connsiteX2" fmla="*/ 942842 w 2964205"/>
                <a:gd name="connsiteY2" fmla="*/ 366990 h 1345455"/>
                <a:gd name="connsiteX3" fmla="*/ 1385482 w 2964205"/>
                <a:gd name="connsiteY3" fmla="*/ 157319 h 1345455"/>
                <a:gd name="connsiteX4" fmla="*/ 1833946 w 2964205"/>
                <a:gd name="connsiteY4" fmla="*/ 35010 h 1345455"/>
                <a:gd name="connsiteX5" fmla="*/ 2346475 w 2964205"/>
                <a:gd name="connsiteY5" fmla="*/ 65 h 1345455"/>
                <a:gd name="connsiteX6" fmla="*/ 2771642 w 2964205"/>
                <a:gd name="connsiteY6" fmla="*/ 40834 h 1345455"/>
                <a:gd name="connsiteX7" fmla="*/ 2964205 w 2964205"/>
                <a:gd name="connsiteY7" fmla="*/ 83788 h 1345455"/>
                <a:gd name="connsiteX0" fmla="*/ 0 w 2771642"/>
                <a:gd name="connsiteY0" fmla="*/ 1345455 h 1345455"/>
                <a:gd name="connsiteX1" fmla="*/ 197344 w 2771642"/>
                <a:gd name="connsiteY1" fmla="*/ 1036773 h 1345455"/>
                <a:gd name="connsiteX2" fmla="*/ 942842 w 2771642"/>
                <a:gd name="connsiteY2" fmla="*/ 366990 h 1345455"/>
                <a:gd name="connsiteX3" fmla="*/ 1385482 w 2771642"/>
                <a:gd name="connsiteY3" fmla="*/ 157319 h 1345455"/>
                <a:gd name="connsiteX4" fmla="*/ 1833946 w 2771642"/>
                <a:gd name="connsiteY4" fmla="*/ 35010 h 1345455"/>
                <a:gd name="connsiteX5" fmla="*/ 2346475 w 2771642"/>
                <a:gd name="connsiteY5" fmla="*/ 65 h 1345455"/>
                <a:gd name="connsiteX6" fmla="*/ 2771642 w 2771642"/>
                <a:gd name="connsiteY6" fmla="*/ 40834 h 1345455"/>
                <a:gd name="connsiteX0" fmla="*/ 0 w 2346475"/>
                <a:gd name="connsiteY0" fmla="*/ 1345455 h 1345455"/>
                <a:gd name="connsiteX1" fmla="*/ 197344 w 2346475"/>
                <a:gd name="connsiteY1" fmla="*/ 1036773 h 1345455"/>
                <a:gd name="connsiteX2" fmla="*/ 942842 w 2346475"/>
                <a:gd name="connsiteY2" fmla="*/ 366990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942842 w 2346475"/>
                <a:gd name="connsiteY2" fmla="*/ 366990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385482 w 2346475"/>
                <a:gd name="connsiteY3" fmla="*/ 157319 h 1345455"/>
                <a:gd name="connsiteX4" fmla="*/ 1833946 w 2346475"/>
                <a:gd name="connsiteY4" fmla="*/ 35010 h 1345455"/>
                <a:gd name="connsiteX5" fmla="*/ 2346475 w 2346475"/>
                <a:gd name="connsiteY5" fmla="*/ 65 h 1345455"/>
                <a:gd name="connsiteX0" fmla="*/ 0 w 2346475"/>
                <a:gd name="connsiteY0" fmla="*/ 1345455 h 1345455"/>
                <a:gd name="connsiteX1" fmla="*/ 173782 w 2346475"/>
                <a:gd name="connsiteY1" fmla="*/ 977857 h 1345455"/>
                <a:gd name="connsiteX2" fmla="*/ 848594 w 2346475"/>
                <a:gd name="connsiteY2" fmla="*/ 326202 h 1345455"/>
                <a:gd name="connsiteX3" fmla="*/ 1833946 w 2346475"/>
                <a:gd name="connsiteY3" fmla="*/ 35010 h 1345455"/>
                <a:gd name="connsiteX4" fmla="*/ 2346475 w 2346475"/>
                <a:gd name="connsiteY4" fmla="*/ 65 h 1345455"/>
                <a:gd name="connsiteX0" fmla="*/ 0 w 2346475"/>
                <a:gd name="connsiteY0" fmla="*/ 1347441 h 1347441"/>
                <a:gd name="connsiteX1" fmla="*/ 173782 w 2346475"/>
                <a:gd name="connsiteY1" fmla="*/ 979843 h 1347441"/>
                <a:gd name="connsiteX2" fmla="*/ 848594 w 2346475"/>
                <a:gd name="connsiteY2" fmla="*/ 328188 h 1347441"/>
                <a:gd name="connsiteX3" fmla="*/ 1881069 w 2346475"/>
                <a:gd name="connsiteY3" fmla="*/ 18868 h 1347441"/>
                <a:gd name="connsiteX4" fmla="*/ 2346475 w 2346475"/>
                <a:gd name="connsiteY4" fmla="*/ 2051 h 1347441"/>
                <a:gd name="connsiteX0" fmla="*/ 0 w 1881069"/>
                <a:gd name="connsiteY0" fmla="*/ 1328573 h 1328573"/>
                <a:gd name="connsiteX1" fmla="*/ 173782 w 1881069"/>
                <a:gd name="connsiteY1" fmla="*/ 960975 h 1328573"/>
                <a:gd name="connsiteX2" fmla="*/ 848594 w 1881069"/>
                <a:gd name="connsiteY2" fmla="*/ 309320 h 1328573"/>
                <a:gd name="connsiteX3" fmla="*/ 1881069 w 1881069"/>
                <a:gd name="connsiteY3" fmla="*/ 0 h 1328573"/>
                <a:gd name="connsiteX0" fmla="*/ 0 w 2580068"/>
                <a:gd name="connsiteY0" fmla="*/ 1378425 h 1378425"/>
                <a:gd name="connsiteX1" fmla="*/ 173782 w 2580068"/>
                <a:gd name="connsiteY1" fmla="*/ 1010827 h 1378425"/>
                <a:gd name="connsiteX2" fmla="*/ 848594 w 2580068"/>
                <a:gd name="connsiteY2" fmla="*/ 359172 h 1378425"/>
                <a:gd name="connsiteX3" fmla="*/ 2580068 w 2580068"/>
                <a:gd name="connsiteY3" fmla="*/ 0 h 1378425"/>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48594 w 2697876"/>
                <a:gd name="connsiteY2" fmla="*/ 368236 h 1387489"/>
                <a:gd name="connsiteX3" fmla="*/ 2697876 w 2697876"/>
                <a:gd name="connsiteY3" fmla="*/ 0 h 1387489"/>
                <a:gd name="connsiteX0" fmla="*/ 0 w 2697876"/>
                <a:gd name="connsiteY0" fmla="*/ 1387489 h 1387489"/>
                <a:gd name="connsiteX1" fmla="*/ 173782 w 2697876"/>
                <a:gd name="connsiteY1" fmla="*/ 1019891 h 1387489"/>
                <a:gd name="connsiteX2" fmla="*/ 872157 w 2697876"/>
                <a:gd name="connsiteY2" fmla="*/ 413556 h 1387489"/>
                <a:gd name="connsiteX3" fmla="*/ 2697876 w 2697876"/>
                <a:gd name="connsiteY3" fmla="*/ 0 h 1387489"/>
                <a:gd name="connsiteX0" fmla="*/ 0 w 2697876"/>
                <a:gd name="connsiteY0" fmla="*/ 1387489 h 1387489"/>
                <a:gd name="connsiteX1" fmla="*/ 173782 w 2697876"/>
                <a:gd name="connsiteY1" fmla="*/ 1019891 h 1387489"/>
                <a:gd name="connsiteX2" fmla="*/ 817179 w 2697876"/>
                <a:gd name="connsiteY2" fmla="*/ 399960 h 1387489"/>
                <a:gd name="connsiteX3" fmla="*/ 2697876 w 2697876"/>
                <a:gd name="connsiteY3" fmla="*/ 0 h 1387489"/>
                <a:gd name="connsiteX0" fmla="*/ 0 w 2697876"/>
                <a:gd name="connsiteY0" fmla="*/ 1387489 h 1387489"/>
                <a:gd name="connsiteX1" fmla="*/ 173782 w 2697876"/>
                <a:gd name="connsiteY1" fmla="*/ 1019891 h 1387489"/>
                <a:gd name="connsiteX2" fmla="*/ 817179 w 2697876"/>
                <a:gd name="connsiteY2" fmla="*/ 399960 h 1387489"/>
                <a:gd name="connsiteX3" fmla="*/ 2697876 w 2697876"/>
                <a:gd name="connsiteY3" fmla="*/ 0 h 1387489"/>
              </a:gdLst>
              <a:ahLst/>
              <a:cxnLst>
                <a:cxn ang="0">
                  <a:pos x="connsiteX0" y="connsiteY0"/>
                </a:cxn>
                <a:cxn ang="0">
                  <a:pos x="connsiteX1" y="connsiteY1"/>
                </a:cxn>
                <a:cxn ang="0">
                  <a:pos x="connsiteX2" y="connsiteY2"/>
                </a:cxn>
                <a:cxn ang="0">
                  <a:pos x="connsiteX3" y="connsiteY3"/>
                </a:cxn>
              </a:cxnLst>
              <a:rect l="l" t="t" r="r" b="b"/>
              <a:pathLst>
                <a:path w="2697876" h="1387489">
                  <a:moveTo>
                    <a:pt x="0" y="1387489"/>
                  </a:moveTo>
                  <a:cubicBezTo>
                    <a:pt x="10804" y="1357107"/>
                    <a:pt x="56176" y="1198237"/>
                    <a:pt x="173782" y="1019891"/>
                  </a:cubicBezTo>
                  <a:cubicBezTo>
                    <a:pt x="294270" y="837174"/>
                    <a:pt x="501348" y="582792"/>
                    <a:pt x="817179" y="399960"/>
                  </a:cubicBezTo>
                  <a:cubicBezTo>
                    <a:pt x="1188121" y="197499"/>
                    <a:pt x="1914163" y="4505"/>
                    <a:pt x="2697876" y="0"/>
                  </a:cubicBezTo>
                </a:path>
              </a:pathLst>
            </a:custGeom>
            <a:noFill/>
            <a:ln w="57150">
              <a:solidFill>
                <a:schemeClr val="tx2"/>
              </a:solidFill>
              <a:prstDash val="sysDash"/>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09493"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nvGrpSpPr>
          <p:cNvPr id="438" name="Group 437">
            <a:extLst>
              <a:ext uri="{FF2B5EF4-FFF2-40B4-BE49-F238E27FC236}">
                <a16:creationId xmlns:a16="http://schemas.microsoft.com/office/drawing/2014/main" id="{4CAD31EF-F900-44C3-8835-FCACE870819E}"/>
              </a:ext>
            </a:extLst>
          </p:cNvPr>
          <p:cNvGrpSpPr/>
          <p:nvPr/>
        </p:nvGrpSpPr>
        <p:grpSpPr>
          <a:xfrm rot="1176403">
            <a:off x="9564018" y="3204735"/>
            <a:ext cx="488892" cy="745435"/>
            <a:chOff x="2442162" y="-934278"/>
            <a:chExt cx="488892" cy="745435"/>
          </a:xfrm>
        </p:grpSpPr>
        <p:sp>
          <p:nvSpPr>
            <p:cNvPr id="439" name="Freeform 750">
              <a:extLst>
                <a:ext uri="{FF2B5EF4-FFF2-40B4-BE49-F238E27FC236}">
                  <a16:creationId xmlns:a16="http://schemas.microsoft.com/office/drawing/2014/main" id="{5403EFBF-586A-43DC-B5AA-8A3A86B1036B}"/>
                </a:ext>
              </a:extLst>
            </p:cNvPr>
            <p:cNvSpPr/>
            <p:nvPr/>
          </p:nvSpPr>
          <p:spPr bwMode="auto">
            <a:xfrm>
              <a:off x="2442162" y="-934278"/>
              <a:ext cx="188844" cy="745435"/>
            </a:xfrm>
            <a:custGeom>
              <a:avLst/>
              <a:gdLst>
                <a:gd name="connsiteX0" fmla="*/ 0 w 188844"/>
                <a:gd name="connsiteY0" fmla="*/ 0 h 745435"/>
                <a:gd name="connsiteX1" fmla="*/ 188844 w 188844"/>
                <a:gd name="connsiteY1" fmla="*/ 188844 h 745435"/>
                <a:gd name="connsiteX2" fmla="*/ 188844 w 188844"/>
                <a:gd name="connsiteY2" fmla="*/ 745435 h 745435"/>
              </a:gdLst>
              <a:ahLst/>
              <a:cxnLst>
                <a:cxn ang="0">
                  <a:pos x="connsiteX0" y="connsiteY0"/>
                </a:cxn>
                <a:cxn ang="0">
                  <a:pos x="connsiteX1" y="connsiteY1"/>
                </a:cxn>
                <a:cxn ang="0">
                  <a:pos x="connsiteX2" y="connsiteY2"/>
                </a:cxn>
              </a:cxnLst>
              <a:rect l="l" t="t" r="r" b="b"/>
              <a:pathLst>
                <a:path w="188844" h="745435">
                  <a:moveTo>
                    <a:pt x="0" y="0"/>
                  </a:moveTo>
                  <a:lnTo>
                    <a:pt x="188844" y="188844"/>
                  </a:lnTo>
                  <a:lnTo>
                    <a:pt x="188844" y="745435"/>
                  </a:lnTo>
                </a:path>
              </a:pathLst>
            </a:custGeom>
            <a:noFill/>
            <a:ln w="57150">
              <a:solidFill>
                <a:schemeClr val="accent4"/>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440" name="Freeform 751">
              <a:extLst>
                <a:ext uri="{FF2B5EF4-FFF2-40B4-BE49-F238E27FC236}">
                  <a16:creationId xmlns:a16="http://schemas.microsoft.com/office/drawing/2014/main" id="{632B1584-9FA9-4146-8D70-C5C1A9614041}"/>
                </a:ext>
              </a:extLst>
            </p:cNvPr>
            <p:cNvSpPr/>
            <p:nvPr/>
          </p:nvSpPr>
          <p:spPr bwMode="auto">
            <a:xfrm flipH="1">
              <a:off x="2742210" y="-934278"/>
              <a:ext cx="188844" cy="745435"/>
            </a:xfrm>
            <a:custGeom>
              <a:avLst/>
              <a:gdLst>
                <a:gd name="connsiteX0" fmla="*/ 0 w 188844"/>
                <a:gd name="connsiteY0" fmla="*/ 0 h 745435"/>
                <a:gd name="connsiteX1" fmla="*/ 188844 w 188844"/>
                <a:gd name="connsiteY1" fmla="*/ 188844 h 745435"/>
                <a:gd name="connsiteX2" fmla="*/ 188844 w 188844"/>
                <a:gd name="connsiteY2" fmla="*/ 745435 h 745435"/>
              </a:gdLst>
              <a:ahLst/>
              <a:cxnLst>
                <a:cxn ang="0">
                  <a:pos x="connsiteX0" y="connsiteY0"/>
                </a:cxn>
                <a:cxn ang="0">
                  <a:pos x="connsiteX1" y="connsiteY1"/>
                </a:cxn>
                <a:cxn ang="0">
                  <a:pos x="connsiteX2" y="connsiteY2"/>
                </a:cxn>
              </a:cxnLst>
              <a:rect l="l" t="t" r="r" b="b"/>
              <a:pathLst>
                <a:path w="188844" h="745435">
                  <a:moveTo>
                    <a:pt x="0" y="0"/>
                  </a:moveTo>
                  <a:lnTo>
                    <a:pt x="188844" y="188844"/>
                  </a:lnTo>
                  <a:lnTo>
                    <a:pt x="188844" y="745435"/>
                  </a:lnTo>
                </a:path>
              </a:pathLst>
            </a:custGeom>
            <a:noFill/>
            <a:ln w="57150">
              <a:solidFill>
                <a:schemeClr val="accent4"/>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grpSp>
        <p:nvGrpSpPr>
          <p:cNvPr id="441" name="Group 440">
            <a:extLst>
              <a:ext uri="{FF2B5EF4-FFF2-40B4-BE49-F238E27FC236}">
                <a16:creationId xmlns:a16="http://schemas.microsoft.com/office/drawing/2014/main" id="{BBAEEA08-762F-4A68-AB17-DBABDCB72237}"/>
              </a:ext>
            </a:extLst>
          </p:cNvPr>
          <p:cNvGrpSpPr/>
          <p:nvPr/>
        </p:nvGrpSpPr>
        <p:grpSpPr>
          <a:xfrm>
            <a:off x="7386798" y="3032485"/>
            <a:ext cx="606597" cy="951676"/>
            <a:chOff x="7386798" y="3032485"/>
            <a:chExt cx="606597" cy="951676"/>
          </a:xfrm>
        </p:grpSpPr>
        <p:grpSp>
          <p:nvGrpSpPr>
            <p:cNvPr id="431" name="Group 430">
              <a:extLst>
                <a:ext uri="{FF2B5EF4-FFF2-40B4-BE49-F238E27FC236}">
                  <a16:creationId xmlns:a16="http://schemas.microsoft.com/office/drawing/2014/main" id="{431B5055-89D8-48BB-B392-6FF6FA667B04}"/>
                </a:ext>
              </a:extLst>
            </p:cNvPr>
            <p:cNvGrpSpPr/>
            <p:nvPr/>
          </p:nvGrpSpPr>
          <p:grpSpPr>
            <a:xfrm rot="20125272">
              <a:off x="7504503" y="3032485"/>
              <a:ext cx="488892" cy="951676"/>
              <a:chOff x="2442162" y="-1140519"/>
              <a:chExt cx="488892" cy="951676"/>
            </a:xfrm>
          </p:grpSpPr>
          <p:sp>
            <p:nvSpPr>
              <p:cNvPr id="432" name="Oval 431">
                <a:extLst>
                  <a:ext uri="{FF2B5EF4-FFF2-40B4-BE49-F238E27FC236}">
                    <a16:creationId xmlns:a16="http://schemas.microsoft.com/office/drawing/2014/main" id="{DD8B9E8D-BF82-41A0-BD30-F5806E04DAB4}"/>
                  </a:ext>
                </a:extLst>
              </p:cNvPr>
              <p:cNvSpPr/>
              <p:nvPr/>
            </p:nvSpPr>
            <p:spPr bwMode="auto">
              <a:xfrm>
                <a:off x="2536802" y="-1140519"/>
                <a:ext cx="307762" cy="304939"/>
              </a:xfrm>
              <a:prstGeom prst="ellipse">
                <a:avLst/>
              </a:prstGeom>
              <a:solidFill>
                <a:schemeClr val="accent2"/>
              </a:solidFill>
              <a:ln>
                <a:noFill/>
              </a:ln>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CDCDCF"/>
                  </a:solidFill>
                  <a:effectLst/>
                  <a:uLnTx/>
                  <a:uFillTx/>
                  <a:latin typeface="Arial"/>
                  <a:ea typeface="+mn-ea"/>
                  <a:cs typeface="Arial" panose="020B0604020202020204" pitchFamily="34" charset="0"/>
                </a:endParaRPr>
              </a:p>
            </p:txBody>
          </p:sp>
          <p:sp>
            <p:nvSpPr>
              <p:cNvPr id="433" name="Freeform 3">
                <a:extLst>
                  <a:ext uri="{FF2B5EF4-FFF2-40B4-BE49-F238E27FC236}">
                    <a16:creationId xmlns:a16="http://schemas.microsoft.com/office/drawing/2014/main" id="{FA19E536-BAD7-451E-8BF9-83F0BBFE0903}"/>
                  </a:ext>
                </a:extLst>
              </p:cNvPr>
              <p:cNvSpPr/>
              <p:nvPr/>
            </p:nvSpPr>
            <p:spPr bwMode="auto">
              <a:xfrm>
                <a:off x="2442162" y="-934278"/>
                <a:ext cx="188844" cy="745435"/>
              </a:xfrm>
              <a:custGeom>
                <a:avLst/>
                <a:gdLst>
                  <a:gd name="connsiteX0" fmla="*/ 0 w 188844"/>
                  <a:gd name="connsiteY0" fmla="*/ 0 h 745435"/>
                  <a:gd name="connsiteX1" fmla="*/ 188844 w 188844"/>
                  <a:gd name="connsiteY1" fmla="*/ 188844 h 745435"/>
                  <a:gd name="connsiteX2" fmla="*/ 188844 w 188844"/>
                  <a:gd name="connsiteY2" fmla="*/ 745435 h 745435"/>
                </a:gdLst>
                <a:ahLst/>
                <a:cxnLst>
                  <a:cxn ang="0">
                    <a:pos x="connsiteX0" y="connsiteY0"/>
                  </a:cxn>
                  <a:cxn ang="0">
                    <a:pos x="connsiteX1" y="connsiteY1"/>
                  </a:cxn>
                  <a:cxn ang="0">
                    <a:pos x="connsiteX2" y="connsiteY2"/>
                  </a:cxn>
                </a:cxnLst>
                <a:rect l="l" t="t" r="r" b="b"/>
                <a:pathLst>
                  <a:path w="188844" h="745435">
                    <a:moveTo>
                      <a:pt x="0" y="0"/>
                    </a:moveTo>
                    <a:lnTo>
                      <a:pt x="188844" y="188844"/>
                    </a:lnTo>
                    <a:lnTo>
                      <a:pt x="188844" y="745435"/>
                    </a:lnTo>
                  </a:path>
                </a:pathLst>
              </a:custGeom>
              <a:noFill/>
              <a:ln w="57150">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434" name="Freeform 745">
                <a:extLst>
                  <a:ext uri="{FF2B5EF4-FFF2-40B4-BE49-F238E27FC236}">
                    <a16:creationId xmlns:a16="http://schemas.microsoft.com/office/drawing/2014/main" id="{F4266396-5ECD-46F6-916F-BF2274AA0167}"/>
                  </a:ext>
                </a:extLst>
              </p:cNvPr>
              <p:cNvSpPr/>
              <p:nvPr/>
            </p:nvSpPr>
            <p:spPr bwMode="auto">
              <a:xfrm flipH="1">
                <a:off x="2742210" y="-934278"/>
                <a:ext cx="188844" cy="745435"/>
              </a:xfrm>
              <a:custGeom>
                <a:avLst/>
                <a:gdLst>
                  <a:gd name="connsiteX0" fmla="*/ 0 w 188844"/>
                  <a:gd name="connsiteY0" fmla="*/ 0 h 745435"/>
                  <a:gd name="connsiteX1" fmla="*/ 188844 w 188844"/>
                  <a:gd name="connsiteY1" fmla="*/ 188844 h 745435"/>
                  <a:gd name="connsiteX2" fmla="*/ 188844 w 188844"/>
                  <a:gd name="connsiteY2" fmla="*/ 745435 h 745435"/>
                </a:gdLst>
                <a:ahLst/>
                <a:cxnLst>
                  <a:cxn ang="0">
                    <a:pos x="connsiteX0" y="connsiteY0"/>
                  </a:cxn>
                  <a:cxn ang="0">
                    <a:pos x="connsiteX1" y="connsiteY1"/>
                  </a:cxn>
                  <a:cxn ang="0">
                    <a:pos x="connsiteX2" y="connsiteY2"/>
                  </a:cxn>
                </a:cxnLst>
                <a:rect l="l" t="t" r="r" b="b"/>
                <a:pathLst>
                  <a:path w="188844" h="745435">
                    <a:moveTo>
                      <a:pt x="0" y="0"/>
                    </a:moveTo>
                    <a:lnTo>
                      <a:pt x="188844" y="188844"/>
                    </a:lnTo>
                    <a:lnTo>
                      <a:pt x="188844" y="745435"/>
                    </a:lnTo>
                  </a:path>
                </a:pathLst>
              </a:custGeom>
              <a:noFill/>
              <a:ln w="57150">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sp>
          <p:nvSpPr>
            <p:cNvPr id="416" name="TextBox 415">
              <a:extLst>
                <a:ext uri="{FF2B5EF4-FFF2-40B4-BE49-F238E27FC236}">
                  <a16:creationId xmlns:a16="http://schemas.microsoft.com/office/drawing/2014/main" id="{366E063C-90D8-4C61-8844-A1320421EFC7}"/>
                </a:ext>
              </a:extLst>
            </p:cNvPr>
            <p:cNvSpPr txBox="1"/>
            <p:nvPr/>
          </p:nvSpPr>
          <p:spPr bwMode="auto">
            <a:xfrm rot="20425268">
              <a:off x="7386798" y="3068909"/>
              <a:ext cx="453439" cy="276999"/>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EGF</a:t>
              </a:r>
            </a:p>
          </p:txBody>
        </p:sp>
      </p:grpSp>
      <p:grpSp>
        <p:nvGrpSpPr>
          <p:cNvPr id="442" name="Group 441">
            <a:extLst>
              <a:ext uri="{FF2B5EF4-FFF2-40B4-BE49-F238E27FC236}">
                <a16:creationId xmlns:a16="http://schemas.microsoft.com/office/drawing/2014/main" id="{A3B69AE6-B9C2-40FD-9D37-993603DA7B3A}"/>
              </a:ext>
            </a:extLst>
          </p:cNvPr>
          <p:cNvGrpSpPr/>
          <p:nvPr/>
        </p:nvGrpSpPr>
        <p:grpSpPr>
          <a:xfrm rot="1261571">
            <a:off x="9760411" y="2598405"/>
            <a:ext cx="821707" cy="288178"/>
            <a:chOff x="5124266" y="3455706"/>
            <a:chExt cx="828139" cy="425335"/>
          </a:xfrm>
        </p:grpSpPr>
        <p:sp>
          <p:nvSpPr>
            <p:cNvPr id="443" name="Oval 442">
              <a:extLst>
                <a:ext uri="{FF2B5EF4-FFF2-40B4-BE49-F238E27FC236}">
                  <a16:creationId xmlns:a16="http://schemas.microsoft.com/office/drawing/2014/main" id="{657FE7CA-6387-4080-B1CF-A9F44D54A247}"/>
                </a:ext>
              </a:extLst>
            </p:cNvPr>
            <p:cNvSpPr/>
            <p:nvPr/>
          </p:nvSpPr>
          <p:spPr bwMode="auto">
            <a:xfrm>
              <a:off x="5137883" y="3464616"/>
              <a:ext cx="775312" cy="416425"/>
            </a:xfrm>
            <a:prstGeom prst="ellipse">
              <a:avLst/>
            </a:prstGeom>
            <a:solidFill>
              <a:schemeClr val="accent5"/>
            </a:solidFill>
            <a:ln>
              <a:noFill/>
            </a:ln>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endParaRPr>
            </a:p>
          </p:txBody>
        </p:sp>
        <p:sp>
          <p:nvSpPr>
            <p:cNvPr id="444" name="TextBox 443">
              <a:extLst>
                <a:ext uri="{FF2B5EF4-FFF2-40B4-BE49-F238E27FC236}">
                  <a16:creationId xmlns:a16="http://schemas.microsoft.com/office/drawing/2014/main" id="{6ABA6F9B-5C9A-45D0-AB17-BC0CC4133079}"/>
                </a:ext>
              </a:extLst>
            </p:cNvPr>
            <p:cNvSpPr txBox="1"/>
            <p:nvPr/>
          </p:nvSpPr>
          <p:spPr>
            <a:xfrm>
              <a:off x="5124266" y="3455706"/>
              <a:ext cx="828139" cy="288146"/>
            </a:xfrm>
            <a:prstGeom prst="rect">
              <a:avLst/>
            </a:prstGeom>
            <a:noFill/>
          </p:spPr>
          <p:txBody>
            <a:bodyPr wrap="square" rtlCol="0">
              <a:noAutofit/>
            </a:bodyPr>
            <a:lstStyle/>
            <a:p>
              <a:pPr marL="0" marR="0" lvl="0" indent="0" algn="ctr" defTabSz="609493" rtl="0" eaLnBrk="1" fontAlgn="auto" latinLnBrk="0" hangingPunct="1">
                <a:lnSpc>
                  <a:spcPct val="100000"/>
                </a:lnSpc>
                <a:spcBef>
                  <a:spcPts val="0"/>
                </a:spcBef>
                <a:spcAft>
                  <a:spcPts val="0"/>
                </a:spcAft>
                <a:buClrTx/>
                <a:buSzTx/>
                <a:buFont typeface="Arial"/>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a:sym typeface="Arial"/>
                </a:rPr>
                <a:t>VEGF-C</a:t>
              </a:r>
            </a:p>
          </p:txBody>
        </p:sp>
      </p:grpSp>
      <p:grpSp>
        <p:nvGrpSpPr>
          <p:cNvPr id="445" name="Group 444">
            <a:extLst>
              <a:ext uri="{FF2B5EF4-FFF2-40B4-BE49-F238E27FC236}">
                <a16:creationId xmlns:a16="http://schemas.microsoft.com/office/drawing/2014/main" id="{C2EFC60E-75F0-4EB9-9635-D924AC57D14A}"/>
              </a:ext>
            </a:extLst>
          </p:cNvPr>
          <p:cNvGrpSpPr/>
          <p:nvPr/>
        </p:nvGrpSpPr>
        <p:grpSpPr>
          <a:xfrm rot="1261571">
            <a:off x="10487361" y="2889833"/>
            <a:ext cx="821707" cy="288178"/>
            <a:chOff x="5124266" y="3455706"/>
            <a:chExt cx="828139" cy="425335"/>
          </a:xfrm>
        </p:grpSpPr>
        <p:sp>
          <p:nvSpPr>
            <p:cNvPr id="446" name="Oval 445">
              <a:extLst>
                <a:ext uri="{FF2B5EF4-FFF2-40B4-BE49-F238E27FC236}">
                  <a16:creationId xmlns:a16="http://schemas.microsoft.com/office/drawing/2014/main" id="{53B2F19B-4F13-4191-BB56-B01F78116FD6}"/>
                </a:ext>
              </a:extLst>
            </p:cNvPr>
            <p:cNvSpPr/>
            <p:nvPr/>
          </p:nvSpPr>
          <p:spPr bwMode="auto">
            <a:xfrm>
              <a:off x="5137883" y="3464616"/>
              <a:ext cx="775312" cy="416425"/>
            </a:xfrm>
            <a:prstGeom prst="ellipse">
              <a:avLst/>
            </a:prstGeom>
            <a:solidFill>
              <a:schemeClr val="accent6"/>
            </a:solidFill>
            <a:ln>
              <a:noFill/>
            </a:ln>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endParaRPr>
            </a:p>
          </p:txBody>
        </p:sp>
        <p:sp>
          <p:nvSpPr>
            <p:cNvPr id="447" name="TextBox 446">
              <a:extLst>
                <a:ext uri="{FF2B5EF4-FFF2-40B4-BE49-F238E27FC236}">
                  <a16:creationId xmlns:a16="http://schemas.microsoft.com/office/drawing/2014/main" id="{56C2D105-3758-4CEC-83AC-93AD0FF36DAC}"/>
                </a:ext>
              </a:extLst>
            </p:cNvPr>
            <p:cNvSpPr txBox="1"/>
            <p:nvPr/>
          </p:nvSpPr>
          <p:spPr>
            <a:xfrm>
              <a:off x="5124266" y="3455706"/>
              <a:ext cx="828139" cy="288146"/>
            </a:xfrm>
            <a:prstGeom prst="rect">
              <a:avLst/>
            </a:prstGeom>
            <a:noFill/>
          </p:spPr>
          <p:txBody>
            <a:bodyPr wrap="square" rtlCol="0">
              <a:noAutofit/>
            </a:bodyPr>
            <a:lstStyle/>
            <a:p>
              <a:pPr marL="0" marR="0" lvl="0" indent="0" algn="ctr" defTabSz="609493" rtl="0" eaLnBrk="1" fontAlgn="auto" latinLnBrk="0" hangingPunct="1">
                <a:lnSpc>
                  <a:spcPct val="100000"/>
                </a:lnSpc>
                <a:spcBef>
                  <a:spcPts val="0"/>
                </a:spcBef>
                <a:spcAft>
                  <a:spcPts val="0"/>
                </a:spcAft>
                <a:buClrTx/>
                <a:buSzTx/>
                <a:buFont typeface="Arial"/>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rPr>
                <a:t>VEGF-D</a:t>
              </a:r>
            </a:p>
          </p:txBody>
        </p:sp>
      </p:grpSp>
      <p:grpSp>
        <p:nvGrpSpPr>
          <p:cNvPr id="448" name="Group 447">
            <a:extLst>
              <a:ext uri="{FF2B5EF4-FFF2-40B4-BE49-F238E27FC236}">
                <a16:creationId xmlns:a16="http://schemas.microsoft.com/office/drawing/2014/main" id="{9C898794-0839-4679-ABF9-CD4A87FDF652}"/>
              </a:ext>
            </a:extLst>
          </p:cNvPr>
          <p:cNvGrpSpPr/>
          <p:nvPr/>
        </p:nvGrpSpPr>
        <p:grpSpPr>
          <a:xfrm>
            <a:off x="7959161" y="5076209"/>
            <a:ext cx="779476" cy="301001"/>
            <a:chOff x="5124266" y="3448519"/>
            <a:chExt cx="828139" cy="432522"/>
          </a:xfrm>
        </p:grpSpPr>
        <p:sp>
          <p:nvSpPr>
            <p:cNvPr id="449" name="Oval 448">
              <a:extLst>
                <a:ext uri="{FF2B5EF4-FFF2-40B4-BE49-F238E27FC236}">
                  <a16:creationId xmlns:a16="http://schemas.microsoft.com/office/drawing/2014/main" id="{1E9866A6-E5F4-46ED-A55A-69B1FA597307}"/>
                </a:ext>
              </a:extLst>
            </p:cNvPr>
            <p:cNvSpPr/>
            <p:nvPr/>
          </p:nvSpPr>
          <p:spPr bwMode="auto">
            <a:xfrm>
              <a:off x="5137883" y="3464616"/>
              <a:ext cx="775312" cy="416425"/>
            </a:xfrm>
            <a:prstGeom prst="ellipse">
              <a:avLst/>
            </a:prstGeom>
            <a:solidFill>
              <a:schemeClr val="accent4"/>
            </a:solidFill>
            <a:ln>
              <a:noFill/>
            </a:ln>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endParaRPr>
            </a:p>
          </p:txBody>
        </p:sp>
        <p:sp>
          <p:nvSpPr>
            <p:cNvPr id="450" name="TextBox 449">
              <a:extLst>
                <a:ext uri="{FF2B5EF4-FFF2-40B4-BE49-F238E27FC236}">
                  <a16:creationId xmlns:a16="http://schemas.microsoft.com/office/drawing/2014/main" id="{CECAC9EB-574F-4851-A872-7822B0D8062A}"/>
                </a:ext>
              </a:extLst>
            </p:cNvPr>
            <p:cNvSpPr txBox="1"/>
            <p:nvPr/>
          </p:nvSpPr>
          <p:spPr>
            <a:xfrm>
              <a:off x="5124266" y="3448519"/>
              <a:ext cx="828139" cy="276999"/>
            </a:xfrm>
            <a:prstGeom prst="rect">
              <a:avLst/>
            </a:prstGeom>
            <a:noFill/>
          </p:spPr>
          <p:txBody>
            <a:bodyPr wrap="square" rtlCol="0">
              <a:noAutofit/>
            </a:bodyPr>
            <a:lstStyle/>
            <a:p>
              <a:pPr marL="0" marR="0" lvl="0" indent="0" algn="ctr" defTabSz="609493" rtl="0" eaLnBrk="1" fontAlgn="auto" latinLnBrk="0" hangingPunct="1">
                <a:lnSpc>
                  <a:spcPct val="100000"/>
                </a:lnSpc>
                <a:spcBef>
                  <a:spcPts val="0"/>
                </a:spcBef>
                <a:spcAft>
                  <a:spcPts val="0"/>
                </a:spcAft>
                <a:buClrTx/>
                <a:buSzTx/>
                <a:buFont typeface="Arial"/>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rPr>
                <a:t>HIF-1</a:t>
              </a:r>
              <a:r>
                <a:rPr kumimoji="0" lang="el-GR"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rPr>
                <a:t>α</a:t>
              </a: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a:sym typeface="Arial"/>
              </a:endParaRPr>
            </a:p>
          </p:txBody>
        </p:sp>
      </p:grpSp>
      <p:cxnSp>
        <p:nvCxnSpPr>
          <p:cNvPr id="452" name="Straight Arrow Connector 451">
            <a:extLst>
              <a:ext uri="{FF2B5EF4-FFF2-40B4-BE49-F238E27FC236}">
                <a16:creationId xmlns:a16="http://schemas.microsoft.com/office/drawing/2014/main" id="{F5E98DFF-6066-4B69-B7DA-AD23F6DDD484}"/>
              </a:ext>
            </a:extLst>
          </p:cNvPr>
          <p:cNvCxnSpPr/>
          <p:nvPr/>
        </p:nvCxnSpPr>
        <p:spPr bwMode="auto">
          <a:xfrm>
            <a:off x="7754848" y="4781832"/>
            <a:ext cx="311172" cy="282003"/>
          </a:xfrm>
          <a:prstGeom prst="straightConnector1">
            <a:avLst/>
          </a:prstGeom>
          <a:noFill/>
          <a:ln w="28575" cap="flat" cmpd="sng" algn="ctr">
            <a:solidFill>
              <a:schemeClr val="bg1"/>
            </a:solidFill>
            <a:prstDash val="solid"/>
            <a:round/>
            <a:headEnd type="none" w="med" len="med"/>
            <a:tailEnd type="triangle"/>
          </a:ln>
          <a:effectLst/>
        </p:spPr>
      </p:cxnSp>
      <p:sp>
        <p:nvSpPr>
          <p:cNvPr id="453" name="TextBox 452">
            <a:extLst>
              <a:ext uri="{FF2B5EF4-FFF2-40B4-BE49-F238E27FC236}">
                <a16:creationId xmlns:a16="http://schemas.microsoft.com/office/drawing/2014/main" id="{82ECF540-647C-4B46-9329-EC6C152CBB86}"/>
              </a:ext>
            </a:extLst>
          </p:cNvPr>
          <p:cNvSpPr txBox="1"/>
          <p:nvPr/>
        </p:nvSpPr>
        <p:spPr bwMode="auto">
          <a:xfrm>
            <a:off x="7788316" y="3174065"/>
            <a:ext cx="6198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EGFR</a:t>
            </a:r>
          </a:p>
        </p:txBody>
      </p:sp>
      <p:sp>
        <p:nvSpPr>
          <p:cNvPr id="454" name="TextBox 453">
            <a:extLst>
              <a:ext uri="{FF2B5EF4-FFF2-40B4-BE49-F238E27FC236}">
                <a16:creationId xmlns:a16="http://schemas.microsoft.com/office/drawing/2014/main" id="{E453E2FD-3720-4B90-A7D0-7993ED07C829}"/>
              </a:ext>
            </a:extLst>
          </p:cNvPr>
          <p:cNvSpPr txBox="1"/>
          <p:nvPr/>
        </p:nvSpPr>
        <p:spPr bwMode="auto">
          <a:xfrm>
            <a:off x="8888031" y="3151673"/>
            <a:ext cx="9035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Arial" panose="020B0604020202020204" pitchFamily="34" charset="0"/>
              </a:rPr>
              <a:t>VEGFR-2</a:t>
            </a:r>
          </a:p>
        </p:txBody>
      </p:sp>
      <p:sp>
        <p:nvSpPr>
          <p:cNvPr id="455" name="TextBox 454">
            <a:extLst>
              <a:ext uri="{FF2B5EF4-FFF2-40B4-BE49-F238E27FC236}">
                <a16:creationId xmlns:a16="http://schemas.microsoft.com/office/drawing/2014/main" id="{562CD106-9F60-4919-B786-F31262B8E5C8}"/>
              </a:ext>
            </a:extLst>
          </p:cNvPr>
          <p:cNvSpPr txBox="1"/>
          <p:nvPr/>
        </p:nvSpPr>
        <p:spPr bwMode="auto">
          <a:xfrm>
            <a:off x="9078220" y="5156343"/>
            <a:ext cx="15895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VEGF production</a:t>
            </a:r>
          </a:p>
        </p:txBody>
      </p:sp>
      <p:cxnSp>
        <p:nvCxnSpPr>
          <p:cNvPr id="457" name="Straight Arrow Connector 456">
            <a:extLst>
              <a:ext uri="{FF2B5EF4-FFF2-40B4-BE49-F238E27FC236}">
                <a16:creationId xmlns:a16="http://schemas.microsoft.com/office/drawing/2014/main" id="{C641DE63-28F1-47E8-A52A-BE4C546A6343}"/>
              </a:ext>
            </a:extLst>
          </p:cNvPr>
          <p:cNvCxnSpPr/>
          <p:nvPr/>
        </p:nvCxnSpPr>
        <p:spPr bwMode="auto">
          <a:xfrm flipV="1">
            <a:off x="9093402" y="5175978"/>
            <a:ext cx="0" cy="225448"/>
          </a:xfrm>
          <a:prstGeom prst="straightConnector1">
            <a:avLst/>
          </a:prstGeom>
          <a:noFill/>
          <a:ln w="28575" cap="flat" cmpd="sng" algn="ctr">
            <a:solidFill>
              <a:schemeClr val="bg1"/>
            </a:solidFill>
            <a:prstDash val="solid"/>
            <a:round/>
            <a:headEnd type="none" w="med" len="med"/>
            <a:tailEnd type="triangle"/>
          </a:ln>
          <a:effectLst/>
        </p:spPr>
      </p:cxnSp>
      <p:sp>
        <p:nvSpPr>
          <p:cNvPr id="458" name="TextBox 457">
            <a:extLst>
              <a:ext uri="{FF2B5EF4-FFF2-40B4-BE49-F238E27FC236}">
                <a16:creationId xmlns:a16="http://schemas.microsoft.com/office/drawing/2014/main" id="{C016C32B-6369-4CD2-B755-E4AC1260FD7A}"/>
              </a:ext>
            </a:extLst>
          </p:cNvPr>
          <p:cNvSpPr txBox="1"/>
          <p:nvPr/>
        </p:nvSpPr>
        <p:spPr bwMode="auto">
          <a:xfrm>
            <a:off x="7626450" y="2421672"/>
            <a:ext cx="12760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Bevacizumab</a:t>
            </a:r>
          </a:p>
        </p:txBody>
      </p:sp>
      <p:sp>
        <p:nvSpPr>
          <p:cNvPr id="459" name="TextBox 458">
            <a:extLst>
              <a:ext uri="{FF2B5EF4-FFF2-40B4-BE49-F238E27FC236}">
                <a16:creationId xmlns:a16="http://schemas.microsoft.com/office/drawing/2014/main" id="{18322A97-C319-4E7B-B76D-00DB945D3BF4}"/>
              </a:ext>
            </a:extLst>
          </p:cNvPr>
          <p:cNvSpPr txBox="1"/>
          <p:nvPr/>
        </p:nvSpPr>
        <p:spPr bwMode="auto">
          <a:xfrm>
            <a:off x="10161365" y="3226299"/>
            <a:ext cx="13468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Ramucirumab</a:t>
            </a:r>
          </a:p>
        </p:txBody>
      </p:sp>
      <p:sp>
        <p:nvSpPr>
          <p:cNvPr id="460" name="TextBox 459">
            <a:extLst>
              <a:ext uri="{FF2B5EF4-FFF2-40B4-BE49-F238E27FC236}">
                <a16:creationId xmlns:a16="http://schemas.microsoft.com/office/drawing/2014/main" id="{3039D926-055B-40F5-B28D-E8E12D2DF72A}"/>
              </a:ext>
            </a:extLst>
          </p:cNvPr>
          <p:cNvSpPr txBox="1"/>
          <p:nvPr/>
        </p:nvSpPr>
        <p:spPr bwMode="auto">
          <a:xfrm>
            <a:off x="8229893" y="3467618"/>
            <a:ext cx="1129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Vandetanib</a:t>
            </a:r>
          </a:p>
        </p:txBody>
      </p:sp>
      <p:sp>
        <p:nvSpPr>
          <p:cNvPr id="462" name="TextBox 461">
            <a:extLst>
              <a:ext uri="{FF2B5EF4-FFF2-40B4-BE49-F238E27FC236}">
                <a16:creationId xmlns:a16="http://schemas.microsoft.com/office/drawing/2014/main" id="{3D5F0734-9762-4FA6-BF12-EBAD591948D9}"/>
              </a:ext>
            </a:extLst>
          </p:cNvPr>
          <p:cNvSpPr txBox="1"/>
          <p:nvPr/>
        </p:nvSpPr>
        <p:spPr bwMode="auto">
          <a:xfrm>
            <a:off x="10058856" y="3961946"/>
            <a:ext cx="110549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Nintedanib</a:t>
            </a:r>
            <a:b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Axitinib</a:t>
            </a:r>
            <a:b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Cediranib</a:t>
            </a:r>
          </a:p>
        </p:txBody>
      </p:sp>
      <p:sp>
        <p:nvSpPr>
          <p:cNvPr id="463" name="TextBox 462">
            <a:extLst>
              <a:ext uri="{FF2B5EF4-FFF2-40B4-BE49-F238E27FC236}">
                <a16:creationId xmlns:a16="http://schemas.microsoft.com/office/drawing/2014/main" id="{03512C57-4A36-46E5-A616-78D1971BCA96}"/>
              </a:ext>
            </a:extLst>
          </p:cNvPr>
          <p:cNvSpPr txBox="1"/>
          <p:nvPr/>
        </p:nvSpPr>
        <p:spPr bwMode="auto">
          <a:xfrm>
            <a:off x="8137497" y="3953878"/>
            <a:ext cx="470001"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Ras</a:t>
            </a:r>
          </a:p>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Raf</a:t>
            </a:r>
          </a:p>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Mek</a:t>
            </a:r>
          </a:p>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Erk</a:t>
            </a:r>
          </a:p>
        </p:txBody>
      </p:sp>
      <p:sp>
        <p:nvSpPr>
          <p:cNvPr id="464" name="TextBox 463">
            <a:extLst>
              <a:ext uri="{FF2B5EF4-FFF2-40B4-BE49-F238E27FC236}">
                <a16:creationId xmlns:a16="http://schemas.microsoft.com/office/drawing/2014/main" id="{F82093A3-87A7-4A32-9844-3F5BB7EB48AC}"/>
              </a:ext>
            </a:extLst>
          </p:cNvPr>
          <p:cNvSpPr txBox="1"/>
          <p:nvPr/>
        </p:nvSpPr>
        <p:spPr bwMode="auto">
          <a:xfrm>
            <a:off x="8927817" y="3984819"/>
            <a:ext cx="7885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PI3K</a:t>
            </a:r>
          </a:p>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AKT</a:t>
            </a:r>
          </a:p>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M-TORC1</a:t>
            </a:r>
          </a:p>
        </p:txBody>
      </p:sp>
      <p:sp>
        <p:nvSpPr>
          <p:cNvPr id="465" name="TextBox 464">
            <a:extLst>
              <a:ext uri="{FF2B5EF4-FFF2-40B4-BE49-F238E27FC236}">
                <a16:creationId xmlns:a16="http://schemas.microsoft.com/office/drawing/2014/main" id="{5199E6BF-AB8E-4133-99DE-8DBB92C76DCF}"/>
              </a:ext>
            </a:extLst>
          </p:cNvPr>
          <p:cNvSpPr txBox="1"/>
          <p:nvPr/>
        </p:nvSpPr>
        <p:spPr bwMode="auto">
          <a:xfrm>
            <a:off x="5353073" y="3015788"/>
            <a:ext cx="223869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First-Generation TKI: </a:t>
            </a:r>
            <a:br>
              <a:rPr kumimoji="0" 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Erlotinib, gefitinib</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600" dirty="0">
                <a:solidFill>
                  <a:srgbClr val="000000"/>
                </a:solidFill>
                <a:latin typeface="Calibri" panose="020F0502020204030204" pitchFamily="34" charset="0"/>
              </a:rPr>
              <a:t>Seco</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nd-Generation TKI: </a:t>
            </a:r>
            <a:b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Afatinib, dacomitinib</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600" dirty="0">
                <a:solidFill>
                  <a:srgbClr val="000000"/>
                </a:solidFill>
                <a:latin typeface="Calibri" panose="020F0502020204030204" pitchFamily="34" charset="0"/>
              </a:rPr>
              <a:t>Thi</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rd-Generation TKI: </a:t>
            </a:r>
            <a:br>
              <a:rPr kumimoji="0" 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Osimertinib</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Antibody:</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Amivantamab,</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necitumumab</a:t>
            </a:r>
          </a:p>
        </p:txBody>
      </p:sp>
      <p:grpSp>
        <p:nvGrpSpPr>
          <p:cNvPr id="417" name="Group 416">
            <a:extLst>
              <a:ext uri="{FF2B5EF4-FFF2-40B4-BE49-F238E27FC236}">
                <a16:creationId xmlns:a16="http://schemas.microsoft.com/office/drawing/2014/main" id="{4BEF4C36-D14E-4F16-881B-01CFFD776003}"/>
              </a:ext>
            </a:extLst>
          </p:cNvPr>
          <p:cNvGrpSpPr/>
          <p:nvPr/>
        </p:nvGrpSpPr>
        <p:grpSpPr>
          <a:xfrm rot="6646665">
            <a:off x="7423413" y="3637696"/>
            <a:ext cx="324957" cy="443181"/>
            <a:chOff x="8212542" y="3252000"/>
            <a:chExt cx="324957" cy="443181"/>
          </a:xfrm>
        </p:grpSpPr>
        <p:cxnSp>
          <p:nvCxnSpPr>
            <p:cNvPr id="418" name="Straight Connector 417">
              <a:extLst>
                <a:ext uri="{FF2B5EF4-FFF2-40B4-BE49-F238E27FC236}">
                  <a16:creationId xmlns:a16="http://schemas.microsoft.com/office/drawing/2014/main" id="{A91A7E76-540A-43AF-AE87-EB0CE1A5EEC8}"/>
                </a:ext>
              </a:extLst>
            </p:cNvPr>
            <p:cNvCxnSpPr>
              <a:cxnSpLocks/>
            </p:cNvCxnSpPr>
            <p:nvPr/>
          </p:nvCxnSpPr>
          <p:spPr bwMode="auto">
            <a:xfrm rot="14953335" flipV="1">
              <a:off x="8236747" y="3394429"/>
              <a:ext cx="413446" cy="188058"/>
            </a:xfrm>
            <a:prstGeom prst="line">
              <a:avLst/>
            </a:prstGeom>
            <a:noFill/>
            <a:ln w="38100" cap="flat" cmpd="sng" algn="ctr">
              <a:solidFill>
                <a:srgbClr val="FF0000"/>
              </a:solidFill>
              <a:prstDash val="solid"/>
              <a:round/>
              <a:headEnd type="none" w="med" len="med"/>
              <a:tailEnd type="none" w="med" len="med"/>
            </a:ln>
            <a:effectLst/>
          </p:spPr>
        </p:cxnSp>
        <p:cxnSp>
          <p:nvCxnSpPr>
            <p:cNvPr id="419" name="Straight Connector 418">
              <a:extLst>
                <a:ext uri="{FF2B5EF4-FFF2-40B4-BE49-F238E27FC236}">
                  <a16:creationId xmlns:a16="http://schemas.microsoft.com/office/drawing/2014/main" id="{10403D68-1217-40BF-B7BC-C91FDDE900C3}"/>
                </a:ext>
              </a:extLst>
            </p:cNvPr>
            <p:cNvCxnSpPr/>
            <p:nvPr/>
          </p:nvCxnSpPr>
          <p:spPr bwMode="auto">
            <a:xfrm flipV="1">
              <a:off x="8212542" y="3252000"/>
              <a:ext cx="140928" cy="145602"/>
            </a:xfrm>
            <a:prstGeom prst="line">
              <a:avLst/>
            </a:prstGeom>
            <a:noFill/>
            <a:ln w="38100" cap="flat" cmpd="sng" algn="ctr">
              <a:solidFill>
                <a:srgbClr val="FF0000"/>
              </a:solidFill>
              <a:prstDash val="solid"/>
              <a:round/>
              <a:headEnd type="none" w="med" len="med"/>
              <a:tailEnd type="none" w="med" len="med"/>
            </a:ln>
            <a:effectLst/>
          </p:spPr>
        </p:cxnSp>
      </p:grpSp>
      <p:grpSp>
        <p:nvGrpSpPr>
          <p:cNvPr id="483" name="Group 482">
            <a:extLst>
              <a:ext uri="{FF2B5EF4-FFF2-40B4-BE49-F238E27FC236}">
                <a16:creationId xmlns:a16="http://schemas.microsoft.com/office/drawing/2014/main" id="{7AFCCB26-7858-4DBF-B027-4DF0DEF78826}"/>
              </a:ext>
            </a:extLst>
          </p:cNvPr>
          <p:cNvGrpSpPr/>
          <p:nvPr/>
        </p:nvGrpSpPr>
        <p:grpSpPr>
          <a:xfrm>
            <a:off x="7937527" y="3656509"/>
            <a:ext cx="312343" cy="176740"/>
            <a:chOff x="7937527" y="3674889"/>
            <a:chExt cx="312343" cy="176740"/>
          </a:xfrm>
        </p:grpSpPr>
        <p:cxnSp>
          <p:nvCxnSpPr>
            <p:cNvPr id="474" name="Straight Connector 473">
              <a:extLst>
                <a:ext uri="{FF2B5EF4-FFF2-40B4-BE49-F238E27FC236}">
                  <a16:creationId xmlns:a16="http://schemas.microsoft.com/office/drawing/2014/main" id="{C705A44D-9369-4C86-AEFF-A78FE65CFFD5}"/>
                </a:ext>
              </a:extLst>
            </p:cNvPr>
            <p:cNvCxnSpPr/>
            <p:nvPr/>
          </p:nvCxnSpPr>
          <p:spPr bwMode="auto">
            <a:xfrm rot="11970193" flipH="1" flipV="1">
              <a:off x="7937527" y="3706027"/>
              <a:ext cx="140928" cy="145602"/>
            </a:xfrm>
            <a:prstGeom prst="line">
              <a:avLst/>
            </a:prstGeom>
            <a:noFill/>
            <a:ln w="38100" cap="flat" cmpd="sng" algn="ctr">
              <a:solidFill>
                <a:srgbClr val="FF0000"/>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D7F0BCAC-3502-48B8-BA94-43B6AE692EAB}"/>
                </a:ext>
              </a:extLst>
            </p:cNvPr>
            <p:cNvCxnSpPr>
              <a:cxnSpLocks/>
            </p:cNvCxnSpPr>
            <p:nvPr/>
          </p:nvCxnSpPr>
          <p:spPr bwMode="auto">
            <a:xfrm flipH="1">
              <a:off x="8008445" y="3674889"/>
              <a:ext cx="241425" cy="90598"/>
            </a:xfrm>
            <a:prstGeom prst="line">
              <a:avLst/>
            </a:prstGeom>
            <a:noFill/>
            <a:ln w="38100" cap="flat" cmpd="sng" algn="ctr">
              <a:solidFill>
                <a:srgbClr val="FF0000"/>
              </a:solidFill>
              <a:prstDash val="solid"/>
              <a:round/>
              <a:headEnd type="none" w="med" len="med"/>
              <a:tailEnd type="none" w="med" len="med"/>
            </a:ln>
            <a:effectLst/>
          </p:spPr>
        </p:cxnSp>
      </p:grpSp>
      <p:grpSp>
        <p:nvGrpSpPr>
          <p:cNvPr id="486" name="Group 485">
            <a:extLst>
              <a:ext uri="{FF2B5EF4-FFF2-40B4-BE49-F238E27FC236}">
                <a16:creationId xmlns:a16="http://schemas.microsoft.com/office/drawing/2014/main" id="{2A49BCE2-E61E-43DB-A63C-21898505DF33}"/>
              </a:ext>
            </a:extLst>
          </p:cNvPr>
          <p:cNvGrpSpPr/>
          <p:nvPr/>
        </p:nvGrpSpPr>
        <p:grpSpPr>
          <a:xfrm rot="14710386" flipH="1">
            <a:off x="9864838" y="3639153"/>
            <a:ext cx="324957" cy="443181"/>
            <a:chOff x="8212542" y="3252000"/>
            <a:chExt cx="324957" cy="443181"/>
          </a:xfrm>
        </p:grpSpPr>
        <p:cxnSp>
          <p:nvCxnSpPr>
            <p:cNvPr id="490" name="Straight Connector 489">
              <a:extLst>
                <a:ext uri="{FF2B5EF4-FFF2-40B4-BE49-F238E27FC236}">
                  <a16:creationId xmlns:a16="http://schemas.microsoft.com/office/drawing/2014/main" id="{04D7AA10-8445-47D3-A8CA-636C4849FD03}"/>
                </a:ext>
              </a:extLst>
            </p:cNvPr>
            <p:cNvCxnSpPr>
              <a:cxnSpLocks/>
            </p:cNvCxnSpPr>
            <p:nvPr/>
          </p:nvCxnSpPr>
          <p:spPr bwMode="auto">
            <a:xfrm rot="14953335" flipV="1">
              <a:off x="8236747" y="3394429"/>
              <a:ext cx="413446" cy="188058"/>
            </a:xfrm>
            <a:prstGeom prst="line">
              <a:avLst/>
            </a:prstGeom>
            <a:noFill/>
            <a:ln w="38100" cap="flat" cmpd="sng" algn="ctr">
              <a:solidFill>
                <a:srgbClr val="FF0000"/>
              </a:solidFill>
              <a:prstDash val="solid"/>
              <a:round/>
              <a:headEnd type="none" w="med" len="med"/>
              <a:tailEnd type="none" w="med" len="med"/>
            </a:ln>
            <a:effectLst/>
          </p:spPr>
        </p:cxnSp>
        <p:cxnSp>
          <p:nvCxnSpPr>
            <p:cNvPr id="491" name="Straight Connector 490">
              <a:extLst>
                <a:ext uri="{FF2B5EF4-FFF2-40B4-BE49-F238E27FC236}">
                  <a16:creationId xmlns:a16="http://schemas.microsoft.com/office/drawing/2014/main" id="{A3247A0A-B63F-4ADF-820D-B364F4385EAB}"/>
                </a:ext>
              </a:extLst>
            </p:cNvPr>
            <p:cNvCxnSpPr/>
            <p:nvPr/>
          </p:nvCxnSpPr>
          <p:spPr bwMode="auto">
            <a:xfrm flipV="1">
              <a:off x="8212542" y="3252000"/>
              <a:ext cx="140928" cy="145602"/>
            </a:xfrm>
            <a:prstGeom prst="line">
              <a:avLst/>
            </a:prstGeom>
            <a:noFill/>
            <a:ln w="38100" cap="flat" cmpd="sng" algn="ctr">
              <a:solidFill>
                <a:srgbClr val="FF0000"/>
              </a:solidFill>
              <a:prstDash val="solid"/>
              <a:round/>
              <a:headEnd type="none" w="med" len="med"/>
              <a:tailEnd type="none" w="med" len="med"/>
            </a:ln>
            <a:effectLst/>
          </p:spPr>
        </p:cxnSp>
      </p:grpSp>
      <p:grpSp>
        <p:nvGrpSpPr>
          <p:cNvPr id="492" name="Group 491">
            <a:extLst>
              <a:ext uri="{FF2B5EF4-FFF2-40B4-BE49-F238E27FC236}">
                <a16:creationId xmlns:a16="http://schemas.microsoft.com/office/drawing/2014/main" id="{2919A940-AFF8-495A-B580-950C76AA55F1}"/>
              </a:ext>
            </a:extLst>
          </p:cNvPr>
          <p:cNvGrpSpPr/>
          <p:nvPr/>
        </p:nvGrpSpPr>
        <p:grpSpPr>
          <a:xfrm rot="21357051" flipH="1">
            <a:off x="9361826" y="3646574"/>
            <a:ext cx="312343" cy="176740"/>
            <a:chOff x="7937527" y="3674889"/>
            <a:chExt cx="312343" cy="176740"/>
          </a:xfrm>
        </p:grpSpPr>
        <p:cxnSp>
          <p:nvCxnSpPr>
            <p:cNvPr id="493" name="Straight Connector 492">
              <a:extLst>
                <a:ext uri="{FF2B5EF4-FFF2-40B4-BE49-F238E27FC236}">
                  <a16:creationId xmlns:a16="http://schemas.microsoft.com/office/drawing/2014/main" id="{4317DA82-ABB2-49CE-8CA5-EC36756A835F}"/>
                </a:ext>
              </a:extLst>
            </p:cNvPr>
            <p:cNvCxnSpPr/>
            <p:nvPr/>
          </p:nvCxnSpPr>
          <p:spPr bwMode="auto">
            <a:xfrm rot="11970193" flipH="1" flipV="1">
              <a:off x="7937527" y="3706027"/>
              <a:ext cx="140928" cy="145602"/>
            </a:xfrm>
            <a:prstGeom prst="line">
              <a:avLst/>
            </a:prstGeom>
            <a:noFill/>
            <a:ln w="38100" cap="flat" cmpd="sng" algn="ctr">
              <a:solidFill>
                <a:srgbClr val="FF0000"/>
              </a:solidFill>
              <a:prstDash val="solid"/>
              <a:round/>
              <a:headEnd type="none" w="med" len="med"/>
              <a:tailEnd type="none" w="med" len="med"/>
            </a:ln>
            <a:effectLst/>
          </p:spPr>
        </p:cxnSp>
        <p:cxnSp>
          <p:nvCxnSpPr>
            <p:cNvPr id="494" name="Straight Connector 493">
              <a:extLst>
                <a:ext uri="{FF2B5EF4-FFF2-40B4-BE49-F238E27FC236}">
                  <a16:creationId xmlns:a16="http://schemas.microsoft.com/office/drawing/2014/main" id="{DFC28BA5-4F30-455C-A350-AEBD7C543657}"/>
                </a:ext>
              </a:extLst>
            </p:cNvPr>
            <p:cNvCxnSpPr>
              <a:cxnSpLocks/>
            </p:cNvCxnSpPr>
            <p:nvPr/>
          </p:nvCxnSpPr>
          <p:spPr bwMode="auto">
            <a:xfrm flipH="1">
              <a:off x="8008445" y="3674889"/>
              <a:ext cx="241425" cy="90598"/>
            </a:xfrm>
            <a:prstGeom prst="line">
              <a:avLst/>
            </a:prstGeom>
            <a:noFill/>
            <a:ln w="38100" cap="flat" cmpd="sng" algn="ctr">
              <a:solidFill>
                <a:srgbClr val="FF0000"/>
              </a:solidFill>
              <a:prstDash val="solid"/>
              <a:round/>
              <a:headEnd type="none" w="med" len="med"/>
              <a:tailEnd type="none" w="med" len="med"/>
            </a:ln>
            <a:effectLst/>
          </p:spPr>
        </p:cxnSp>
      </p:grpSp>
      <p:sp>
        <p:nvSpPr>
          <p:cNvPr id="499" name="Freeform: Shape 498">
            <a:extLst>
              <a:ext uri="{FF2B5EF4-FFF2-40B4-BE49-F238E27FC236}">
                <a16:creationId xmlns:a16="http://schemas.microsoft.com/office/drawing/2014/main" id="{7BCF3248-4697-4148-AEB4-0DDD7187027A}"/>
              </a:ext>
            </a:extLst>
          </p:cNvPr>
          <p:cNvSpPr/>
          <p:nvPr/>
        </p:nvSpPr>
        <p:spPr bwMode="auto">
          <a:xfrm>
            <a:off x="8541150" y="3905284"/>
            <a:ext cx="991772" cy="239152"/>
          </a:xfrm>
          <a:custGeom>
            <a:avLst/>
            <a:gdLst>
              <a:gd name="connsiteX0" fmla="*/ 0 w 1118381"/>
              <a:gd name="connsiteY0" fmla="*/ 133643 h 133643"/>
              <a:gd name="connsiteX1" fmla="*/ 1118381 w 1118381"/>
              <a:gd name="connsiteY1" fmla="*/ 0 h 133643"/>
              <a:gd name="connsiteX2" fmla="*/ 949569 w 1118381"/>
              <a:gd name="connsiteY2" fmla="*/ 133643 h 133643"/>
              <a:gd name="connsiteX0" fmla="*/ 0 w 1005840"/>
              <a:gd name="connsiteY0" fmla="*/ 154745 h 154745"/>
              <a:gd name="connsiteX1" fmla="*/ 1005840 w 1005840"/>
              <a:gd name="connsiteY1" fmla="*/ 0 h 154745"/>
              <a:gd name="connsiteX2" fmla="*/ 837028 w 1005840"/>
              <a:gd name="connsiteY2" fmla="*/ 133643 h 154745"/>
              <a:gd name="connsiteX0" fmla="*/ 0 w 991772"/>
              <a:gd name="connsiteY0" fmla="*/ 239152 h 239152"/>
              <a:gd name="connsiteX1" fmla="*/ 991772 w 991772"/>
              <a:gd name="connsiteY1" fmla="*/ 0 h 239152"/>
              <a:gd name="connsiteX2" fmla="*/ 822960 w 991772"/>
              <a:gd name="connsiteY2" fmla="*/ 133643 h 239152"/>
              <a:gd name="connsiteX0" fmla="*/ 0 w 991772"/>
              <a:gd name="connsiteY0" fmla="*/ 239152 h 239152"/>
              <a:gd name="connsiteX1" fmla="*/ 991772 w 991772"/>
              <a:gd name="connsiteY1" fmla="*/ 0 h 239152"/>
              <a:gd name="connsiteX2" fmla="*/ 822960 w 991772"/>
              <a:gd name="connsiteY2" fmla="*/ 133643 h 239152"/>
            </a:gdLst>
            <a:ahLst/>
            <a:cxnLst>
              <a:cxn ang="0">
                <a:pos x="connsiteX0" y="connsiteY0"/>
              </a:cxn>
              <a:cxn ang="0">
                <a:pos x="connsiteX1" y="connsiteY1"/>
              </a:cxn>
              <a:cxn ang="0">
                <a:pos x="connsiteX2" y="connsiteY2"/>
              </a:cxn>
            </a:cxnLst>
            <a:rect l="l" t="t" r="r" b="b"/>
            <a:pathLst>
              <a:path w="991772" h="239152">
                <a:moveTo>
                  <a:pt x="0" y="239152"/>
                </a:moveTo>
                <a:lnTo>
                  <a:pt x="991772" y="0"/>
                </a:lnTo>
                <a:lnTo>
                  <a:pt x="822960" y="133643"/>
                </a:lnTo>
              </a:path>
            </a:pathLst>
          </a:custGeom>
          <a:noFill/>
          <a:ln w="28575">
            <a:solidFill>
              <a:schemeClr val="bg1"/>
            </a:solidFill>
            <a:miter lim="800000"/>
            <a:headEnd type="triangle" w="med" len="med"/>
            <a:tailEnd type="triangle" w="med" len="me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500" name="Freeform: Shape 499">
            <a:extLst>
              <a:ext uri="{FF2B5EF4-FFF2-40B4-BE49-F238E27FC236}">
                <a16:creationId xmlns:a16="http://schemas.microsoft.com/office/drawing/2014/main" id="{B45C09EE-ED9D-48C7-BB52-00E657B5232E}"/>
              </a:ext>
            </a:extLst>
          </p:cNvPr>
          <p:cNvSpPr/>
          <p:nvPr/>
        </p:nvSpPr>
        <p:spPr bwMode="auto">
          <a:xfrm flipH="1">
            <a:off x="8058748" y="3922847"/>
            <a:ext cx="1083212" cy="225083"/>
          </a:xfrm>
          <a:custGeom>
            <a:avLst/>
            <a:gdLst>
              <a:gd name="connsiteX0" fmla="*/ 0 w 1118381"/>
              <a:gd name="connsiteY0" fmla="*/ 133643 h 133643"/>
              <a:gd name="connsiteX1" fmla="*/ 1118381 w 1118381"/>
              <a:gd name="connsiteY1" fmla="*/ 0 h 133643"/>
              <a:gd name="connsiteX2" fmla="*/ 949569 w 1118381"/>
              <a:gd name="connsiteY2" fmla="*/ 133643 h 133643"/>
              <a:gd name="connsiteX0" fmla="*/ 0 w 1083212"/>
              <a:gd name="connsiteY0" fmla="*/ 225083 h 225083"/>
              <a:gd name="connsiteX1" fmla="*/ 1083212 w 1083212"/>
              <a:gd name="connsiteY1" fmla="*/ 0 h 225083"/>
              <a:gd name="connsiteX2" fmla="*/ 914400 w 1083212"/>
              <a:gd name="connsiteY2" fmla="*/ 133643 h 225083"/>
            </a:gdLst>
            <a:ahLst/>
            <a:cxnLst>
              <a:cxn ang="0">
                <a:pos x="connsiteX0" y="connsiteY0"/>
              </a:cxn>
              <a:cxn ang="0">
                <a:pos x="connsiteX1" y="connsiteY1"/>
              </a:cxn>
              <a:cxn ang="0">
                <a:pos x="connsiteX2" y="connsiteY2"/>
              </a:cxn>
            </a:cxnLst>
            <a:rect l="l" t="t" r="r" b="b"/>
            <a:pathLst>
              <a:path w="1083212" h="225083">
                <a:moveTo>
                  <a:pt x="0" y="225083"/>
                </a:moveTo>
                <a:lnTo>
                  <a:pt x="1083212" y="0"/>
                </a:lnTo>
                <a:lnTo>
                  <a:pt x="914400" y="133643"/>
                </a:lnTo>
              </a:path>
            </a:pathLst>
          </a:custGeom>
          <a:noFill/>
          <a:ln w="28575">
            <a:solidFill>
              <a:schemeClr val="bg1"/>
            </a:solidFill>
            <a:miter lim="800000"/>
            <a:headEnd type="triangle" w="med" len="med"/>
            <a:tailEnd type="triangle" w="med" len="me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cxnSp>
        <p:nvCxnSpPr>
          <p:cNvPr id="502" name="Straight Arrow Connector 501">
            <a:extLst>
              <a:ext uri="{FF2B5EF4-FFF2-40B4-BE49-F238E27FC236}">
                <a16:creationId xmlns:a16="http://schemas.microsoft.com/office/drawing/2014/main" id="{BE445197-03CF-4D5B-A487-09A2C09D1022}"/>
              </a:ext>
            </a:extLst>
          </p:cNvPr>
          <p:cNvCxnSpPr>
            <a:cxnSpLocks/>
          </p:cNvCxnSpPr>
          <p:nvPr/>
        </p:nvCxnSpPr>
        <p:spPr bwMode="auto">
          <a:xfrm>
            <a:off x="8377048" y="4160021"/>
            <a:ext cx="0" cy="118391"/>
          </a:xfrm>
          <a:prstGeom prst="straightConnector1">
            <a:avLst/>
          </a:prstGeom>
          <a:noFill/>
          <a:ln w="19050" cap="flat" cmpd="sng" algn="ctr">
            <a:solidFill>
              <a:schemeClr val="bg1"/>
            </a:solidFill>
            <a:prstDash val="solid"/>
            <a:round/>
            <a:headEnd type="none" w="med" len="med"/>
            <a:tailEnd type="triangle"/>
          </a:ln>
          <a:effectLst/>
        </p:spPr>
      </p:cxnSp>
      <p:cxnSp>
        <p:nvCxnSpPr>
          <p:cNvPr id="504" name="Straight Arrow Connector 503">
            <a:extLst>
              <a:ext uri="{FF2B5EF4-FFF2-40B4-BE49-F238E27FC236}">
                <a16:creationId xmlns:a16="http://schemas.microsoft.com/office/drawing/2014/main" id="{B7411AD4-2A03-47CE-A9AB-4EFF34400986}"/>
              </a:ext>
            </a:extLst>
          </p:cNvPr>
          <p:cNvCxnSpPr>
            <a:cxnSpLocks/>
          </p:cNvCxnSpPr>
          <p:nvPr/>
        </p:nvCxnSpPr>
        <p:spPr bwMode="auto">
          <a:xfrm>
            <a:off x="8377048" y="4461311"/>
            <a:ext cx="0" cy="118391"/>
          </a:xfrm>
          <a:prstGeom prst="straightConnector1">
            <a:avLst/>
          </a:prstGeom>
          <a:noFill/>
          <a:ln w="19050" cap="flat" cmpd="sng" algn="ctr">
            <a:solidFill>
              <a:schemeClr val="bg1"/>
            </a:solidFill>
            <a:prstDash val="solid"/>
            <a:round/>
            <a:headEnd type="none" w="med" len="med"/>
            <a:tailEnd type="triangle"/>
          </a:ln>
          <a:effectLst/>
        </p:spPr>
      </p:cxnSp>
      <p:cxnSp>
        <p:nvCxnSpPr>
          <p:cNvPr id="505" name="Straight Arrow Connector 504">
            <a:extLst>
              <a:ext uri="{FF2B5EF4-FFF2-40B4-BE49-F238E27FC236}">
                <a16:creationId xmlns:a16="http://schemas.microsoft.com/office/drawing/2014/main" id="{0014BC4C-7F0C-4D42-8010-EB6E4A6317A8}"/>
              </a:ext>
            </a:extLst>
          </p:cNvPr>
          <p:cNvCxnSpPr>
            <a:cxnSpLocks/>
          </p:cNvCxnSpPr>
          <p:nvPr/>
        </p:nvCxnSpPr>
        <p:spPr bwMode="auto">
          <a:xfrm>
            <a:off x="8377048" y="4727935"/>
            <a:ext cx="0" cy="118391"/>
          </a:xfrm>
          <a:prstGeom prst="straightConnector1">
            <a:avLst/>
          </a:prstGeom>
          <a:noFill/>
          <a:ln w="19050" cap="flat" cmpd="sng" algn="ctr">
            <a:solidFill>
              <a:schemeClr val="bg1"/>
            </a:solidFill>
            <a:prstDash val="solid"/>
            <a:round/>
            <a:headEnd type="none" w="med" len="med"/>
            <a:tailEnd type="triangle"/>
          </a:ln>
          <a:effectLst/>
        </p:spPr>
      </p:cxnSp>
      <p:cxnSp>
        <p:nvCxnSpPr>
          <p:cNvPr id="506" name="Straight Arrow Connector 505">
            <a:extLst>
              <a:ext uri="{FF2B5EF4-FFF2-40B4-BE49-F238E27FC236}">
                <a16:creationId xmlns:a16="http://schemas.microsoft.com/office/drawing/2014/main" id="{A90465CC-D21D-4735-93B2-2DA00E98372A}"/>
              </a:ext>
            </a:extLst>
          </p:cNvPr>
          <p:cNvCxnSpPr>
            <a:cxnSpLocks/>
          </p:cNvCxnSpPr>
          <p:nvPr/>
        </p:nvCxnSpPr>
        <p:spPr bwMode="auto">
          <a:xfrm>
            <a:off x="9313264" y="4205400"/>
            <a:ext cx="0" cy="118391"/>
          </a:xfrm>
          <a:prstGeom prst="straightConnector1">
            <a:avLst/>
          </a:prstGeom>
          <a:noFill/>
          <a:ln w="19050" cap="flat" cmpd="sng" algn="ctr">
            <a:solidFill>
              <a:schemeClr val="bg1"/>
            </a:solidFill>
            <a:prstDash val="solid"/>
            <a:round/>
            <a:headEnd type="none" w="med" len="med"/>
            <a:tailEnd type="triangle"/>
          </a:ln>
          <a:effectLst/>
        </p:spPr>
      </p:cxnSp>
      <p:cxnSp>
        <p:nvCxnSpPr>
          <p:cNvPr id="507" name="Straight Arrow Connector 506">
            <a:extLst>
              <a:ext uri="{FF2B5EF4-FFF2-40B4-BE49-F238E27FC236}">
                <a16:creationId xmlns:a16="http://schemas.microsoft.com/office/drawing/2014/main" id="{11D7C85C-6199-4544-A7B6-65005960B82C}"/>
              </a:ext>
            </a:extLst>
          </p:cNvPr>
          <p:cNvCxnSpPr>
            <a:cxnSpLocks/>
          </p:cNvCxnSpPr>
          <p:nvPr/>
        </p:nvCxnSpPr>
        <p:spPr bwMode="auto">
          <a:xfrm>
            <a:off x="9313264" y="4485910"/>
            <a:ext cx="0" cy="118391"/>
          </a:xfrm>
          <a:prstGeom prst="straightConnector1">
            <a:avLst/>
          </a:prstGeom>
          <a:noFill/>
          <a:ln w="19050" cap="flat" cmpd="sng" algn="ctr">
            <a:solidFill>
              <a:schemeClr val="bg1"/>
            </a:solidFill>
            <a:prstDash val="solid"/>
            <a:round/>
            <a:headEnd type="none" w="med" len="med"/>
            <a:tailEnd type="triangle"/>
          </a:ln>
          <a:effectLst/>
        </p:spPr>
      </p:cxnSp>
      <p:grpSp>
        <p:nvGrpSpPr>
          <p:cNvPr id="508" name="Group 507">
            <a:extLst>
              <a:ext uri="{FF2B5EF4-FFF2-40B4-BE49-F238E27FC236}">
                <a16:creationId xmlns:a16="http://schemas.microsoft.com/office/drawing/2014/main" id="{7A71B1D6-4D1D-4A57-9578-0767F1BBC92C}"/>
              </a:ext>
            </a:extLst>
          </p:cNvPr>
          <p:cNvGrpSpPr/>
          <p:nvPr/>
        </p:nvGrpSpPr>
        <p:grpSpPr>
          <a:xfrm rot="18242940" flipH="1">
            <a:off x="8838501" y="2403386"/>
            <a:ext cx="312343" cy="176740"/>
            <a:chOff x="7937527" y="3674889"/>
            <a:chExt cx="312343" cy="176740"/>
          </a:xfrm>
        </p:grpSpPr>
        <p:cxnSp>
          <p:nvCxnSpPr>
            <p:cNvPr id="509" name="Straight Connector 508">
              <a:extLst>
                <a:ext uri="{FF2B5EF4-FFF2-40B4-BE49-F238E27FC236}">
                  <a16:creationId xmlns:a16="http://schemas.microsoft.com/office/drawing/2014/main" id="{7B26E42D-509D-4EEE-8AD7-48AEF135B6C6}"/>
                </a:ext>
              </a:extLst>
            </p:cNvPr>
            <p:cNvCxnSpPr/>
            <p:nvPr/>
          </p:nvCxnSpPr>
          <p:spPr bwMode="auto">
            <a:xfrm rot="11970193" flipH="1" flipV="1">
              <a:off x="7937527" y="3706027"/>
              <a:ext cx="140928" cy="145602"/>
            </a:xfrm>
            <a:prstGeom prst="line">
              <a:avLst/>
            </a:prstGeom>
            <a:noFill/>
            <a:ln w="38100" cap="flat" cmpd="sng" algn="ctr">
              <a:solidFill>
                <a:srgbClr val="FF0000"/>
              </a:solidFill>
              <a:prstDash val="solid"/>
              <a:round/>
              <a:headEnd type="none" w="med" len="med"/>
              <a:tailEnd type="none" w="med" len="med"/>
            </a:ln>
            <a:effectLst/>
          </p:spPr>
        </p:cxnSp>
        <p:cxnSp>
          <p:nvCxnSpPr>
            <p:cNvPr id="510" name="Straight Connector 509">
              <a:extLst>
                <a:ext uri="{FF2B5EF4-FFF2-40B4-BE49-F238E27FC236}">
                  <a16:creationId xmlns:a16="http://schemas.microsoft.com/office/drawing/2014/main" id="{0207371E-7B94-4B0E-8722-A48B3CC8F8F4}"/>
                </a:ext>
              </a:extLst>
            </p:cNvPr>
            <p:cNvCxnSpPr>
              <a:cxnSpLocks/>
            </p:cNvCxnSpPr>
            <p:nvPr/>
          </p:nvCxnSpPr>
          <p:spPr bwMode="auto">
            <a:xfrm flipH="1">
              <a:off x="8008445" y="3674889"/>
              <a:ext cx="241425" cy="90598"/>
            </a:xfrm>
            <a:prstGeom prst="line">
              <a:avLst/>
            </a:prstGeom>
            <a:noFill/>
            <a:ln w="38100" cap="flat" cmpd="sng" algn="ctr">
              <a:solidFill>
                <a:srgbClr val="FF0000"/>
              </a:solidFill>
              <a:prstDash val="solid"/>
              <a:round/>
              <a:headEnd type="none" w="med" len="med"/>
              <a:tailEnd type="none" w="med" len="med"/>
            </a:ln>
            <a:effectLst/>
          </p:spPr>
        </p:cxnSp>
      </p:grpSp>
      <p:sp>
        <p:nvSpPr>
          <p:cNvPr id="514" name="Freeform: Shape 513">
            <a:extLst>
              <a:ext uri="{FF2B5EF4-FFF2-40B4-BE49-F238E27FC236}">
                <a16:creationId xmlns:a16="http://schemas.microsoft.com/office/drawing/2014/main" id="{0B910986-64F6-4B26-B93E-9642D36D7A23}"/>
              </a:ext>
            </a:extLst>
          </p:cNvPr>
          <p:cNvSpPr/>
          <p:nvPr/>
        </p:nvSpPr>
        <p:spPr bwMode="auto">
          <a:xfrm rot="1268214">
            <a:off x="9288773" y="2855473"/>
            <a:ext cx="1561460" cy="93550"/>
          </a:xfrm>
          <a:custGeom>
            <a:avLst/>
            <a:gdLst>
              <a:gd name="connsiteX0" fmla="*/ 0 w 1983658"/>
              <a:gd name="connsiteY0" fmla="*/ 0 h 95864"/>
              <a:gd name="connsiteX1" fmla="*/ 0 w 1983658"/>
              <a:gd name="connsiteY1" fmla="*/ 95864 h 95864"/>
              <a:gd name="connsiteX2" fmla="*/ 1983658 w 1983658"/>
              <a:gd name="connsiteY2" fmla="*/ 95864 h 95864"/>
              <a:gd name="connsiteX3" fmla="*/ 1983658 w 1983658"/>
              <a:gd name="connsiteY3" fmla="*/ 7374 h 95864"/>
            </a:gdLst>
            <a:ahLst/>
            <a:cxnLst>
              <a:cxn ang="0">
                <a:pos x="connsiteX0" y="connsiteY0"/>
              </a:cxn>
              <a:cxn ang="0">
                <a:pos x="connsiteX1" y="connsiteY1"/>
              </a:cxn>
              <a:cxn ang="0">
                <a:pos x="connsiteX2" y="connsiteY2"/>
              </a:cxn>
              <a:cxn ang="0">
                <a:pos x="connsiteX3" y="connsiteY3"/>
              </a:cxn>
            </a:cxnLst>
            <a:rect l="l" t="t" r="r" b="b"/>
            <a:pathLst>
              <a:path w="1983658" h="95864">
                <a:moveTo>
                  <a:pt x="0" y="0"/>
                </a:moveTo>
                <a:lnTo>
                  <a:pt x="0" y="95864"/>
                </a:lnTo>
                <a:lnTo>
                  <a:pt x="1983658" y="95864"/>
                </a:lnTo>
                <a:lnTo>
                  <a:pt x="1983658" y="7374"/>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528" name="Group 527">
            <a:extLst>
              <a:ext uri="{FF2B5EF4-FFF2-40B4-BE49-F238E27FC236}">
                <a16:creationId xmlns:a16="http://schemas.microsoft.com/office/drawing/2014/main" id="{8264301B-839E-4770-8544-02BFD353473B}"/>
              </a:ext>
            </a:extLst>
          </p:cNvPr>
          <p:cNvGrpSpPr/>
          <p:nvPr/>
        </p:nvGrpSpPr>
        <p:grpSpPr>
          <a:xfrm>
            <a:off x="9835826" y="3148833"/>
            <a:ext cx="423739" cy="187778"/>
            <a:chOff x="9835826" y="3148833"/>
            <a:chExt cx="423739" cy="187778"/>
          </a:xfrm>
        </p:grpSpPr>
        <p:grpSp>
          <p:nvGrpSpPr>
            <p:cNvPr id="522" name="Group 521">
              <a:extLst>
                <a:ext uri="{FF2B5EF4-FFF2-40B4-BE49-F238E27FC236}">
                  <a16:creationId xmlns:a16="http://schemas.microsoft.com/office/drawing/2014/main" id="{2944B6EE-C838-4507-9332-BFCFA10FE8F2}"/>
                </a:ext>
              </a:extLst>
            </p:cNvPr>
            <p:cNvGrpSpPr/>
            <p:nvPr/>
          </p:nvGrpSpPr>
          <p:grpSpPr>
            <a:xfrm rot="16200000">
              <a:off x="9816455" y="3176312"/>
              <a:ext cx="179670" cy="140928"/>
              <a:chOff x="10107898" y="3456898"/>
              <a:chExt cx="179670" cy="140928"/>
            </a:xfrm>
          </p:grpSpPr>
          <p:cxnSp>
            <p:nvCxnSpPr>
              <p:cNvPr id="520" name="Straight Connector 519">
                <a:extLst>
                  <a:ext uri="{FF2B5EF4-FFF2-40B4-BE49-F238E27FC236}">
                    <a16:creationId xmlns:a16="http://schemas.microsoft.com/office/drawing/2014/main" id="{F8661507-6B20-4D5D-A022-54486959E663}"/>
                  </a:ext>
                </a:extLst>
              </p:cNvPr>
              <p:cNvCxnSpPr>
                <a:cxnSpLocks/>
              </p:cNvCxnSpPr>
              <p:nvPr/>
            </p:nvCxnSpPr>
            <p:spPr bwMode="auto">
              <a:xfrm rot="5400000" flipH="1">
                <a:off x="10216350" y="3492493"/>
                <a:ext cx="38627" cy="103808"/>
              </a:xfrm>
              <a:prstGeom prst="line">
                <a:avLst/>
              </a:prstGeom>
              <a:noFill/>
              <a:ln w="38100" cap="flat" cmpd="sng" algn="ctr">
                <a:solidFill>
                  <a:srgbClr val="FF0000"/>
                </a:solidFill>
                <a:prstDash val="solid"/>
                <a:round/>
                <a:headEnd type="none" w="med" len="med"/>
                <a:tailEnd type="none" w="med" len="med"/>
              </a:ln>
              <a:effectLst/>
            </p:spPr>
          </p:cxnSp>
          <p:cxnSp>
            <p:nvCxnSpPr>
              <p:cNvPr id="521" name="Straight Connector 520">
                <a:extLst>
                  <a:ext uri="{FF2B5EF4-FFF2-40B4-BE49-F238E27FC236}">
                    <a16:creationId xmlns:a16="http://schemas.microsoft.com/office/drawing/2014/main" id="{860BAAE3-D934-401D-B16C-04E8032B51B4}"/>
                  </a:ext>
                </a:extLst>
              </p:cNvPr>
              <p:cNvCxnSpPr/>
              <p:nvPr/>
            </p:nvCxnSpPr>
            <p:spPr bwMode="auto">
              <a:xfrm rot="14710386" flipH="1" flipV="1">
                <a:off x="10110235" y="3454561"/>
                <a:ext cx="140928" cy="145602"/>
              </a:xfrm>
              <a:prstGeom prst="line">
                <a:avLst/>
              </a:prstGeom>
              <a:noFill/>
              <a:ln w="38100" cap="flat" cmpd="sng" algn="ctr">
                <a:solidFill>
                  <a:srgbClr val="FF0000"/>
                </a:solidFill>
                <a:prstDash val="solid"/>
                <a:round/>
                <a:headEnd type="none" w="med" len="med"/>
                <a:tailEnd type="none" w="med" len="med"/>
              </a:ln>
              <a:effectLst/>
            </p:spPr>
          </p:cxnSp>
        </p:grpSp>
        <p:cxnSp>
          <p:nvCxnSpPr>
            <p:cNvPr id="525" name="Straight Connector 524">
              <a:extLst>
                <a:ext uri="{FF2B5EF4-FFF2-40B4-BE49-F238E27FC236}">
                  <a16:creationId xmlns:a16="http://schemas.microsoft.com/office/drawing/2014/main" id="{A64B6A97-2C25-4E7A-9A25-7D6927D35880}"/>
                </a:ext>
              </a:extLst>
            </p:cNvPr>
            <p:cNvCxnSpPr>
              <a:cxnSpLocks/>
            </p:cNvCxnSpPr>
            <p:nvPr/>
          </p:nvCxnSpPr>
          <p:spPr bwMode="auto">
            <a:xfrm>
              <a:off x="9929986" y="3148833"/>
              <a:ext cx="329579" cy="127390"/>
            </a:xfrm>
            <a:prstGeom prst="line">
              <a:avLst/>
            </a:prstGeom>
            <a:noFill/>
            <a:ln w="38100" cap="flat" cmpd="sng" algn="ctr">
              <a:solidFill>
                <a:srgbClr val="FF0000"/>
              </a:solidFill>
              <a:prstDash val="solid"/>
              <a:round/>
              <a:headEnd type="none" w="med" len="med"/>
              <a:tailEnd type="none" w="med" len="med"/>
            </a:ln>
            <a:effectLst/>
          </p:spPr>
        </p:cxnSp>
      </p:grpSp>
      <p:sp>
        <p:nvSpPr>
          <p:cNvPr id="529" name="Freeform: Shape 528">
            <a:extLst>
              <a:ext uri="{FF2B5EF4-FFF2-40B4-BE49-F238E27FC236}">
                <a16:creationId xmlns:a16="http://schemas.microsoft.com/office/drawing/2014/main" id="{69CF96F5-68C9-4C1A-A22B-7B02BED38F1F}"/>
              </a:ext>
            </a:extLst>
          </p:cNvPr>
          <p:cNvSpPr/>
          <p:nvPr/>
        </p:nvSpPr>
        <p:spPr bwMode="auto">
          <a:xfrm>
            <a:off x="10587369" y="3179024"/>
            <a:ext cx="1133769" cy="2146601"/>
          </a:xfrm>
          <a:custGeom>
            <a:avLst/>
            <a:gdLst>
              <a:gd name="connsiteX0" fmla="*/ 0 w 1225923"/>
              <a:gd name="connsiteY0" fmla="*/ 2582426 h 2582426"/>
              <a:gd name="connsiteX1" fmla="*/ 562708 w 1225923"/>
              <a:gd name="connsiteY1" fmla="*/ 2421653 h 2582426"/>
              <a:gd name="connsiteX2" fmla="*/ 1055077 w 1225923"/>
              <a:gd name="connsiteY2" fmla="*/ 1909187 h 2582426"/>
              <a:gd name="connsiteX3" fmla="*/ 1225899 w 1225923"/>
              <a:gd name="connsiteY3" fmla="*/ 1045029 h 2582426"/>
              <a:gd name="connsiteX4" fmla="*/ 1065126 w 1225923"/>
              <a:gd name="connsiteY4" fmla="*/ 381837 h 2582426"/>
              <a:gd name="connsiteX5" fmla="*/ 753627 w 1225923"/>
              <a:gd name="connsiteY5" fmla="*/ 0 h 2582426"/>
              <a:gd name="connsiteX0" fmla="*/ 0 w 1238373"/>
              <a:gd name="connsiteY0" fmla="*/ 2582426 h 2582426"/>
              <a:gd name="connsiteX1" fmla="*/ 562708 w 1238373"/>
              <a:gd name="connsiteY1" fmla="*/ 2421653 h 2582426"/>
              <a:gd name="connsiteX2" fmla="*/ 1055077 w 1238373"/>
              <a:gd name="connsiteY2" fmla="*/ 1909187 h 2582426"/>
              <a:gd name="connsiteX3" fmla="*/ 1225899 w 1238373"/>
              <a:gd name="connsiteY3" fmla="*/ 1045029 h 2582426"/>
              <a:gd name="connsiteX4" fmla="*/ 753627 w 1238373"/>
              <a:gd name="connsiteY4" fmla="*/ 0 h 2582426"/>
              <a:gd name="connsiteX0" fmla="*/ 0 w 1238373"/>
              <a:gd name="connsiteY0" fmla="*/ 2582426 h 2582426"/>
              <a:gd name="connsiteX1" fmla="*/ 562708 w 1238373"/>
              <a:gd name="connsiteY1" fmla="*/ 2421653 h 2582426"/>
              <a:gd name="connsiteX2" fmla="*/ 1055077 w 1238373"/>
              <a:gd name="connsiteY2" fmla="*/ 1909187 h 2582426"/>
              <a:gd name="connsiteX3" fmla="*/ 1225899 w 1238373"/>
              <a:gd name="connsiteY3" fmla="*/ 1045029 h 2582426"/>
              <a:gd name="connsiteX4" fmla="*/ 753627 w 1238373"/>
              <a:gd name="connsiteY4" fmla="*/ 0 h 2582426"/>
              <a:gd name="connsiteX0" fmla="*/ 0 w 1229357"/>
              <a:gd name="connsiteY0" fmla="*/ 2582426 h 2582426"/>
              <a:gd name="connsiteX1" fmla="*/ 562708 w 1229357"/>
              <a:gd name="connsiteY1" fmla="*/ 2421653 h 2582426"/>
              <a:gd name="connsiteX2" fmla="*/ 1055077 w 1229357"/>
              <a:gd name="connsiteY2" fmla="*/ 1909187 h 2582426"/>
              <a:gd name="connsiteX3" fmla="*/ 1225899 w 1229357"/>
              <a:gd name="connsiteY3" fmla="*/ 1045029 h 2582426"/>
              <a:gd name="connsiteX4" fmla="*/ 753627 w 1229357"/>
              <a:gd name="connsiteY4" fmla="*/ 0 h 2582426"/>
              <a:gd name="connsiteX0" fmla="*/ 0 w 1229357"/>
              <a:gd name="connsiteY0" fmla="*/ 2582426 h 2582426"/>
              <a:gd name="connsiteX1" fmla="*/ 562708 w 1229357"/>
              <a:gd name="connsiteY1" fmla="*/ 2421653 h 2582426"/>
              <a:gd name="connsiteX2" fmla="*/ 1055077 w 1229357"/>
              <a:gd name="connsiteY2" fmla="*/ 1909187 h 2582426"/>
              <a:gd name="connsiteX3" fmla="*/ 1225899 w 1229357"/>
              <a:gd name="connsiteY3" fmla="*/ 1045029 h 2582426"/>
              <a:gd name="connsiteX4" fmla="*/ 753627 w 1229357"/>
              <a:gd name="connsiteY4" fmla="*/ 0 h 2582426"/>
              <a:gd name="connsiteX0" fmla="*/ 0 w 1229357"/>
              <a:gd name="connsiteY0" fmla="*/ 2582426 h 2582426"/>
              <a:gd name="connsiteX1" fmla="*/ 562708 w 1229357"/>
              <a:gd name="connsiteY1" fmla="*/ 2421653 h 2582426"/>
              <a:gd name="connsiteX2" fmla="*/ 1055077 w 1229357"/>
              <a:gd name="connsiteY2" fmla="*/ 1909187 h 2582426"/>
              <a:gd name="connsiteX3" fmla="*/ 1225899 w 1229357"/>
              <a:gd name="connsiteY3" fmla="*/ 1045029 h 2582426"/>
              <a:gd name="connsiteX4" fmla="*/ 753627 w 1229357"/>
              <a:gd name="connsiteY4" fmla="*/ 0 h 2582426"/>
              <a:gd name="connsiteX0" fmla="*/ 0 w 1229357"/>
              <a:gd name="connsiteY0" fmla="*/ 2582426 h 2582426"/>
              <a:gd name="connsiteX1" fmla="*/ 562708 w 1229357"/>
              <a:gd name="connsiteY1" fmla="*/ 2421653 h 2582426"/>
              <a:gd name="connsiteX2" fmla="*/ 1055077 w 1229357"/>
              <a:gd name="connsiteY2" fmla="*/ 1909187 h 2582426"/>
              <a:gd name="connsiteX3" fmla="*/ 1225899 w 1229357"/>
              <a:gd name="connsiteY3" fmla="*/ 1045029 h 2582426"/>
              <a:gd name="connsiteX4" fmla="*/ 753627 w 1229357"/>
              <a:gd name="connsiteY4" fmla="*/ 0 h 2582426"/>
              <a:gd name="connsiteX0" fmla="*/ 0 w 1238373"/>
              <a:gd name="connsiteY0" fmla="*/ 2582426 h 2582426"/>
              <a:gd name="connsiteX1" fmla="*/ 562708 w 1238373"/>
              <a:gd name="connsiteY1" fmla="*/ 2421653 h 2582426"/>
              <a:gd name="connsiteX2" fmla="*/ 1055077 w 1238373"/>
              <a:gd name="connsiteY2" fmla="*/ 1868745 h 2582426"/>
              <a:gd name="connsiteX3" fmla="*/ 1225899 w 1238373"/>
              <a:gd name="connsiteY3" fmla="*/ 1045029 h 2582426"/>
              <a:gd name="connsiteX4" fmla="*/ 753627 w 1238373"/>
              <a:gd name="connsiteY4" fmla="*/ 0 h 2582426"/>
              <a:gd name="connsiteX0" fmla="*/ 0 w 1238373"/>
              <a:gd name="connsiteY0" fmla="*/ 2582426 h 2582426"/>
              <a:gd name="connsiteX1" fmla="*/ 562708 w 1238373"/>
              <a:gd name="connsiteY1" fmla="*/ 2421653 h 2582426"/>
              <a:gd name="connsiteX2" fmla="*/ 1055077 w 1238373"/>
              <a:gd name="connsiteY2" fmla="*/ 1868745 h 2582426"/>
              <a:gd name="connsiteX3" fmla="*/ 1225899 w 1238373"/>
              <a:gd name="connsiteY3" fmla="*/ 1045029 h 2582426"/>
              <a:gd name="connsiteX4" fmla="*/ 753627 w 1238373"/>
              <a:gd name="connsiteY4" fmla="*/ 0 h 2582426"/>
              <a:gd name="connsiteX0" fmla="*/ 0 w 1238373"/>
              <a:gd name="connsiteY0" fmla="*/ 2582426 h 2582426"/>
              <a:gd name="connsiteX1" fmla="*/ 562708 w 1238373"/>
              <a:gd name="connsiteY1" fmla="*/ 2421653 h 2582426"/>
              <a:gd name="connsiteX2" fmla="*/ 1055077 w 1238373"/>
              <a:gd name="connsiteY2" fmla="*/ 1868745 h 2582426"/>
              <a:gd name="connsiteX3" fmla="*/ 1225899 w 1238373"/>
              <a:gd name="connsiteY3" fmla="*/ 1045029 h 2582426"/>
              <a:gd name="connsiteX4" fmla="*/ 753627 w 1238373"/>
              <a:gd name="connsiteY4" fmla="*/ 0 h 2582426"/>
              <a:gd name="connsiteX0" fmla="*/ 0 w 1238373"/>
              <a:gd name="connsiteY0" fmla="*/ 2582426 h 2582426"/>
              <a:gd name="connsiteX1" fmla="*/ 562708 w 1238373"/>
              <a:gd name="connsiteY1" fmla="*/ 2421653 h 2582426"/>
              <a:gd name="connsiteX2" fmla="*/ 1055077 w 1238373"/>
              <a:gd name="connsiteY2" fmla="*/ 1868745 h 2582426"/>
              <a:gd name="connsiteX3" fmla="*/ 1225899 w 1238373"/>
              <a:gd name="connsiteY3" fmla="*/ 1045029 h 2582426"/>
              <a:gd name="connsiteX4" fmla="*/ 753627 w 1238373"/>
              <a:gd name="connsiteY4" fmla="*/ 0 h 2582426"/>
              <a:gd name="connsiteX0" fmla="*/ 0 w 1238289"/>
              <a:gd name="connsiteY0" fmla="*/ 2582426 h 2582426"/>
              <a:gd name="connsiteX1" fmla="*/ 569701 w 1238289"/>
              <a:gd name="connsiteY1" fmla="*/ 2454007 h 2582426"/>
              <a:gd name="connsiteX2" fmla="*/ 1055077 w 1238289"/>
              <a:gd name="connsiteY2" fmla="*/ 1868745 h 2582426"/>
              <a:gd name="connsiteX3" fmla="*/ 1225899 w 1238289"/>
              <a:gd name="connsiteY3" fmla="*/ 1045029 h 2582426"/>
              <a:gd name="connsiteX4" fmla="*/ 753627 w 1238289"/>
              <a:gd name="connsiteY4" fmla="*/ 0 h 2582426"/>
              <a:gd name="connsiteX0" fmla="*/ 0 w 1239268"/>
              <a:gd name="connsiteY0" fmla="*/ 2582426 h 2582426"/>
              <a:gd name="connsiteX1" fmla="*/ 569701 w 1239268"/>
              <a:gd name="connsiteY1" fmla="*/ 2454007 h 2582426"/>
              <a:gd name="connsiteX2" fmla="*/ 1062070 w 1239268"/>
              <a:gd name="connsiteY2" fmla="*/ 1917277 h 2582426"/>
              <a:gd name="connsiteX3" fmla="*/ 1225899 w 1239268"/>
              <a:gd name="connsiteY3" fmla="*/ 1045029 h 2582426"/>
              <a:gd name="connsiteX4" fmla="*/ 753627 w 1239268"/>
              <a:gd name="connsiteY4" fmla="*/ 0 h 2582426"/>
              <a:gd name="connsiteX0" fmla="*/ 0 w 1188857"/>
              <a:gd name="connsiteY0" fmla="*/ 2582426 h 2582426"/>
              <a:gd name="connsiteX1" fmla="*/ 569701 w 1188857"/>
              <a:gd name="connsiteY1" fmla="*/ 2454007 h 2582426"/>
              <a:gd name="connsiteX2" fmla="*/ 1062070 w 1188857"/>
              <a:gd name="connsiteY2" fmla="*/ 1917277 h 2582426"/>
              <a:gd name="connsiteX3" fmla="*/ 1169958 w 1188857"/>
              <a:gd name="connsiteY3" fmla="*/ 1004587 h 2582426"/>
              <a:gd name="connsiteX4" fmla="*/ 753627 w 1188857"/>
              <a:gd name="connsiteY4" fmla="*/ 0 h 2582426"/>
              <a:gd name="connsiteX0" fmla="*/ 0 w 1174681"/>
              <a:gd name="connsiteY0" fmla="*/ 2582426 h 2582426"/>
              <a:gd name="connsiteX1" fmla="*/ 569701 w 1174681"/>
              <a:gd name="connsiteY1" fmla="*/ 2454007 h 2582426"/>
              <a:gd name="connsiteX2" fmla="*/ 1062070 w 1174681"/>
              <a:gd name="connsiteY2" fmla="*/ 1917277 h 2582426"/>
              <a:gd name="connsiteX3" fmla="*/ 1169958 w 1174681"/>
              <a:gd name="connsiteY3" fmla="*/ 1004587 h 2582426"/>
              <a:gd name="connsiteX4" fmla="*/ 753627 w 1174681"/>
              <a:gd name="connsiteY4" fmla="*/ 0 h 2582426"/>
              <a:gd name="connsiteX0" fmla="*/ 0 w 1184589"/>
              <a:gd name="connsiteY0" fmla="*/ 2582426 h 2582426"/>
              <a:gd name="connsiteX1" fmla="*/ 569701 w 1184589"/>
              <a:gd name="connsiteY1" fmla="*/ 2454007 h 2582426"/>
              <a:gd name="connsiteX2" fmla="*/ 1041093 w 1184589"/>
              <a:gd name="connsiteY2" fmla="*/ 1860656 h 2582426"/>
              <a:gd name="connsiteX3" fmla="*/ 1169958 w 1184589"/>
              <a:gd name="connsiteY3" fmla="*/ 1004587 h 2582426"/>
              <a:gd name="connsiteX4" fmla="*/ 753627 w 1184589"/>
              <a:gd name="connsiteY4" fmla="*/ 0 h 2582426"/>
              <a:gd name="connsiteX0" fmla="*/ 0 w 1184468"/>
              <a:gd name="connsiteY0" fmla="*/ 2582426 h 2582426"/>
              <a:gd name="connsiteX1" fmla="*/ 576693 w 1184468"/>
              <a:gd name="connsiteY1" fmla="*/ 2429741 h 2582426"/>
              <a:gd name="connsiteX2" fmla="*/ 1041093 w 1184468"/>
              <a:gd name="connsiteY2" fmla="*/ 1860656 h 2582426"/>
              <a:gd name="connsiteX3" fmla="*/ 1169958 w 1184468"/>
              <a:gd name="connsiteY3" fmla="*/ 1004587 h 2582426"/>
              <a:gd name="connsiteX4" fmla="*/ 753627 w 1184468"/>
              <a:gd name="connsiteY4" fmla="*/ 0 h 2582426"/>
              <a:gd name="connsiteX0" fmla="*/ 0 w 1184468"/>
              <a:gd name="connsiteY0" fmla="*/ 2582426 h 2582426"/>
              <a:gd name="connsiteX1" fmla="*/ 576693 w 1184468"/>
              <a:gd name="connsiteY1" fmla="*/ 2429741 h 2582426"/>
              <a:gd name="connsiteX2" fmla="*/ 1041093 w 1184468"/>
              <a:gd name="connsiteY2" fmla="*/ 1860656 h 2582426"/>
              <a:gd name="connsiteX3" fmla="*/ 1169958 w 1184468"/>
              <a:gd name="connsiteY3" fmla="*/ 1004587 h 2582426"/>
              <a:gd name="connsiteX4" fmla="*/ 753627 w 1184468"/>
              <a:gd name="connsiteY4" fmla="*/ 0 h 2582426"/>
              <a:gd name="connsiteX0" fmla="*/ 0 w 1179139"/>
              <a:gd name="connsiteY0" fmla="*/ 2582426 h 2582426"/>
              <a:gd name="connsiteX1" fmla="*/ 576693 w 1179139"/>
              <a:gd name="connsiteY1" fmla="*/ 2429741 h 2582426"/>
              <a:gd name="connsiteX2" fmla="*/ 1041093 w 1179139"/>
              <a:gd name="connsiteY2" fmla="*/ 1860656 h 2582426"/>
              <a:gd name="connsiteX3" fmla="*/ 1169958 w 1179139"/>
              <a:gd name="connsiteY3" fmla="*/ 1004587 h 2582426"/>
              <a:gd name="connsiteX4" fmla="*/ 753627 w 1179139"/>
              <a:gd name="connsiteY4" fmla="*/ 0 h 258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9139" h="2582426">
                <a:moveTo>
                  <a:pt x="0" y="2582426"/>
                </a:moveTo>
                <a:cubicBezTo>
                  <a:pt x="193431" y="2558142"/>
                  <a:pt x="396186" y="2550036"/>
                  <a:pt x="576693" y="2429741"/>
                </a:cubicBezTo>
                <a:cubicBezTo>
                  <a:pt x="757200" y="2309446"/>
                  <a:pt x="942216" y="2098182"/>
                  <a:pt x="1041093" y="1860656"/>
                </a:cubicBezTo>
                <a:cubicBezTo>
                  <a:pt x="1139971" y="1623130"/>
                  <a:pt x="1203884" y="1249986"/>
                  <a:pt x="1169958" y="1004587"/>
                </a:cubicBezTo>
                <a:cubicBezTo>
                  <a:pt x="1136032" y="759188"/>
                  <a:pt x="1131778" y="484637"/>
                  <a:pt x="753627" y="0"/>
                </a:cubicBezTo>
              </a:path>
            </a:pathLst>
          </a:custGeom>
          <a:noFill/>
          <a:ln w="28575">
            <a:solidFill>
              <a:schemeClr val="bg1"/>
            </a:solidFill>
            <a:miter lim="800000"/>
            <a:headEnd type="none" w="med" len="med"/>
            <a:tailEnd type="triangle" w="med" len="me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3" name="Group 2">
            <a:extLst>
              <a:ext uri="{FF2B5EF4-FFF2-40B4-BE49-F238E27FC236}">
                <a16:creationId xmlns:a16="http://schemas.microsoft.com/office/drawing/2014/main" id="{93E6D8C5-66C8-EE3E-014A-C53B67DD33A6}"/>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236BD7A7-F130-5649-3E5B-0CD6AE26B04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1" name="Rectangle 8">
              <a:extLst>
                <a:ext uri="{FF2B5EF4-FFF2-40B4-BE49-F238E27FC236}">
                  <a16:creationId xmlns:a16="http://schemas.microsoft.com/office/drawing/2014/main" id="{36A25A1B-01CC-40F1-8708-FCF1EA14546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0878319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4DA5F-CF0C-894E-8BF6-2EA341006AF7}"/>
              </a:ext>
            </a:extLst>
          </p:cNvPr>
          <p:cNvSpPr>
            <a:spLocks noGrp="1"/>
          </p:cNvSpPr>
          <p:nvPr>
            <p:ph type="title"/>
          </p:nvPr>
        </p:nvSpPr>
        <p:spPr/>
        <p:txBody>
          <a:bodyPr>
            <a:noAutofit/>
          </a:bodyPr>
          <a:lstStyle/>
          <a:p>
            <a:r>
              <a:rPr lang="en-US" dirty="0"/>
              <a:t>Phase III RELAY: First-line Erlotinib + Ramucirumab for </a:t>
            </a:r>
            <a:r>
              <a:rPr lang="en-US" i="1" dirty="0"/>
              <a:t>EGFR</a:t>
            </a:r>
            <a:r>
              <a:rPr lang="en-US" dirty="0"/>
              <a:t>-Mutated Advanced NSCLC </a:t>
            </a:r>
          </a:p>
        </p:txBody>
      </p:sp>
      <p:graphicFrame>
        <p:nvGraphicFramePr>
          <p:cNvPr id="6" name="Group 32">
            <a:extLst>
              <a:ext uri="{FF2B5EF4-FFF2-40B4-BE49-F238E27FC236}">
                <a16:creationId xmlns:a16="http://schemas.microsoft.com/office/drawing/2014/main" id="{4AF48BEA-3FAC-4598-8A89-CFBF33924110}"/>
              </a:ext>
            </a:extLst>
          </p:cNvPr>
          <p:cNvGraphicFramePr>
            <a:graphicFrameLocks noGrp="1"/>
          </p:cNvGraphicFramePr>
          <p:nvPr>
            <p:extLst>
              <p:ext uri="{D42A27DB-BD31-4B8C-83A1-F6EECF244321}">
                <p14:modId xmlns:p14="http://schemas.microsoft.com/office/powerpoint/2010/main" val="2825250936"/>
              </p:ext>
            </p:extLst>
          </p:nvPr>
        </p:nvGraphicFramePr>
        <p:xfrm>
          <a:off x="723900" y="1618862"/>
          <a:ext cx="10782301" cy="2103200"/>
        </p:xfrm>
        <a:graphic>
          <a:graphicData uri="http://schemas.openxmlformats.org/drawingml/2006/table">
            <a:tbl>
              <a:tblPr/>
              <a:tblGrid>
                <a:gridCol w="2775080">
                  <a:extLst>
                    <a:ext uri="{9D8B030D-6E8A-4147-A177-3AD203B41FA5}">
                      <a16:colId xmlns:a16="http://schemas.microsoft.com/office/drawing/2014/main" val="20000"/>
                    </a:ext>
                  </a:extLst>
                </a:gridCol>
                <a:gridCol w="2640563">
                  <a:extLst>
                    <a:ext uri="{9D8B030D-6E8A-4147-A177-3AD203B41FA5}">
                      <a16:colId xmlns:a16="http://schemas.microsoft.com/office/drawing/2014/main" val="20001"/>
                    </a:ext>
                  </a:extLst>
                </a:gridCol>
                <a:gridCol w="2024743">
                  <a:extLst>
                    <a:ext uri="{9D8B030D-6E8A-4147-A177-3AD203B41FA5}">
                      <a16:colId xmlns:a16="http://schemas.microsoft.com/office/drawing/2014/main" val="20002"/>
                    </a:ext>
                  </a:extLst>
                </a:gridCol>
                <a:gridCol w="2080726">
                  <a:extLst>
                    <a:ext uri="{9D8B030D-6E8A-4147-A177-3AD203B41FA5}">
                      <a16:colId xmlns:a16="http://schemas.microsoft.com/office/drawing/2014/main" val="1547294901"/>
                    </a:ext>
                  </a:extLst>
                </a:gridCol>
                <a:gridCol w="1261189">
                  <a:extLst>
                    <a:ext uri="{9D8B030D-6E8A-4147-A177-3AD203B41FA5}">
                      <a16:colId xmlns:a16="http://schemas.microsoft.com/office/drawing/2014/main" val="2173566649"/>
                    </a:ext>
                  </a:extLst>
                </a:gridCol>
              </a:tblGrid>
              <a:tr h="17634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Ramucirumab + Erlotinib</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224)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Placebo + Erlotinib</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225)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1" u="none" strike="noStrike" cap="none" normalizeH="0" baseline="0" dirty="0">
                          <a:ln>
                            <a:noFill/>
                          </a:ln>
                          <a:solidFill>
                            <a:schemeClr val="tx1"/>
                          </a:solidFill>
                          <a:effectLst/>
                          <a:latin typeface="Calibri" panose="020F0502020204030204" pitchFamily="34" charset="0"/>
                        </a:rPr>
                        <a:t>P </a:t>
                      </a:r>
                      <a:r>
                        <a:rPr kumimoji="0" lang="en-US" sz="1800" b="1" i="0" u="none" strike="noStrike" cap="none" normalizeH="0" baseline="0" dirty="0">
                          <a:ln>
                            <a:noFill/>
                          </a:ln>
                          <a:solidFill>
                            <a:schemeClr val="tx1"/>
                          </a:solidFill>
                          <a:effectLst/>
                          <a:latin typeface="Calibri" panose="020F0502020204030204" pitchFamily="34" charset="0"/>
                        </a:rPr>
                        <a:t>Value</a:t>
                      </a:r>
                      <a:endParaRPr kumimoji="0" lang="en-US" sz="1800" b="1" i="1" u="none" strike="noStrike" cap="none" normalizeH="0" baseline="0" dirty="0">
                        <a:ln>
                          <a:noFill/>
                        </a:ln>
                        <a:solidFill>
                          <a:schemeClr val="tx1"/>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12065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2065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19.4 (15.4-21.6)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12.4 (11.0-13.5)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0.591 (0.461-0.760)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&lt;.0001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2065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0.832 (0.532-1.303)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2065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Grade ≥3 toxicity,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10" name="Text Box 11">
            <a:extLst>
              <a:ext uri="{FF2B5EF4-FFF2-40B4-BE49-F238E27FC236}">
                <a16:creationId xmlns:a16="http://schemas.microsoft.com/office/drawing/2014/main" id="{CBE5328D-F577-4B24-ABA1-01CA0BE5E145}"/>
              </a:ext>
            </a:extLst>
          </p:cNvPr>
          <p:cNvSpPr txBox="1">
            <a:spLocks noChangeArrowheads="1"/>
          </p:cNvSpPr>
          <p:nvPr/>
        </p:nvSpPr>
        <p:spPr bwMode="auto">
          <a:xfrm>
            <a:off x="425225" y="6412177"/>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Nakagawa. Lancet Oncol 2019;20:1655.</a:t>
            </a:r>
          </a:p>
        </p:txBody>
      </p:sp>
      <p:sp>
        <p:nvSpPr>
          <p:cNvPr id="14" name="TextBox 65">
            <a:extLst>
              <a:ext uri="{FF2B5EF4-FFF2-40B4-BE49-F238E27FC236}">
                <a16:creationId xmlns:a16="http://schemas.microsoft.com/office/drawing/2014/main" id="{4C63F913-D89F-4395-8CFC-9913CBF88BDF}"/>
              </a:ext>
            </a:extLst>
          </p:cNvPr>
          <p:cNvSpPr txBox="1">
            <a:spLocks noChangeArrowheads="1"/>
          </p:cNvSpPr>
          <p:nvPr/>
        </p:nvSpPr>
        <p:spPr bwMode="auto">
          <a:xfrm>
            <a:off x="723900" y="3768717"/>
            <a:ext cx="80105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Median follow-up: 20.7 mo. *Interim analysis.</a:t>
            </a:r>
          </a:p>
        </p:txBody>
      </p:sp>
      <p:sp>
        <p:nvSpPr>
          <p:cNvPr id="15" name="Rectangle 14">
            <a:extLst>
              <a:ext uri="{FF2B5EF4-FFF2-40B4-BE49-F238E27FC236}">
                <a16:creationId xmlns:a16="http://schemas.microsoft.com/office/drawing/2014/main" id="{2DE1E208-1768-4950-BDB4-94C8519974EA}"/>
              </a:ext>
            </a:extLst>
          </p:cNvPr>
          <p:cNvSpPr/>
          <p:nvPr/>
        </p:nvSpPr>
        <p:spPr>
          <a:xfrm>
            <a:off x="3072795" y="4353278"/>
            <a:ext cx="5946371" cy="461665"/>
          </a:xfrm>
          <a:prstGeom prst="rect">
            <a:avLst/>
          </a:prstGeom>
        </p:spPr>
        <p:txBody>
          <a:bodyPr wrap="none">
            <a:spAutoFit/>
          </a:bodyPr>
          <a:lstStyle/>
          <a:p>
            <a:r>
              <a:rPr lang="en-US" altLang="en-US" sz="2400" b="1" dirty="0">
                <a:solidFill>
                  <a:schemeClr val="accent3"/>
                </a:solidFill>
                <a:latin typeface="Calibri" panose="020F0502020204030204" pitchFamily="34" charset="0"/>
                <a:ea typeface="MS PGothic" panose="020B0600070205080204" pitchFamily="34" charset="-128"/>
                <a:cs typeface="Arial" panose="020B0604020202020204" pitchFamily="34" charset="0"/>
              </a:rPr>
              <a:t>Patients with CNS metastases were excluded </a:t>
            </a:r>
            <a:endParaRPr lang="en-US" sz="2400" b="1" dirty="0">
              <a:solidFill>
                <a:schemeClr val="accent3"/>
              </a:solidFill>
            </a:endParaRPr>
          </a:p>
        </p:txBody>
      </p:sp>
      <p:grpSp>
        <p:nvGrpSpPr>
          <p:cNvPr id="2" name="Group 1">
            <a:extLst>
              <a:ext uri="{FF2B5EF4-FFF2-40B4-BE49-F238E27FC236}">
                <a16:creationId xmlns:a16="http://schemas.microsoft.com/office/drawing/2014/main" id="{FCEE04E6-F7CF-971E-86B9-7787702B210B}"/>
              </a:ext>
            </a:extLst>
          </p:cNvPr>
          <p:cNvGrpSpPr/>
          <p:nvPr/>
        </p:nvGrpSpPr>
        <p:grpSpPr>
          <a:xfrm>
            <a:off x="9392911" y="6207927"/>
            <a:ext cx="2488502" cy="454909"/>
            <a:chOff x="9392911" y="6207927"/>
            <a:chExt cx="2488502" cy="454909"/>
          </a:xfrm>
        </p:grpSpPr>
        <p:pic>
          <p:nvPicPr>
            <p:cNvPr id="4" name="Picture 3" descr="A picture containing text, ax, wheel&#10;&#10;Description automatically generated">
              <a:extLst>
                <a:ext uri="{FF2B5EF4-FFF2-40B4-BE49-F238E27FC236}">
                  <a16:creationId xmlns:a16="http://schemas.microsoft.com/office/drawing/2014/main" id="{FCD900B5-9881-2AF3-B9D2-35BD2B30B5C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5" name="Rectangle 8">
              <a:extLst>
                <a:ext uri="{FF2B5EF4-FFF2-40B4-BE49-F238E27FC236}">
                  <a16:creationId xmlns:a16="http://schemas.microsoft.com/office/drawing/2014/main" id="{78F2691E-D2CD-0DE9-0359-06C6372B35C7}"/>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814998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a:extLst>
              <a:ext uri="{FF2B5EF4-FFF2-40B4-BE49-F238E27FC236}">
                <a16:creationId xmlns:a16="http://schemas.microsoft.com/office/drawing/2014/main" id="{4D1B132B-8822-4B5A-A124-B0B233962330}"/>
              </a:ext>
            </a:extLst>
          </p:cNvPr>
          <p:cNvSpPr>
            <a:spLocks noGrp="1"/>
          </p:cNvSpPr>
          <p:nvPr>
            <p:ph type="title"/>
          </p:nvPr>
        </p:nvSpPr>
        <p:spPr>
          <a:xfrm>
            <a:off x="611189" y="238126"/>
            <a:ext cx="10869613" cy="1103313"/>
          </a:xfrm>
        </p:spPr>
        <p:txBody>
          <a:bodyPr/>
          <a:lstStyle/>
          <a:p>
            <a:r>
              <a:rPr lang="en-US" altLang="en-US" dirty="0"/>
              <a:t>FLAURA vs RELAY: PFS</a:t>
            </a:r>
          </a:p>
        </p:txBody>
      </p:sp>
      <p:sp>
        <p:nvSpPr>
          <p:cNvPr id="67737" name="Text Box 11">
            <a:extLst>
              <a:ext uri="{FF2B5EF4-FFF2-40B4-BE49-F238E27FC236}">
                <a16:creationId xmlns:a16="http://schemas.microsoft.com/office/drawing/2014/main" id="{24AB086E-F01C-492B-9BC6-9EF08BC0C19D}"/>
              </a:ext>
            </a:extLst>
          </p:cNvPr>
          <p:cNvSpPr txBox="1">
            <a:spLocks noChangeArrowheads="1"/>
          </p:cNvSpPr>
          <p:nvPr/>
        </p:nvSpPr>
        <p:spPr bwMode="auto">
          <a:xfrm>
            <a:off x="414339" y="6407076"/>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Soria. NEJM. 2018;378:113.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Ramalingam. NEJM. 2020;282:41.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Nakagawa. Lancet Oncol. 2019;20:1655.</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 </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aphicFrame>
        <p:nvGraphicFramePr>
          <p:cNvPr id="155" name="Table 154">
            <a:extLst>
              <a:ext uri="{FF2B5EF4-FFF2-40B4-BE49-F238E27FC236}">
                <a16:creationId xmlns:a16="http://schemas.microsoft.com/office/drawing/2014/main" id="{E955AFDC-532D-482B-B21D-7F5F0E5F8DF5}"/>
              </a:ext>
            </a:extLst>
          </p:cNvPr>
          <p:cNvGraphicFramePr>
            <a:graphicFrameLocks noGrp="1"/>
          </p:cNvGraphicFramePr>
          <p:nvPr>
            <p:extLst>
              <p:ext uri="{D42A27DB-BD31-4B8C-83A1-F6EECF244321}">
                <p14:modId xmlns:p14="http://schemas.microsoft.com/office/powerpoint/2010/main" val="3419173842"/>
              </p:ext>
            </p:extLst>
          </p:nvPr>
        </p:nvGraphicFramePr>
        <p:xfrm>
          <a:off x="1943639" y="1742808"/>
          <a:ext cx="4427370" cy="1249566"/>
        </p:xfrm>
        <a:graphic>
          <a:graphicData uri="http://schemas.openxmlformats.org/drawingml/2006/table">
            <a:tbl>
              <a:tblPr firstRow="1" bandRow="1">
                <a:tableStyleId>{2D5ABB26-0587-4C30-8999-92F81FD0307C}</a:tableStyleId>
              </a:tblPr>
              <a:tblGrid>
                <a:gridCol w="2834640">
                  <a:extLst>
                    <a:ext uri="{9D8B030D-6E8A-4147-A177-3AD203B41FA5}">
                      <a16:colId xmlns:a16="http://schemas.microsoft.com/office/drawing/2014/main" val="4185193767"/>
                    </a:ext>
                  </a:extLst>
                </a:gridCol>
                <a:gridCol w="1592730">
                  <a:extLst>
                    <a:ext uri="{9D8B030D-6E8A-4147-A177-3AD203B41FA5}">
                      <a16:colId xmlns:a16="http://schemas.microsoft.com/office/drawing/2014/main" val="2637324182"/>
                    </a:ext>
                  </a:extLst>
                </a:gridCol>
              </a:tblGrid>
              <a:tr h="0">
                <a:tc>
                  <a:txBody>
                    <a:bodyPr/>
                    <a:lstStyle/>
                    <a:p>
                      <a:endParaRPr lang="en-US" sz="1600" dirty="0">
                        <a:solidFill>
                          <a:schemeClr val="bg1"/>
                        </a:solidFill>
                      </a:endParaRPr>
                    </a:p>
                  </a:txBody>
                  <a:tcPr marL="91423" marR="91423" marT="45701" marB="45701">
                    <a:noFill/>
                  </a:tcPr>
                </a:tc>
                <a:tc>
                  <a:txBody>
                    <a:bodyPr/>
                    <a:lstStyle/>
                    <a:p>
                      <a:pPr algn="ctr"/>
                      <a:r>
                        <a:rPr lang="en-US" sz="1600" b="1" dirty="0">
                          <a:solidFill>
                            <a:schemeClr val="bg1"/>
                          </a:solidFill>
                          <a:latin typeface="Calibri" panose="020F0502020204030204" pitchFamily="34" charset="0"/>
                        </a:rPr>
                        <a:t>Median PFS, </a:t>
                      </a:r>
                    </a:p>
                    <a:p>
                      <a:pPr algn="ctr"/>
                      <a:r>
                        <a:rPr lang="en-US" sz="1600" b="1" dirty="0">
                          <a:solidFill>
                            <a:schemeClr val="bg1"/>
                          </a:solidFill>
                          <a:latin typeface="Calibri" panose="020F0502020204030204" pitchFamily="34" charset="0"/>
                        </a:rPr>
                        <a:t>Mo (95% CI)</a:t>
                      </a:r>
                    </a:p>
                  </a:txBody>
                  <a:tcPr marL="91423" marR="91423" marT="45701" marB="45701">
                    <a:noFill/>
                  </a:tcPr>
                </a:tc>
                <a:extLst>
                  <a:ext uri="{0D108BD9-81ED-4DB2-BD59-A6C34878D82A}">
                    <a16:rowId xmlns:a16="http://schemas.microsoft.com/office/drawing/2014/main" val="3708743923"/>
                  </a:ext>
                </a:extLst>
              </a:tr>
              <a:tr h="274320">
                <a:tc>
                  <a:txBody>
                    <a:bodyPr/>
                    <a:lstStyle/>
                    <a:p>
                      <a:pPr algn="r"/>
                      <a:r>
                        <a:rPr lang="en-US" sz="1600" b="1" dirty="0">
                          <a:solidFill>
                            <a:schemeClr val="accent1"/>
                          </a:solidFill>
                          <a:latin typeface="Calibri" panose="020F0502020204030204" pitchFamily="34" charset="0"/>
                        </a:rPr>
                        <a:t>Osimertinib (n = 279)</a:t>
                      </a:r>
                    </a:p>
                  </a:txBody>
                  <a:tcPr marL="91423" marR="91423" marT="45701" marB="45701">
                    <a:noFill/>
                  </a:tcPr>
                </a:tc>
                <a:tc>
                  <a:txBody>
                    <a:bodyPr/>
                    <a:lstStyle/>
                    <a:p>
                      <a:pPr algn="ctr"/>
                      <a:r>
                        <a:rPr lang="en-US" sz="1600" dirty="0">
                          <a:solidFill>
                            <a:schemeClr val="bg1"/>
                          </a:solidFill>
                          <a:latin typeface="Calibri" panose="020F0502020204030204" pitchFamily="34" charset="0"/>
                        </a:rPr>
                        <a:t>18.9 (15.2-21.4)</a:t>
                      </a:r>
                    </a:p>
                  </a:txBody>
                  <a:tcPr marL="91423" marR="91423" marT="45701" marB="45701">
                    <a:noFill/>
                  </a:tcPr>
                </a:tc>
                <a:extLst>
                  <a:ext uri="{0D108BD9-81ED-4DB2-BD59-A6C34878D82A}">
                    <a16:rowId xmlns:a16="http://schemas.microsoft.com/office/drawing/2014/main" val="2250343858"/>
                  </a:ext>
                </a:extLst>
              </a:tr>
              <a:tr h="27432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3"/>
                          </a:solidFill>
                          <a:latin typeface="Calibri" panose="020F0502020204030204" pitchFamily="34" charset="0"/>
                        </a:rPr>
                        <a:t>Erlotinib or gefitinib (n = 277)</a:t>
                      </a:r>
                    </a:p>
                  </a:txBody>
                  <a:tcPr marL="91423" marR="91423" marT="45701" marB="45701">
                    <a:noFill/>
                  </a:tcPr>
                </a:tc>
                <a:tc>
                  <a:txBody>
                    <a:bodyPr/>
                    <a:lstStyle/>
                    <a:p>
                      <a:pPr algn="ctr"/>
                      <a:r>
                        <a:rPr lang="en-US" sz="1600" dirty="0">
                          <a:solidFill>
                            <a:schemeClr val="bg1"/>
                          </a:solidFill>
                          <a:latin typeface="Calibri" panose="020F0502020204030204" pitchFamily="34" charset="0"/>
                        </a:rPr>
                        <a:t>10.2 (9.6-11.1)</a:t>
                      </a:r>
                    </a:p>
                  </a:txBody>
                  <a:tcPr marL="91423" marR="91423" marT="45701" marB="45701">
                    <a:noFill/>
                  </a:tcPr>
                </a:tc>
                <a:extLst>
                  <a:ext uri="{0D108BD9-81ED-4DB2-BD59-A6C34878D82A}">
                    <a16:rowId xmlns:a16="http://schemas.microsoft.com/office/drawing/2014/main" val="2016011651"/>
                  </a:ext>
                </a:extLst>
              </a:tr>
            </a:tbl>
          </a:graphicData>
        </a:graphic>
      </p:graphicFrame>
      <p:grpSp>
        <p:nvGrpSpPr>
          <p:cNvPr id="18" name="Group 17">
            <a:extLst>
              <a:ext uri="{FF2B5EF4-FFF2-40B4-BE49-F238E27FC236}">
                <a16:creationId xmlns:a16="http://schemas.microsoft.com/office/drawing/2014/main" id="{81C0C4E4-EDD1-4B86-984A-9FB0C8C9345F}"/>
              </a:ext>
            </a:extLst>
          </p:cNvPr>
          <p:cNvGrpSpPr/>
          <p:nvPr/>
        </p:nvGrpSpPr>
        <p:grpSpPr>
          <a:xfrm>
            <a:off x="496199" y="1474202"/>
            <a:ext cx="5077301" cy="4229224"/>
            <a:chOff x="870978" y="1102727"/>
            <a:chExt cx="5077301" cy="4229224"/>
          </a:xfrm>
        </p:grpSpPr>
        <p:cxnSp>
          <p:nvCxnSpPr>
            <p:cNvPr id="47" name="Straight Connector 13">
              <a:extLst>
                <a:ext uri="{FF2B5EF4-FFF2-40B4-BE49-F238E27FC236}">
                  <a16:creationId xmlns:a16="http://schemas.microsoft.com/office/drawing/2014/main" id="{1D194519-E0BE-45B3-A710-C4A372737B92}"/>
                </a:ext>
              </a:extLst>
            </p:cNvPr>
            <p:cNvCxnSpPr>
              <a:cxnSpLocks noChangeShapeType="1"/>
            </p:cNvCxnSpPr>
            <p:nvPr/>
          </p:nvCxnSpPr>
          <p:spPr bwMode="auto">
            <a:xfrm>
              <a:off x="1556901" y="2451962"/>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48" name="Straight Connector 15">
              <a:extLst>
                <a:ext uri="{FF2B5EF4-FFF2-40B4-BE49-F238E27FC236}">
                  <a16:creationId xmlns:a16="http://schemas.microsoft.com/office/drawing/2014/main" id="{3C3AED94-FEAE-47A7-AC22-AA2E2747E6F0}"/>
                </a:ext>
              </a:extLst>
            </p:cNvPr>
            <p:cNvCxnSpPr>
              <a:cxnSpLocks noChangeShapeType="1"/>
            </p:cNvCxnSpPr>
            <p:nvPr/>
          </p:nvCxnSpPr>
          <p:spPr bwMode="auto">
            <a:xfrm>
              <a:off x="1556901" y="2903902"/>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49" name="Straight Connector 17">
              <a:extLst>
                <a:ext uri="{FF2B5EF4-FFF2-40B4-BE49-F238E27FC236}">
                  <a16:creationId xmlns:a16="http://schemas.microsoft.com/office/drawing/2014/main" id="{160F3928-65FE-4FC6-AC91-808C4D9BF84F}"/>
                </a:ext>
              </a:extLst>
            </p:cNvPr>
            <p:cNvCxnSpPr>
              <a:cxnSpLocks noChangeShapeType="1"/>
            </p:cNvCxnSpPr>
            <p:nvPr/>
          </p:nvCxnSpPr>
          <p:spPr bwMode="auto">
            <a:xfrm>
              <a:off x="1556901" y="3359061"/>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51" name="Straight Connector 19">
              <a:extLst>
                <a:ext uri="{FF2B5EF4-FFF2-40B4-BE49-F238E27FC236}">
                  <a16:creationId xmlns:a16="http://schemas.microsoft.com/office/drawing/2014/main" id="{C3F56C40-5073-4EBB-AF4E-96B3A978BE57}"/>
                </a:ext>
              </a:extLst>
            </p:cNvPr>
            <p:cNvCxnSpPr>
              <a:cxnSpLocks noChangeShapeType="1"/>
            </p:cNvCxnSpPr>
            <p:nvPr/>
          </p:nvCxnSpPr>
          <p:spPr bwMode="auto">
            <a:xfrm>
              <a:off x="1556901" y="3818515"/>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58" name="Straight Connector 21">
              <a:extLst>
                <a:ext uri="{FF2B5EF4-FFF2-40B4-BE49-F238E27FC236}">
                  <a16:creationId xmlns:a16="http://schemas.microsoft.com/office/drawing/2014/main" id="{D9A65084-5B58-447C-8058-13BC3F139EA5}"/>
                </a:ext>
              </a:extLst>
            </p:cNvPr>
            <p:cNvCxnSpPr>
              <a:cxnSpLocks noChangeShapeType="1"/>
            </p:cNvCxnSpPr>
            <p:nvPr/>
          </p:nvCxnSpPr>
          <p:spPr bwMode="auto">
            <a:xfrm>
              <a:off x="1556901" y="4277969"/>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59" name="Straight Connector 23">
              <a:extLst>
                <a:ext uri="{FF2B5EF4-FFF2-40B4-BE49-F238E27FC236}">
                  <a16:creationId xmlns:a16="http://schemas.microsoft.com/office/drawing/2014/main" id="{D693E164-7777-4587-8E38-2A93F7838F62}"/>
                </a:ext>
              </a:extLst>
            </p:cNvPr>
            <p:cNvCxnSpPr>
              <a:cxnSpLocks noChangeShapeType="1"/>
            </p:cNvCxnSpPr>
            <p:nvPr/>
          </p:nvCxnSpPr>
          <p:spPr bwMode="auto">
            <a:xfrm>
              <a:off x="1561752" y="4734202"/>
              <a:ext cx="64008" cy="0"/>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sp>
          <p:nvSpPr>
            <p:cNvPr id="60" name="TextBox 59">
              <a:extLst>
                <a:ext uri="{FF2B5EF4-FFF2-40B4-BE49-F238E27FC236}">
                  <a16:creationId xmlns:a16="http://schemas.microsoft.com/office/drawing/2014/main" id="{382C7537-49FF-485D-BC25-329B98CDB2FF}"/>
                </a:ext>
              </a:extLst>
            </p:cNvPr>
            <p:cNvSpPr txBox="1"/>
            <p:nvPr/>
          </p:nvSpPr>
          <p:spPr>
            <a:xfrm>
              <a:off x="966783" y="2263937"/>
              <a:ext cx="633844" cy="338554"/>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p:txBody>
        </p:sp>
        <p:sp>
          <p:nvSpPr>
            <p:cNvPr id="61" name="TextBox 60">
              <a:extLst>
                <a:ext uri="{FF2B5EF4-FFF2-40B4-BE49-F238E27FC236}">
                  <a16:creationId xmlns:a16="http://schemas.microsoft.com/office/drawing/2014/main" id="{3BF4FA7C-6067-453B-9620-202010FDAED6}"/>
                </a:ext>
              </a:extLst>
            </p:cNvPr>
            <p:cNvSpPr txBox="1"/>
            <p:nvPr/>
          </p:nvSpPr>
          <p:spPr>
            <a:xfrm>
              <a:off x="1105022" y="2726611"/>
              <a:ext cx="495604" cy="338554"/>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0.8</a:t>
              </a:r>
            </a:p>
          </p:txBody>
        </p:sp>
        <p:sp>
          <p:nvSpPr>
            <p:cNvPr id="62" name="TextBox 61">
              <a:extLst>
                <a:ext uri="{FF2B5EF4-FFF2-40B4-BE49-F238E27FC236}">
                  <a16:creationId xmlns:a16="http://schemas.microsoft.com/office/drawing/2014/main" id="{E0C15996-F74C-49A8-A7AD-BEB54563F074}"/>
                </a:ext>
              </a:extLst>
            </p:cNvPr>
            <p:cNvSpPr txBox="1"/>
            <p:nvPr/>
          </p:nvSpPr>
          <p:spPr>
            <a:xfrm>
              <a:off x="1119728" y="3178550"/>
              <a:ext cx="480897" cy="338554"/>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0.6</a:t>
              </a:r>
            </a:p>
          </p:txBody>
        </p:sp>
        <p:sp>
          <p:nvSpPr>
            <p:cNvPr id="63" name="TextBox 62">
              <a:extLst>
                <a:ext uri="{FF2B5EF4-FFF2-40B4-BE49-F238E27FC236}">
                  <a16:creationId xmlns:a16="http://schemas.microsoft.com/office/drawing/2014/main" id="{7058D6F2-E9BD-424A-A5E6-CFDF6CC10848}"/>
                </a:ext>
              </a:extLst>
            </p:cNvPr>
            <p:cNvSpPr txBox="1"/>
            <p:nvPr/>
          </p:nvSpPr>
          <p:spPr>
            <a:xfrm>
              <a:off x="1040315" y="3636930"/>
              <a:ext cx="560312" cy="338554"/>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0.4</a:t>
              </a:r>
            </a:p>
          </p:txBody>
        </p:sp>
        <p:sp>
          <p:nvSpPr>
            <p:cNvPr id="64" name="TextBox 63">
              <a:extLst>
                <a:ext uri="{FF2B5EF4-FFF2-40B4-BE49-F238E27FC236}">
                  <a16:creationId xmlns:a16="http://schemas.microsoft.com/office/drawing/2014/main" id="{855AA520-705A-46EA-95A1-60448C17FAFF}"/>
                </a:ext>
              </a:extLst>
            </p:cNvPr>
            <p:cNvSpPr txBox="1"/>
            <p:nvPr/>
          </p:nvSpPr>
          <p:spPr>
            <a:xfrm>
              <a:off x="1119728" y="4095311"/>
              <a:ext cx="480897" cy="338554"/>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a:t>
              </a:r>
            </a:p>
          </p:txBody>
        </p:sp>
        <p:sp>
          <p:nvSpPr>
            <p:cNvPr id="65" name="TextBox 64">
              <a:extLst>
                <a:ext uri="{FF2B5EF4-FFF2-40B4-BE49-F238E27FC236}">
                  <a16:creationId xmlns:a16="http://schemas.microsoft.com/office/drawing/2014/main" id="{BE6972B4-3F42-4F51-84AB-389F17D71313}"/>
                </a:ext>
              </a:extLst>
            </p:cNvPr>
            <p:cNvSpPr txBox="1"/>
            <p:nvPr/>
          </p:nvSpPr>
          <p:spPr>
            <a:xfrm>
              <a:off x="1297675" y="4549397"/>
              <a:ext cx="302951" cy="338554"/>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66" name="TextBox 65">
              <a:extLst>
                <a:ext uri="{FF2B5EF4-FFF2-40B4-BE49-F238E27FC236}">
                  <a16:creationId xmlns:a16="http://schemas.microsoft.com/office/drawing/2014/main" id="{1ED2E636-FB3F-49B1-8C1D-E312E015BE6C}"/>
                </a:ext>
              </a:extLst>
            </p:cNvPr>
            <p:cNvSpPr txBox="1"/>
            <p:nvPr/>
          </p:nvSpPr>
          <p:spPr>
            <a:xfrm>
              <a:off x="1476863" y="4767480"/>
              <a:ext cx="288862"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67" name="Freeform: Shape 66">
              <a:extLst>
                <a:ext uri="{FF2B5EF4-FFF2-40B4-BE49-F238E27FC236}">
                  <a16:creationId xmlns:a16="http://schemas.microsoft.com/office/drawing/2014/main" id="{35766E74-EB0A-4AA8-A7DA-B68CFD133408}"/>
                </a:ext>
              </a:extLst>
            </p:cNvPr>
            <p:cNvSpPr/>
            <p:nvPr/>
          </p:nvSpPr>
          <p:spPr bwMode="auto">
            <a:xfrm>
              <a:off x="1627306" y="2442302"/>
              <a:ext cx="4140205" cy="2291900"/>
            </a:xfrm>
            <a:custGeom>
              <a:avLst/>
              <a:gdLst>
                <a:gd name="connsiteX0" fmla="*/ 0 w 5881817"/>
                <a:gd name="connsiteY0" fmla="*/ 0 h 3393989"/>
                <a:gd name="connsiteX1" fmla="*/ 0 w 5881817"/>
                <a:gd name="connsiteY1" fmla="*/ 3393989 h 3393989"/>
                <a:gd name="connsiteX2" fmla="*/ 5881817 w 5881817"/>
                <a:gd name="connsiteY2" fmla="*/ 3393989 h 3393989"/>
              </a:gdLst>
              <a:ahLst/>
              <a:cxnLst>
                <a:cxn ang="0">
                  <a:pos x="connsiteX0" y="connsiteY0"/>
                </a:cxn>
                <a:cxn ang="0">
                  <a:pos x="connsiteX1" y="connsiteY1"/>
                </a:cxn>
                <a:cxn ang="0">
                  <a:pos x="connsiteX2" y="connsiteY2"/>
                </a:cxn>
              </a:cxnLst>
              <a:rect l="l" t="t" r="r" b="b"/>
              <a:pathLst>
                <a:path w="5881817" h="3393989">
                  <a:moveTo>
                    <a:pt x="0" y="0"/>
                  </a:moveTo>
                  <a:lnTo>
                    <a:pt x="0" y="3393989"/>
                  </a:lnTo>
                  <a:lnTo>
                    <a:pt x="5881817" y="3393989"/>
                  </a:lnTo>
                </a:path>
              </a:pathLst>
            </a:custGeom>
            <a:noFill/>
            <a:ln w="2857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68" name="Straight Connector 38">
              <a:extLst>
                <a:ext uri="{FF2B5EF4-FFF2-40B4-BE49-F238E27FC236}">
                  <a16:creationId xmlns:a16="http://schemas.microsoft.com/office/drawing/2014/main" id="{1E000041-2E9F-45D8-8474-8B9C45A9FD98}"/>
                </a:ext>
              </a:extLst>
            </p:cNvPr>
            <p:cNvCxnSpPr>
              <a:cxnSpLocks noChangeShapeType="1"/>
            </p:cNvCxnSpPr>
            <p:nvPr/>
          </p:nvCxnSpPr>
          <p:spPr bwMode="auto">
            <a:xfrm>
              <a:off x="4838573"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69" name="Straight Connector 39">
              <a:extLst>
                <a:ext uri="{FF2B5EF4-FFF2-40B4-BE49-F238E27FC236}">
                  <a16:creationId xmlns:a16="http://schemas.microsoft.com/office/drawing/2014/main" id="{1FD51975-2D6F-4F7E-A8CE-8A7F40408360}"/>
                </a:ext>
              </a:extLst>
            </p:cNvPr>
            <p:cNvCxnSpPr>
              <a:cxnSpLocks noChangeShapeType="1"/>
            </p:cNvCxnSpPr>
            <p:nvPr/>
          </p:nvCxnSpPr>
          <p:spPr bwMode="auto">
            <a:xfrm>
              <a:off x="4380167"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0" name="Straight Connector 40">
              <a:extLst>
                <a:ext uri="{FF2B5EF4-FFF2-40B4-BE49-F238E27FC236}">
                  <a16:creationId xmlns:a16="http://schemas.microsoft.com/office/drawing/2014/main" id="{47578783-54CC-4D46-8066-5E1A6127D7D9}"/>
                </a:ext>
              </a:extLst>
            </p:cNvPr>
            <p:cNvCxnSpPr>
              <a:cxnSpLocks noChangeShapeType="1"/>
            </p:cNvCxnSpPr>
            <p:nvPr/>
          </p:nvCxnSpPr>
          <p:spPr bwMode="auto">
            <a:xfrm>
              <a:off x="3921762"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1" name="Straight Connector 41">
              <a:extLst>
                <a:ext uri="{FF2B5EF4-FFF2-40B4-BE49-F238E27FC236}">
                  <a16:creationId xmlns:a16="http://schemas.microsoft.com/office/drawing/2014/main" id="{B94A79E8-D48A-43E5-AA48-34FC74B90F00}"/>
                </a:ext>
              </a:extLst>
            </p:cNvPr>
            <p:cNvCxnSpPr>
              <a:cxnSpLocks noChangeShapeType="1"/>
            </p:cNvCxnSpPr>
            <p:nvPr/>
          </p:nvCxnSpPr>
          <p:spPr bwMode="auto">
            <a:xfrm>
              <a:off x="3463355"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2" name="Straight Connector 42">
              <a:extLst>
                <a:ext uri="{FF2B5EF4-FFF2-40B4-BE49-F238E27FC236}">
                  <a16:creationId xmlns:a16="http://schemas.microsoft.com/office/drawing/2014/main" id="{A1440F9D-26C5-44D6-8350-E78EDB8E272C}"/>
                </a:ext>
              </a:extLst>
            </p:cNvPr>
            <p:cNvCxnSpPr>
              <a:cxnSpLocks noChangeShapeType="1"/>
            </p:cNvCxnSpPr>
            <p:nvPr/>
          </p:nvCxnSpPr>
          <p:spPr bwMode="auto">
            <a:xfrm>
              <a:off x="3004950"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3" name="Straight Connector 43">
              <a:extLst>
                <a:ext uri="{FF2B5EF4-FFF2-40B4-BE49-F238E27FC236}">
                  <a16:creationId xmlns:a16="http://schemas.microsoft.com/office/drawing/2014/main" id="{18C9CC52-8451-49C3-8CDD-01150DAFCE66}"/>
                </a:ext>
              </a:extLst>
            </p:cNvPr>
            <p:cNvCxnSpPr>
              <a:cxnSpLocks noChangeShapeType="1"/>
            </p:cNvCxnSpPr>
            <p:nvPr/>
          </p:nvCxnSpPr>
          <p:spPr bwMode="auto">
            <a:xfrm>
              <a:off x="2546544"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4" name="Straight Connector 44">
              <a:extLst>
                <a:ext uri="{FF2B5EF4-FFF2-40B4-BE49-F238E27FC236}">
                  <a16:creationId xmlns:a16="http://schemas.microsoft.com/office/drawing/2014/main" id="{8B2361A0-0768-4FDA-8946-5C471E5583D8}"/>
                </a:ext>
              </a:extLst>
            </p:cNvPr>
            <p:cNvCxnSpPr>
              <a:cxnSpLocks noChangeShapeType="1"/>
            </p:cNvCxnSpPr>
            <p:nvPr/>
          </p:nvCxnSpPr>
          <p:spPr bwMode="auto">
            <a:xfrm>
              <a:off x="2088138"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75" name="Straight Connector 45">
              <a:extLst>
                <a:ext uri="{FF2B5EF4-FFF2-40B4-BE49-F238E27FC236}">
                  <a16:creationId xmlns:a16="http://schemas.microsoft.com/office/drawing/2014/main" id="{D49EE2C6-97A0-4B6F-B1B1-04AB8E7C794F}"/>
                </a:ext>
              </a:extLst>
            </p:cNvPr>
            <p:cNvCxnSpPr>
              <a:cxnSpLocks noChangeShapeType="1"/>
            </p:cNvCxnSpPr>
            <p:nvPr/>
          </p:nvCxnSpPr>
          <p:spPr bwMode="auto">
            <a:xfrm>
              <a:off x="1629731" y="4740641"/>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sp>
          <p:nvSpPr>
            <p:cNvPr id="76" name="TextBox 75">
              <a:extLst>
                <a:ext uri="{FF2B5EF4-FFF2-40B4-BE49-F238E27FC236}">
                  <a16:creationId xmlns:a16="http://schemas.microsoft.com/office/drawing/2014/main" id="{20B62600-B2FD-4D5F-8A68-31F992875524}"/>
                </a:ext>
              </a:extLst>
            </p:cNvPr>
            <p:cNvSpPr txBox="1"/>
            <p:nvPr/>
          </p:nvSpPr>
          <p:spPr>
            <a:xfrm>
              <a:off x="2402072" y="4767480"/>
              <a:ext cx="288862"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a:t>
              </a:r>
            </a:p>
          </p:txBody>
        </p:sp>
        <p:sp>
          <p:nvSpPr>
            <p:cNvPr id="77" name="TextBox 76">
              <a:extLst>
                <a:ext uri="{FF2B5EF4-FFF2-40B4-BE49-F238E27FC236}">
                  <a16:creationId xmlns:a16="http://schemas.microsoft.com/office/drawing/2014/main" id="{642E6153-1D14-4E48-A656-911B43947AE5}"/>
                </a:ext>
              </a:extLst>
            </p:cNvPr>
            <p:cNvSpPr txBox="1"/>
            <p:nvPr/>
          </p:nvSpPr>
          <p:spPr>
            <a:xfrm>
              <a:off x="2864810" y="4767480"/>
              <a:ext cx="288862"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a:t>
              </a:r>
            </a:p>
          </p:txBody>
        </p:sp>
        <p:sp>
          <p:nvSpPr>
            <p:cNvPr id="78" name="TextBox 77">
              <a:extLst>
                <a:ext uri="{FF2B5EF4-FFF2-40B4-BE49-F238E27FC236}">
                  <a16:creationId xmlns:a16="http://schemas.microsoft.com/office/drawing/2014/main" id="{BFEA9E74-9F75-4B37-B695-4DD12B4E4A9D}"/>
                </a:ext>
              </a:extLst>
            </p:cNvPr>
            <p:cNvSpPr txBox="1"/>
            <p:nvPr/>
          </p:nvSpPr>
          <p:spPr>
            <a:xfrm>
              <a:off x="4646678" y="4767480"/>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21</a:t>
              </a:r>
            </a:p>
          </p:txBody>
        </p:sp>
        <p:sp>
          <p:nvSpPr>
            <p:cNvPr id="79" name="TextBox 78">
              <a:extLst>
                <a:ext uri="{FF2B5EF4-FFF2-40B4-BE49-F238E27FC236}">
                  <a16:creationId xmlns:a16="http://schemas.microsoft.com/office/drawing/2014/main" id="{BA8D95AA-762F-49D6-8518-FE449C13E49F}"/>
                </a:ext>
              </a:extLst>
            </p:cNvPr>
            <p:cNvSpPr txBox="1"/>
            <p:nvPr/>
          </p:nvSpPr>
          <p:spPr>
            <a:xfrm>
              <a:off x="3283859" y="4769627"/>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80" name="TextBox 79">
              <a:extLst>
                <a:ext uri="{FF2B5EF4-FFF2-40B4-BE49-F238E27FC236}">
                  <a16:creationId xmlns:a16="http://schemas.microsoft.com/office/drawing/2014/main" id="{05A6FE5D-E23C-4FCE-8026-CFEC2ED13687}"/>
                </a:ext>
              </a:extLst>
            </p:cNvPr>
            <p:cNvSpPr txBox="1"/>
            <p:nvPr/>
          </p:nvSpPr>
          <p:spPr>
            <a:xfrm>
              <a:off x="4192405" y="4767480"/>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18</a:t>
              </a:r>
            </a:p>
          </p:txBody>
        </p:sp>
        <p:sp>
          <p:nvSpPr>
            <p:cNvPr id="81" name="TextBox 80">
              <a:extLst>
                <a:ext uri="{FF2B5EF4-FFF2-40B4-BE49-F238E27FC236}">
                  <a16:creationId xmlns:a16="http://schemas.microsoft.com/office/drawing/2014/main" id="{BF7C12E6-1B32-4550-B8BA-4A94E99F1DDA}"/>
                </a:ext>
              </a:extLst>
            </p:cNvPr>
            <p:cNvSpPr txBox="1"/>
            <p:nvPr/>
          </p:nvSpPr>
          <p:spPr>
            <a:xfrm>
              <a:off x="5100951" y="4764259"/>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82" name="TextBox 81">
              <a:extLst>
                <a:ext uri="{FF2B5EF4-FFF2-40B4-BE49-F238E27FC236}">
                  <a16:creationId xmlns:a16="http://schemas.microsoft.com/office/drawing/2014/main" id="{7784A21E-0C37-4FAC-BAAC-B07A0224B27C}"/>
                </a:ext>
              </a:extLst>
            </p:cNvPr>
            <p:cNvSpPr txBox="1"/>
            <p:nvPr/>
          </p:nvSpPr>
          <p:spPr>
            <a:xfrm>
              <a:off x="5555223" y="4767480"/>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27</a:t>
              </a:r>
            </a:p>
          </p:txBody>
        </p:sp>
        <p:cxnSp>
          <p:nvCxnSpPr>
            <p:cNvPr id="83" name="Straight Connector 63">
              <a:extLst>
                <a:ext uri="{FF2B5EF4-FFF2-40B4-BE49-F238E27FC236}">
                  <a16:creationId xmlns:a16="http://schemas.microsoft.com/office/drawing/2014/main" id="{7CCF55B3-18E9-4A82-B4BD-959FA5E13D47}"/>
                </a:ext>
              </a:extLst>
            </p:cNvPr>
            <p:cNvCxnSpPr>
              <a:cxnSpLocks noChangeShapeType="1"/>
            </p:cNvCxnSpPr>
            <p:nvPr/>
          </p:nvCxnSpPr>
          <p:spPr bwMode="auto">
            <a:xfrm>
              <a:off x="5756193"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cxnSp>
          <p:nvCxnSpPr>
            <p:cNvPr id="84" name="Straight Connector 64">
              <a:extLst>
                <a:ext uri="{FF2B5EF4-FFF2-40B4-BE49-F238E27FC236}">
                  <a16:creationId xmlns:a16="http://schemas.microsoft.com/office/drawing/2014/main" id="{7EC7E858-5984-4802-BFBE-F3BE8BBD92F4}"/>
                </a:ext>
              </a:extLst>
            </p:cNvPr>
            <p:cNvCxnSpPr>
              <a:cxnSpLocks noChangeShapeType="1"/>
            </p:cNvCxnSpPr>
            <p:nvPr/>
          </p:nvCxnSpPr>
          <p:spPr bwMode="auto">
            <a:xfrm>
              <a:off x="5297788" y="4735274"/>
              <a:ext cx="0" cy="64008"/>
            </a:xfrm>
            <a:prstGeom prst="line">
              <a:avLst/>
            </a:prstGeom>
            <a:noFill/>
            <a:ln w="28575" algn="ctr">
              <a:solidFill>
                <a:schemeClr val="bg1"/>
              </a:solidFill>
              <a:round/>
              <a:headEnd/>
              <a:tailEnd/>
            </a:ln>
            <a:extLst>
              <a:ext uri="{909E8E84-426E-40dd-AFC4-6F175D3DCCD1}">
                <a14:hiddenFill xmlns:a14="http://schemas.microsoft.com/office/drawing/2010/main" xmlns="">
                  <a:noFill/>
                </a14:hiddenFill>
              </a:ext>
            </a:extLst>
          </p:spPr>
        </p:cxnSp>
        <p:sp>
          <p:nvSpPr>
            <p:cNvPr id="85" name="TextBox 84">
              <a:extLst>
                <a:ext uri="{FF2B5EF4-FFF2-40B4-BE49-F238E27FC236}">
                  <a16:creationId xmlns:a16="http://schemas.microsoft.com/office/drawing/2014/main" id="{200F80D1-FCD8-4D62-B2A6-CCC3D27ACF96}"/>
                </a:ext>
              </a:extLst>
            </p:cNvPr>
            <p:cNvSpPr txBox="1"/>
            <p:nvPr/>
          </p:nvSpPr>
          <p:spPr>
            <a:xfrm>
              <a:off x="3738132" y="4777141"/>
              <a:ext cx="393056"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15</a:t>
              </a:r>
            </a:p>
          </p:txBody>
        </p:sp>
        <p:sp>
          <p:nvSpPr>
            <p:cNvPr id="86" name="TextBox 85">
              <a:extLst>
                <a:ext uri="{FF2B5EF4-FFF2-40B4-BE49-F238E27FC236}">
                  <a16:creationId xmlns:a16="http://schemas.microsoft.com/office/drawing/2014/main" id="{1FA08422-237F-4EF0-A14D-5CC0D6AC2045}"/>
                </a:ext>
              </a:extLst>
            </p:cNvPr>
            <p:cNvSpPr txBox="1"/>
            <p:nvPr/>
          </p:nvSpPr>
          <p:spPr>
            <a:xfrm>
              <a:off x="1939334" y="4767480"/>
              <a:ext cx="288862" cy="338554"/>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p:txBody>
        </p:sp>
        <p:sp>
          <p:nvSpPr>
            <p:cNvPr id="87" name="Freeform: Shape 86">
              <a:extLst>
                <a:ext uri="{FF2B5EF4-FFF2-40B4-BE49-F238E27FC236}">
                  <a16:creationId xmlns:a16="http://schemas.microsoft.com/office/drawing/2014/main" id="{0C3A07FB-4392-4DE7-8EE1-00DB8E47F14D}"/>
                </a:ext>
              </a:extLst>
            </p:cNvPr>
            <p:cNvSpPr/>
            <p:nvPr/>
          </p:nvSpPr>
          <p:spPr bwMode="auto">
            <a:xfrm>
              <a:off x="1632965" y="2447669"/>
              <a:ext cx="2640482" cy="1098181"/>
            </a:xfrm>
            <a:custGeom>
              <a:avLst/>
              <a:gdLst>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24759 w 5185458"/>
                <a:gd name="connsiteY94" fmla="*/ 1373529 h 1624314"/>
                <a:gd name="connsiteX95" fmla="*/ 4244050 w 5185458"/>
                <a:gd name="connsiteY95" fmla="*/ 1392820 h 1624314"/>
                <a:gd name="connsiteX96" fmla="*/ 4483261 w 5185458"/>
                <a:gd name="connsiteY96" fmla="*/ 1392820 h 1624314"/>
                <a:gd name="connsiteX97" fmla="*/ 4483261 w 5185458"/>
                <a:gd name="connsiteY97" fmla="*/ 1446836 h 1624314"/>
                <a:gd name="connsiteX98" fmla="*/ 4521843 w 5185458"/>
                <a:gd name="connsiteY98" fmla="*/ 1446836 h 1624314"/>
                <a:gd name="connsiteX99" fmla="*/ 4521843 w 5185458"/>
                <a:gd name="connsiteY99" fmla="*/ 1477702 h 1624314"/>
                <a:gd name="connsiteX100" fmla="*/ 4548850 w 5185458"/>
                <a:gd name="connsiteY100" fmla="*/ 1477702 h 1624314"/>
                <a:gd name="connsiteX101" fmla="*/ 4548850 w 5185458"/>
                <a:gd name="connsiteY101" fmla="*/ 1527859 h 1624314"/>
                <a:gd name="connsiteX102" fmla="*/ 4737904 w 5185458"/>
                <a:gd name="connsiteY102" fmla="*/ 1527859 h 1624314"/>
                <a:gd name="connsiteX103" fmla="*/ 4737904 w 5185458"/>
                <a:gd name="connsiteY103" fmla="*/ 1535575 h 1624314"/>
                <a:gd name="connsiteX104" fmla="*/ 4857509 w 5185458"/>
                <a:gd name="connsiteY104" fmla="*/ 1535575 h 1624314"/>
                <a:gd name="connsiteX105" fmla="*/ 4857509 w 5185458"/>
                <a:gd name="connsiteY105" fmla="*/ 1535575 h 1624314"/>
                <a:gd name="connsiteX106" fmla="*/ 4923099 w 5185458"/>
                <a:gd name="connsiteY106" fmla="*/ 1535575 h 1624314"/>
                <a:gd name="connsiteX107" fmla="*/ 4923099 w 5185458"/>
                <a:gd name="connsiteY107" fmla="*/ 1624314 h 1624314"/>
                <a:gd name="connsiteX108" fmla="*/ 5185458 w 5185458"/>
                <a:gd name="connsiteY108" fmla="*/ 1624314 h 1624314"/>
                <a:gd name="connsiteX109" fmla="*/ 5185458 w 5185458"/>
                <a:gd name="connsiteY109"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32379 w 5185458"/>
                <a:gd name="connsiteY94" fmla="*/ 1371624 h 1624314"/>
                <a:gd name="connsiteX95" fmla="*/ 4244050 w 5185458"/>
                <a:gd name="connsiteY95" fmla="*/ 1392820 h 1624314"/>
                <a:gd name="connsiteX96" fmla="*/ 4483261 w 5185458"/>
                <a:gd name="connsiteY96" fmla="*/ 1392820 h 1624314"/>
                <a:gd name="connsiteX97" fmla="*/ 4483261 w 5185458"/>
                <a:gd name="connsiteY97" fmla="*/ 1446836 h 1624314"/>
                <a:gd name="connsiteX98" fmla="*/ 4521843 w 5185458"/>
                <a:gd name="connsiteY98" fmla="*/ 1446836 h 1624314"/>
                <a:gd name="connsiteX99" fmla="*/ 4521843 w 5185458"/>
                <a:gd name="connsiteY99" fmla="*/ 1477702 h 1624314"/>
                <a:gd name="connsiteX100" fmla="*/ 4548850 w 5185458"/>
                <a:gd name="connsiteY100" fmla="*/ 1477702 h 1624314"/>
                <a:gd name="connsiteX101" fmla="*/ 4548850 w 5185458"/>
                <a:gd name="connsiteY101" fmla="*/ 1527859 h 1624314"/>
                <a:gd name="connsiteX102" fmla="*/ 4737904 w 5185458"/>
                <a:gd name="connsiteY102" fmla="*/ 1527859 h 1624314"/>
                <a:gd name="connsiteX103" fmla="*/ 4737904 w 5185458"/>
                <a:gd name="connsiteY103" fmla="*/ 1535575 h 1624314"/>
                <a:gd name="connsiteX104" fmla="*/ 4857509 w 5185458"/>
                <a:gd name="connsiteY104" fmla="*/ 1535575 h 1624314"/>
                <a:gd name="connsiteX105" fmla="*/ 4857509 w 5185458"/>
                <a:gd name="connsiteY105" fmla="*/ 1535575 h 1624314"/>
                <a:gd name="connsiteX106" fmla="*/ 4923099 w 5185458"/>
                <a:gd name="connsiteY106" fmla="*/ 1535575 h 1624314"/>
                <a:gd name="connsiteX107" fmla="*/ 4923099 w 5185458"/>
                <a:gd name="connsiteY107" fmla="*/ 1624314 h 1624314"/>
                <a:gd name="connsiteX108" fmla="*/ 5185458 w 5185458"/>
                <a:gd name="connsiteY108" fmla="*/ 1624314 h 1624314"/>
                <a:gd name="connsiteX109" fmla="*/ 5185458 w 5185458"/>
                <a:gd name="connsiteY109"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41904 w 5185458"/>
                <a:gd name="connsiteY94" fmla="*/ 1373529 h 1624314"/>
                <a:gd name="connsiteX95" fmla="*/ 4244050 w 5185458"/>
                <a:gd name="connsiteY95" fmla="*/ 1392820 h 1624314"/>
                <a:gd name="connsiteX96" fmla="*/ 4483261 w 5185458"/>
                <a:gd name="connsiteY96" fmla="*/ 1392820 h 1624314"/>
                <a:gd name="connsiteX97" fmla="*/ 4483261 w 5185458"/>
                <a:gd name="connsiteY97" fmla="*/ 1446836 h 1624314"/>
                <a:gd name="connsiteX98" fmla="*/ 4521843 w 5185458"/>
                <a:gd name="connsiteY98" fmla="*/ 1446836 h 1624314"/>
                <a:gd name="connsiteX99" fmla="*/ 4521843 w 5185458"/>
                <a:gd name="connsiteY99" fmla="*/ 1477702 h 1624314"/>
                <a:gd name="connsiteX100" fmla="*/ 4548850 w 5185458"/>
                <a:gd name="connsiteY100" fmla="*/ 1477702 h 1624314"/>
                <a:gd name="connsiteX101" fmla="*/ 4548850 w 5185458"/>
                <a:gd name="connsiteY101" fmla="*/ 1527859 h 1624314"/>
                <a:gd name="connsiteX102" fmla="*/ 4737904 w 5185458"/>
                <a:gd name="connsiteY102" fmla="*/ 1527859 h 1624314"/>
                <a:gd name="connsiteX103" fmla="*/ 4737904 w 5185458"/>
                <a:gd name="connsiteY103" fmla="*/ 1535575 h 1624314"/>
                <a:gd name="connsiteX104" fmla="*/ 4857509 w 5185458"/>
                <a:gd name="connsiteY104" fmla="*/ 1535575 h 1624314"/>
                <a:gd name="connsiteX105" fmla="*/ 4857509 w 5185458"/>
                <a:gd name="connsiteY105" fmla="*/ 1535575 h 1624314"/>
                <a:gd name="connsiteX106" fmla="*/ 4923099 w 5185458"/>
                <a:gd name="connsiteY106" fmla="*/ 1535575 h 1624314"/>
                <a:gd name="connsiteX107" fmla="*/ 4923099 w 5185458"/>
                <a:gd name="connsiteY107" fmla="*/ 1624314 h 1624314"/>
                <a:gd name="connsiteX108" fmla="*/ 5185458 w 5185458"/>
                <a:gd name="connsiteY108" fmla="*/ 1624314 h 1624314"/>
                <a:gd name="connsiteX109" fmla="*/ 5185458 w 5185458"/>
                <a:gd name="connsiteY109"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24759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70521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4432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2146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80618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5621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5738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7526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7526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75263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9548 w 5185458"/>
                <a:gd name="connsiteY6" fmla="*/ 30866 h 1624314"/>
                <a:gd name="connsiteX7" fmla="*/ 771646 w 5185458"/>
                <a:gd name="connsiteY7" fmla="*/ 46299 h 1624314"/>
                <a:gd name="connsiteX8" fmla="*/ 771646 w 5185458"/>
                <a:gd name="connsiteY8" fmla="*/ 73307 h 1624314"/>
                <a:gd name="connsiteX9" fmla="*/ 848810 w 5185458"/>
                <a:gd name="connsiteY9" fmla="*/ 73307 h 1624314"/>
                <a:gd name="connsiteX10" fmla="*/ 848810 w 5185458"/>
                <a:gd name="connsiteY10" fmla="*/ 84881 h 1624314"/>
                <a:gd name="connsiteX11" fmla="*/ 960699 w 5185458"/>
                <a:gd name="connsiteY11" fmla="*/ 84881 h 1624314"/>
                <a:gd name="connsiteX12" fmla="*/ 960699 w 5185458"/>
                <a:gd name="connsiteY12" fmla="*/ 108031 h 1624314"/>
                <a:gd name="connsiteX13" fmla="*/ 1169043 w 5185458"/>
                <a:gd name="connsiteY13" fmla="*/ 108031 h 1624314"/>
                <a:gd name="connsiteX14" fmla="*/ 1171093 w 5185458"/>
                <a:gd name="connsiteY14" fmla="*/ 119606 h 1624314"/>
                <a:gd name="connsiteX15" fmla="*/ 1219200 w 5185458"/>
                <a:gd name="connsiteY15" fmla="*/ 119606 h 1624314"/>
                <a:gd name="connsiteX16" fmla="*/ 1219200 w 5185458"/>
                <a:gd name="connsiteY16" fmla="*/ 181337 h 1624314"/>
                <a:gd name="connsiteX17" fmla="*/ 1253924 w 5185458"/>
                <a:gd name="connsiteY17" fmla="*/ 181337 h 1624314"/>
                <a:gd name="connsiteX18" fmla="*/ 1253924 w 5185458"/>
                <a:gd name="connsiteY18" fmla="*/ 208345 h 1624314"/>
                <a:gd name="connsiteX19" fmla="*/ 1539433 w 5185458"/>
                <a:gd name="connsiteY19" fmla="*/ 208345 h 1624314"/>
                <a:gd name="connsiteX20" fmla="*/ 1539433 w 5185458"/>
                <a:gd name="connsiteY20" fmla="*/ 227636 h 1624314"/>
                <a:gd name="connsiteX21" fmla="*/ 1608881 w 5185458"/>
                <a:gd name="connsiteY21" fmla="*/ 227636 h 1624314"/>
                <a:gd name="connsiteX22" fmla="*/ 1608881 w 5185458"/>
                <a:gd name="connsiteY22" fmla="*/ 293226 h 1624314"/>
                <a:gd name="connsiteX23" fmla="*/ 1643605 w 5185458"/>
                <a:gd name="connsiteY23" fmla="*/ 293226 h 1624314"/>
                <a:gd name="connsiteX24" fmla="*/ 1643605 w 5185458"/>
                <a:gd name="connsiteY24" fmla="*/ 335666 h 1624314"/>
                <a:gd name="connsiteX25" fmla="*/ 1693762 w 5185458"/>
                <a:gd name="connsiteY25" fmla="*/ 335666 h 1624314"/>
                <a:gd name="connsiteX26" fmla="*/ 1693762 w 5185458"/>
                <a:gd name="connsiteY26" fmla="*/ 366532 h 1624314"/>
                <a:gd name="connsiteX27" fmla="*/ 1716911 w 5185458"/>
                <a:gd name="connsiteY27" fmla="*/ 366532 h 1624314"/>
                <a:gd name="connsiteX28" fmla="*/ 1716911 w 5185458"/>
                <a:gd name="connsiteY28" fmla="*/ 389681 h 1624314"/>
                <a:gd name="connsiteX29" fmla="*/ 1932972 w 5185458"/>
                <a:gd name="connsiteY29" fmla="*/ 389681 h 1624314"/>
                <a:gd name="connsiteX30" fmla="*/ 1932972 w 5185458"/>
                <a:gd name="connsiteY30" fmla="*/ 412831 h 1624314"/>
                <a:gd name="connsiteX31" fmla="*/ 2021711 w 5185458"/>
                <a:gd name="connsiteY31" fmla="*/ 412831 h 1624314"/>
                <a:gd name="connsiteX32" fmla="*/ 2021711 w 5185458"/>
                <a:gd name="connsiteY32" fmla="*/ 455271 h 1624314"/>
                <a:gd name="connsiteX33" fmla="*/ 2060294 w 5185458"/>
                <a:gd name="connsiteY33" fmla="*/ 455271 h 1624314"/>
                <a:gd name="connsiteX34" fmla="*/ 2060294 w 5185458"/>
                <a:gd name="connsiteY34" fmla="*/ 505428 h 1624314"/>
                <a:gd name="connsiteX35" fmla="*/ 2091159 w 5185458"/>
                <a:gd name="connsiteY35" fmla="*/ 505428 h 1624314"/>
                <a:gd name="connsiteX36" fmla="*/ 2091159 w 5185458"/>
                <a:gd name="connsiteY36" fmla="*/ 528578 h 1624314"/>
                <a:gd name="connsiteX37" fmla="*/ 2110450 w 5185458"/>
                <a:gd name="connsiteY37" fmla="*/ 528578 h 1624314"/>
                <a:gd name="connsiteX38" fmla="*/ 2110450 w 5185458"/>
                <a:gd name="connsiteY38" fmla="*/ 551727 h 1624314"/>
                <a:gd name="connsiteX39" fmla="*/ 2156749 w 5185458"/>
                <a:gd name="connsiteY39" fmla="*/ 551727 h 1624314"/>
                <a:gd name="connsiteX40" fmla="*/ 2156749 w 5185458"/>
                <a:gd name="connsiteY40" fmla="*/ 551727 h 1624314"/>
                <a:gd name="connsiteX41" fmla="*/ 2156749 w 5185458"/>
                <a:gd name="connsiteY41" fmla="*/ 578734 h 1624314"/>
                <a:gd name="connsiteX42" fmla="*/ 2307220 w 5185458"/>
                <a:gd name="connsiteY42" fmla="*/ 578734 h 1624314"/>
                <a:gd name="connsiteX43" fmla="*/ 2307220 w 5185458"/>
                <a:gd name="connsiteY43" fmla="*/ 594167 h 1624314"/>
                <a:gd name="connsiteX44" fmla="*/ 2384385 w 5185458"/>
                <a:gd name="connsiteY44" fmla="*/ 594167 h 1624314"/>
                <a:gd name="connsiteX45" fmla="*/ 2384385 w 5185458"/>
                <a:gd name="connsiteY45" fmla="*/ 617317 h 1624314"/>
                <a:gd name="connsiteX46" fmla="*/ 2438400 w 5185458"/>
                <a:gd name="connsiteY46" fmla="*/ 617317 h 1624314"/>
                <a:gd name="connsiteX47" fmla="*/ 2438400 w 5185458"/>
                <a:gd name="connsiteY47" fmla="*/ 617317 h 1624314"/>
                <a:gd name="connsiteX48" fmla="*/ 2465407 w 5185458"/>
                <a:gd name="connsiteY48" fmla="*/ 617654 h 1624314"/>
                <a:gd name="connsiteX49" fmla="*/ 2465407 w 5185458"/>
                <a:gd name="connsiteY49" fmla="*/ 682907 h 1624314"/>
                <a:gd name="connsiteX50" fmla="*/ 2820364 w 5185458"/>
                <a:gd name="connsiteY50" fmla="*/ 682907 h 1624314"/>
                <a:gd name="connsiteX51" fmla="*/ 2820364 w 5185458"/>
                <a:gd name="connsiteY51" fmla="*/ 709914 h 1624314"/>
                <a:gd name="connsiteX52" fmla="*/ 2851230 w 5185458"/>
                <a:gd name="connsiteY52" fmla="*/ 709914 h 1624314"/>
                <a:gd name="connsiteX53" fmla="*/ 2851230 w 5185458"/>
                <a:gd name="connsiteY53" fmla="*/ 756213 h 1624314"/>
                <a:gd name="connsiteX54" fmla="*/ 2870521 w 5185458"/>
                <a:gd name="connsiteY54" fmla="*/ 756213 h 1624314"/>
                <a:gd name="connsiteX55" fmla="*/ 2899096 w 5185458"/>
                <a:gd name="connsiteY55" fmla="*/ 756213 h 1624314"/>
                <a:gd name="connsiteX56" fmla="*/ 2897529 w 5185458"/>
                <a:gd name="connsiteY56" fmla="*/ 783221 h 1624314"/>
                <a:gd name="connsiteX57" fmla="*/ 2897529 w 5185458"/>
                <a:gd name="connsiteY57" fmla="*/ 829519 h 1624314"/>
                <a:gd name="connsiteX58" fmla="*/ 3009418 w 5185458"/>
                <a:gd name="connsiteY58" fmla="*/ 829519 h 1624314"/>
                <a:gd name="connsiteX59" fmla="*/ 3078866 w 5185458"/>
                <a:gd name="connsiteY59" fmla="*/ 829519 h 1624314"/>
                <a:gd name="connsiteX60" fmla="*/ 3078866 w 5185458"/>
                <a:gd name="connsiteY60" fmla="*/ 844952 h 1624314"/>
                <a:gd name="connsiteX61" fmla="*/ 3225478 w 5185458"/>
                <a:gd name="connsiteY61" fmla="*/ 844952 h 1624314"/>
                <a:gd name="connsiteX62" fmla="*/ 3225478 w 5185458"/>
                <a:gd name="connsiteY62" fmla="*/ 906684 h 1624314"/>
                <a:gd name="connsiteX63" fmla="*/ 3264061 w 5185458"/>
                <a:gd name="connsiteY63" fmla="*/ 906684 h 1624314"/>
                <a:gd name="connsiteX64" fmla="*/ 3264061 w 5185458"/>
                <a:gd name="connsiteY64" fmla="*/ 956841 h 1624314"/>
                <a:gd name="connsiteX65" fmla="*/ 3298785 w 5185458"/>
                <a:gd name="connsiteY65" fmla="*/ 956841 h 1624314"/>
                <a:gd name="connsiteX66" fmla="*/ 3298785 w 5185458"/>
                <a:gd name="connsiteY66" fmla="*/ 1010856 h 1624314"/>
                <a:gd name="connsiteX67" fmla="*/ 3341225 w 5185458"/>
                <a:gd name="connsiteY67" fmla="*/ 1010856 h 1624314"/>
                <a:gd name="connsiteX68" fmla="*/ 3341225 w 5185458"/>
                <a:gd name="connsiteY68" fmla="*/ 1053296 h 1624314"/>
                <a:gd name="connsiteX69" fmla="*/ 3379807 w 5185458"/>
                <a:gd name="connsiteY69" fmla="*/ 1053296 h 1624314"/>
                <a:gd name="connsiteX70" fmla="*/ 3379807 w 5185458"/>
                <a:gd name="connsiteY70" fmla="*/ 1072588 h 1624314"/>
                <a:gd name="connsiteX71" fmla="*/ 3611301 w 5185458"/>
                <a:gd name="connsiteY71" fmla="*/ 1072588 h 1624314"/>
                <a:gd name="connsiteX72" fmla="*/ 3611301 w 5185458"/>
                <a:gd name="connsiteY72" fmla="*/ 1072588 h 1624314"/>
                <a:gd name="connsiteX73" fmla="*/ 3653742 w 5185458"/>
                <a:gd name="connsiteY73" fmla="*/ 1072588 h 1624314"/>
                <a:gd name="connsiteX74" fmla="*/ 3653742 w 5185458"/>
                <a:gd name="connsiteY74" fmla="*/ 1107312 h 1624314"/>
                <a:gd name="connsiteX75" fmla="*/ 3696182 w 5185458"/>
                <a:gd name="connsiteY75" fmla="*/ 1107312 h 1624314"/>
                <a:gd name="connsiteX76" fmla="*/ 3696182 w 5185458"/>
                <a:gd name="connsiteY76" fmla="*/ 1134319 h 1624314"/>
                <a:gd name="connsiteX77" fmla="*/ 3734764 w 5185458"/>
                <a:gd name="connsiteY77" fmla="*/ 1134319 h 1624314"/>
                <a:gd name="connsiteX78" fmla="*/ 3734764 w 5185458"/>
                <a:gd name="connsiteY78" fmla="*/ 1161327 h 1624314"/>
                <a:gd name="connsiteX79" fmla="*/ 3796496 w 5185458"/>
                <a:gd name="connsiteY79" fmla="*/ 1161327 h 1624314"/>
                <a:gd name="connsiteX80" fmla="*/ 3796496 w 5185458"/>
                <a:gd name="connsiteY80" fmla="*/ 1161327 h 1624314"/>
                <a:gd name="connsiteX81" fmla="*/ 3873661 w 5185458"/>
                <a:gd name="connsiteY81" fmla="*/ 1161327 h 1624314"/>
                <a:gd name="connsiteX82" fmla="*/ 3873661 w 5185458"/>
                <a:gd name="connsiteY82" fmla="*/ 1196051 h 1624314"/>
                <a:gd name="connsiteX83" fmla="*/ 3912243 w 5185458"/>
                <a:gd name="connsiteY83" fmla="*/ 1196051 h 1624314"/>
                <a:gd name="connsiteX84" fmla="*/ 3912243 w 5185458"/>
                <a:gd name="connsiteY84" fmla="*/ 1226917 h 1624314"/>
                <a:gd name="connsiteX85" fmla="*/ 4058856 w 5185458"/>
                <a:gd name="connsiteY85" fmla="*/ 1226917 h 1624314"/>
                <a:gd name="connsiteX86" fmla="*/ 4058856 w 5185458"/>
                <a:gd name="connsiteY86" fmla="*/ 1253924 h 1624314"/>
                <a:gd name="connsiteX87" fmla="*/ 4085863 w 5185458"/>
                <a:gd name="connsiteY87" fmla="*/ 1253924 h 1624314"/>
                <a:gd name="connsiteX88" fmla="*/ 4085863 w 5185458"/>
                <a:gd name="connsiteY88" fmla="*/ 1288648 h 1624314"/>
                <a:gd name="connsiteX89" fmla="*/ 4109013 w 5185458"/>
                <a:gd name="connsiteY89" fmla="*/ 1288648 h 1624314"/>
                <a:gd name="connsiteX90" fmla="*/ 4109013 w 5185458"/>
                <a:gd name="connsiteY90" fmla="*/ 1334947 h 1624314"/>
                <a:gd name="connsiteX91" fmla="*/ 4147595 w 5185458"/>
                <a:gd name="connsiteY91" fmla="*/ 1334947 h 1624314"/>
                <a:gd name="connsiteX92" fmla="*/ 4147595 w 5185458"/>
                <a:gd name="connsiteY92" fmla="*/ 1373529 h 1624314"/>
                <a:gd name="connsiteX93" fmla="*/ 4241904 w 5185458"/>
                <a:gd name="connsiteY93" fmla="*/ 1373529 h 1624314"/>
                <a:gd name="connsiteX94" fmla="*/ 4244050 w 5185458"/>
                <a:gd name="connsiteY94" fmla="*/ 1392820 h 1624314"/>
                <a:gd name="connsiteX95" fmla="*/ 4483261 w 5185458"/>
                <a:gd name="connsiteY95" fmla="*/ 1392820 h 1624314"/>
                <a:gd name="connsiteX96" fmla="*/ 4483261 w 5185458"/>
                <a:gd name="connsiteY96" fmla="*/ 1446836 h 1624314"/>
                <a:gd name="connsiteX97" fmla="*/ 4521843 w 5185458"/>
                <a:gd name="connsiteY97" fmla="*/ 1446836 h 1624314"/>
                <a:gd name="connsiteX98" fmla="*/ 4521843 w 5185458"/>
                <a:gd name="connsiteY98" fmla="*/ 1477702 h 1624314"/>
                <a:gd name="connsiteX99" fmla="*/ 4548850 w 5185458"/>
                <a:gd name="connsiteY99" fmla="*/ 1477702 h 1624314"/>
                <a:gd name="connsiteX100" fmla="*/ 4548850 w 5185458"/>
                <a:gd name="connsiteY100" fmla="*/ 1527859 h 1624314"/>
                <a:gd name="connsiteX101" fmla="*/ 4737904 w 5185458"/>
                <a:gd name="connsiteY101" fmla="*/ 1527859 h 1624314"/>
                <a:gd name="connsiteX102" fmla="*/ 4737904 w 5185458"/>
                <a:gd name="connsiteY102" fmla="*/ 1535575 h 1624314"/>
                <a:gd name="connsiteX103" fmla="*/ 4857509 w 5185458"/>
                <a:gd name="connsiteY103" fmla="*/ 1535575 h 1624314"/>
                <a:gd name="connsiteX104" fmla="*/ 4857509 w 5185458"/>
                <a:gd name="connsiteY104" fmla="*/ 1535575 h 1624314"/>
                <a:gd name="connsiteX105" fmla="*/ 4923099 w 5185458"/>
                <a:gd name="connsiteY105" fmla="*/ 1535575 h 1624314"/>
                <a:gd name="connsiteX106" fmla="*/ 4923099 w 5185458"/>
                <a:gd name="connsiteY106" fmla="*/ 1624314 h 1624314"/>
                <a:gd name="connsiteX107" fmla="*/ 5185458 w 5185458"/>
                <a:gd name="connsiteY107" fmla="*/ 1624314 h 1624314"/>
                <a:gd name="connsiteX108" fmla="*/ 5185458 w 5185458"/>
                <a:gd name="connsiteY108"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9548 w 5185458"/>
                <a:gd name="connsiteY6" fmla="*/ 30866 h 1624314"/>
                <a:gd name="connsiteX7" fmla="*/ 771646 w 5185458"/>
                <a:gd name="connsiteY7" fmla="*/ 73307 h 1624314"/>
                <a:gd name="connsiteX8" fmla="*/ 848810 w 5185458"/>
                <a:gd name="connsiteY8" fmla="*/ 73307 h 1624314"/>
                <a:gd name="connsiteX9" fmla="*/ 848810 w 5185458"/>
                <a:gd name="connsiteY9" fmla="*/ 84881 h 1624314"/>
                <a:gd name="connsiteX10" fmla="*/ 960699 w 5185458"/>
                <a:gd name="connsiteY10" fmla="*/ 84881 h 1624314"/>
                <a:gd name="connsiteX11" fmla="*/ 960699 w 5185458"/>
                <a:gd name="connsiteY11" fmla="*/ 108031 h 1624314"/>
                <a:gd name="connsiteX12" fmla="*/ 1169043 w 5185458"/>
                <a:gd name="connsiteY12" fmla="*/ 108031 h 1624314"/>
                <a:gd name="connsiteX13" fmla="*/ 1171093 w 5185458"/>
                <a:gd name="connsiteY13" fmla="*/ 119606 h 1624314"/>
                <a:gd name="connsiteX14" fmla="*/ 1219200 w 5185458"/>
                <a:gd name="connsiteY14" fmla="*/ 119606 h 1624314"/>
                <a:gd name="connsiteX15" fmla="*/ 1219200 w 5185458"/>
                <a:gd name="connsiteY15" fmla="*/ 181337 h 1624314"/>
                <a:gd name="connsiteX16" fmla="*/ 1253924 w 5185458"/>
                <a:gd name="connsiteY16" fmla="*/ 181337 h 1624314"/>
                <a:gd name="connsiteX17" fmla="*/ 1253924 w 5185458"/>
                <a:gd name="connsiteY17" fmla="*/ 208345 h 1624314"/>
                <a:gd name="connsiteX18" fmla="*/ 1539433 w 5185458"/>
                <a:gd name="connsiteY18" fmla="*/ 208345 h 1624314"/>
                <a:gd name="connsiteX19" fmla="*/ 1539433 w 5185458"/>
                <a:gd name="connsiteY19" fmla="*/ 227636 h 1624314"/>
                <a:gd name="connsiteX20" fmla="*/ 1608881 w 5185458"/>
                <a:gd name="connsiteY20" fmla="*/ 227636 h 1624314"/>
                <a:gd name="connsiteX21" fmla="*/ 1608881 w 5185458"/>
                <a:gd name="connsiteY21" fmla="*/ 293226 h 1624314"/>
                <a:gd name="connsiteX22" fmla="*/ 1643605 w 5185458"/>
                <a:gd name="connsiteY22" fmla="*/ 293226 h 1624314"/>
                <a:gd name="connsiteX23" fmla="*/ 1643605 w 5185458"/>
                <a:gd name="connsiteY23" fmla="*/ 335666 h 1624314"/>
                <a:gd name="connsiteX24" fmla="*/ 1693762 w 5185458"/>
                <a:gd name="connsiteY24" fmla="*/ 335666 h 1624314"/>
                <a:gd name="connsiteX25" fmla="*/ 1693762 w 5185458"/>
                <a:gd name="connsiteY25" fmla="*/ 366532 h 1624314"/>
                <a:gd name="connsiteX26" fmla="*/ 1716911 w 5185458"/>
                <a:gd name="connsiteY26" fmla="*/ 366532 h 1624314"/>
                <a:gd name="connsiteX27" fmla="*/ 1716911 w 5185458"/>
                <a:gd name="connsiteY27" fmla="*/ 389681 h 1624314"/>
                <a:gd name="connsiteX28" fmla="*/ 1932972 w 5185458"/>
                <a:gd name="connsiteY28" fmla="*/ 389681 h 1624314"/>
                <a:gd name="connsiteX29" fmla="*/ 1932972 w 5185458"/>
                <a:gd name="connsiteY29" fmla="*/ 412831 h 1624314"/>
                <a:gd name="connsiteX30" fmla="*/ 2021711 w 5185458"/>
                <a:gd name="connsiteY30" fmla="*/ 412831 h 1624314"/>
                <a:gd name="connsiteX31" fmla="*/ 2021711 w 5185458"/>
                <a:gd name="connsiteY31" fmla="*/ 455271 h 1624314"/>
                <a:gd name="connsiteX32" fmla="*/ 2060294 w 5185458"/>
                <a:gd name="connsiteY32" fmla="*/ 455271 h 1624314"/>
                <a:gd name="connsiteX33" fmla="*/ 2060294 w 5185458"/>
                <a:gd name="connsiteY33" fmla="*/ 505428 h 1624314"/>
                <a:gd name="connsiteX34" fmla="*/ 2091159 w 5185458"/>
                <a:gd name="connsiteY34" fmla="*/ 505428 h 1624314"/>
                <a:gd name="connsiteX35" fmla="*/ 2091159 w 5185458"/>
                <a:gd name="connsiteY35" fmla="*/ 528578 h 1624314"/>
                <a:gd name="connsiteX36" fmla="*/ 2110450 w 5185458"/>
                <a:gd name="connsiteY36" fmla="*/ 528578 h 1624314"/>
                <a:gd name="connsiteX37" fmla="*/ 2110450 w 5185458"/>
                <a:gd name="connsiteY37" fmla="*/ 551727 h 1624314"/>
                <a:gd name="connsiteX38" fmla="*/ 2156749 w 5185458"/>
                <a:gd name="connsiteY38" fmla="*/ 551727 h 1624314"/>
                <a:gd name="connsiteX39" fmla="*/ 2156749 w 5185458"/>
                <a:gd name="connsiteY39" fmla="*/ 551727 h 1624314"/>
                <a:gd name="connsiteX40" fmla="*/ 2156749 w 5185458"/>
                <a:gd name="connsiteY40" fmla="*/ 578734 h 1624314"/>
                <a:gd name="connsiteX41" fmla="*/ 2307220 w 5185458"/>
                <a:gd name="connsiteY41" fmla="*/ 578734 h 1624314"/>
                <a:gd name="connsiteX42" fmla="*/ 2307220 w 5185458"/>
                <a:gd name="connsiteY42" fmla="*/ 594167 h 1624314"/>
                <a:gd name="connsiteX43" fmla="*/ 2384385 w 5185458"/>
                <a:gd name="connsiteY43" fmla="*/ 594167 h 1624314"/>
                <a:gd name="connsiteX44" fmla="*/ 2384385 w 5185458"/>
                <a:gd name="connsiteY44" fmla="*/ 617317 h 1624314"/>
                <a:gd name="connsiteX45" fmla="*/ 2438400 w 5185458"/>
                <a:gd name="connsiteY45" fmla="*/ 617317 h 1624314"/>
                <a:gd name="connsiteX46" fmla="*/ 2438400 w 5185458"/>
                <a:gd name="connsiteY46" fmla="*/ 617317 h 1624314"/>
                <a:gd name="connsiteX47" fmla="*/ 2465407 w 5185458"/>
                <a:gd name="connsiteY47" fmla="*/ 617654 h 1624314"/>
                <a:gd name="connsiteX48" fmla="*/ 2465407 w 5185458"/>
                <a:gd name="connsiteY48" fmla="*/ 682907 h 1624314"/>
                <a:gd name="connsiteX49" fmla="*/ 2820364 w 5185458"/>
                <a:gd name="connsiteY49" fmla="*/ 682907 h 1624314"/>
                <a:gd name="connsiteX50" fmla="*/ 2820364 w 5185458"/>
                <a:gd name="connsiteY50" fmla="*/ 709914 h 1624314"/>
                <a:gd name="connsiteX51" fmla="*/ 2851230 w 5185458"/>
                <a:gd name="connsiteY51" fmla="*/ 709914 h 1624314"/>
                <a:gd name="connsiteX52" fmla="*/ 2851230 w 5185458"/>
                <a:gd name="connsiteY52" fmla="*/ 756213 h 1624314"/>
                <a:gd name="connsiteX53" fmla="*/ 2870521 w 5185458"/>
                <a:gd name="connsiteY53" fmla="*/ 756213 h 1624314"/>
                <a:gd name="connsiteX54" fmla="*/ 2899096 w 5185458"/>
                <a:gd name="connsiteY54" fmla="*/ 756213 h 1624314"/>
                <a:gd name="connsiteX55" fmla="*/ 2897529 w 5185458"/>
                <a:gd name="connsiteY55" fmla="*/ 783221 h 1624314"/>
                <a:gd name="connsiteX56" fmla="*/ 2897529 w 5185458"/>
                <a:gd name="connsiteY56" fmla="*/ 829519 h 1624314"/>
                <a:gd name="connsiteX57" fmla="*/ 3009418 w 5185458"/>
                <a:gd name="connsiteY57" fmla="*/ 829519 h 1624314"/>
                <a:gd name="connsiteX58" fmla="*/ 3078866 w 5185458"/>
                <a:gd name="connsiteY58" fmla="*/ 829519 h 1624314"/>
                <a:gd name="connsiteX59" fmla="*/ 3078866 w 5185458"/>
                <a:gd name="connsiteY59" fmla="*/ 844952 h 1624314"/>
                <a:gd name="connsiteX60" fmla="*/ 3225478 w 5185458"/>
                <a:gd name="connsiteY60" fmla="*/ 844952 h 1624314"/>
                <a:gd name="connsiteX61" fmla="*/ 3225478 w 5185458"/>
                <a:gd name="connsiteY61" fmla="*/ 906684 h 1624314"/>
                <a:gd name="connsiteX62" fmla="*/ 3264061 w 5185458"/>
                <a:gd name="connsiteY62" fmla="*/ 906684 h 1624314"/>
                <a:gd name="connsiteX63" fmla="*/ 3264061 w 5185458"/>
                <a:gd name="connsiteY63" fmla="*/ 956841 h 1624314"/>
                <a:gd name="connsiteX64" fmla="*/ 3298785 w 5185458"/>
                <a:gd name="connsiteY64" fmla="*/ 956841 h 1624314"/>
                <a:gd name="connsiteX65" fmla="*/ 3298785 w 5185458"/>
                <a:gd name="connsiteY65" fmla="*/ 1010856 h 1624314"/>
                <a:gd name="connsiteX66" fmla="*/ 3341225 w 5185458"/>
                <a:gd name="connsiteY66" fmla="*/ 1010856 h 1624314"/>
                <a:gd name="connsiteX67" fmla="*/ 3341225 w 5185458"/>
                <a:gd name="connsiteY67" fmla="*/ 1053296 h 1624314"/>
                <a:gd name="connsiteX68" fmla="*/ 3379807 w 5185458"/>
                <a:gd name="connsiteY68" fmla="*/ 1053296 h 1624314"/>
                <a:gd name="connsiteX69" fmla="*/ 3379807 w 5185458"/>
                <a:gd name="connsiteY69" fmla="*/ 1072588 h 1624314"/>
                <a:gd name="connsiteX70" fmla="*/ 3611301 w 5185458"/>
                <a:gd name="connsiteY70" fmla="*/ 1072588 h 1624314"/>
                <a:gd name="connsiteX71" fmla="*/ 3611301 w 5185458"/>
                <a:gd name="connsiteY71" fmla="*/ 1072588 h 1624314"/>
                <a:gd name="connsiteX72" fmla="*/ 3653742 w 5185458"/>
                <a:gd name="connsiteY72" fmla="*/ 1072588 h 1624314"/>
                <a:gd name="connsiteX73" fmla="*/ 3653742 w 5185458"/>
                <a:gd name="connsiteY73" fmla="*/ 1107312 h 1624314"/>
                <a:gd name="connsiteX74" fmla="*/ 3696182 w 5185458"/>
                <a:gd name="connsiteY74" fmla="*/ 1107312 h 1624314"/>
                <a:gd name="connsiteX75" fmla="*/ 3696182 w 5185458"/>
                <a:gd name="connsiteY75" fmla="*/ 1134319 h 1624314"/>
                <a:gd name="connsiteX76" fmla="*/ 3734764 w 5185458"/>
                <a:gd name="connsiteY76" fmla="*/ 1134319 h 1624314"/>
                <a:gd name="connsiteX77" fmla="*/ 3734764 w 5185458"/>
                <a:gd name="connsiteY77" fmla="*/ 1161327 h 1624314"/>
                <a:gd name="connsiteX78" fmla="*/ 3796496 w 5185458"/>
                <a:gd name="connsiteY78" fmla="*/ 1161327 h 1624314"/>
                <a:gd name="connsiteX79" fmla="*/ 3796496 w 5185458"/>
                <a:gd name="connsiteY79" fmla="*/ 1161327 h 1624314"/>
                <a:gd name="connsiteX80" fmla="*/ 3873661 w 5185458"/>
                <a:gd name="connsiteY80" fmla="*/ 1161327 h 1624314"/>
                <a:gd name="connsiteX81" fmla="*/ 3873661 w 5185458"/>
                <a:gd name="connsiteY81" fmla="*/ 1196051 h 1624314"/>
                <a:gd name="connsiteX82" fmla="*/ 3912243 w 5185458"/>
                <a:gd name="connsiteY82" fmla="*/ 1196051 h 1624314"/>
                <a:gd name="connsiteX83" fmla="*/ 3912243 w 5185458"/>
                <a:gd name="connsiteY83" fmla="*/ 1226917 h 1624314"/>
                <a:gd name="connsiteX84" fmla="*/ 4058856 w 5185458"/>
                <a:gd name="connsiteY84" fmla="*/ 1226917 h 1624314"/>
                <a:gd name="connsiteX85" fmla="*/ 4058856 w 5185458"/>
                <a:gd name="connsiteY85" fmla="*/ 1253924 h 1624314"/>
                <a:gd name="connsiteX86" fmla="*/ 4085863 w 5185458"/>
                <a:gd name="connsiteY86" fmla="*/ 1253924 h 1624314"/>
                <a:gd name="connsiteX87" fmla="*/ 4085863 w 5185458"/>
                <a:gd name="connsiteY87" fmla="*/ 1288648 h 1624314"/>
                <a:gd name="connsiteX88" fmla="*/ 4109013 w 5185458"/>
                <a:gd name="connsiteY88" fmla="*/ 1288648 h 1624314"/>
                <a:gd name="connsiteX89" fmla="*/ 4109013 w 5185458"/>
                <a:gd name="connsiteY89" fmla="*/ 1334947 h 1624314"/>
                <a:gd name="connsiteX90" fmla="*/ 4147595 w 5185458"/>
                <a:gd name="connsiteY90" fmla="*/ 1334947 h 1624314"/>
                <a:gd name="connsiteX91" fmla="*/ 4147595 w 5185458"/>
                <a:gd name="connsiteY91" fmla="*/ 1373529 h 1624314"/>
                <a:gd name="connsiteX92" fmla="*/ 4241904 w 5185458"/>
                <a:gd name="connsiteY92" fmla="*/ 1373529 h 1624314"/>
                <a:gd name="connsiteX93" fmla="*/ 4244050 w 5185458"/>
                <a:gd name="connsiteY93" fmla="*/ 1392820 h 1624314"/>
                <a:gd name="connsiteX94" fmla="*/ 4483261 w 5185458"/>
                <a:gd name="connsiteY94" fmla="*/ 1392820 h 1624314"/>
                <a:gd name="connsiteX95" fmla="*/ 4483261 w 5185458"/>
                <a:gd name="connsiteY95" fmla="*/ 1446836 h 1624314"/>
                <a:gd name="connsiteX96" fmla="*/ 4521843 w 5185458"/>
                <a:gd name="connsiteY96" fmla="*/ 1446836 h 1624314"/>
                <a:gd name="connsiteX97" fmla="*/ 4521843 w 5185458"/>
                <a:gd name="connsiteY97" fmla="*/ 1477702 h 1624314"/>
                <a:gd name="connsiteX98" fmla="*/ 4548850 w 5185458"/>
                <a:gd name="connsiteY98" fmla="*/ 1477702 h 1624314"/>
                <a:gd name="connsiteX99" fmla="*/ 4548850 w 5185458"/>
                <a:gd name="connsiteY99" fmla="*/ 1527859 h 1624314"/>
                <a:gd name="connsiteX100" fmla="*/ 4737904 w 5185458"/>
                <a:gd name="connsiteY100" fmla="*/ 1527859 h 1624314"/>
                <a:gd name="connsiteX101" fmla="*/ 4737904 w 5185458"/>
                <a:gd name="connsiteY101" fmla="*/ 1535575 h 1624314"/>
                <a:gd name="connsiteX102" fmla="*/ 4857509 w 5185458"/>
                <a:gd name="connsiteY102" fmla="*/ 1535575 h 1624314"/>
                <a:gd name="connsiteX103" fmla="*/ 4857509 w 5185458"/>
                <a:gd name="connsiteY103" fmla="*/ 1535575 h 1624314"/>
                <a:gd name="connsiteX104" fmla="*/ 4923099 w 5185458"/>
                <a:gd name="connsiteY104" fmla="*/ 1535575 h 1624314"/>
                <a:gd name="connsiteX105" fmla="*/ 4923099 w 5185458"/>
                <a:gd name="connsiteY105" fmla="*/ 1624314 h 1624314"/>
                <a:gd name="connsiteX106" fmla="*/ 5185458 w 5185458"/>
                <a:gd name="connsiteY106" fmla="*/ 1624314 h 1624314"/>
                <a:gd name="connsiteX107" fmla="*/ 5185458 w 5185458"/>
                <a:gd name="connsiteY107"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9548 w 5185458"/>
                <a:gd name="connsiteY6" fmla="*/ 30866 h 1624314"/>
                <a:gd name="connsiteX7" fmla="*/ 771646 w 5185458"/>
                <a:gd name="connsiteY7" fmla="*/ 73307 h 1624314"/>
                <a:gd name="connsiteX8" fmla="*/ 848810 w 5185458"/>
                <a:gd name="connsiteY8" fmla="*/ 73307 h 1624314"/>
                <a:gd name="connsiteX9" fmla="*/ 848810 w 5185458"/>
                <a:gd name="connsiteY9" fmla="*/ 84881 h 1624314"/>
                <a:gd name="connsiteX10" fmla="*/ 960699 w 5185458"/>
                <a:gd name="connsiteY10" fmla="*/ 84881 h 1624314"/>
                <a:gd name="connsiteX11" fmla="*/ 960699 w 5185458"/>
                <a:gd name="connsiteY11" fmla="*/ 108031 h 1624314"/>
                <a:gd name="connsiteX12" fmla="*/ 1169043 w 5185458"/>
                <a:gd name="connsiteY12" fmla="*/ 108031 h 1624314"/>
                <a:gd name="connsiteX13" fmla="*/ 1171093 w 5185458"/>
                <a:gd name="connsiteY13" fmla="*/ 119606 h 1624314"/>
                <a:gd name="connsiteX14" fmla="*/ 1219200 w 5185458"/>
                <a:gd name="connsiteY14" fmla="*/ 119606 h 1624314"/>
                <a:gd name="connsiteX15" fmla="*/ 1219200 w 5185458"/>
                <a:gd name="connsiteY15" fmla="*/ 181337 h 1624314"/>
                <a:gd name="connsiteX16" fmla="*/ 1253924 w 5185458"/>
                <a:gd name="connsiteY16" fmla="*/ 181337 h 1624314"/>
                <a:gd name="connsiteX17" fmla="*/ 1253924 w 5185458"/>
                <a:gd name="connsiteY17" fmla="*/ 208345 h 1624314"/>
                <a:gd name="connsiteX18" fmla="*/ 1539433 w 5185458"/>
                <a:gd name="connsiteY18" fmla="*/ 208345 h 1624314"/>
                <a:gd name="connsiteX19" fmla="*/ 1539433 w 5185458"/>
                <a:gd name="connsiteY19" fmla="*/ 227636 h 1624314"/>
                <a:gd name="connsiteX20" fmla="*/ 1608881 w 5185458"/>
                <a:gd name="connsiteY20" fmla="*/ 227636 h 1624314"/>
                <a:gd name="connsiteX21" fmla="*/ 1608881 w 5185458"/>
                <a:gd name="connsiteY21" fmla="*/ 293226 h 1624314"/>
                <a:gd name="connsiteX22" fmla="*/ 1643605 w 5185458"/>
                <a:gd name="connsiteY22" fmla="*/ 293226 h 1624314"/>
                <a:gd name="connsiteX23" fmla="*/ 1643605 w 5185458"/>
                <a:gd name="connsiteY23" fmla="*/ 335666 h 1624314"/>
                <a:gd name="connsiteX24" fmla="*/ 1693762 w 5185458"/>
                <a:gd name="connsiteY24" fmla="*/ 335666 h 1624314"/>
                <a:gd name="connsiteX25" fmla="*/ 1693762 w 5185458"/>
                <a:gd name="connsiteY25" fmla="*/ 366532 h 1624314"/>
                <a:gd name="connsiteX26" fmla="*/ 1716911 w 5185458"/>
                <a:gd name="connsiteY26" fmla="*/ 366532 h 1624314"/>
                <a:gd name="connsiteX27" fmla="*/ 1716911 w 5185458"/>
                <a:gd name="connsiteY27" fmla="*/ 389681 h 1624314"/>
                <a:gd name="connsiteX28" fmla="*/ 1932972 w 5185458"/>
                <a:gd name="connsiteY28" fmla="*/ 389681 h 1624314"/>
                <a:gd name="connsiteX29" fmla="*/ 1932972 w 5185458"/>
                <a:gd name="connsiteY29" fmla="*/ 412831 h 1624314"/>
                <a:gd name="connsiteX30" fmla="*/ 2021711 w 5185458"/>
                <a:gd name="connsiteY30" fmla="*/ 412831 h 1624314"/>
                <a:gd name="connsiteX31" fmla="*/ 2021711 w 5185458"/>
                <a:gd name="connsiteY31" fmla="*/ 455271 h 1624314"/>
                <a:gd name="connsiteX32" fmla="*/ 2060294 w 5185458"/>
                <a:gd name="connsiteY32" fmla="*/ 455271 h 1624314"/>
                <a:gd name="connsiteX33" fmla="*/ 2060294 w 5185458"/>
                <a:gd name="connsiteY33" fmla="*/ 505428 h 1624314"/>
                <a:gd name="connsiteX34" fmla="*/ 2091159 w 5185458"/>
                <a:gd name="connsiteY34" fmla="*/ 505428 h 1624314"/>
                <a:gd name="connsiteX35" fmla="*/ 2091159 w 5185458"/>
                <a:gd name="connsiteY35" fmla="*/ 528578 h 1624314"/>
                <a:gd name="connsiteX36" fmla="*/ 2110450 w 5185458"/>
                <a:gd name="connsiteY36" fmla="*/ 528578 h 1624314"/>
                <a:gd name="connsiteX37" fmla="*/ 2110450 w 5185458"/>
                <a:gd name="connsiteY37" fmla="*/ 551727 h 1624314"/>
                <a:gd name="connsiteX38" fmla="*/ 2156749 w 5185458"/>
                <a:gd name="connsiteY38" fmla="*/ 551727 h 1624314"/>
                <a:gd name="connsiteX39" fmla="*/ 2156749 w 5185458"/>
                <a:gd name="connsiteY39" fmla="*/ 551727 h 1624314"/>
                <a:gd name="connsiteX40" fmla="*/ 2156749 w 5185458"/>
                <a:gd name="connsiteY40" fmla="*/ 578734 h 1624314"/>
                <a:gd name="connsiteX41" fmla="*/ 2307220 w 5185458"/>
                <a:gd name="connsiteY41" fmla="*/ 578734 h 1624314"/>
                <a:gd name="connsiteX42" fmla="*/ 2307220 w 5185458"/>
                <a:gd name="connsiteY42" fmla="*/ 594167 h 1624314"/>
                <a:gd name="connsiteX43" fmla="*/ 2384385 w 5185458"/>
                <a:gd name="connsiteY43" fmla="*/ 594167 h 1624314"/>
                <a:gd name="connsiteX44" fmla="*/ 2384385 w 5185458"/>
                <a:gd name="connsiteY44" fmla="*/ 617317 h 1624314"/>
                <a:gd name="connsiteX45" fmla="*/ 2438400 w 5185458"/>
                <a:gd name="connsiteY45" fmla="*/ 617317 h 1624314"/>
                <a:gd name="connsiteX46" fmla="*/ 2438400 w 5185458"/>
                <a:gd name="connsiteY46" fmla="*/ 617317 h 1624314"/>
                <a:gd name="connsiteX47" fmla="*/ 2465407 w 5185458"/>
                <a:gd name="connsiteY47" fmla="*/ 617654 h 1624314"/>
                <a:gd name="connsiteX48" fmla="*/ 2465407 w 5185458"/>
                <a:gd name="connsiteY48" fmla="*/ 682907 h 1624314"/>
                <a:gd name="connsiteX49" fmla="*/ 2820364 w 5185458"/>
                <a:gd name="connsiteY49" fmla="*/ 682907 h 1624314"/>
                <a:gd name="connsiteX50" fmla="*/ 2820364 w 5185458"/>
                <a:gd name="connsiteY50" fmla="*/ 709914 h 1624314"/>
                <a:gd name="connsiteX51" fmla="*/ 2851230 w 5185458"/>
                <a:gd name="connsiteY51" fmla="*/ 709914 h 1624314"/>
                <a:gd name="connsiteX52" fmla="*/ 2851230 w 5185458"/>
                <a:gd name="connsiteY52" fmla="*/ 756213 h 1624314"/>
                <a:gd name="connsiteX53" fmla="*/ 2870521 w 5185458"/>
                <a:gd name="connsiteY53" fmla="*/ 756213 h 1624314"/>
                <a:gd name="connsiteX54" fmla="*/ 2899096 w 5185458"/>
                <a:gd name="connsiteY54" fmla="*/ 756213 h 1624314"/>
                <a:gd name="connsiteX55" fmla="*/ 2897529 w 5185458"/>
                <a:gd name="connsiteY55" fmla="*/ 783221 h 1624314"/>
                <a:gd name="connsiteX56" fmla="*/ 2897529 w 5185458"/>
                <a:gd name="connsiteY56" fmla="*/ 829519 h 1624314"/>
                <a:gd name="connsiteX57" fmla="*/ 3009418 w 5185458"/>
                <a:gd name="connsiteY57" fmla="*/ 829519 h 1624314"/>
                <a:gd name="connsiteX58" fmla="*/ 3078866 w 5185458"/>
                <a:gd name="connsiteY58" fmla="*/ 829519 h 1624314"/>
                <a:gd name="connsiteX59" fmla="*/ 3078866 w 5185458"/>
                <a:gd name="connsiteY59" fmla="*/ 844952 h 1624314"/>
                <a:gd name="connsiteX60" fmla="*/ 3225478 w 5185458"/>
                <a:gd name="connsiteY60" fmla="*/ 844952 h 1624314"/>
                <a:gd name="connsiteX61" fmla="*/ 3225478 w 5185458"/>
                <a:gd name="connsiteY61" fmla="*/ 906684 h 1624314"/>
                <a:gd name="connsiteX62" fmla="*/ 3264061 w 5185458"/>
                <a:gd name="connsiteY62" fmla="*/ 906684 h 1624314"/>
                <a:gd name="connsiteX63" fmla="*/ 3264061 w 5185458"/>
                <a:gd name="connsiteY63" fmla="*/ 956841 h 1624314"/>
                <a:gd name="connsiteX64" fmla="*/ 3298785 w 5185458"/>
                <a:gd name="connsiteY64" fmla="*/ 956841 h 1624314"/>
                <a:gd name="connsiteX65" fmla="*/ 3298785 w 5185458"/>
                <a:gd name="connsiteY65" fmla="*/ 1010856 h 1624314"/>
                <a:gd name="connsiteX66" fmla="*/ 3341225 w 5185458"/>
                <a:gd name="connsiteY66" fmla="*/ 1010856 h 1624314"/>
                <a:gd name="connsiteX67" fmla="*/ 3341225 w 5185458"/>
                <a:gd name="connsiteY67" fmla="*/ 1053296 h 1624314"/>
                <a:gd name="connsiteX68" fmla="*/ 3379807 w 5185458"/>
                <a:gd name="connsiteY68" fmla="*/ 1053296 h 1624314"/>
                <a:gd name="connsiteX69" fmla="*/ 3379807 w 5185458"/>
                <a:gd name="connsiteY69" fmla="*/ 1072588 h 1624314"/>
                <a:gd name="connsiteX70" fmla="*/ 3611301 w 5185458"/>
                <a:gd name="connsiteY70" fmla="*/ 1072588 h 1624314"/>
                <a:gd name="connsiteX71" fmla="*/ 3611301 w 5185458"/>
                <a:gd name="connsiteY71" fmla="*/ 1072588 h 1624314"/>
                <a:gd name="connsiteX72" fmla="*/ 3653742 w 5185458"/>
                <a:gd name="connsiteY72" fmla="*/ 1072588 h 1624314"/>
                <a:gd name="connsiteX73" fmla="*/ 3653742 w 5185458"/>
                <a:gd name="connsiteY73" fmla="*/ 1107312 h 1624314"/>
                <a:gd name="connsiteX74" fmla="*/ 3696182 w 5185458"/>
                <a:gd name="connsiteY74" fmla="*/ 1107312 h 1624314"/>
                <a:gd name="connsiteX75" fmla="*/ 3696182 w 5185458"/>
                <a:gd name="connsiteY75" fmla="*/ 1134319 h 1624314"/>
                <a:gd name="connsiteX76" fmla="*/ 3734764 w 5185458"/>
                <a:gd name="connsiteY76" fmla="*/ 1134319 h 1624314"/>
                <a:gd name="connsiteX77" fmla="*/ 3734764 w 5185458"/>
                <a:gd name="connsiteY77" fmla="*/ 1161327 h 1624314"/>
                <a:gd name="connsiteX78" fmla="*/ 3796496 w 5185458"/>
                <a:gd name="connsiteY78" fmla="*/ 1161327 h 1624314"/>
                <a:gd name="connsiteX79" fmla="*/ 3796496 w 5185458"/>
                <a:gd name="connsiteY79" fmla="*/ 1161327 h 1624314"/>
                <a:gd name="connsiteX80" fmla="*/ 3873661 w 5185458"/>
                <a:gd name="connsiteY80" fmla="*/ 1161327 h 1624314"/>
                <a:gd name="connsiteX81" fmla="*/ 3873661 w 5185458"/>
                <a:gd name="connsiteY81" fmla="*/ 1196051 h 1624314"/>
                <a:gd name="connsiteX82" fmla="*/ 3912243 w 5185458"/>
                <a:gd name="connsiteY82" fmla="*/ 1196051 h 1624314"/>
                <a:gd name="connsiteX83" fmla="*/ 3912243 w 5185458"/>
                <a:gd name="connsiteY83" fmla="*/ 1226917 h 1624314"/>
                <a:gd name="connsiteX84" fmla="*/ 4058856 w 5185458"/>
                <a:gd name="connsiteY84" fmla="*/ 1226917 h 1624314"/>
                <a:gd name="connsiteX85" fmla="*/ 4058856 w 5185458"/>
                <a:gd name="connsiteY85" fmla="*/ 1253924 h 1624314"/>
                <a:gd name="connsiteX86" fmla="*/ 4085863 w 5185458"/>
                <a:gd name="connsiteY86" fmla="*/ 1253924 h 1624314"/>
                <a:gd name="connsiteX87" fmla="*/ 4085863 w 5185458"/>
                <a:gd name="connsiteY87" fmla="*/ 1288648 h 1624314"/>
                <a:gd name="connsiteX88" fmla="*/ 4109013 w 5185458"/>
                <a:gd name="connsiteY88" fmla="*/ 1288648 h 1624314"/>
                <a:gd name="connsiteX89" fmla="*/ 4109013 w 5185458"/>
                <a:gd name="connsiteY89" fmla="*/ 1334947 h 1624314"/>
                <a:gd name="connsiteX90" fmla="*/ 4147595 w 5185458"/>
                <a:gd name="connsiteY90" fmla="*/ 1334947 h 1624314"/>
                <a:gd name="connsiteX91" fmla="*/ 4147595 w 5185458"/>
                <a:gd name="connsiteY91" fmla="*/ 1373529 h 1624314"/>
                <a:gd name="connsiteX92" fmla="*/ 4241904 w 5185458"/>
                <a:gd name="connsiteY92" fmla="*/ 1373529 h 1624314"/>
                <a:gd name="connsiteX93" fmla="*/ 4244050 w 5185458"/>
                <a:gd name="connsiteY93" fmla="*/ 1392820 h 1624314"/>
                <a:gd name="connsiteX94" fmla="*/ 4483261 w 5185458"/>
                <a:gd name="connsiteY94" fmla="*/ 1392820 h 1624314"/>
                <a:gd name="connsiteX95" fmla="*/ 4483261 w 5185458"/>
                <a:gd name="connsiteY95" fmla="*/ 1446836 h 1624314"/>
                <a:gd name="connsiteX96" fmla="*/ 4521843 w 5185458"/>
                <a:gd name="connsiteY96" fmla="*/ 1446836 h 1624314"/>
                <a:gd name="connsiteX97" fmla="*/ 4521843 w 5185458"/>
                <a:gd name="connsiteY97" fmla="*/ 1477702 h 1624314"/>
                <a:gd name="connsiteX98" fmla="*/ 4548850 w 5185458"/>
                <a:gd name="connsiteY98" fmla="*/ 1477702 h 1624314"/>
                <a:gd name="connsiteX99" fmla="*/ 4548850 w 5185458"/>
                <a:gd name="connsiteY99" fmla="*/ 1527859 h 1624314"/>
                <a:gd name="connsiteX100" fmla="*/ 4737904 w 5185458"/>
                <a:gd name="connsiteY100" fmla="*/ 1527859 h 1624314"/>
                <a:gd name="connsiteX101" fmla="*/ 4737904 w 5185458"/>
                <a:gd name="connsiteY101" fmla="*/ 1535575 h 1624314"/>
                <a:gd name="connsiteX102" fmla="*/ 4857509 w 5185458"/>
                <a:gd name="connsiteY102" fmla="*/ 1535575 h 1624314"/>
                <a:gd name="connsiteX103" fmla="*/ 4857509 w 5185458"/>
                <a:gd name="connsiteY103" fmla="*/ 1535575 h 1624314"/>
                <a:gd name="connsiteX104" fmla="*/ 4923099 w 5185458"/>
                <a:gd name="connsiteY104" fmla="*/ 1535575 h 1624314"/>
                <a:gd name="connsiteX105" fmla="*/ 4923099 w 5185458"/>
                <a:gd name="connsiteY105" fmla="*/ 1624314 h 1624314"/>
                <a:gd name="connsiteX106" fmla="*/ 5185458 w 5185458"/>
                <a:gd name="connsiteY106" fmla="*/ 1624314 h 1624314"/>
                <a:gd name="connsiteX107" fmla="*/ 5185458 w 5185458"/>
                <a:gd name="connsiteY107" fmla="*/ 1620456 h 1624314"/>
                <a:gd name="connsiteX0" fmla="*/ 0 w 5185458"/>
                <a:gd name="connsiteY0" fmla="*/ 0 h 1624314"/>
                <a:gd name="connsiteX1" fmla="*/ 416688 w 5185458"/>
                <a:gd name="connsiteY1" fmla="*/ 0 h 1624314"/>
                <a:gd name="connsiteX2" fmla="*/ 416688 w 5185458"/>
                <a:gd name="connsiteY2" fmla="*/ 15433 h 1624314"/>
                <a:gd name="connsiteX3" fmla="*/ 435980 w 5185458"/>
                <a:gd name="connsiteY3" fmla="*/ 15433 h 1624314"/>
                <a:gd name="connsiteX4" fmla="*/ 435980 w 5185458"/>
                <a:gd name="connsiteY4" fmla="*/ 30866 h 1624314"/>
                <a:gd name="connsiteX5" fmla="*/ 756213 w 5185458"/>
                <a:gd name="connsiteY5" fmla="*/ 30866 h 1624314"/>
                <a:gd name="connsiteX6" fmla="*/ 769548 w 5185458"/>
                <a:gd name="connsiteY6" fmla="*/ 30866 h 1624314"/>
                <a:gd name="connsiteX7" fmla="*/ 771646 w 5185458"/>
                <a:gd name="connsiteY7" fmla="*/ 73307 h 1624314"/>
                <a:gd name="connsiteX8" fmla="*/ 848810 w 5185458"/>
                <a:gd name="connsiteY8" fmla="*/ 73307 h 1624314"/>
                <a:gd name="connsiteX9" fmla="*/ 848810 w 5185458"/>
                <a:gd name="connsiteY9" fmla="*/ 84881 h 1624314"/>
                <a:gd name="connsiteX10" fmla="*/ 960699 w 5185458"/>
                <a:gd name="connsiteY10" fmla="*/ 84881 h 1624314"/>
                <a:gd name="connsiteX11" fmla="*/ 960699 w 5185458"/>
                <a:gd name="connsiteY11" fmla="*/ 108031 h 1624314"/>
                <a:gd name="connsiteX12" fmla="*/ 1169043 w 5185458"/>
                <a:gd name="connsiteY12" fmla="*/ 108031 h 1624314"/>
                <a:gd name="connsiteX13" fmla="*/ 1171093 w 5185458"/>
                <a:gd name="connsiteY13" fmla="*/ 119606 h 1624314"/>
                <a:gd name="connsiteX14" fmla="*/ 1219200 w 5185458"/>
                <a:gd name="connsiteY14" fmla="*/ 119606 h 1624314"/>
                <a:gd name="connsiteX15" fmla="*/ 1219200 w 5185458"/>
                <a:gd name="connsiteY15" fmla="*/ 181337 h 1624314"/>
                <a:gd name="connsiteX16" fmla="*/ 1253924 w 5185458"/>
                <a:gd name="connsiteY16" fmla="*/ 181337 h 1624314"/>
                <a:gd name="connsiteX17" fmla="*/ 1253924 w 5185458"/>
                <a:gd name="connsiteY17" fmla="*/ 208345 h 1624314"/>
                <a:gd name="connsiteX18" fmla="*/ 1539433 w 5185458"/>
                <a:gd name="connsiteY18" fmla="*/ 208345 h 1624314"/>
                <a:gd name="connsiteX19" fmla="*/ 1539433 w 5185458"/>
                <a:gd name="connsiteY19" fmla="*/ 227636 h 1624314"/>
                <a:gd name="connsiteX20" fmla="*/ 1608881 w 5185458"/>
                <a:gd name="connsiteY20" fmla="*/ 227636 h 1624314"/>
                <a:gd name="connsiteX21" fmla="*/ 1608881 w 5185458"/>
                <a:gd name="connsiteY21" fmla="*/ 293226 h 1624314"/>
                <a:gd name="connsiteX22" fmla="*/ 1643605 w 5185458"/>
                <a:gd name="connsiteY22" fmla="*/ 293226 h 1624314"/>
                <a:gd name="connsiteX23" fmla="*/ 1643605 w 5185458"/>
                <a:gd name="connsiteY23" fmla="*/ 335666 h 1624314"/>
                <a:gd name="connsiteX24" fmla="*/ 1693762 w 5185458"/>
                <a:gd name="connsiteY24" fmla="*/ 335666 h 1624314"/>
                <a:gd name="connsiteX25" fmla="*/ 1693762 w 5185458"/>
                <a:gd name="connsiteY25" fmla="*/ 366532 h 1624314"/>
                <a:gd name="connsiteX26" fmla="*/ 1716911 w 5185458"/>
                <a:gd name="connsiteY26" fmla="*/ 366532 h 1624314"/>
                <a:gd name="connsiteX27" fmla="*/ 1716911 w 5185458"/>
                <a:gd name="connsiteY27" fmla="*/ 389681 h 1624314"/>
                <a:gd name="connsiteX28" fmla="*/ 1932972 w 5185458"/>
                <a:gd name="connsiteY28" fmla="*/ 389681 h 1624314"/>
                <a:gd name="connsiteX29" fmla="*/ 1932972 w 5185458"/>
                <a:gd name="connsiteY29" fmla="*/ 412831 h 1624314"/>
                <a:gd name="connsiteX30" fmla="*/ 2021711 w 5185458"/>
                <a:gd name="connsiteY30" fmla="*/ 412831 h 1624314"/>
                <a:gd name="connsiteX31" fmla="*/ 2021711 w 5185458"/>
                <a:gd name="connsiteY31" fmla="*/ 455271 h 1624314"/>
                <a:gd name="connsiteX32" fmla="*/ 2060294 w 5185458"/>
                <a:gd name="connsiteY32" fmla="*/ 455271 h 1624314"/>
                <a:gd name="connsiteX33" fmla="*/ 2060294 w 5185458"/>
                <a:gd name="connsiteY33" fmla="*/ 505428 h 1624314"/>
                <a:gd name="connsiteX34" fmla="*/ 2091159 w 5185458"/>
                <a:gd name="connsiteY34" fmla="*/ 505428 h 1624314"/>
                <a:gd name="connsiteX35" fmla="*/ 2091159 w 5185458"/>
                <a:gd name="connsiteY35" fmla="*/ 528578 h 1624314"/>
                <a:gd name="connsiteX36" fmla="*/ 2110450 w 5185458"/>
                <a:gd name="connsiteY36" fmla="*/ 528578 h 1624314"/>
                <a:gd name="connsiteX37" fmla="*/ 2110450 w 5185458"/>
                <a:gd name="connsiteY37" fmla="*/ 551727 h 1624314"/>
                <a:gd name="connsiteX38" fmla="*/ 2156749 w 5185458"/>
                <a:gd name="connsiteY38" fmla="*/ 551727 h 1624314"/>
                <a:gd name="connsiteX39" fmla="*/ 2156749 w 5185458"/>
                <a:gd name="connsiteY39" fmla="*/ 551727 h 1624314"/>
                <a:gd name="connsiteX40" fmla="*/ 2156749 w 5185458"/>
                <a:gd name="connsiteY40" fmla="*/ 578734 h 1624314"/>
                <a:gd name="connsiteX41" fmla="*/ 2307220 w 5185458"/>
                <a:gd name="connsiteY41" fmla="*/ 578734 h 1624314"/>
                <a:gd name="connsiteX42" fmla="*/ 2307220 w 5185458"/>
                <a:gd name="connsiteY42" fmla="*/ 594167 h 1624314"/>
                <a:gd name="connsiteX43" fmla="*/ 2384385 w 5185458"/>
                <a:gd name="connsiteY43" fmla="*/ 594167 h 1624314"/>
                <a:gd name="connsiteX44" fmla="*/ 2384385 w 5185458"/>
                <a:gd name="connsiteY44" fmla="*/ 617317 h 1624314"/>
                <a:gd name="connsiteX45" fmla="*/ 2438400 w 5185458"/>
                <a:gd name="connsiteY45" fmla="*/ 617317 h 1624314"/>
                <a:gd name="connsiteX46" fmla="*/ 2438400 w 5185458"/>
                <a:gd name="connsiteY46" fmla="*/ 617317 h 1624314"/>
                <a:gd name="connsiteX47" fmla="*/ 2465407 w 5185458"/>
                <a:gd name="connsiteY47" fmla="*/ 617654 h 1624314"/>
                <a:gd name="connsiteX48" fmla="*/ 2465407 w 5185458"/>
                <a:gd name="connsiteY48" fmla="*/ 682907 h 1624314"/>
                <a:gd name="connsiteX49" fmla="*/ 2820364 w 5185458"/>
                <a:gd name="connsiteY49" fmla="*/ 682907 h 1624314"/>
                <a:gd name="connsiteX50" fmla="*/ 2820364 w 5185458"/>
                <a:gd name="connsiteY50" fmla="*/ 709914 h 1624314"/>
                <a:gd name="connsiteX51" fmla="*/ 2851230 w 5185458"/>
                <a:gd name="connsiteY51" fmla="*/ 709914 h 1624314"/>
                <a:gd name="connsiteX52" fmla="*/ 2851230 w 5185458"/>
                <a:gd name="connsiteY52" fmla="*/ 756213 h 1624314"/>
                <a:gd name="connsiteX53" fmla="*/ 2870521 w 5185458"/>
                <a:gd name="connsiteY53" fmla="*/ 756213 h 1624314"/>
                <a:gd name="connsiteX54" fmla="*/ 2899096 w 5185458"/>
                <a:gd name="connsiteY54" fmla="*/ 756213 h 1624314"/>
                <a:gd name="connsiteX55" fmla="*/ 2897529 w 5185458"/>
                <a:gd name="connsiteY55" fmla="*/ 783221 h 1624314"/>
                <a:gd name="connsiteX56" fmla="*/ 2897529 w 5185458"/>
                <a:gd name="connsiteY56" fmla="*/ 829519 h 1624314"/>
                <a:gd name="connsiteX57" fmla="*/ 3009418 w 5185458"/>
                <a:gd name="connsiteY57" fmla="*/ 829519 h 1624314"/>
                <a:gd name="connsiteX58" fmla="*/ 3078866 w 5185458"/>
                <a:gd name="connsiteY58" fmla="*/ 829519 h 1624314"/>
                <a:gd name="connsiteX59" fmla="*/ 3078866 w 5185458"/>
                <a:gd name="connsiteY59" fmla="*/ 844952 h 1624314"/>
                <a:gd name="connsiteX60" fmla="*/ 3225478 w 5185458"/>
                <a:gd name="connsiteY60" fmla="*/ 844952 h 1624314"/>
                <a:gd name="connsiteX61" fmla="*/ 3225478 w 5185458"/>
                <a:gd name="connsiteY61" fmla="*/ 906684 h 1624314"/>
                <a:gd name="connsiteX62" fmla="*/ 3264061 w 5185458"/>
                <a:gd name="connsiteY62" fmla="*/ 906684 h 1624314"/>
                <a:gd name="connsiteX63" fmla="*/ 3264061 w 5185458"/>
                <a:gd name="connsiteY63" fmla="*/ 956841 h 1624314"/>
                <a:gd name="connsiteX64" fmla="*/ 3298785 w 5185458"/>
                <a:gd name="connsiteY64" fmla="*/ 956841 h 1624314"/>
                <a:gd name="connsiteX65" fmla="*/ 3298785 w 5185458"/>
                <a:gd name="connsiteY65" fmla="*/ 1010856 h 1624314"/>
                <a:gd name="connsiteX66" fmla="*/ 3341225 w 5185458"/>
                <a:gd name="connsiteY66" fmla="*/ 1010856 h 1624314"/>
                <a:gd name="connsiteX67" fmla="*/ 3341225 w 5185458"/>
                <a:gd name="connsiteY67" fmla="*/ 1053296 h 1624314"/>
                <a:gd name="connsiteX68" fmla="*/ 3379807 w 5185458"/>
                <a:gd name="connsiteY68" fmla="*/ 1053296 h 1624314"/>
                <a:gd name="connsiteX69" fmla="*/ 3379807 w 5185458"/>
                <a:gd name="connsiteY69" fmla="*/ 1072588 h 1624314"/>
                <a:gd name="connsiteX70" fmla="*/ 3611301 w 5185458"/>
                <a:gd name="connsiteY70" fmla="*/ 1072588 h 1624314"/>
                <a:gd name="connsiteX71" fmla="*/ 3611301 w 5185458"/>
                <a:gd name="connsiteY71" fmla="*/ 1072588 h 1624314"/>
                <a:gd name="connsiteX72" fmla="*/ 3653742 w 5185458"/>
                <a:gd name="connsiteY72" fmla="*/ 1072588 h 1624314"/>
                <a:gd name="connsiteX73" fmla="*/ 3653742 w 5185458"/>
                <a:gd name="connsiteY73" fmla="*/ 1107312 h 1624314"/>
                <a:gd name="connsiteX74" fmla="*/ 3696182 w 5185458"/>
                <a:gd name="connsiteY74" fmla="*/ 1107312 h 1624314"/>
                <a:gd name="connsiteX75" fmla="*/ 3696182 w 5185458"/>
                <a:gd name="connsiteY75" fmla="*/ 1134319 h 1624314"/>
                <a:gd name="connsiteX76" fmla="*/ 3734764 w 5185458"/>
                <a:gd name="connsiteY76" fmla="*/ 1134319 h 1624314"/>
                <a:gd name="connsiteX77" fmla="*/ 3734764 w 5185458"/>
                <a:gd name="connsiteY77" fmla="*/ 1161327 h 1624314"/>
                <a:gd name="connsiteX78" fmla="*/ 3796496 w 5185458"/>
                <a:gd name="connsiteY78" fmla="*/ 1161327 h 1624314"/>
                <a:gd name="connsiteX79" fmla="*/ 3796496 w 5185458"/>
                <a:gd name="connsiteY79" fmla="*/ 1161327 h 1624314"/>
                <a:gd name="connsiteX80" fmla="*/ 3873661 w 5185458"/>
                <a:gd name="connsiteY80" fmla="*/ 1161327 h 1624314"/>
                <a:gd name="connsiteX81" fmla="*/ 3873661 w 5185458"/>
                <a:gd name="connsiteY81" fmla="*/ 1196051 h 1624314"/>
                <a:gd name="connsiteX82" fmla="*/ 3912243 w 5185458"/>
                <a:gd name="connsiteY82" fmla="*/ 1196051 h 1624314"/>
                <a:gd name="connsiteX83" fmla="*/ 3912243 w 5185458"/>
                <a:gd name="connsiteY83" fmla="*/ 1226917 h 1624314"/>
                <a:gd name="connsiteX84" fmla="*/ 4058856 w 5185458"/>
                <a:gd name="connsiteY84" fmla="*/ 1226917 h 1624314"/>
                <a:gd name="connsiteX85" fmla="*/ 4058856 w 5185458"/>
                <a:gd name="connsiteY85" fmla="*/ 1253924 h 1624314"/>
                <a:gd name="connsiteX86" fmla="*/ 4085863 w 5185458"/>
                <a:gd name="connsiteY86" fmla="*/ 1253924 h 1624314"/>
                <a:gd name="connsiteX87" fmla="*/ 4085863 w 5185458"/>
                <a:gd name="connsiteY87" fmla="*/ 1288648 h 1624314"/>
                <a:gd name="connsiteX88" fmla="*/ 4109013 w 5185458"/>
                <a:gd name="connsiteY88" fmla="*/ 1288648 h 1624314"/>
                <a:gd name="connsiteX89" fmla="*/ 4109013 w 5185458"/>
                <a:gd name="connsiteY89" fmla="*/ 1334947 h 1624314"/>
                <a:gd name="connsiteX90" fmla="*/ 4147595 w 5185458"/>
                <a:gd name="connsiteY90" fmla="*/ 1334947 h 1624314"/>
                <a:gd name="connsiteX91" fmla="*/ 4147595 w 5185458"/>
                <a:gd name="connsiteY91" fmla="*/ 1373529 h 1624314"/>
                <a:gd name="connsiteX92" fmla="*/ 4241904 w 5185458"/>
                <a:gd name="connsiteY92" fmla="*/ 1373529 h 1624314"/>
                <a:gd name="connsiteX93" fmla="*/ 4244050 w 5185458"/>
                <a:gd name="connsiteY93" fmla="*/ 1392820 h 1624314"/>
                <a:gd name="connsiteX94" fmla="*/ 4483261 w 5185458"/>
                <a:gd name="connsiteY94" fmla="*/ 1392820 h 1624314"/>
                <a:gd name="connsiteX95" fmla="*/ 4483261 w 5185458"/>
                <a:gd name="connsiteY95" fmla="*/ 1446836 h 1624314"/>
                <a:gd name="connsiteX96" fmla="*/ 4521843 w 5185458"/>
                <a:gd name="connsiteY96" fmla="*/ 1446836 h 1624314"/>
                <a:gd name="connsiteX97" fmla="*/ 4521843 w 5185458"/>
                <a:gd name="connsiteY97" fmla="*/ 1477702 h 1624314"/>
                <a:gd name="connsiteX98" fmla="*/ 4548850 w 5185458"/>
                <a:gd name="connsiteY98" fmla="*/ 1477702 h 1624314"/>
                <a:gd name="connsiteX99" fmla="*/ 4548850 w 5185458"/>
                <a:gd name="connsiteY99" fmla="*/ 1527859 h 1624314"/>
                <a:gd name="connsiteX100" fmla="*/ 4737904 w 5185458"/>
                <a:gd name="connsiteY100" fmla="*/ 1527859 h 1624314"/>
                <a:gd name="connsiteX101" fmla="*/ 4737904 w 5185458"/>
                <a:gd name="connsiteY101" fmla="*/ 1535575 h 1624314"/>
                <a:gd name="connsiteX102" fmla="*/ 4857509 w 5185458"/>
                <a:gd name="connsiteY102" fmla="*/ 1535575 h 1624314"/>
                <a:gd name="connsiteX103" fmla="*/ 4857509 w 5185458"/>
                <a:gd name="connsiteY103" fmla="*/ 1535575 h 1624314"/>
                <a:gd name="connsiteX104" fmla="*/ 4923099 w 5185458"/>
                <a:gd name="connsiteY104" fmla="*/ 1535575 h 1624314"/>
                <a:gd name="connsiteX105" fmla="*/ 4923099 w 5185458"/>
                <a:gd name="connsiteY105" fmla="*/ 1624314 h 1624314"/>
                <a:gd name="connsiteX106" fmla="*/ 5185458 w 5185458"/>
                <a:gd name="connsiteY106" fmla="*/ 1624314 h 1624314"/>
                <a:gd name="connsiteX107" fmla="*/ 5185458 w 5185458"/>
                <a:gd name="connsiteY107" fmla="*/ 1620456 h 16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5185458" h="1624314">
                  <a:moveTo>
                    <a:pt x="0" y="0"/>
                  </a:moveTo>
                  <a:lnTo>
                    <a:pt x="416688" y="0"/>
                  </a:lnTo>
                  <a:lnTo>
                    <a:pt x="416688" y="15433"/>
                  </a:lnTo>
                  <a:lnTo>
                    <a:pt x="435980" y="15433"/>
                  </a:lnTo>
                  <a:lnTo>
                    <a:pt x="435980" y="30866"/>
                  </a:lnTo>
                  <a:lnTo>
                    <a:pt x="756213" y="30866"/>
                  </a:lnTo>
                  <a:lnTo>
                    <a:pt x="769548" y="30866"/>
                  </a:lnTo>
                  <a:lnTo>
                    <a:pt x="771646" y="73307"/>
                  </a:lnTo>
                  <a:lnTo>
                    <a:pt x="848810" y="73307"/>
                  </a:lnTo>
                  <a:lnTo>
                    <a:pt x="848810" y="84881"/>
                  </a:lnTo>
                  <a:lnTo>
                    <a:pt x="960699" y="84881"/>
                  </a:lnTo>
                  <a:lnTo>
                    <a:pt x="960699" y="108031"/>
                  </a:lnTo>
                  <a:lnTo>
                    <a:pt x="1169043" y="108031"/>
                  </a:lnTo>
                  <a:lnTo>
                    <a:pt x="1171093" y="119606"/>
                  </a:lnTo>
                  <a:lnTo>
                    <a:pt x="1219200" y="119606"/>
                  </a:lnTo>
                  <a:lnTo>
                    <a:pt x="1219200" y="181337"/>
                  </a:lnTo>
                  <a:lnTo>
                    <a:pt x="1253924" y="181337"/>
                  </a:lnTo>
                  <a:lnTo>
                    <a:pt x="1253924" y="208345"/>
                  </a:lnTo>
                  <a:lnTo>
                    <a:pt x="1539433" y="208345"/>
                  </a:lnTo>
                  <a:lnTo>
                    <a:pt x="1539433" y="227636"/>
                  </a:lnTo>
                  <a:lnTo>
                    <a:pt x="1608881" y="227636"/>
                  </a:lnTo>
                  <a:lnTo>
                    <a:pt x="1608881" y="293226"/>
                  </a:lnTo>
                  <a:lnTo>
                    <a:pt x="1643605" y="293226"/>
                  </a:lnTo>
                  <a:lnTo>
                    <a:pt x="1643605" y="335666"/>
                  </a:lnTo>
                  <a:lnTo>
                    <a:pt x="1693762" y="335666"/>
                  </a:lnTo>
                  <a:lnTo>
                    <a:pt x="1693762" y="366532"/>
                  </a:lnTo>
                  <a:lnTo>
                    <a:pt x="1716911" y="366532"/>
                  </a:lnTo>
                  <a:lnTo>
                    <a:pt x="1716911" y="389681"/>
                  </a:lnTo>
                  <a:lnTo>
                    <a:pt x="1932972" y="389681"/>
                  </a:lnTo>
                  <a:lnTo>
                    <a:pt x="1932972" y="412831"/>
                  </a:lnTo>
                  <a:lnTo>
                    <a:pt x="2021711" y="412831"/>
                  </a:lnTo>
                  <a:lnTo>
                    <a:pt x="2021711" y="455271"/>
                  </a:lnTo>
                  <a:lnTo>
                    <a:pt x="2060294" y="455271"/>
                  </a:lnTo>
                  <a:lnTo>
                    <a:pt x="2060294" y="505428"/>
                  </a:lnTo>
                  <a:lnTo>
                    <a:pt x="2091159" y="505428"/>
                  </a:lnTo>
                  <a:lnTo>
                    <a:pt x="2091159" y="528578"/>
                  </a:lnTo>
                  <a:lnTo>
                    <a:pt x="2110450" y="528578"/>
                  </a:lnTo>
                  <a:lnTo>
                    <a:pt x="2110450" y="551727"/>
                  </a:lnTo>
                  <a:lnTo>
                    <a:pt x="2156749" y="551727"/>
                  </a:lnTo>
                  <a:lnTo>
                    <a:pt x="2156749" y="551727"/>
                  </a:lnTo>
                  <a:lnTo>
                    <a:pt x="2156749" y="578734"/>
                  </a:lnTo>
                  <a:lnTo>
                    <a:pt x="2307220" y="578734"/>
                  </a:lnTo>
                  <a:lnTo>
                    <a:pt x="2307220" y="594167"/>
                  </a:lnTo>
                  <a:lnTo>
                    <a:pt x="2384385" y="594167"/>
                  </a:lnTo>
                  <a:lnTo>
                    <a:pt x="2384385" y="617317"/>
                  </a:lnTo>
                  <a:lnTo>
                    <a:pt x="2438400" y="617317"/>
                  </a:lnTo>
                  <a:lnTo>
                    <a:pt x="2438400" y="617317"/>
                  </a:lnTo>
                  <a:lnTo>
                    <a:pt x="2465407" y="617654"/>
                  </a:lnTo>
                  <a:lnTo>
                    <a:pt x="2465407" y="682907"/>
                  </a:lnTo>
                  <a:lnTo>
                    <a:pt x="2820364" y="682907"/>
                  </a:lnTo>
                  <a:lnTo>
                    <a:pt x="2820364" y="709914"/>
                  </a:lnTo>
                  <a:lnTo>
                    <a:pt x="2851230" y="709914"/>
                  </a:lnTo>
                  <a:lnTo>
                    <a:pt x="2851230" y="756213"/>
                  </a:lnTo>
                  <a:lnTo>
                    <a:pt x="2870521" y="756213"/>
                  </a:lnTo>
                  <a:lnTo>
                    <a:pt x="2899096" y="756213"/>
                  </a:lnTo>
                  <a:cubicBezTo>
                    <a:pt x="2898574" y="765216"/>
                    <a:pt x="2898051" y="774218"/>
                    <a:pt x="2897529" y="783221"/>
                  </a:cubicBezTo>
                  <a:lnTo>
                    <a:pt x="2897529" y="829519"/>
                  </a:lnTo>
                  <a:lnTo>
                    <a:pt x="3009418" y="829519"/>
                  </a:lnTo>
                  <a:lnTo>
                    <a:pt x="3078866" y="829519"/>
                  </a:lnTo>
                  <a:lnTo>
                    <a:pt x="3078866" y="844952"/>
                  </a:lnTo>
                  <a:lnTo>
                    <a:pt x="3225478" y="844952"/>
                  </a:lnTo>
                  <a:lnTo>
                    <a:pt x="3225478" y="906684"/>
                  </a:lnTo>
                  <a:lnTo>
                    <a:pt x="3264061" y="906684"/>
                  </a:lnTo>
                  <a:lnTo>
                    <a:pt x="3264061" y="956841"/>
                  </a:lnTo>
                  <a:lnTo>
                    <a:pt x="3298785" y="956841"/>
                  </a:lnTo>
                  <a:lnTo>
                    <a:pt x="3298785" y="1010856"/>
                  </a:lnTo>
                  <a:lnTo>
                    <a:pt x="3341225" y="1010856"/>
                  </a:lnTo>
                  <a:lnTo>
                    <a:pt x="3341225" y="1053296"/>
                  </a:lnTo>
                  <a:lnTo>
                    <a:pt x="3379807" y="1053296"/>
                  </a:lnTo>
                  <a:lnTo>
                    <a:pt x="3379807" y="1072588"/>
                  </a:lnTo>
                  <a:lnTo>
                    <a:pt x="3611301" y="1072588"/>
                  </a:lnTo>
                  <a:lnTo>
                    <a:pt x="3611301" y="1072588"/>
                  </a:lnTo>
                  <a:lnTo>
                    <a:pt x="3653742" y="1072588"/>
                  </a:lnTo>
                  <a:lnTo>
                    <a:pt x="3653742" y="1107312"/>
                  </a:lnTo>
                  <a:lnTo>
                    <a:pt x="3696182" y="1107312"/>
                  </a:lnTo>
                  <a:lnTo>
                    <a:pt x="3696182" y="1134319"/>
                  </a:lnTo>
                  <a:lnTo>
                    <a:pt x="3734764" y="1134319"/>
                  </a:lnTo>
                  <a:lnTo>
                    <a:pt x="3734764" y="1161327"/>
                  </a:lnTo>
                  <a:lnTo>
                    <a:pt x="3796496" y="1161327"/>
                  </a:lnTo>
                  <a:lnTo>
                    <a:pt x="3796496" y="1161327"/>
                  </a:lnTo>
                  <a:lnTo>
                    <a:pt x="3873661" y="1161327"/>
                  </a:lnTo>
                  <a:lnTo>
                    <a:pt x="3873661" y="1196051"/>
                  </a:lnTo>
                  <a:lnTo>
                    <a:pt x="3912243" y="1196051"/>
                  </a:lnTo>
                  <a:lnTo>
                    <a:pt x="3912243" y="1226917"/>
                  </a:lnTo>
                  <a:lnTo>
                    <a:pt x="4058856" y="1226917"/>
                  </a:lnTo>
                  <a:lnTo>
                    <a:pt x="4058856" y="1253924"/>
                  </a:lnTo>
                  <a:lnTo>
                    <a:pt x="4085863" y="1253924"/>
                  </a:lnTo>
                  <a:lnTo>
                    <a:pt x="4085863" y="1288648"/>
                  </a:lnTo>
                  <a:lnTo>
                    <a:pt x="4109013" y="1288648"/>
                  </a:lnTo>
                  <a:lnTo>
                    <a:pt x="4109013" y="1334947"/>
                  </a:lnTo>
                  <a:lnTo>
                    <a:pt x="4147595" y="1334947"/>
                  </a:lnTo>
                  <a:lnTo>
                    <a:pt x="4147595" y="1373529"/>
                  </a:lnTo>
                  <a:lnTo>
                    <a:pt x="4241904" y="1373529"/>
                  </a:lnTo>
                  <a:lnTo>
                    <a:pt x="4244050" y="1392820"/>
                  </a:lnTo>
                  <a:lnTo>
                    <a:pt x="4483261" y="1392820"/>
                  </a:lnTo>
                  <a:lnTo>
                    <a:pt x="4483261" y="1446836"/>
                  </a:lnTo>
                  <a:lnTo>
                    <a:pt x="4521843" y="1446836"/>
                  </a:lnTo>
                  <a:lnTo>
                    <a:pt x="4521843" y="1477702"/>
                  </a:lnTo>
                  <a:lnTo>
                    <a:pt x="4548850" y="1477702"/>
                  </a:lnTo>
                  <a:lnTo>
                    <a:pt x="4548850" y="1527859"/>
                  </a:lnTo>
                  <a:lnTo>
                    <a:pt x="4737904" y="1527859"/>
                  </a:lnTo>
                  <a:lnTo>
                    <a:pt x="4737904" y="1535575"/>
                  </a:lnTo>
                  <a:lnTo>
                    <a:pt x="4857509" y="1535575"/>
                  </a:lnTo>
                  <a:lnTo>
                    <a:pt x="4857509" y="1535575"/>
                  </a:lnTo>
                  <a:lnTo>
                    <a:pt x="4923099" y="1535575"/>
                  </a:lnTo>
                  <a:lnTo>
                    <a:pt x="4923099" y="1624314"/>
                  </a:lnTo>
                  <a:lnTo>
                    <a:pt x="5185458" y="1624314"/>
                  </a:lnTo>
                  <a:lnTo>
                    <a:pt x="5185458" y="1620456"/>
                  </a:lnTo>
                </a:path>
              </a:pathLst>
            </a:custGeom>
            <a:noFill/>
            <a:ln w="28575">
              <a:solidFill>
                <a:schemeClr val="accent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88" name="Freeform: Shape 87">
              <a:extLst>
                <a:ext uri="{FF2B5EF4-FFF2-40B4-BE49-F238E27FC236}">
                  <a16:creationId xmlns:a16="http://schemas.microsoft.com/office/drawing/2014/main" id="{1571E0E3-7F4C-447D-BF09-22BDE878A550}"/>
                </a:ext>
              </a:extLst>
            </p:cNvPr>
            <p:cNvSpPr/>
            <p:nvPr/>
          </p:nvSpPr>
          <p:spPr bwMode="auto">
            <a:xfrm>
              <a:off x="4236257" y="3545849"/>
              <a:ext cx="1229692" cy="568950"/>
            </a:xfrm>
            <a:custGeom>
              <a:avLst/>
              <a:gdLst>
                <a:gd name="connsiteX0" fmla="*/ 0 w 2415250"/>
                <a:gd name="connsiteY0" fmla="*/ 0 h 841094"/>
                <a:gd name="connsiteX1" fmla="*/ 81023 w 2415250"/>
                <a:gd name="connsiteY1" fmla="*/ 0 h 841094"/>
                <a:gd name="connsiteX2" fmla="*/ 81023 w 2415250"/>
                <a:gd name="connsiteY2" fmla="*/ 15433 h 841094"/>
                <a:gd name="connsiteX3" fmla="*/ 200628 w 2415250"/>
                <a:gd name="connsiteY3" fmla="*/ 15433 h 841094"/>
                <a:gd name="connsiteX4" fmla="*/ 200628 w 2415250"/>
                <a:gd name="connsiteY4" fmla="*/ 38582 h 841094"/>
                <a:gd name="connsiteX5" fmla="*/ 405114 w 2415250"/>
                <a:gd name="connsiteY5" fmla="*/ 38582 h 841094"/>
                <a:gd name="connsiteX6" fmla="*/ 405114 w 2415250"/>
                <a:gd name="connsiteY6" fmla="*/ 77165 h 841094"/>
                <a:gd name="connsiteX7" fmla="*/ 551726 w 2415250"/>
                <a:gd name="connsiteY7" fmla="*/ 77165 h 841094"/>
                <a:gd name="connsiteX8" fmla="*/ 594167 w 2415250"/>
                <a:gd name="connsiteY8" fmla="*/ 77165 h 841094"/>
                <a:gd name="connsiteX9" fmla="*/ 594167 w 2415250"/>
                <a:gd name="connsiteY9" fmla="*/ 123464 h 841094"/>
                <a:gd name="connsiteX10" fmla="*/ 806369 w 2415250"/>
                <a:gd name="connsiteY10" fmla="*/ 123464 h 841094"/>
                <a:gd name="connsiteX11" fmla="*/ 806369 w 2415250"/>
                <a:gd name="connsiteY11" fmla="*/ 123464 h 841094"/>
                <a:gd name="connsiteX12" fmla="*/ 806369 w 2415250"/>
                <a:gd name="connsiteY12" fmla="*/ 123464 h 841094"/>
                <a:gd name="connsiteX13" fmla="*/ 806369 w 2415250"/>
                <a:gd name="connsiteY13" fmla="*/ 165904 h 841094"/>
                <a:gd name="connsiteX14" fmla="*/ 1014714 w 2415250"/>
                <a:gd name="connsiteY14" fmla="*/ 165904 h 841094"/>
                <a:gd name="connsiteX15" fmla="*/ 1014714 w 2415250"/>
                <a:gd name="connsiteY15" fmla="*/ 196770 h 841094"/>
                <a:gd name="connsiteX16" fmla="*/ 1103453 w 2415250"/>
                <a:gd name="connsiteY16" fmla="*/ 196770 h 841094"/>
                <a:gd name="connsiteX17" fmla="*/ 1103453 w 2415250"/>
                <a:gd name="connsiteY17" fmla="*/ 258501 h 841094"/>
                <a:gd name="connsiteX18" fmla="*/ 1296364 w 2415250"/>
                <a:gd name="connsiteY18" fmla="*/ 258501 h 841094"/>
                <a:gd name="connsiteX19" fmla="*/ 1296364 w 2415250"/>
                <a:gd name="connsiteY19" fmla="*/ 339524 h 841094"/>
                <a:gd name="connsiteX20" fmla="*/ 1851949 w 2415250"/>
                <a:gd name="connsiteY20" fmla="*/ 339524 h 841094"/>
                <a:gd name="connsiteX21" fmla="*/ 1851949 w 2415250"/>
                <a:gd name="connsiteY21" fmla="*/ 381965 h 841094"/>
                <a:gd name="connsiteX22" fmla="*/ 1890531 w 2415250"/>
                <a:gd name="connsiteY22" fmla="*/ 381965 h 841094"/>
                <a:gd name="connsiteX23" fmla="*/ 1890531 w 2415250"/>
                <a:gd name="connsiteY23" fmla="*/ 439838 h 841094"/>
                <a:gd name="connsiteX24" fmla="*/ 1909823 w 2415250"/>
                <a:gd name="connsiteY24" fmla="*/ 439838 h 841094"/>
                <a:gd name="connsiteX25" fmla="*/ 1909823 w 2415250"/>
                <a:gd name="connsiteY25" fmla="*/ 547869 h 841094"/>
                <a:gd name="connsiteX26" fmla="*/ 2172182 w 2415250"/>
                <a:gd name="connsiteY26" fmla="*/ 547869 h 841094"/>
                <a:gd name="connsiteX27" fmla="*/ 2172182 w 2415250"/>
                <a:gd name="connsiteY27" fmla="*/ 841094 h 841094"/>
                <a:gd name="connsiteX28" fmla="*/ 2415250 w 2415250"/>
                <a:gd name="connsiteY28" fmla="*/ 841094 h 841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15250" h="841094">
                  <a:moveTo>
                    <a:pt x="0" y="0"/>
                  </a:moveTo>
                  <a:lnTo>
                    <a:pt x="81023" y="0"/>
                  </a:lnTo>
                  <a:lnTo>
                    <a:pt x="81023" y="15433"/>
                  </a:lnTo>
                  <a:lnTo>
                    <a:pt x="200628" y="15433"/>
                  </a:lnTo>
                  <a:lnTo>
                    <a:pt x="200628" y="38582"/>
                  </a:lnTo>
                  <a:lnTo>
                    <a:pt x="405114" y="38582"/>
                  </a:lnTo>
                  <a:lnTo>
                    <a:pt x="405114" y="77165"/>
                  </a:lnTo>
                  <a:lnTo>
                    <a:pt x="551726" y="77165"/>
                  </a:lnTo>
                  <a:lnTo>
                    <a:pt x="594167" y="77165"/>
                  </a:lnTo>
                  <a:lnTo>
                    <a:pt x="594167" y="123464"/>
                  </a:lnTo>
                  <a:lnTo>
                    <a:pt x="806369" y="123464"/>
                  </a:lnTo>
                  <a:lnTo>
                    <a:pt x="806369" y="123464"/>
                  </a:lnTo>
                  <a:lnTo>
                    <a:pt x="806369" y="123464"/>
                  </a:lnTo>
                  <a:lnTo>
                    <a:pt x="806369" y="165904"/>
                  </a:lnTo>
                  <a:lnTo>
                    <a:pt x="1014714" y="165904"/>
                  </a:lnTo>
                  <a:lnTo>
                    <a:pt x="1014714" y="196770"/>
                  </a:lnTo>
                  <a:lnTo>
                    <a:pt x="1103453" y="196770"/>
                  </a:lnTo>
                  <a:lnTo>
                    <a:pt x="1103453" y="258501"/>
                  </a:lnTo>
                  <a:lnTo>
                    <a:pt x="1296364" y="258501"/>
                  </a:lnTo>
                  <a:lnTo>
                    <a:pt x="1296364" y="339524"/>
                  </a:lnTo>
                  <a:lnTo>
                    <a:pt x="1851949" y="339524"/>
                  </a:lnTo>
                  <a:lnTo>
                    <a:pt x="1851949" y="381965"/>
                  </a:lnTo>
                  <a:lnTo>
                    <a:pt x="1890531" y="381965"/>
                  </a:lnTo>
                  <a:lnTo>
                    <a:pt x="1890531" y="439838"/>
                  </a:lnTo>
                  <a:lnTo>
                    <a:pt x="1909823" y="439838"/>
                  </a:lnTo>
                  <a:lnTo>
                    <a:pt x="1909823" y="547869"/>
                  </a:lnTo>
                  <a:lnTo>
                    <a:pt x="2172182" y="547869"/>
                  </a:lnTo>
                  <a:lnTo>
                    <a:pt x="2172182" y="841094"/>
                  </a:lnTo>
                  <a:lnTo>
                    <a:pt x="2415250" y="841094"/>
                  </a:lnTo>
                </a:path>
              </a:pathLst>
            </a:custGeom>
            <a:noFill/>
            <a:ln w="28575">
              <a:solidFill>
                <a:schemeClr val="accent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89" name="Freeform: Shape 88">
              <a:extLst>
                <a:ext uri="{FF2B5EF4-FFF2-40B4-BE49-F238E27FC236}">
                  <a16:creationId xmlns:a16="http://schemas.microsoft.com/office/drawing/2014/main" id="{ADD01D81-2E5C-4AEC-9D17-5174EDFA3534}"/>
                </a:ext>
              </a:extLst>
            </p:cNvPr>
            <p:cNvSpPr/>
            <p:nvPr/>
          </p:nvSpPr>
          <p:spPr bwMode="auto">
            <a:xfrm>
              <a:off x="1628923" y="2448742"/>
              <a:ext cx="2136802" cy="1477122"/>
            </a:xfrm>
            <a:custGeom>
              <a:avLst/>
              <a:gdLst>
                <a:gd name="connsiteX0" fmla="*/ 0 w 4311629"/>
                <a:gd name="connsiteY0" fmla="*/ 0 h 2206958"/>
                <a:gd name="connsiteX1" fmla="*/ 145684 w 4311629"/>
                <a:gd name="connsiteY1" fmla="*/ 0 h 2206958"/>
                <a:gd name="connsiteX2" fmla="*/ 145684 w 4311629"/>
                <a:gd name="connsiteY2" fmla="*/ 0 h 2206958"/>
                <a:gd name="connsiteX3" fmla="*/ 204578 w 4311629"/>
                <a:gd name="connsiteY3" fmla="*/ 0 h 2206958"/>
                <a:gd name="connsiteX4" fmla="*/ 204578 w 4311629"/>
                <a:gd name="connsiteY4" fmla="*/ 43395 h 2206958"/>
                <a:gd name="connsiteX5" fmla="*/ 347162 w 4311629"/>
                <a:gd name="connsiteY5" fmla="*/ 43395 h 2206958"/>
                <a:gd name="connsiteX6" fmla="*/ 347162 w 4311629"/>
                <a:gd name="connsiteY6" fmla="*/ 68192 h 2206958"/>
                <a:gd name="connsiteX7" fmla="*/ 390557 w 4311629"/>
                <a:gd name="connsiteY7" fmla="*/ 68192 h 2206958"/>
                <a:gd name="connsiteX8" fmla="*/ 390557 w 4311629"/>
                <a:gd name="connsiteY8" fmla="*/ 127086 h 2206958"/>
                <a:gd name="connsiteX9" fmla="*/ 421554 w 4311629"/>
                <a:gd name="connsiteY9" fmla="*/ 127086 h 2206958"/>
                <a:gd name="connsiteX10" fmla="*/ 421554 w 4311629"/>
                <a:gd name="connsiteY10" fmla="*/ 139484 h 2206958"/>
                <a:gd name="connsiteX11" fmla="*/ 483547 w 4311629"/>
                <a:gd name="connsiteY11" fmla="*/ 139484 h 2206958"/>
                <a:gd name="connsiteX12" fmla="*/ 483547 w 4311629"/>
                <a:gd name="connsiteY12" fmla="*/ 158082 h 2206958"/>
                <a:gd name="connsiteX13" fmla="*/ 539341 w 4311629"/>
                <a:gd name="connsiteY13" fmla="*/ 158082 h 2206958"/>
                <a:gd name="connsiteX14" fmla="*/ 539341 w 4311629"/>
                <a:gd name="connsiteY14" fmla="*/ 185979 h 2206958"/>
                <a:gd name="connsiteX15" fmla="*/ 604434 w 4311629"/>
                <a:gd name="connsiteY15" fmla="*/ 185979 h 2206958"/>
                <a:gd name="connsiteX16" fmla="*/ 604434 w 4311629"/>
                <a:gd name="connsiteY16" fmla="*/ 204577 h 2206958"/>
                <a:gd name="connsiteX17" fmla="*/ 762517 w 4311629"/>
                <a:gd name="connsiteY17" fmla="*/ 204577 h 2206958"/>
                <a:gd name="connsiteX18" fmla="*/ 762517 w 4311629"/>
                <a:gd name="connsiteY18" fmla="*/ 232474 h 2206958"/>
                <a:gd name="connsiteX19" fmla="*/ 796613 w 4311629"/>
                <a:gd name="connsiteY19" fmla="*/ 232474 h 2206958"/>
                <a:gd name="connsiteX20" fmla="*/ 796613 w 4311629"/>
                <a:gd name="connsiteY20" fmla="*/ 278969 h 2206958"/>
                <a:gd name="connsiteX21" fmla="*/ 824510 w 4311629"/>
                <a:gd name="connsiteY21" fmla="*/ 278969 h 2206958"/>
                <a:gd name="connsiteX22" fmla="*/ 824510 w 4311629"/>
                <a:gd name="connsiteY22" fmla="*/ 322364 h 2206958"/>
                <a:gd name="connsiteX23" fmla="*/ 883403 w 4311629"/>
                <a:gd name="connsiteY23" fmla="*/ 322364 h 2206958"/>
                <a:gd name="connsiteX24" fmla="*/ 883403 w 4311629"/>
                <a:gd name="connsiteY24" fmla="*/ 334763 h 2206958"/>
                <a:gd name="connsiteX25" fmla="*/ 951596 w 4311629"/>
                <a:gd name="connsiteY25" fmla="*/ 334763 h 2206958"/>
                <a:gd name="connsiteX26" fmla="*/ 951596 w 4311629"/>
                <a:gd name="connsiteY26" fmla="*/ 353361 h 2206958"/>
                <a:gd name="connsiteX27" fmla="*/ 1180971 w 4311629"/>
                <a:gd name="connsiteY27" fmla="*/ 353361 h 2206958"/>
                <a:gd name="connsiteX28" fmla="*/ 1180971 w 4311629"/>
                <a:gd name="connsiteY28" fmla="*/ 396756 h 2206958"/>
                <a:gd name="connsiteX29" fmla="*/ 1211968 w 4311629"/>
                <a:gd name="connsiteY29" fmla="*/ 396756 h 2206958"/>
                <a:gd name="connsiteX30" fmla="*/ 1211968 w 4311629"/>
                <a:gd name="connsiteY30" fmla="*/ 421554 h 2206958"/>
                <a:gd name="connsiteX31" fmla="*/ 1224366 w 4311629"/>
                <a:gd name="connsiteY31" fmla="*/ 421554 h 2206958"/>
                <a:gd name="connsiteX32" fmla="*/ 1224366 w 4311629"/>
                <a:gd name="connsiteY32" fmla="*/ 499045 h 2206958"/>
                <a:gd name="connsiteX33" fmla="*/ 1242964 w 4311629"/>
                <a:gd name="connsiteY33" fmla="*/ 499045 h 2206958"/>
                <a:gd name="connsiteX34" fmla="*/ 1242964 w 4311629"/>
                <a:gd name="connsiteY34" fmla="*/ 530042 h 2206958"/>
                <a:gd name="connsiteX35" fmla="*/ 1258462 w 4311629"/>
                <a:gd name="connsiteY35" fmla="*/ 530042 h 2206958"/>
                <a:gd name="connsiteX36" fmla="*/ 1258462 w 4311629"/>
                <a:gd name="connsiteY36" fmla="*/ 545540 h 2206958"/>
                <a:gd name="connsiteX37" fmla="*/ 1332854 w 4311629"/>
                <a:gd name="connsiteY37" fmla="*/ 545540 h 2206958"/>
                <a:gd name="connsiteX38" fmla="*/ 1332854 w 4311629"/>
                <a:gd name="connsiteY38" fmla="*/ 564138 h 2206958"/>
                <a:gd name="connsiteX39" fmla="*/ 1450641 w 4311629"/>
                <a:gd name="connsiteY39" fmla="*/ 564138 h 2206958"/>
                <a:gd name="connsiteX40" fmla="*/ 1450641 w 4311629"/>
                <a:gd name="connsiteY40" fmla="*/ 564138 h 2206958"/>
                <a:gd name="connsiteX41" fmla="*/ 1450641 w 4311629"/>
                <a:gd name="connsiteY41" fmla="*/ 564138 h 2206958"/>
                <a:gd name="connsiteX42" fmla="*/ 1500236 w 4311629"/>
                <a:gd name="connsiteY42" fmla="*/ 564138 h 2206958"/>
                <a:gd name="connsiteX43" fmla="*/ 1500236 w 4311629"/>
                <a:gd name="connsiteY43" fmla="*/ 601334 h 2206958"/>
                <a:gd name="connsiteX44" fmla="*/ 1574628 w 4311629"/>
                <a:gd name="connsiteY44" fmla="*/ 601334 h 2206958"/>
                <a:gd name="connsiteX45" fmla="*/ 1574628 w 4311629"/>
                <a:gd name="connsiteY45" fmla="*/ 623032 h 2206958"/>
                <a:gd name="connsiteX46" fmla="*/ 1608724 w 4311629"/>
                <a:gd name="connsiteY46" fmla="*/ 623032 h 2206958"/>
                <a:gd name="connsiteX47" fmla="*/ 1608724 w 4311629"/>
                <a:gd name="connsiteY47" fmla="*/ 685025 h 2206958"/>
                <a:gd name="connsiteX48" fmla="*/ 1621123 w 4311629"/>
                <a:gd name="connsiteY48" fmla="*/ 685025 h 2206958"/>
                <a:gd name="connsiteX49" fmla="*/ 1621123 w 4311629"/>
                <a:gd name="connsiteY49" fmla="*/ 750118 h 2206958"/>
                <a:gd name="connsiteX50" fmla="*/ 1664518 w 4311629"/>
                <a:gd name="connsiteY50" fmla="*/ 750118 h 2206958"/>
                <a:gd name="connsiteX51" fmla="*/ 1664518 w 4311629"/>
                <a:gd name="connsiteY51" fmla="*/ 824509 h 2206958"/>
                <a:gd name="connsiteX52" fmla="*/ 1714113 w 4311629"/>
                <a:gd name="connsiteY52" fmla="*/ 824509 h 2206958"/>
                <a:gd name="connsiteX53" fmla="*/ 1714113 w 4311629"/>
                <a:gd name="connsiteY53" fmla="*/ 840008 h 2206958"/>
                <a:gd name="connsiteX54" fmla="*/ 1971384 w 4311629"/>
                <a:gd name="connsiteY54" fmla="*/ 840008 h 2206958"/>
                <a:gd name="connsiteX55" fmla="*/ 1971384 w 4311629"/>
                <a:gd name="connsiteY55" fmla="*/ 877204 h 2206958"/>
                <a:gd name="connsiteX56" fmla="*/ 2017879 w 4311629"/>
                <a:gd name="connsiteY56" fmla="*/ 877204 h 2206958"/>
                <a:gd name="connsiteX57" fmla="*/ 2017879 w 4311629"/>
                <a:gd name="connsiteY57" fmla="*/ 954695 h 2206958"/>
                <a:gd name="connsiteX58" fmla="*/ 2076773 w 4311629"/>
                <a:gd name="connsiteY58" fmla="*/ 954695 h 2206958"/>
                <a:gd name="connsiteX59" fmla="*/ 2076773 w 4311629"/>
                <a:gd name="connsiteY59" fmla="*/ 1047685 h 2206958"/>
                <a:gd name="connsiteX60" fmla="*/ 2110869 w 4311629"/>
                <a:gd name="connsiteY60" fmla="*/ 1047685 h 2206958"/>
                <a:gd name="connsiteX61" fmla="*/ 2110869 w 4311629"/>
                <a:gd name="connsiteY61" fmla="*/ 1069383 h 2206958"/>
                <a:gd name="connsiteX62" fmla="*/ 2321646 w 4311629"/>
                <a:gd name="connsiteY62" fmla="*/ 1069383 h 2206958"/>
                <a:gd name="connsiteX63" fmla="*/ 2321646 w 4311629"/>
                <a:gd name="connsiteY63" fmla="*/ 1094180 h 2206958"/>
                <a:gd name="connsiteX64" fmla="*/ 2433234 w 4311629"/>
                <a:gd name="connsiteY64" fmla="*/ 1094180 h 2206958"/>
                <a:gd name="connsiteX65" fmla="*/ 2433234 w 4311629"/>
                <a:gd name="connsiteY65" fmla="*/ 1149974 h 2206958"/>
                <a:gd name="connsiteX66" fmla="*/ 2448732 w 4311629"/>
                <a:gd name="connsiteY66" fmla="*/ 1149974 h 2206958"/>
                <a:gd name="connsiteX67" fmla="*/ 2448732 w 4311629"/>
                <a:gd name="connsiteY67" fmla="*/ 1224366 h 2206958"/>
                <a:gd name="connsiteX68" fmla="*/ 2476629 w 4311629"/>
                <a:gd name="connsiteY68" fmla="*/ 1224366 h 2206958"/>
                <a:gd name="connsiteX69" fmla="*/ 2476629 w 4311629"/>
                <a:gd name="connsiteY69" fmla="*/ 1258462 h 2206958"/>
                <a:gd name="connsiteX70" fmla="*/ 2485928 w 4311629"/>
                <a:gd name="connsiteY70" fmla="*/ 1258462 h 2206958"/>
                <a:gd name="connsiteX71" fmla="*/ 2485928 w 4311629"/>
                <a:gd name="connsiteY71" fmla="*/ 1345253 h 2206958"/>
                <a:gd name="connsiteX72" fmla="*/ 2535523 w 4311629"/>
                <a:gd name="connsiteY72" fmla="*/ 1345253 h 2206958"/>
                <a:gd name="connsiteX73" fmla="*/ 2535523 w 4311629"/>
                <a:gd name="connsiteY73" fmla="*/ 1354552 h 2206958"/>
                <a:gd name="connsiteX74" fmla="*/ 2563420 w 4311629"/>
                <a:gd name="connsiteY74" fmla="*/ 1354552 h 2206958"/>
                <a:gd name="connsiteX75" fmla="*/ 2563420 w 4311629"/>
                <a:gd name="connsiteY75" fmla="*/ 1354552 h 2206958"/>
                <a:gd name="connsiteX76" fmla="*/ 2563420 w 4311629"/>
                <a:gd name="connsiteY76" fmla="*/ 1354552 h 2206958"/>
                <a:gd name="connsiteX77" fmla="*/ 2563420 w 4311629"/>
                <a:gd name="connsiteY77" fmla="*/ 1382448 h 2206958"/>
                <a:gd name="connsiteX78" fmla="*/ 2699805 w 4311629"/>
                <a:gd name="connsiteY78" fmla="*/ 1382448 h 2206958"/>
                <a:gd name="connsiteX79" fmla="*/ 2699805 w 4311629"/>
                <a:gd name="connsiteY79" fmla="*/ 1397947 h 2206958"/>
                <a:gd name="connsiteX80" fmla="*/ 2839290 w 4311629"/>
                <a:gd name="connsiteY80" fmla="*/ 1397947 h 2206958"/>
                <a:gd name="connsiteX81" fmla="*/ 2839290 w 4311629"/>
                <a:gd name="connsiteY81" fmla="*/ 1441342 h 2206958"/>
                <a:gd name="connsiteX82" fmla="*/ 2857888 w 4311629"/>
                <a:gd name="connsiteY82" fmla="*/ 1441342 h 2206958"/>
                <a:gd name="connsiteX83" fmla="*/ 2857888 w 4311629"/>
                <a:gd name="connsiteY83" fmla="*/ 1469239 h 2206958"/>
                <a:gd name="connsiteX84" fmla="*/ 2876485 w 4311629"/>
                <a:gd name="connsiteY84" fmla="*/ 1469239 h 2206958"/>
                <a:gd name="connsiteX85" fmla="*/ 2876485 w 4311629"/>
                <a:gd name="connsiteY85" fmla="*/ 1528133 h 2206958"/>
                <a:gd name="connsiteX86" fmla="*/ 2907482 w 4311629"/>
                <a:gd name="connsiteY86" fmla="*/ 1528133 h 2206958"/>
                <a:gd name="connsiteX87" fmla="*/ 2907482 w 4311629"/>
                <a:gd name="connsiteY87" fmla="*/ 1618023 h 2206958"/>
                <a:gd name="connsiteX88" fmla="*/ 2938479 w 4311629"/>
                <a:gd name="connsiteY88" fmla="*/ 1618023 h 2206958"/>
                <a:gd name="connsiteX89" fmla="*/ 2938479 w 4311629"/>
                <a:gd name="connsiteY89" fmla="*/ 1655219 h 2206958"/>
                <a:gd name="connsiteX90" fmla="*/ 2957077 w 4311629"/>
                <a:gd name="connsiteY90" fmla="*/ 1655219 h 2206958"/>
                <a:gd name="connsiteX91" fmla="*/ 2957077 w 4311629"/>
                <a:gd name="connsiteY91" fmla="*/ 1676916 h 2206958"/>
                <a:gd name="connsiteX92" fmla="*/ 3034568 w 4311629"/>
                <a:gd name="connsiteY92" fmla="*/ 1676916 h 2206958"/>
                <a:gd name="connsiteX93" fmla="*/ 3034568 w 4311629"/>
                <a:gd name="connsiteY93" fmla="*/ 1704813 h 2206958"/>
                <a:gd name="connsiteX94" fmla="*/ 3248445 w 4311629"/>
                <a:gd name="connsiteY94" fmla="*/ 1704813 h 2206958"/>
                <a:gd name="connsiteX95" fmla="*/ 3248445 w 4311629"/>
                <a:gd name="connsiteY95" fmla="*/ 1757507 h 2206958"/>
                <a:gd name="connsiteX96" fmla="*/ 3298039 w 4311629"/>
                <a:gd name="connsiteY96" fmla="*/ 1757507 h 2206958"/>
                <a:gd name="connsiteX97" fmla="*/ 3298039 w 4311629"/>
                <a:gd name="connsiteY97" fmla="*/ 1834999 h 2206958"/>
                <a:gd name="connsiteX98" fmla="*/ 3319737 w 4311629"/>
                <a:gd name="connsiteY98" fmla="*/ 1834999 h 2206958"/>
                <a:gd name="connsiteX99" fmla="*/ 3319737 w 4311629"/>
                <a:gd name="connsiteY99" fmla="*/ 1887693 h 2206958"/>
                <a:gd name="connsiteX100" fmla="*/ 3338335 w 4311629"/>
                <a:gd name="connsiteY100" fmla="*/ 1887693 h 2206958"/>
                <a:gd name="connsiteX101" fmla="*/ 3338335 w 4311629"/>
                <a:gd name="connsiteY101" fmla="*/ 1921789 h 2206958"/>
                <a:gd name="connsiteX102" fmla="*/ 3558411 w 4311629"/>
                <a:gd name="connsiteY102" fmla="*/ 1921789 h 2206958"/>
                <a:gd name="connsiteX103" fmla="*/ 3558411 w 4311629"/>
                <a:gd name="connsiteY103" fmla="*/ 1921789 h 2206958"/>
                <a:gd name="connsiteX104" fmla="*/ 3558411 w 4311629"/>
                <a:gd name="connsiteY104" fmla="*/ 1949686 h 2206958"/>
                <a:gd name="connsiteX105" fmla="*/ 3685497 w 4311629"/>
                <a:gd name="connsiteY105" fmla="*/ 1949686 h 2206958"/>
                <a:gd name="connsiteX106" fmla="*/ 3685497 w 4311629"/>
                <a:gd name="connsiteY106" fmla="*/ 1993082 h 2206958"/>
                <a:gd name="connsiteX107" fmla="*/ 3731992 w 4311629"/>
                <a:gd name="connsiteY107" fmla="*/ 1993082 h 2206958"/>
                <a:gd name="connsiteX108" fmla="*/ 3731992 w 4311629"/>
                <a:gd name="connsiteY108" fmla="*/ 2027178 h 2206958"/>
                <a:gd name="connsiteX109" fmla="*/ 3790885 w 4311629"/>
                <a:gd name="connsiteY109" fmla="*/ 2027178 h 2206958"/>
                <a:gd name="connsiteX110" fmla="*/ 3790885 w 4311629"/>
                <a:gd name="connsiteY110" fmla="*/ 2030278 h 2206958"/>
                <a:gd name="connsiteX111" fmla="*/ 3948968 w 4311629"/>
                <a:gd name="connsiteY111" fmla="*/ 2030278 h 2206958"/>
                <a:gd name="connsiteX112" fmla="*/ 3964466 w 4311629"/>
                <a:gd name="connsiteY112" fmla="*/ 2045776 h 2206958"/>
                <a:gd name="connsiteX113" fmla="*/ 4113250 w 4311629"/>
                <a:gd name="connsiteY113" fmla="*/ 2045776 h 2206958"/>
                <a:gd name="connsiteX114" fmla="*/ 4113250 w 4311629"/>
                <a:gd name="connsiteY114" fmla="*/ 2123267 h 2206958"/>
                <a:gd name="connsiteX115" fmla="*/ 4144247 w 4311629"/>
                <a:gd name="connsiteY115" fmla="*/ 2123267 h 2206958"/>
                <a:gd name="connsiteX116" fmla="*/ 4144247 w 4311629"/>
                <a:gd name="connsiteY116" fmla="*/ 2185261 h 2206958"/>
                <a:gd name="connsiteX117" fmla="*/ 4196941 w 4311629"/>
                <a:gd name="connsiteY117" fmla="*/ 2185261 h 2206958"/>
                <a:gd name="connsiteX118" fmla="*/ 4196941 w 4311629"/>
                <a:gd name="connsiteY118" fmla="*/ 2185261 h 2206958"/>
                <a:gd name="connsiteX119" fmla="*/ 4311629 w 4311629"/>
                <a:gd name="connsiteY119" fmla="*/ 2185261 h 2206958"/>
                <a:gd name="connsiteX120" fmla="*/ 4311629 w 4311629"/>
                <a:gd name="connsiteY120" fmla="*/ 2206958 h 2206958"/>
                <a:gd name="connsiteX0" fmla="*/ 0 w 4311629"/>
                <a:gd name="connsiteY0" fmla="*/ 0 h 2185261"/>
                <a:gd name="connsiteX1" fmla="*/ 145684 w 4311629"/>
                <a:gd name="connsiteY1" fmla="*/ 0 h 2185261"/>
                <a:gd name="connsiteX2" fmla="*/ 145684 w 4311629"/>
                <a:gd name="connsiteY2" fmla="*/ 0 h 2185261"/>
                <a:gd name="connsiteX3" fmla="*/ 204578 w 4311629"/>
                <a:gd name="connsiteY3" fmla="*/ 0 h 2185261"/>
                <a:gd name="connsiteX4" fmla="*/ 204578 w 4311629"/>
                <a:gd name="connsiteY4" fmla="*/ 43395 h 2185261"/>
                <a:gd name="connsiteX5" fmla="*/ 347162 w 4311629"/>
                <a:gd name="connsiteY5" fmla="*/ 43395 h 2185261"/>
                <a:gd name="connsiteX6" fmla="*/ 347162 w 4311629"/>
                <a:gd name="connsiteY6" fmla="*/ 68192 h 2185261"/>
                <a:gd name="connsiteX7" fmla="*/ 390557 w 4311629"/>
                <a:gd name="connsiteY7" fmla="*/ 68192 h 2185261"/>
                <a:gd name="connsiteX8" fmla="*/ 390557 w 4311629"/>
                <a:gd name="connsiteY8" fmla="*/ 127086 h 2185261"/>
                <a:gd name="connsiteX9" fmla="*/ 421554 w 4311629"/>
                <a:gd name="connsiteY9" fmla="*/ 127086 h 2185261"/>
                <a:gd name="connsiteX10" fmla="*/ 421554 w 4311629"/>
                <a:gd name="connsiteY10" fmla="*/ 139484 h 2185261"/>
                <a:gd name="connsiteX11" fmla="*/ 483547 w 4311629"/>
                <a:gd name="connsiteY11" fmla="*/ 139484 h 2185261"/>
                <a:gd name="connsiteX12" fmla="*/ 483547 w 4311629"/>
                <a:gd name="connsiteY12" fmla="*/ 158082 h 2185261"/>
                <a:gd name="connsiteX13" fmla="*/ 539341 w 4311629"/>
                <a:gd name="connsiteY13" fmla="*/ 158082 h 2185261"/>
                <a:gd name="connsiteX14" fmla="*/ 539341 w 4311629"/>
                <a:gd name="connsiteY14" fmla="*/ 185979 h 2185261"/>
                <a:gd name="connsiteX15" fmla="*/ 604434 w 4311629"/>
                <a:gd name="connsiteY15" fmla="*/ 185979 h 2185261"/>
                <a:gd name="connsiteX16" fmla="*/ 604434 w 4311629"/>
                <a:gd name="connsiteY16" fmla="*/ 204577 h 2185261"/>
                <a:gd name="connsiteX17" fmla="*/ 762517 w 4311629"/>
                <a:gd name="connsiteY17" fmla="*/ 204577 h 2185261"/>
                <a:gd name="connsiteX18" fmla="*/ 762517 w 4311629"/>
                <a:gd name="connsiteY18" fmla="*/ 232474 h 2185261"/>
                <a:gd name="connsiteX19" fmla="*/ 796613 w 4311629"/>
                <a:gd name="connsiteY19" fmla="*/ 232474 h 2185261"/>
                <a:gd name="connsiteX20" fmla="*/ 796613 w 4311629"/>
                <a:gd name="connsiteY20" fmla="*/ 278969 h 2185261"/>
                <a:gd name="connsiteX21" fmla="*/ 824510 w 4311629"/>
                <a:gd name="connsiteY21" fmla="*/ 278969 h 2185261"/>
                <a:gd name="connsiteX22" fmla="*/ 824510 w 4311629"/>
                <a:gd name="connsiteY22" fmla="*/ 322364 h 2185261"/>
                <a:gd name="connsiteX23" fmla="*/ 883403 w 4311629"/>
                <a:gd name="connsiteY23" fmla="*/ 322364 h 2185261"/>
                <a:gd name="connsiteX24" fmla="*/ 883403 w 4311629"/>
                <a:gd name="connsiteY24" fmla="*/ 334763 h 2185261"/>
                <a:gd name="connsiteX25" fmla="*/ 951596 w 4311629"/>
                <a:gd name="connsiteY25" fmla="*/ 334763 h 2185261"/>
                <a:gd name="connsiteX26" fmla="*/ 951596 w 4311629"/>
                <a:gd name="connsiteY26" fmla="*/ 353361 h 2185261"/>
                <a:gd name="connsiteX27" fmla="*/ 1180971 w 4311629"/>
                <a:gd name="connsiteY27" fmla="*/ 353361 h 2185261"/>
                <a:gd name="connsiteX28" fmla="*/ 1180971 w 4311629"/>
                <a:gd name="connsiteY28" fmla="*/ 396756 h 2185261"/>
                <a:gd name="connsiteX29" fmla="*/ 1211968 w 4311629"/>
                <a:gd name="connsiteY29" fmla="*/ 396756 h 2185261"/>
                <a:gd name="connsiteX30" fmla="*/ 1211968 w 4311629"/>
                <a:gd name="connsiteY30" fmla="*/ 421554 h 2185261"/>
                <a:gd name="connsiteX31" fmla="*/ 1224366 w 4311629"/>
                <a:gd name="connsiteY31" fmla="*/ 421554 h 2185261"/>
                <a:gd name="connsiteX32" fmla="*/ 1224366 w 4311629"/>
                <a:gd name="connsiteY32" fmla="*/ 499045 h 2185261"/>
                <a:gd name="connsiteX33" fmla="*/ 1242964 w 4311629"/>
                <a:gd name="connsiteY33" fmla="*/ 499045 h 2185261"/>
                <a:gd name="connsiteX34" fmla="*/ 1242964 w 4311629"/>
                <a:gd name="connsiteY34" fmla="*/ 530042 h 2185261"/>
                <a:gd name="connsiteX35" fmla="*/ 1258462 w 4311629"/>
                <a:gd name="connsiteY35" fmla="*/ 530042 h 2185261"/>
                <a:gd name="connsiteX36" fmla="*/ 1258462 w 4311629"/>
                <a:gd name="connsiteY36" fmla="*/ 545540 h 2185261"/>
                <a:gd name="connsiteX37" fmla="*/ 1332854 w 4311629"/>
                <a:gd name="connsiteY37" fmla="*/ 545540 h 2185261"/>
                <a:gd name="connsiteX38" fmla="*/ 1332854 w 4311629"/>
                <a:gd name="connsiteY38" fmla="*/ 564138 h 2185261"/>
                <a:gd name="connsiteX39" fmla="*/ 1450641 w 4311629"/>
                <a:gd name="connsiteY39" fmla="*/ 564138 h 2185261"/>
                <a:gd name="connsiteX40" fmla="*/ 1450641 w 4311629"/>
                <a:gd name="connsiteY40" fmla="*/ 564138 h 2185261"/>
                <a:gd name="connsiteX41" fmla="*/ 1450641 w 4311629"/>
                <a:gd name="connsiteY41" fmla="*/ 564138 h 2185261"/>
                <a:gd name="connsiteX42" fmla="*/ 1500236 w 4311629"/>
                <a:gd name="connsiteY42" fmla="*/ 564138 h 2185261"/>
                <a:gd name="connsiteX43" fmla="*/ 1500236 w 4311629"/>
                <a:gd name="connsiteY43" fmla="*/ 601334 h 2185261"/>
                <a:gd name="connsiteX44" fmla="*/ 1574628 w 4311629"/>
                <a:gd name="connsiteY44" fmla="*/ 601334 h 2185261"/>
                <a:gd name="connsiteX45" fmla="*/ 1574628 w 4311629"/>
                <a:gd name="connsiteY45" fmla="*/ 623032 h 2185261"/>
                <a:gd name="connsiteX46" fmla="*/ 1608724 w 4311629"/>
                <a:gd name="connsiteY46" fmla="*/ 623032 h 2185261"/>
                <a:gd name="connsiteX47" fmla="*/ 1608724 w 4311629"/>
                <a:gd name="connsiteY47" fmla="*/ 685025 h 2185261"/>
                <a:gd name="connsiteX48" fmla="*/ 1621123 w 4311629"/>
                <a:gd name="connsiteY48" fmla="*/ 685025 h 2185261"/>
                <a:gd name="connsiteX49" fmla="*/ 1621123 w 4311629"/>
                <a:gd name="connsiteY49" fmla="*/ 750118 h 2185261"/>
                <a:gd name="connsiteX50" fmla="*/ 1664518 w 4311629"/>
                <a:gd name="connsiteY50" fmla="*/ 750118 h 2185261"/>
                <a:gd name="connsiteX51" fmla="*/ 1664518 w 4311629"/>
                <a:gd name="connsiteY51" fmla="*/ 824509 h 2185261"/>
                <a:gd name="connsiteX52" fmla="*/ 1714113 w 4311629"/>
                <a:gd name="connsiteY52" fmla="*/ 824509 h 2185261"/>
                <a:gd name="connsiteX53" fmla="*/ 1714113 w 4311629"/>
                <a:gd name="connsiteY53" fmla="*/ 840008 h 2185261"/>
                <a:gd name="connsiteX54" fmla="*/ 1971384 w 4311629"/>
                <a:gd name="connsiteY54" fmla="*/ 840008 h 2185261"/>
                <a:gd name="connsiteX55" fmla="*/ 1971384 w 4311629"/>
                <a:gd name="connsiteY55" fmla="*/ 877204 h 2185261"/>
                <a:gd name="connsiteX56" fmla="*/ 2017879 w 4311629"/>
                <a:gd name="connsiteY56" fmla="*/ 877204 h 2185261"/>
                <a:gd name="connsiteX57" fmla="*/ 2017879 w 4311629"/>
                <a:gd name="connsiteY57" fmla="*/ 954695 h 2185261"/>
                <a:gd name="connsiteX58" fmla="*/ 2076773 w 4311629"/>
                <a:gd name="connsiteY58" fmla="*/ 954695 h 2185261"/>
                <a:gd name="connsiteX59" fmla="*/ 2076773 w 4311629"/>
                <a:gd name="connsiteY59" fmla="*/ 1047685 h 2185261"/>
                <a:gd name="connsiteX60" fmla="*/ 2110869 w 4311629"/>
                <a:gd name="connsiteY60" fmla="*/ 1047685 h 2185261"/>
                <a:gd name="connsiteX61" fmla="*/ 2110869 w 4311629"/>
                <a:gd name="connsiteY61" fmla="*/ 1069383 h 2185261"/>
                <a:gd name="connsiteX62" fmla="*/ 2321646 w 4311629"/>
                <a:gd name="connsiteY62" fmla="*/ 1069383 h 2185261"/>
                <a:gd name="connsiteX63" fmla="*/ 2321646 w 4311629"/>
                <a:gd name="connsiteY63" fmla="*/ 1094180 h 2185261"/>
                <a:gd name="connsiteX64" fmla="*/ 2433234 w 4311629"/>
                <a:gd name="connsiteY64" fmla="*/ 1094180 h 2185261"/>
                <a:gd name="connsiteX65" fmla="*/ 2433234 w 4311629"/>
                <a:gd name="connsiteY65" fmla="*/ 1149974 h 2185261"/>
                <a:gd name="connsiteX66" fmla="*/ 2448732 w 4311629"/>
                <a:gd name="connsiteY66" fmla="*/ 1149974 h 2185261"/>
                <a:gd name="connsiteX67" fmla="*/ 2448732 w 4311629"/>
                <a:gd name="connsiteY67" fmla="*/ 1224366 h 2185261"/>
                <a:gd name="connsiteX68" fmla="*/ 2476629 w 4311629"/>
                <a:gd name="connsiteY68" fmla="*/ 1224366 h 2185261"/>
                <a:gd name="connsiteX69" fmla="*/ 2476629 w 4311629"/>
                <a:gd name="connsiteY69" fmla="*/ 1258462 h 2185261"/>
                <a:gd name="connsiteX70" fmla="*/ 2485928 w 4311629"/>
                <a:gd name="connsiteY70" fmla="*/ 1258462 h 2185261"/>
                <a:gd name="connsiteX71" fmla="*/ 2485928 w 4311629"/>
                <a:gd name="connsiteY71" fmla="*/ 1345253 h 2185261"/>
                <a:gd name="connsiteX72" fmla="*/ 2535523 w 4311629"/>
                <a:gd name="connsiteY72" fmla="*/ 1345253 h 2185261"/>
                <a:gd name="connsiteX73" fmla="*/ 2535523 w 4311629"/>
                <a:gd name="connsiteY73" fmla="*/ 1354552 h 2185261"/>
                <a:gd name="connsiteX74" fmla="*/ 2563420 w 4311629"/>
                <a:gd name="connsiteY74" fmla="*/ 1354552 h 2185261"/>
                <a:gd name="connsiteX75" fmla="*/ 2563420 w 4311629"/>
                <a:gd name="connsiteY75" fmla="*/ 1354552 h 2185261"/>
                <a:gd name="connsiteX76" fmla="*/ 2563420 w 4311629"/>
                <a:gd name="connsiteY76" fmla="*/ 1354552 h 2185261"/>
                <a:gd name="connsiteX77" fmla="*/ 2563420 w 4311629"/>
                <a:gd name="connsiteY77" fmla="*/ 1382448 h 2185261"/>
                <a:gd name="connsiteX78" fmla="*/ 2699805 w 4311629"/>
                <a:gd name="connsiteY78" fmla="*/ 1382448 h 2185261"/>
                <a:gd name="connsiteX79" fmla="*/ 2699805 w 4311629"/>
                <a:gd name="connsiteY79" fmla="*/ 1397947 h 2185261"/>
                <a:gd name="connsiteX80" fmla="*/ 2839290 w 4311629"/>
                <a:gd name="connsiteY80" fmla="*/ 1397947 h 2185261"/>
                <a:gd name="connsiteX81" fmla="*/ 2839290 w 4311629"/>
                <a:gd name="connsiteY81" fmla="*/ 1441342 h 2185261"/>
                <a:gd name="connsiteX82" fmla="*/ 2857888 w 4311629"/>
                <a:gd name="connsiteY82" fmla="*/ 1441342 h 2185261"/>
                <a:gd name="connsiteX83" fmla="*/ 2857888 w 4311629"/>
                <a:gd name="connsiteY83" fmla="*/ 1469239 h 2185261"/>
                <a:gd name="connsiteX84" fmla="*/ 2876485 w 4311629"/>
                <a:gd name="connsiteY84" fmla="*/ 1469239 h 2185261"/>
                <a:gd name="connsiteX85" fmla="*/ 2876485 w 4311629"/>
                <a:gd name="connsiteY85" fmla="*/ 1528133 h 2185261"/>
                <a:gd name="connsiteX86" fmla="*/ 2907482 w 4311629"/>
                <a:gd name="connsiteY86" fmla="*/ 1528133 h 2185261"/>
                <a:gd name="connsiteX87" fmla="*/ 2907482 w 4311629"/>
                <a:gd name="connsiteY87" fmla="*/ 1618023 h 2185261"/>
                <a:gd name="connsiteX88" fmla="*/ 2938479 w 4311629"/>
                <a:gd name="connsiteY88" fmla="*/ 1618023 h 2185261"/>
                <a:gd name="connsiteX89" fmla="*/ 2938479 w 4311629"/>
                <a:gd name="connsiteY89" fmla="*/ 1655219 h 2185261"/>
                <a:gd name="connsiteX90" fmla="*/ 2957077 w 4311629"/>
                <a:gd name="connsiteY90" fmla="*/ 1655219 h 2185261"/>
                <a:gd name="connsiteX91" fmla="*/ 2957077 w 4311629"/>
                <a:gd name="connsiteY91" fmla="*/ 1676916 h 2185261"/>
                <a:gd name="connsiteX92" fmla="*/ 3034568 w 4311629"/>
                <a:gd name="connsiteY92" fmla="*/ 1676916 h 2185261"/>
                <a:gd name="connsiteX93" fmla="*/ 3034568 w 4311629"/>
                <a:gd name="connsiteY93" fmla="*/ 1704813 h 2185261"/>
                <a:gd name="connsiteX94" fmla="*/ 3248445 w 4311629"/>
                <a:gd name="connsiteY94" fmla="*/ 1704813 h 2185261"/>
                <a:gd name="connsiteX95" fmla="*/ 3248445 w 4311629"/>
                <a:gd name="connsiteY95" fmla="*/ 1757507 h 2185261"/>
                <a:gd name="connsiteX96" fmla="*/ 3298039 w 4311629"/>
                <a:gd name="connsiteY96" fmla="*/ 1757507 h 2185261"/>
                <a:gd name="connsiteX97" fmla="*/ 3298039 w 4311629"/>
                <a:gd name="connsiteY97" fmla="*/ 1834999 h 2185261"/>
                <a:gd name="connsiteX98" fmla="*/ 3319737 w 4311629"/>
                <a:gd name="connsiteY98" fmla="*/ 1834999 h 2185261"/>
                <a:gd name="connsiteX99" fmla="*/ 3319737 w 4311629"/>
                <a:gd name="connsiteY99" fmla="*/ 1887693 h 2185261"/>
                <a:gd name="connsiteX100" fmla="*/ 3338335 w 4311629"/>
                <a:gd name="connsiteY100" fmla="*/ 1887693 h 2185261"/>
                <a:gd name="connsiteX101" fmla="*/ 3338335 w 4311629"/>
                <a:gd name="connsiteY101" fmla="*/ 1921789 h 2185261"/>
                <a:gd name="connsiteX102" fmla="*/ 3558411 w 4311629"/>
                <a:gd name="connsiteY102" fmla="*/ 1921789 h 2185261"/>
                <a:gd name="connsiteX103" fmla="*/ 3558411 w 4311629"/>
                <a:gd name="connsiteY103" fmla="*/ 1921789 h 2185261"/>
                <a:gd name="connsiteX104" fmla="*/ 3558411 w 4311629"/>
                <a:gd name="connsiteY104" fmla="*/ 1949686 h 2185261"/>
                <a:gd name="connsiteX105" fmla="*/ 3685497 w 4311629"/>
                <a:gd name="connsiteY105" fmla="*/ 1949686 h 2185261"/>
                <a:gd name="connsiteX106" fmla="*/ 3685497 w 4311629"/>
                <a:gd name="connsiteY106" fmla="*/ 1993082 h 2185261"/>
                <a:gd name="connsiteX107" fmla="*/ 3731992 w 4311629"/>
                <a:gd name="connsiteY107" fmla="*/ 1993082 h 2185261"/>
                <a:gd name="connsiteX108" fmla="*/ 3731992 w 4311629"/>
                <a:gd name="connsiteY108" fmla="*/ 2027178 h 2185261"/>
                <a:gd name="connsiteX109" fmla="*/ 3790885 w 4311629"/>
                <a:gd name="connsiteY109" fmla="*/ 2027178 h 2185261"/>
                <a:gd name="connsiteX110" fmla="*/ 3790885 w 4311629"/>
                <a:gd name="connsiteY110" fmla="*/ 2030278 h 2185261"/>
                <a:gd name="connsiteX111" fmla="*/ 3948968 w 4311629"/>
                <a:gd name="connsiteY111" fmla="*/ 2030278 h 2185261"/>
                <a:gd name="connsiteX112" fmla="*/ 3964466 w 4311629"/>
                <a:gd name="connsiteY112" fmla="*/ 2045776 h 2185261"/>
                <a:gd name="connsiteX113" fmla="*/ 4113250 w 4311629"/>
                <a:gd name="connsiteY113" fmla="*/ 2045776 h 2185261"/>
                <a:gd name="connsiteX114" fmla="*/ 4113250 w 4311629"/>
                <a:gd name="connsiteY114" fmla="*/ 2123267 h 2185261"/>
                <a:gd name="connsiteX115" fmla="*/ 4144247 w 4311629"/>
                <a:gd name="connsiteY115" fmla="*/ 2123267 h 2185261"/>
                <a:gd name="connsiteX116" fmla="*/ 4144247 w 4311629"/>
                <a:gd name="connsiteY116" fmla="*/ 2185261 h 2185261"/>
                <a:gd name="connsiteX117" fmla="*/ 4196941 w 4311629"/>
                <a:gd name="connsiteY117" fmla="*/ 2185261 h 2185261"/>
                <a:gd name="connsiteX118" fmla="*/ 4196941 w 4311629"/>
                <a:gd name="connsiteY118" fmla="*/ 2185261 h 2185261"/>
                <a:gd name="connsiteX119" fmla="*/ 4311629 w 4311629"/>
                <a:gd name="connsiteY119" fmla="*/ 2185261 h 2185261"/>
                <a:gd name="connsiteX0" fmla="*/ 0 w 4196941"/>
                <a:gd name="connsiteY0" fmla="*/ 0 h 2185261"/>
                <a:gd name="connsiteX1" fmla="*/ 145684 w 4196941"/>
                <a:gd name="connsiteY1" fmla="*/ 0 h 2185261"/>
                <a:gd name="connsiteX2" fmla="*/ 145684 w 4196941"/>
                <a:gd name="connsiteY2" fmla="*/ 0 h 2185261"/>
                <a:gd name="connsiteX3" fmla="*/ 204578 w 4196941"/>
                <a:gd name="connsiteY3" fmla="*/ 0 h 2185261"/>
                <a:gd name="connsiteX4" fmla="*/ 204578 w 4196941"/>
                <a:gd name="connsiteY4" fmla="*/ 43395 h 2185261"/>
                <a:gd name="connsiteX5" fmla="*/ 347162 w 4196941"/>
                <a:gd name="connsiteY5" fmla="*/ 43395 h 2185261"/>
                <a:gd name="connsiteX6" fmla="*/ 347162 w 4196941"/>
                <a:gd name="connsiteY6" fmla="*/ 68192 h 2185261"/>
                <a:gd name="connsiteX7" fmla="*/ 390557 w 4196941"/>
                <a:gd name="connsiteY7" fmla="*/ 68192 h 2185261"/>
                <a:gd name="connsiteX8" fmla="*/ 390557 w 4196941"/>
                <a:gd name="connsiteY8" fmla="*/ 127086 h 2185261"/>
                <a:gd name="connsiteX9" fmla="*/ 421554 w 4196941"/>
                <a:gd name="connsiteY9" fmla="*/ 127086 h 2185261"/>
                <a:gd name="connsiteX10" fmla="*/ 421554 w 4196941"/>
                <a:gd name="connsiteY10" fmla="*/ 139484 h 2185261"/>
                <a:gd name="connsiteX11" fmla="*/ 483547 w 4196941"/>
                <a:gd name="connsiteY11" fmla="*/ 139484 h 2185261"/>
                <a:gd name="connsiteX12" fmla="*/ 483547 w 4196941"/>
                <a:gd name="connsiteY12" fmla="*/ 158082 h 2185261"/>
                <a:gd name="connsiteX13" fmla="*/ 539341 w 4196941"/>
                <a:gd name="connsiteY13" fmla="*/ 158082 h 2185261"/>
                <a:gd name="connsiteX14" fmla="*/ 539341 w 4196941"/>
                <a:gd name="connsiteY14" fmla="*/ 185979 h 2185261"/>
                <a:gd name="connsiteX15" fmla="*/ 604434 w 4196941"/>
                <a:gd name="connsiteY15" fmla="*/ 185979 h 2185261"/>
                <a:gd name="connsiteX16" fmla="*/ 604434 w 4196941"/>
                <a:gd name="connsiteY16" fmla="*/ 204577 h 2185261"/>
                <a:gd name="connsiteX17" fmla="*/ 762517 w 4196941"/>
                <a:gd name="connsiteY17" fmla="*/ 204577 h 2185261"/>
                <a:gd name="connsiteX18" fmla="*/ 762517 w 4196941"/>
                <a:gd name="connsiteY18" fmla="*/ 232474 h 2185261"/>
                <a:gd name="connsiteX19" fmla="*/ 796613 w 4196941"/>
                <a:gd name="connsiteY19" fmla="*/ 232474 h 2185261"/>
                <a:gd name="connsiteX20" fmla="*/ 796613 w 4196941"/>
                <a:gd name="connsiteY20" fmla="*/ 278969 h 2185261"/>
                <a:gd name="connsiteX21" fmla="*/ 824510 w 4196941"/>
                <a:gd name="connsiteY21" fmla="*/ 278969 h 2185261"/>
                <a:gd name="connsiteX22" fmla="*/ 824510 w 4196941"/>
                <a:gd name="connsiteY22" fmla="*/ 322364 h 2185261"/>
                <a:gd name="connsiteX23" fmla="*/ 883403 w 4196941"/>
                <a:gd name="connsiteY23" fmla="*/ 322364 h 2185261"/>
                <a:gd name="connsiteX24" fmla="*/ 883403 w 4196941"/>
                <a:gd name="connsiteY24" fmla="*/ 334763 h 2185261"/>
                <a:gd name="connsiteX25" fmla="*/ 951596 w 4196941"/>
                <a:gd name="connsiteY25" fmla="*/ 334763 h 2185261"/>
                <a:gd name="connsiteX26" fmla="*/ 951596 w 4196941"/>
                <a:gd name="connsiteY26" fmla="*/ 353361 h 2185261"/>
                <a:gd name="connsiteX27" fmla="*/ 1180971 w 4196941"/>
                <a:gd name="connsiteY27" fmla="*/ 353361 h 2185261"/>
                <a:gd name="connsiteX28" fmla="*/ 1180971 w 4196941"/>
                <a:gd name="connsiteY28" fmla="*/ 396756 h 2185261"/>
                <a:gd name="connsiteX29" fmla="*/ 1211968 w 4196941"/>
                <a:gd name="connsiteY29" fmla="*/ 396756 h 2185261"/>
                <a:gd name="connsiteX30" fmla="*/ 1211968 w 4196941"/>
                <a:gd name="connsiteY30" fmla="*/ 421554 h 2185261"/>
                <a:gd name="connsiteX31" fmla="*/ 1224366 w 4196941"/>
                <a:gd name="connsiteY31" fmla="*/ 421554 h 2185261"/>
                <a:gd name="connsiteX32" fmla="*/ 1224366 w 4196941"/>
                <a:gd name="connsiteY32" fmla="*/ 499045 h 2185261"/>
                <a:gd name="connsiteX33" fmla="*/ 1242964 w 4196941"/>
                <a:gd name="connsiteY33" fmla="*/ 499045 h 2185261"/>
                <a:gd name="connsiteX34" fmla="*/ 1242964 w 4196941"/>
                <a:gd name="connsiteY34" fmla="*/ 530042 h 2185261"/>
                <a:gd name="connsiteX35" fmla="*/ 1258462 w 4196941"/>
                <a:gd name="connsiteY35" fmla="*/ 530042 h 2185261"/>
                <a:gd name="connsiteX36" fmla="*/ 1258462 w 4196941"/>
                <a:gd name="connsiteY36" fmla="*/ 545540 h 2185261"/>
                <a:gd name="connsiteX37" fmla="*/ 1332854 w 4196941"/>
                <a:gd name="connsiteY37" fmla="*/ 545540 h 2185261"/>
                <a:gd name="connsiteX38" fmla="*/ 1332854 w 4196941"/>
                <a:gd name="connsiteY38" fmla="*/ 564138 h 2185261"/>
                <a:gd name="connsiteX39" fmla="*/ 1450641 w 4196941"/>
                <a:gd name="connsiteY39" fmla="*/ 564138 h 2185261"/>
                <a:gd name="connsiteX40" fmla="*/ 1450641 w 4196941"/>
                <a:gd name="connsiteY40" fmla="*/ 564138 h 2185261"/>
                <a:gd name="connsiteX41" fmla="*/ 1450641 w 4196941"/>
                <a:gd name="connsiteY41" fmla="*/ 564138 h 2185261"/>
                <a:gd name="connsiteX42" fmla="*/ 1500236 w 4196941"/>
                <a:gd name="connsiteY42" fmla="*/ 564138 h 2185261"/>
                <a:gd name="connsiteX43" fmla="*/ 1500236 w 4196941"/>
                <a:gd name="connsiteY43" fmla="*/ 601334 h 2185261"/>
                <a:gd name="connsiteX44" fmla="*/ 1574628 w 4196941"/>
                <a:gd name="connsiteY44" fmla="*/ 601334 h 2185261"/>
                <a:gd name="connsiteX45" fmla="*/ 1574628 w 4196941"/>
                <a:gd name="connsiteY45" fmla="*/ 623032 h 2185261"/>
                <a:gd name="connsiteX46" fmla="*/ 1608724 w 4196941"/>
                <a:gd name="connsiteY46" fmla="*/ 623032 h 2185261"/>
                <a:gd name="connsiteX47" fmla="*/ 1608724 w 4196941"/>
                <a:gd name="connsiteY47" fmla="*/ 685025 h 2185261"/>
                <a:gd name="connsiteX48" fmla="*/ 1621123 w 4196941"/>
                <a:gd name="connsiteY48" fmla="*/ 685025 h 2185261"/>
                <a:gd name="connsiteX49" fmla="*/ 1621123 w 4196941"/>
                <a:gd name="connsiteY49" fmla="*/ 750118 h 2185261"/>
                <a:gd name="connsiteX50" fmla="*/ 1664518 w 4196941"/>
                <a:gd name="connsiteY50" fmla="*/ 750118 h 2185261"/>
                <a:gd name="connsiteX51" fmla="*/ 1664518 w 4196941"/>
                <a:gd name="connsiteY51" fmla="*/ 824509 h 2185261"/>
                <a:gd name="connsiteX52" fmla="*/ 1714113 w 4196941"/>
                <a:gd name="connsiteY52" fmla="*/ 824509 h 2185261"/>
                <a:gd name="connsiteX53" fmla="*/ 1714113 w 4196941"/>
                <a:gd name="connsiteY53" fmla="*/ 840008 h 2185261"/>
                <a:gd name="connsiteX54" fmla="*/ 1971384 w 4196941"/>
                <a:gd name="connsiteY54" fmla="*/ 840008 h 2185261"/>
                <a:gd name="connsiteX55" fmla="*/ 1971384 w 4196941"/>
                <a:gd name="connsiteY55" fmla="*/ 877204 h 2185261"/>
                <a:gd name="connsiteX56" fmla="*/ 2017879 w 4196941"/>
                <a:gd name="connsiteY56" fmla="*/ 877204 h 2185261"/>
                <a:gd name="connsiteX57" fmla="*/ 2017879 w 4196941"/>
                <a:gd name="connsiteY57" fmla="*/ 954695 h 2185261"/>
                <a:gd name="connsiteX58" fmla="*/ 2076773 w 4196941"/>
                <a:gd name="connsiteY58" fmla="*/ 954695 h 2185261"/>
                <a:gd name="connsiteX59" fmla="*/ 2076773 w 4196941"/>
                <a:gd name="connsiteY59" fmla="*/ 1047685 h 2185261"/>
                <a:gd name="connsiteX60" fmla="*/ 2110869 w 4196941"/>
                <a:gd name="connsiteY60" fmla="*/ 1047685 h 2185261"/>
                <a:gd name="connsiteX61" fmla="*/ 2110869 w 4196941"/>
                <a:gd name="connsiteY61" fmla="*/ 1069383 h 2185261"/>
                <a:gd name="connsiteX62" fmla="*/ 2321646 w 4196941"/>
                <a:gd name="connsiteY62" fmla="*/ 1069383 h 2185261"/>
                <a:gd name="connsiteX63" fmla="*/ 2321646 w 4196941"/>
                <a:gd name="connsiteY63" fmla="*/ 1094180 h 2185261"/>
                <a:gd name="connsiteX64" fmla="*/ 2433234 w 4196941"/>
                <a:gd name="connsiteY64" fmla="*/ 1094180 h 2185261"/>
                <a:gd name="connsiteX65" fmla="*/ 2433234 w 4196941"/>
                <a:gd name="connsiteY65" fmla="*/ 1149974 h 2185261"/>
                <a:gd name="connsiteX66" fmla="*/ 2448732 w 4196941"/>
                <a:gd name="connsiteY66" fmla="*/ 1149974 h 2185261"/>
                <a:gd name="connsiteX67" fmla="*/ 2448732 w 4196941"/>
                <a:gd name="connsiteY67" fmla="*/ 1224366 h 2185261"/>
                <a:gd name="connsiteX68" fmla="*/ 2476629 w 4196941"/>
                <a:gd name="connsiteY68" fmla="*/ 1224366 h 2185261"/>
                <a:gd name="connsiteX69" fmla="*/ 2476629 w 4196941"/>
                <a:gd name="connsiteY69" fmla="*/ 1258462 h 2185261"/>
                <a:gd name="connsiteX70" fmla="*/ 2485928 w 4196941"/>
                <a:gd name="connsiteY70" fmla="*/ 1258462 h 2185261"/>
                <a:gd name="connsiteX71" fmla="*/ 2485928 w 4196941"/>
                <a:gd name="connsiteY71" fmla="*/ 1345253 h 2185261"/>
                <a:gd name="connsiteX72" fmla="*/ 2535523 w 4196941"/>
                <a:gd name="connsiteY72" fmla="*/ 1345253 h 2185261"/>
                <a:gd name="connsiteX73" fmla="*/ 2535523 w 4196941"/>
                <a:gd name="connsiteY73" fmla="*/ 1354552 h 2185261"/>
                <a:gd name="connsiteX74" fmla="*/ 2563420 w 4196941"/>
                <a:gd name="connsiteY74" fmla="*/ 1354552 h 2185261"/>
                <a:gd name="connsiteX75" fmla="*/ 2563420 w 4196941"/>
                <a:gd name="connsiteY75" fmla="*/ 1354552 h 2185261"/>
                <a:gd name="connsiteX76" fmla="*/ 2563420 w 4196941"/>
                <a:gd name="connsiteY76" fmla="*/ 1354552 h 2185261"/>
                <a:gd name="connsiteX77" fmla="*/ 2563420 w 4196941"/>
                <a:gd name="connsiteY77" fmla="*/ 1382448 h 2185261"/>
                <a:gd name="connsiteX78" fmla="*/ 2699805 w 4196941"/>
                <a:gd name="connsiteY78" fmla="*/ 1382448 h 2185261"/>
                <a:gd name="connsiteX79" fmla="*/ 2699805 w 4196941"/>
                <a:gd name="connsiteY79" fmla="*/ 1397947 h 2185261"/>
                <a:gd name="connsiteX80" fmla="*/ 2839290 w 4196941"/>
                <a:gd name="connsiteY80" fmla="*/ 1397947 h 2185261"/>
                <a:gd name="connsiteX81" fmla="*/ 2839290 w 4196941"/>
                <a:gd name="connsiteY81" fmla="*/ 1441342 h 2185261"/>
                <a:gd name="connsiteX82" fmla="*/ 2857888 w 4196941"/>
                <a:gd name="connsiteY82" fmla="*/ 1441342 h 2185261"/>
                <a:gd name="connsiteX83" fmla="*/ 2857888 w 4196941"/>
                <a:gd name="connsiteY83" fmla="*/ 1469239 h 2185261"/>
                <a:gd name="connsiteX84" fmla="*/ 2876485 w 4196941"/>
                <a:gd name="connsiteY84" fmla="*/ 1469239 h 2185261"/>
                <a:gd name="connsiteX85" fmla="*/ 2876485 w 4196941"/>
                <a:gd name="connsiteY85" fmla="*/ 1528133 h 2185261"/>
                <a:gd name="connsiteX86" fmla="*/ 2907482 w 4196941"/>
                <a:gd name="connsiteY86" fmla="*/ 1528133 h 2185261"/>
                <a:gd name="connsiteX87" fmla="*/ 2907482 w 4196941"/>
                <a:gd name="connsiteY87" fmla="*/ 1618023 h 2185261"/>
                <a:gd name="connsiteX88" fmla="*/ 2938479 w 4196941"/>
                <a:gd name="connsiteY88" fmla="*/ 1618023 h 2185261"/>
                <a:gd name="connsiteX89" fmla="*/ 2938479 w 4196941"/>
                <a:gd name="connsiteY89" fmla="*/ 1655219 h 2185261"/>
                <a:gd name="connsiteX90" fmla="*/ 2957077 w 4196941"/>
                <a:gd name="connsiteY90" fmla="*/ 1655219 h 2185261"/>
                <a:gd name="connsiteX91" fmla="*/ 2957077 w 4196941"/>
                <a:gd name="connsiteY91" fmla="*/ 1676916 h 2185261"/>
                <a:gd name="connsiteX92" fmla="*/ 3034568 w 4196941"/>
                <a:gd name="connsiteY92" fmla="*/ 1676916 h 2185261"/>
                <a:gd name="connsiteX93" fmla="*/ 3034568 w 4196941"/>
                <a:gd name="connsiteY93" fmla="*/ 1704813 h 2185261"/>
                <a:gd name="connsiteX94" fmla="*/ 3248445 w 4196941"/>
                <a:gd name="connsiteY94" fmla="*/ 1704813 h 2185261"/>
                <a:gd name="connsiteX95" fmla="*/ 3248445 w 4196941"/>
                <a:gd name="connsiteY95" fmla="*/ 1757507 h 2185261"/>
                <a:gd name="connsiteX96" fmla="*/ 3298039 w 4196941"/>
                <a:gd name="connsiteY96" fmla="*/ 1757507 h 2185261"/>
                <a:gd name="connsiteX97" fmla="*/ 3298039 w 4196941"/>
                <a:gd name="connsiteY97" fmla="*/ 1834999 h 2185261"/>
                <a:gd name="connsiteX98" fmla="*/ 3319737 w 4196941"/>
                <a:gd name="connsiteY98" fmla="*/ 1834999 h 2185261"/>
                <a:gd name="connsiteX99" fmla="*/ 3319737 w 4196941"/>
                <a:gd name="connsiteY99" fmla="*/ 1887693 h 2185261"/>
                <a:gd name="connsiteX100" fmla="*/ 3338335 w 4196941"/>
                <a:gd name="connsiteY100" fmla="*/ 1887693 h 2185261"/>
                <a:gd name="connsiteX101" fmla="*/ 3338335 w 4196941"/>
                <a:gd name="connsiteY101" fmla="*/ 1921789 h 2185261"/>
                <a:gd name="connsiteX102" fmla="*/ 3558411 w 4196941"/>
                <a:gd name="connsiteY102" fmla="*/ 1921789 h 2185261"/>
                <a:gd name="connsiteX103" fmla="*/ 3558411 w 4196941"/>
                <a:gd name="connsiteY103" fmla="*/ 1921789 h 2185261"/>
                <a:gd name="connsiteX104" fmla="*/ 3558411 w 4196941"/>
                <a:gd name="connsiteY104" fmla="*/ 1949686 h 2185261"/>
                <a:gd name="connsiteX105" fmla="*/ 3685497 w 4196941"/>
                <a:gd name="connsiteY105" fmla="*/ 1949686 h 2185261"/>
                <a:gd name="connsiteX106" fmla="*/ 3685497 w 4196941"/>
                <a:gd name="connsiteY106" fmla="*/ 1993082 h 2185261"/>
                <a:gd name="connsiteX107" fmla="*/ 3731992 w 4196941"/>
                <a:gd name="connsiteY107" fmla="*/ 1993082 h 2185261"/>
                <a:gd name="connsiteX108" fmla="*/ 3731992 w 4196941"/>
                <a:gd name="connsiteY108" fmla="*/ 2027178 h 2185261"/>
                <a:gd name="connsiteX109" fmla="*/ 3790885 w 4196941"/>
                <a:gd name="connsiteY109" fmla="*/ 2027178 h 2185261"/>
                <a:gd name="connsiteX110" fmla="*/ 3790885 w 4196941"/>
                <a:gd name="connsiteY110" fmla="*/ 2030278 h 2185261"/>
                <a:gd name="connsiteX111" fmla="*/ 3948968 w 4196941"/>
                <a:gd name="connsiteY111" fmla="*/ 2030278 h 2185261"/>
                <a:gd name="connsiteX112" fmla="*/ 3964466 w 4196941"/>
                <a:gd name="connsiteY112" fmla="*/ 2045776 h 2185261"/>
                <a:gd name="connsiteX113" fmla="*/ 4113250 w 4196941"/>
                <a:gd name="connsiteY113" fmla="*/ 2045776 h 2185261"/>
                <a:gd name="connsiteX114" fmla="*/ 4113250 w 4196941"/>
                <a:gd name="connsiteY114" fmla="*/ 2123267 h 2185261"/>
                <a:gd name="connsiteX115" fmla="*/ 4144247 w 4196941"/>
                <a:gd name="connsiteY115" fmla="*/ 2123267 h 2185261"/>
                <a:gd name="connsiteX116" fmla="*/ 4144247 w 4196941"/>
                <a:gd name="connsiteY116" fmla="*/ 2185261 h 2185261"/>
                <a:gd name="connsiteX117" fmla="*/ 4196941 w 4196941"/>
                <a:gd name="connsiteY117" fmla="*/ 2185261 h 2185261"/>
                <a:gd name="connsiteX118" fmla="*/ 4196941 w 4196941"/>
                <a:gd name="connsiteY118" fmla="*/ 2185261 h 2185261"/>
                <a:gd name="connsiteX0" fmla="*/ 0 w 4196941"/>
                <a:gd name="connsiteY0" fmla="*/ 0 h 2185261"/>
                <a:gd name="connsiteX1" fmla="*/ 145684 w 4196941"/>
                <a:gd name="connsiteY1" fmla="*/ 0 h 2185261"/>
                <a:gd name="connsiteX2" fmla="*/ 145684 w 4196941"/>
                <a:gd name="connsiteY2" fmla="*/ 0 h 2185261"/>
                <a:gd name="connsiteX3" fmla="*/ 204578 w 4196941"/>
                <a:gd name="connsiteY3" fmla="*/ 0 h 2185261"/>
                <a:gd name="connsiteX4" fmla="*/ 204578 w 4196941"/>
                <a:gd name="connsiteY4" fmla="*/ 43395 h 2185261"/>
                <a:gd name="connsiteX5" fmla="*/ 347162 w 4196941"/>
                <a:gd name="connsiteY5" fmla="*/ 43395 h 2185261"/>
                <a:gd name="connsiteX6" fmla="*/ 347162 w 4196941"/>
                <a:gd name="connsiteY6" fmla="*/ 68192 h 2185261"/>
                <a:gd name="connsiteX7" fmla="*/ 390557 w 4196941"/>
                <a:gd name="connsiteY7" fmla="*/ 68192 h 2185261"/>
                <a:gd name="connsiteX8" fmla="*/ 390557 w 4196941"/>
                <a:gd name="connsiteY8" fmla="*/ 127086 h 2185261"/>
                <a:gd name="connsiteX9" fmla="*/ 421554 w 4196941"/>
                <a:gd name="connsiteY9" fmla="*/ 127086 h 2185261"/>
                <a:gd name="connsiteX10" fmla="*/ 421554 w 4196941"/>
                <a:gd name="connsiteY10" fmla="*/ 139484 h 2185261"/>
                <a:gd name="connsiteX11" fmla="*/ 483547 w 4196941"/>
                <a:gd name="connsiteY11" fmla="*/ 139484 h 2185261"/>
                <a:gd name="connsiteX12" fmla="*/ 483547 w 4196941"/>
                <a:gd name="connsiteY12" fmla="*/ 158082 h 2185261"/>
                <a:gd name="connsiteX13" fmla="*/ 539341 w 4196941"/>
                <a:gd name="connsiteY13" fmla="*/ 158082 h 2185261"/>
                <a:gd name="connsiteX14" fmla="*/ 539341 w 4196941"/>
                <a:gd name="connsiteY14" fmla="*/ 185979 h 2185261"/>
                <a:gd name="connsiteX15" fmla="*/ 604434 w 4196941"/>
                <a:gd name="connsiteY15" fmla="*/ 185979 h 2185261"/>
                <a:gd name="connsiteX16" fmla="*/ 604434 w 4196941"/>
                <a:gd name="connsiteY16" fmla="*/ 204577 h 2185261"/>
                <a:gd name="connsiteX17" fmla="*/ 762517 w 4196941"/>
                <a:gd name="connsiteY17" fmla="*/ 204577 h 2185261"/>
                <a:gd name="connsiteX18" fmla="*/ 762517 w 4196941"/>
                <a:gd name="connsiteY18" fmla="*/ 232474 h 2185261"/>
                <a:gd name="connsiteX19" fmla="*/ 796613 w 4196941"/>
                <a:gd name="connsiteY19" fmla="*/ 232474 h 2185261"/>
                <a:gd name="connsiteX20" fmla="*/ 796613 w 4196941"/>
                <a:gd name="connsiteY20" fmla="*/ 278969 h 2185261"/>
                <a:gd name="connsiteX21" fmla="*/ 824510 w 4196941"/>
                <a:gd name="connsiteY21" fmla="*/ 278969 h 2185261"/>
                <a:gd name="connsiteX22" fmla="*/ 824510 w 4196941"/>
                <a:gd name="connsiteY22" fmla="*/ 322364 h 2185261"/>
                <a:gd name="connsiteX23" fmla="*/ 883403 w 4196941"/>
                <a:gd name="connsiteY23" fmla="*/ 322364 h 2185261"/>
                <a:gd name="connsiteX24" fmla="*/ 883403 w 4196941"/>
                <a:gd name="connsiteY24" fmla="*/ 334763 h 2185261"/>
                <a:gd name="connsiteX25" fmla="*/ 951596 w 4196941"/>
                <a:gd name="connsiteY25" fmla="*/ 334763 h 2185261"/>
                <a:gd name="connsiteX26" fmla="*/ 951596 w 4196941"/>
                <a:gd name="connsiteY26" fmla="*/ 353361 h 2185261"/>
                <a:gd name="connsiteX27" fmla="*/ 1180971 w 4196941"/>
                <a:gd name="connsiteY27" fmla="*/ 353361 h 2185261"/>
                <a:gd name="connsiteX28" fmla="*/ 1180971 w 4196941"/>
                <a:gd name="connsiteY28" fmla="*/ 396756 h 2185261"/>
                <a:gd name="connsiteX29" fmla="*/ 1211968 w 4196941"/>
                <a:gd name="connsiteY29" fmla="*/ 396756 h 2185261"/>
                <a:gd name="connsiteX30" fmla="*/ 1211968 w 4196941"/>
                <a:gd name="connsiteY30" fmla="*/ 421554 h 2185261"/>
                <a:gd name="connsiteX31" fmla="*/ 1224366 w 4196941"/>
                <a:gd name="connsiteY31" fmla="*/ 421554 h 2185261"/>
                <a:gd name="connsiteX32" fmla="*/ 1224366 w 4196941"/>
                <a:gd name="connsiteY32" fmla="*/ 499045 h 2185261"/>
                <a:gd name="connsiteX33" fmla="*/ 1242964 w 4196941"/>
                <a:gd name="connsiteY33" fmla="*/ 499045 h 2185261"/>
                <a:gd name="connsiteX34" fmla="*/ 1242964 w 4196941"/>
                <a:gd name="connsiteY34" fmla="*/ 530042 h 2185261"/>
                <a:gd name="connsiteX35" fmla="*/ 1258462 w 4196941"/>
                <a:gd name="connsiteY35" fmla="*/ 530042 h 2185261"/>
                <a:gd name="connsiteX36" fmla="*/ 1258462 w 4196941"/>
                <a:gd name="connsiteY36" fmla="*/ 545540 h 2185261"/>
                <a:gd name="connsiteX37" fmla="*/ 1332854 w 4196941"/>
                <a:gd name="connsiteY37" fmla="*/ 545540 h 2185261"/>
                <a:gd name="connsiteX38" fmla="*/ 1332854 w 4196941"/>
                <a:gd name="connsiteY38" fmla="*/ 564138 h 2185261"/>
                <a:gd name="connsiteX39" fmla="*/ 1450641 w 4196941"/>
                <a:gd name="connsiteY39" fmla="*/ 564138 h 2185261"/>
                <a:gd name="connsiteX40" fmla="*/ 1450641 w 4196941"/>
                <a:gd name="connsiteY40" fmla="*/ 564138 h 2185261"/>
                <a:gd name="connsiteX41" fmla="*/ 1450641 w 4196941"/>
                <a:gd name="connsiteY41" fmla="*/ 564138 h 2185261"/>
                <a:gd name="connsiteX42" fmla="*/ 1500236 w 4196941"/>
                <a:gd name="connsiteY42" fmla="*/ 564138 h 2185261"/>
                <a:gd name="connsiteX43" fmla="*/ 1500236 w 4196941"/>
                <a:gd name="connsiteY43" fmla="*/ 601334 h 2185261"/>
                <a:gd name="connsiteX44" fmla="*/ 1574628 w 4196941"/>
                <a:gd name="connsiteY44" fmla="*/ 601334 h 2185261"/>
                <a:gd name="connsiteX45" fmla="*/ 1574628 w 4196941"/>
                <a:gd name="connsiteY45" fmla="*/ 623032 h 2185261"/>
                <a:gd name="connsiteX46" fmla="*/ 1608724 w 4196941"/>
                <a:gd name="connsiteY46" fmla="*/ 623032 h 2185261"/>
                <a:gd name="connsiteX47" fmla="*/ 1608724 w 4196941"/>
                <a:gd name="connsiteY47" fmla="*/ 685025 h 2185261"/>
                <a:gd name="connsiteX48" fmla="*/ 1621123 w 4196941"/>
                <a:gd name="connsiteY48" fmla="*/ 685025 h 2185261"/>
                <a:gd name="connsiteX49" fmla="*/ 1621123 w 4196941"/>
                <a:gd name="connsiteY49" fmla="*/ 750118 h 2185261"/>
                <a:gd name="connsiteX50" fmla="*/ 1664518 w 4196941"/>
                <a:gd name="connsiteY50" fmla="*/ 750118 h 2185261"/>
                <a:gd name="connsiteX51" fmla="*/ 1664518 w 4196941"/>
                <a:gd name="connsiteY51" fmla="*/ 824509 h 2185261"/>
                <a:gd name="connsiteX52" fmla="*/ 1714113 w 4196941"/>
                <a:gd name="connsiteY52" fmla="*/ 824509 h 2185261"/>
                <a:gd name="connsiteX53" fmla="*/ 1714113 w 4196941"/>
                <a:gd name="connsiteY53" fmla="*/ 840008 h 2185261"/>
                <a:gd name="connsiteX54" fmla="*/ 1971384 w 4196941"/>
                <a:gd name="connsiteY54" fmla="*/ 840008 h 2185261"/>
                <a:gd name="connsiteX55" fmla="*/ 1971384 w 4196941"/>
                <a:gd name="connsiteY55" fmla="*/ 877204 h 2185261"/>
                <a:gd name="connsiteX56" fmla="*/ 2017879 w 4196941"/>
                <a:gd name="connsiteY56" fmla="*/ 877204 h 2185261"/>
                <a:gd name="connsiteX57" fmla="*/ 2017879 w 4196941"/>
                <a:gd name="connsiteY57" fmla="*/ 954695 h 2185261"/>
                <a:gd name="connsiteX58" fmla="*/ 2076773 w 4196941"/>
                <a:gd name="connsiteY58" fmla="*/ 954695 h 2185261"/>
                <a:gd name="connsiteX59" fmla="*/ 2076773 w 4196941"/>
                <a:gd name="connsiteY59" fmla="*/ 1047685 h 2185261"/>
                <a:gd name="connsiteX60" fmla="*/ 2110869 w 4196941"/>
                <a:gd name="connsiteY60" fmla="*/ 1047685 h 2185261"/>
                <a:gd name="connsiteX61" fmla="*/ 2110869 w 4196941"/>
                <a:gd name="connsiteY61" fmla="*/ 1069383 h 2185261"/>
                <a:gd name="connsiteX62" fmla="*/ 2321646 w 4196941"/>
                <a:gd name="connsiteY62" fmla="*/ 1069383 h 2185261"/>
                <a:gd name="connsiteX63" fmla="*/ 2321646 w 4196941"/>
                <a:gd name="connsiteY63" fmla="*/ 1094180 h 2185261"/>
                <a:gd name="connsiteX64" fmla="*/ 2433234 w 4196941"/>
                <a:gd name="connsiteY64" fmla="*/ 1094180 h 2185261"/>
                <a:gd name="connsiteX65" fmla="*/ 2433234 w 4196941"/>
                <a:gd name="connsiteY65" fmla="*/ 1149974 h 2185261"/>
                <a:gd name="connsiteX66" fmla="*/ 2448732 w 4196941"/>
                <a:gd name="connsiteY66" fmla="*/ 1149974 h 2185261"/>
                <a:gd name="connsiteX67" fmla="*/ 2448732 w 4196941"/>
                <a:gd name="connsiteY67" fmla="*/ 1224366 h 2185261"/>
                <a:gd name="connsiteX68" fmla="*/ 2476629 w 4196941"/>
                <a:gd name="connsiteY68" fmla="*/ 1224366 h 2185261"/>
                <a:gd name="connsiteX69" fmla="*/ 2476629 w 4196941"/>
                <a:gd name="connsiteY69" fmla="*/ 1258462 h 2185261"/>
                <a:gd name="connsiteX70" fmla="*/ 2485928 w 4196941"/>
                <a:gd name="connsiteY70" fmla="*/ 1258462 h 2185261"/>
                <a:gd name="connsiteX71" fmla="*/ 2485928 w 4196941"/>
                <a:gd name="connsiteY71" fmla="*/ 1345253 h 2185261"/>
                <a:gd name="connsiteX72" fmla="*/ 2535523 w 4196941"/>
                <a:gd name="connsiteY72" fmla="*/ 1345253 h 2185261"/>
                <a:gd name="connsiteX73" fmla="*/ 2535523 w 4196941"/>
                <a:gd name="connsiteY73" fmla="*/ 1354552 h 2185261"/>
                <a:gd name="connsiteX74" fmla="*/ 2563420 w 4196941"/>
                <a:gd name="connsiteY74" fmla="*/ 1354552 h 2185261"/>
                <a:gd name="connsiteX75" fmla="*/ 2563420 w 4196941"/>
                <a:gd name="connsiteY75" fmla="*/ 1354552 h 2185261"/>
                <a:gd name="connsiteX76" fmla="*/ 2563420 w 4196941"/>
                <a:gd name="connsiteY76" fmla="*/ 1354552 h 2185261"/>
                <a:gd name="connsiteX77" fmla="*/ 2563420 w 4196941"/>
                <a:gd name="connsiteY77" fmla="*/ 1382448 h 2185261"/>
                <a:gd name="connsiteX78" fmla="*/ 2699805 w 4196941"/>
                <a:gd name="connsiteY78" fmla="*/ 1382448 h 2185261"/>
                <a:gd name="connsiteX79" fmla="*/ 2699805 w 4196941"/>
                <a:gd name="connsiteY79" fmla="*/ 1397947 h 2185261"/>
                <a:gd name="connsiteX80" fmla="*/ 2839290 w 4196941"/>
                <a:gd name="connsiteY80" fmla="*/ 1397947 h 2185261"/>
                <a:gd name="connsiteX81" fmla="*/ 2839290 w 4196941"/>
                <a:gd name="connsiteY81" fmla="*/ 1441342 h 2185261"/>
                <a:gd name="connsiteX82" fmla="*/ 2857888 w 4196941"/>
                <a:gd name="connsiteY82" fmla="*/ 1441342 h 2185261"/>
                <a:gd name="connsiteX83" fmla="*/ 2857888 w 4196941"/>
                <a:gd name="connsiteY83" fmla="*/ 1469239 h 2185261"/>
                <a:gd name="connsiteX84" fmla="*/ 2876485 w 4196941"/>
                <a:gd name="connsiteY84" fmla="*/ 1469239 h 2185261"/>
                <a:gd name="connsiteX85" fmla="*/ 2876485 w 4196941"/>
                <a:gd name="connsiteY85" fmla="*/ 1528133 h 2185261"/>
                <a:gd name="connsiteX86" fmla="*/ 2907482 w 4196941"/>
                <a:gd name="connsiteY86" fmla="*/ 1528133 h 2185261"/>
                <a:gd name="connsiteX87" fmla="*/ 2907482 w 4196941"/>
                <a:gd name="connsiteY87" fmla="*/ 1618023 h 2185261"/>
                <a:gd name="connsiteX88" fmla="*/ 2938479 w 4196941"/>
                <a:gd name="connsiteY88" fmla="*/ 1618023 h 2185261"/>
                <a:gd name="connsiteX89" fmla="*/ 2938479 w 4196941"/>
                <a:gd name="connsiteY89" fmla="*/ 1655219 h 2185261"/>
                <a:gd name="connsiteX90" fmla="*/ 2957077 w 4196941"/>
                <a:gd name="connsiteY90" fmla="*/ 1655219 h 2185261"/>
                <a:gd name="connsiteX91" fmla="*/ 2957077 w 4196941"/>
                <a:gd name="connsiteY91" fmla="*/ 1676916 h 2185261"/>
                <a:gd name="connsiteX92" fmla="*/ 3034568 w 4196941"/>
                <a:gd name="connsiteY92" fmla="*/ 1676916 h 2185261"/>
                <a:gd name="connsiteX93" fmla="*/ 3034568 w 4196941"/>
                <a:gd name="connsiteY93" fmla="*/ 1704813 h 2185261"/>
                <a:gd name="connsiteX94" fmla="*/ 3248445 w 4196941"/>
                <a:gd name="connsiteY94" fmla="*/ 1704813 h 2185261"/>
                <a:gd name="connsiteX95" fmla="*/ 3248445 w 4196941"/>
                <a:gd name="connsiteY95" fmla="*/ 1757507 h 2185261"/>
                <a:gd name="connsiteX96" fmla="*/ 3298039 w 4196941"/>
                <a:gd name="connsiteY96" fmla="*/ 1757507 h 2185261"/>
                <a:gd name="connsiteX97" fmla="*/ 3298039 w 4196941"/>
                <a:gd name="connsiteY97" fmla="*/ 1834999 h 2185261"/>
                <a:gd name="connsiteX98" fmla="*/ 3319737 w 4196941"/>
                <a:gd name="connsiteY98" fmla="*/ 1834999 h 2185261"/>
                <a:gd name="connsiteX99" fmla="*/ 3319737 w 4196941"/>
                <a:gd name="connsiteY99" fmla="*/ 1887693 h 2185261"/>
                <a:gd name="connsiteX100" fmla="*/ 3338335 w 4196941"/>
                <a:gd name="connsiteY100" fmla="*/ 1887693 h 2185261"/>
                <a:gd name="connsiteX101" fmla="*/ 3338335 w 4196941"/>
                <a:gd name="connsiteY101" fmla="*/ 1921789 h 2185261"/>
                <a:gd name="connsiteX102" fmla="*/ 3558411 w 4196941"/>
                <a:gd name="connsiteY102" fmla="*/ 1921789 h 2185261"/>
                <a:gd name="connsiteX103" fmla="*/ 3558411 w 4196941"/>
                <a:gd name="connsiteY103" fmla="*/ 1921789 h 2185261"/>
                <a:gd name="connsiteX104" fmla="*/ 3558411 w 4196941"/>
                <a:gd name="connsiteY104" fmla="*/ 1949686 h 2185261"/>
                <a:gd name="connsiteX105" fmla="*/ 3685497 w 4196941"/>
                <a:gd name="connsiteY105" fmla="*/ 1949686 h 2185261"/>
                <a:gd name="connsiteX106" fmla="*/ 3685497 w 4196941"/>
                <a:gd name="connsiteY106" fmla="*/ 1993082 h 2185261"/>
                <a:gd name="connsiteX107" fmla="*/ 3731992 w 4196941"/>
                <a:gd name="connsiteY107" fmla="*/ 1993082 h 2185261"/>
                <a:gd name="connsiteX108" fmla="*/ 3731992 w 4196941"/>
                <a:gd name="connsiteY108" fmla="*/ 2027178 h 2185261"/>
                <a:gd name="connsiteX109" fmla="*/ 3790885 w 4196941"/>
                <a:gd name="connsiteY109" fmla="*/ 2027178 h 2185261"/>
                <a:gd name="connsiteX110" fmla="*/ 3790885 w 4196941"/>
                <a:gd name="connsiteY110" fmla="*/ 2030278 h 2185261"/>
                <a:gd name="connsiteX111" fmla="*/ 3948968 w 4196941"/>
                <a:gd name="connsiteY111" fmla="*/ 2030278 h 2185261"/>
                <a:gd name="connsiteX112" fmla="*/ 3952068 w 4196941"/>
                <a:gd name="connsiteY112" fmla="*/ 2045776 h 2185261"/>
                <a:gd name="connsiteX113" fmla="*/ 4113250 w 4196941"/>
                <a:gd name="connsiteY113" fmla="*/ 2045776 h 2185261"/>
                <a:gd name="connsiteX114" fmla="*/ 4113250 w 4196941"/>
                <a:gd name="connsiteY114" fmla="*/ 2123267 h 2185261"/>
                <a:gd name="connsiteX115" fmla="*/ 4144247 w 4196941"/>
                <a:gd name="connsiteY115" fmla="*/ 2123267 h 2185261"/>
                <a:gd name="connsiteX116" fmla="*/ 4144247 w 4196941"/>
                <a:gd name="connsiteY116" fmla="*/ 2185261 h 2185261"/>
                <a:gd name="connsiteX117" fmla="*/ 4196941 w 4196941"/>
                <a:gd name="connsiteY117" fmla="*/ 2185261 h 2185261"/>
                <a:gd name="connsiteX118" fmla="*/ 4196941 w 4196941"/>
                <a:gd name="connsiteY118" fmla="*/ 2185261 h 218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196941" h="2185261">
                  <a:moveTo>
                    <a:pt x="0" y="0"/>
                  </a:moveTo>
                  <a:lnTo>
                    <a:pt x="145684" y="0"/>
                  </a:lnTo>
                  <a:lnTo>
                    <a:pt x="145684" y="0"/>
                  </a:lnTo>
                  <a:lnTo>
                    <a:pt x="204578" y="0"/>
                  </a:lnTo>
                  <a:lnTo>
                    <a:pt x="204578" y="43395"/>
                  </a:lnTo>
                  <a:lnTo>
                    <a:pt x="347162" y="43395"/>
                  </a:lnTo>
                  <a:lnTo>
                    <a:pt x="347162" y="68192"/>
                  </a:lnTo>
                  <a:lnTo>
                    <a:pt x="390557" y="68192"/>
                  </a:lnTo>
                  <a:lnTo>
                    <a:pt x="390557" y="127086"/>
                  </a:lnTo>
                  <a:lnTo>
                    <a:pt x="421554" y="127086"/>
                  </a:lnTo>
                  <a:lnTo>
                    <a:pt x="421554" y="139484"/>
                  </a:lnTo>
                  <a:lnTo>
                    <a:pt x="483547" y="139484"/>
                  </a:lnTo>
                  <a:lnTo>
                    <a:pt x="483547" y="158082"/>
                  </a:lnTo>
                  <a:lnTo>
                    <a:pt x="539341" y="158082"/>
                  </a:lnTo>
                  <a:lnTo>
                    <a:pt x="539341" y="185979"/>
                  </a:lnTo>
                  <a:lnTo>
                    <a:pt x="604434" y="185979"/>
                  </a:lnTo>
                  <a:lnTo>
                    <a:pt x="604434" y="204577"/>
                  </a:lnTo>
                  <a:lnTo>
                    <a:pt x="762517" y="204577"/>
                  </a:lnTo>
                  <a:lnTo>
                    <a:pt x="762517" y="232474"/>
                  </a:lnTo>
                  <a:lnTo>
                    <a:pt x="796613" y="232474"/>
                  </a:lnTo>
                  <a:lnTo>
                    <a:pt x="796613" y="278969"/>
                  </a:lnTo>
                  <a:lnTo>
                    <a:pt x="824510" y="278969"/>
                  </a:lnTo>
                  <a:lnTo>
                    <a:pt x="824510" y="322364"/>
                  </a:lnTo>
                  <a:lnTo>
                    <a:pt x="883403" y="322364"/>
                  </a:lnTo>
                  <a:lnTo>
                    <a:pt x="883403" y="334763"/>
                  </a:lnTo>
                  <a:lnTo>
                    <a:pt x="951596" y="334763"/>
                  </a:lnTo>
                  <a:lnTo>
                    <a:pt x="951596" y="353361"/>
                  </a:lnTo>
                  <a:lnTo>
                    <a:pt x="1180971" y="353361"/>
                  </a:lnTo>
                  <a:lnTo>
                    <a:pt x="1180971" y="396756"/>
                  </a:lnTo>
                  <a:lnTo>
                    <a:pt x="1211968" y="396756"/>
                  </a:lnTo>
                  <a:lnTo>
                    <a:pt x="1211968" y="421554"/>
                  </a:lnTo>
                  <a:lnTo>
                    <a:pt x="1224366" y="421554"/>
                  </a:lnTo>
                  <a:lnTo>
                    <a:pt x="1224366" y="499045"/>
                  </a:lnTo>
                  <a:lnTo>
                    <a:pt x="1242964" y="499045"/>
                  </a:lnTo>
                  <a:lnTo>
                    <a:pt x="1242964" y="530042"/>
                  </a:lnTo>
                  <a:lnTo>
                    <a:pt x="1258462" y="530042"/>
                  </a:lnTo>
                  <a:lnTo>
                    <a:pt x="1258462" y="545540"/>
                  </a:lnTo>
                  <a:lnTo>
                    <a:pt x="1332854" y="545540"/>
                  </a:lnTo>
                  <a:lnTo>
                    <a:pt x="1332854" y="564138"/>
                  </a:lnTo>
                  <a:lnTo>
                    <a:pt x="1450641" y="564138"/>
                  </a:lnTo>
                  <a:lnTo>
                    <a:pt x="1450641" y="564138"/>
                  </a:lnTo>
                  <a:lnTo>
                    <a:pt x="1450641" y="564138"/>
                  </a:lnTo>
                  <a:lnTo>
                    <a:pt x="1500236" y="564138"/>
                  </a:lnTo>
                  <a:lnTo>
                    <a:pt x="1500236" y="601334"/>
                  </a:lnTo>
                  <a:lnTo>
                    <a:pt x="1574628" y="601334"/>
                  </a:lnTo>
                  <a:lnTo>
                    <a:pt x="1574628" y="623032"/>
                  </a:lnTo>
                  <a:lnTo>
                    <a:pt x="1608724" y="623032"/>
                  </a:lnTo>
                  <a:lnTo>
                    <a:pt x="1608724" y="685025"/>
                  </a:lnTo>
                  <a:lnTo>
                    <a:pt x="1621123" y="685025"/>
                  </a:lnTo>
                  <a:lnTo>
                    <a:pt x="1621123" y="750118"/>
                  </a:lnTo>
                  <a:lnTo>
                    <a:pt x="1664518" y="750118"/>
                  </a:lnTo>
                  <a:lnTo>
                    <a:pt x="1664518" y="824509"/>
                  </a:lnTo>
                  <a:lnTo>
                    <a:pt x="1714113" y="824509"/>
                  </a:lnTo>
                  <a:lnTo>
                    <a:pt x="1714113" y="840008"/>
                  </a:lnTo>
                  <a:lnTo>
                    <a:pt x="1971384" y="840008"/>
                  </a:lnTo>
                  <a:lnTo>
                    <a:pt x="1971384" y="877204"/>
                  </a:lnTo>
                  <a:lnTo>
                    <a:pt x="2017879" y="877204"/>
                  </a:lnTo>
                  <a:lnTo>
                    <a:pt x="2017879" y="954695"/>
                  </a:lnTo>
                  <a:lnTo>
                    <a:pt x="2076773" y="954695"/>
                  </a:lnTo>
                  <a:lnTo>
                    <a:pt x="2076773" y="1047685"/>
                  </a:lnTo>
                  <a:lnTo>
                    <a:pt x="2110869" y="1047685"/>
                  </a:lnTo>
                  <a:lnTo>
                    <a:pt x="2110869" y="1069383"/>
                  </a:lnTo>
                  <a:lnTo>
                    <a:pt x="2321646" y="1069383"/>
                  </a:lnTo>
                  <a:lnTo>
                    <a:pt x="2321646" y="1094180"/>
                  </a:lnTo>
                  <a:lnTo>
                    <a:pt x="2433234" y="1094180"/>
                  </a:lnTo>
                  <a:lnTo>
                    <a:pt x="2433234" y="1149974"/>
                  </a:lnTo>
                  <a:lnTo>
                    <a:pt x="2448732" y="1149974"/>
                  </a:lnTo>
                  <a:lnTo>
                    <a:pt x="2448732" y="1224366"/>
                  </a:lnTo>
                  <a:lnTo>
                    <a:pt x="2476629" y="1224366"/>
                  </a:lnTo>
                  <a:lnTo>
                    <a:pt x="2476629" y="1258462"/>
                  </a:lnTo>
                  <a:lnTo>
                    <a:pt x="2485928" y="1258462"/>
                  </a:lnTo>
                  <a:lnTo>
                    <a:pt x="2485928" y="1345253"/>
                  </a:lnTo>
                  <a:lnTo>
                    <a:pt x="2535523" y="1345253"/>
                  </a:lnTo>
                  <a:lnTo>
                    <a:pt x="2535523" y="1354552"/>
                  </a:lnTo>
                  <a:lnTo>
                    <a:pt x="2563420" y="1354552"/>
                  </a:lnTo>
                  <a:lnTo>
                    <a:pt x="2563420" y="1354552"/>
                  </a:lnTo>
                  <a:lnTo>
                    <a:pt x="2563420" y="1354552"/>
                  </a:lnTo>
                  <a:lnTo>
                    <a:pt x="2563420" y="1382448"/>
                  </a:lnTo>
                  <a:lnTo>
                    <a:pt x="2699805" y="1382448"/>
                  </a:lnTo>
                  <a:lnTo>
                    <a:pt x="2699805" y="1397947"/>
                  </a:lnTo>
                  <a:lnTo>
                    <a:pt x="2839290" y="1397947"/>
                  </a:lnTo>
                  <a:lnTo>
                    <a:pt x="2839290" y="1441342"/>
                  </a:lnTo>
                  <a:lnTo>
                    <a:pt x="2857888" y="1441342"/>
                  </a:lnTo>
                  <a:lnTo>
                    <a:pt x="2857888" y="1469239"/>
                  </a:lnTo>
                  <a:lnTo>
                    <a:pt x="2876485" y="1469239"/>
                  </a:lnTo>
                  <a:lnTo>
                    <a:pt x="2876485" y="1528133"/>
                  </a:lnTo>
                  <a:lnTo>
                    <a:pt x="2907482" y="1528133"/>
                  </a:lnTo>
                  <a:lnTo>
                    <a:pt x="2907482" y="1618023"/>
                  </a:lnTo>
                  <a:lnTo>
                    <a:pt x="2938479" y="1618023"/>
                  </a:lnTo>
                  <a:lnTo>
                    <a:pt x="2938479" y="1655219"/>
                  </a:lnTo>
                  <a:lnTo>
                    <a:pt x="2957077" y="1655219"/>
                  </a:lnTo>
                  <a:lnTo>
                    <a:pt x="2957077" y="1676916"/>
                  </a:lnTo>
                  <a:lnTo>
                    <a:pt x="3034568" y="1676916"/>
                  </a:lnTo>
                  <a:lnTo>
                    <a:pt x="3034568" y="1704813"/>
                  </a:lnTo>
                  <a:lnTo>
                    <a:pt x="3248445" y="1704813"/>
                  </a:lnTo>
                  <a:lnTo>
                    <a:pt x="3248445" y="1757507"/>
                  </a:lnTo>
                  <a:lnTo>
                    <a:pt x="3298039" y="1757507"/>
                  </a:lnTo>
                  <a:lnTo>
                    <a:pt x="3298039" y="1834999"/>
                  </a:lnTo>
                  <a:lnTo>
                    <a:pt x="3319737" y="1834999"/>
                  </a:lnTo>
                  <a:lnTo>
                    <a:pt x="3319737" y="1887693"/>
                  </a:lnTo>
                  <a:lnTo>
                    <a:pt x="3338335" y="1887693"/>
                  </a:lnTo>
                  <a:lnTo>
                    <a:pt x="3338335" y="1921789"/>
                  </a:lnTo>
                  <a:lnTo>
                    <a:pt x="3558411" y="1921789"/>
                  </a:lnTo>
                  <a:lnTo>
                    <a:pt x="3558411" y="1921789"/>
                  </a:lnTo>
                  <a:lnTo>
                    <a:pt x="3558411" y="1949686"/>
                  </a:lnTo>
                  <a:lnTo>
                    <a:pt x="3685497" y="1949686"/>
                  </a:lnTo>
                  <a:lnTo>
                    <a:pt x="3685497" y="1993082"/>
                  </a:lnTo>
                  <a:lnTo>
                    <a:pt x="3731992" y="1993082"/>
                  </a:lnTo>
                  <a:lnTo>
                    <a:pt x="3731992" y="2027178"/>
                  </a:lnTo>
                  <a:lnTo>
                    <a:pt x="3790885" y="2027178"/>
                  </a:lnTo>
                  <a:lnTo>
                    <a:pt x="3790885" y="2030278"/>
                  </a:lnTo>
                  <a:lnTo>
                    <a:pt x="3948968" y="2030278"/>
                  </a:lnTo>
                  <a:lnTo>
                    <a:pt x="3952068" y="2045776"/>
                  </a:lnTo>
                  <a:lnTo>
                    <a:pt x="4113250" y="2045776"/>
                  </a:lnTo>
                  <a:lnTo>
                    <a:pt x="4113250" y="2123267"/>
                  </a:lnTo>
                  <a:lnTo>
                    <a:pt x="4144247" y="2123267"/>
                  </a:lnTo>
                  <a:lnTo>
                    <a:pt x="4144247" y="2185261"/>
                  </a:lnTo>
                  <a:lnTo>
                    <a:pt x="4196941" y="2185261"/>
                  </a:lnTo>
                  <a:lnTo>
                    <a:pt x="4196941" y="2185261"/>
                  </a:lnTo>
                </a:path>
              </a:pathLst>
            </a:custGeom>
            <a:noFill/>
            <a:ln w="28575">
              <a:solidFill>
                <a:schemeClr val="accent3"/>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90" name="Freeform: Shape 89">
              <a:extLst>
                <a:ext uri="{FF2B5EF4-FFF2-40B4-BE49-F238E27FC236}">
                  <a16:creationId xmlns:a16="http://schemas.microsoft.com/office/drawing/2014/main" id="{C0A6460E-FEE1-4D99-A276-4F1978B4DDC4}"/>
                </a:ext>
              </a:extLst>
            </p:cNvPr>
            <p:cNvSpPr/>
            <p:nvPr/>
          </p:nvSpPr>
          <p:spPr bwMode="auto">
            <a:xfrm>
              <a:off x="3739045" y="3925864"/>
              <a:ext cx="1868388" cy="614036"/>
            </a:xfrm>
            <a:custGeom>
              <a:avLst/>
              <a:gdLst>
                <a:gd name="connsiteX0" fmla="*/ 0 w 3669998"/>
                <a:gd name="connsiteY0" fmla="*/ 0 h 908200"/>
                <a:gd name="connsiteX1" fmla="*/ 58893 w 3669998"/>
                <a:gd name="connsiteY1" fmla="*/ 0 h 908200"/>
                <a:gd name="connsiteX2" fmla="*/ 58893 w 3669998"/>
                <a:gd name="connsiteY2" fmla="*/ 21697 h 908200"/>
                <a:gd name="connsiteX3" fmla="*/ 328564 w 3669998"/>
                <a:gd name="connsiteY3" fmla="*/ 21697 h 908200"/>
                <a:gd name="connsiteX4" fmla="*/ 328564 w 3669998"/>
                <a:gd name="connsiteY4" fmla="*/ 68192 h 908200"/>
                <a:gd name="connsiteX5" fmla="*/ 381258 w 3669998"/>
                <a:gd name="connsiteY5" fmla="*/ 68192 h 908200"/>
                <a:gd name="connsiteX6" fmla="*/ 381258 w 3669998"/>
                <a:gd name="connsiteY6" fmla="*/ 136385 h 908200"/>
                <a:gd name="connsiteX7" fmla="*/ 427753 w 3669998"/>
                <a:gd name="connsiteY7" fmla="*/ 136385 h 908200"/>
                <a:gd name="connsiteX8" fmla="*/ 427753 w 3669998"/>
                <a:gd name="connsiteY8" fmla="*/ 229375 h 908200"/>
                <a:gd name="connsiteX9" fmla="*/ 759417 w 3669998"/>
                <a:gd name="connsiteY9" fmla="*/ 229375 h 908200"/>
                <a:gd name="connsiteX10" fmla="*/ 759417 w 3669998"/>
                <a:gd name="connsiteY10" fmla="*/ 263471 h 908200"/>
                <a:gd name="connsiteX11" fmla="*/ 781114 w 3669998"/>
                <a:gd name="connsiteY11" fmla="*/ 263471 h 908200"/>
                <a:gd name="connsiteX12" fmla="*/ 781114 w 3669998"/>
                <a:gd name="connsiteY12" fmla="*/ 263471 h 908200"/>
                <a:gd name="connsiteX13" fmla="*/ 830709 w 3669998"/>
                <a:gd name="connsiteY13" fmla="*/ 263471 h 908200"/>
                <a:gd name="connsiteX14" fmla="*/ 830709 w 3669998"/>
                <a:gd name="connsiteY14" fmla="*/ 347162 h 908200"/>
                <a:gd name="connsiteX15" fmla="*/ 1233665 w 3669998"/>
                <a:gd name="connsiteY15" fmla="*/ 347162 h 908200"/>
                <a:gd name="connsiteX16" fmla="*/ 1233665 w 3669998"/>
                <a:gd name="connsiteY16" fmla="*/ 371959 h 908200"/>
                <a:gd name="connsiteX17" fmla="*/ 1317356 w 3669998"/>
                <a:gd name="connsiteY17" fmla="*/ 371959 h 908200"/>
                <a:gd name="connsiteX18" fmla="*/ 1317356 w 3669998"/>
                <a:gd name="connsiteY18" fmla="*/ 437052 h 908200"/>
                <a:gd name="connsiteX19" fmla="*/ 1624222 w 3669998"/>
                <a:gd name="connsiteY19" fmla="*/ 437052 h 908200"/>
                <a:gd name="connsiteX20" fmla="*/ 1624222 w 3669998"/>
                <a:gd name="connsiteY20" fmla="*/ 455650 h 908200"/>
                <a:gd name="connsiteX21" fmla="*/ 1720312 w 3669998"/>
                <a:gd name="connsiteY21" fmla="*/ 455650 h 908200"/>
                <a:gd name="connsiteX22" fmla="*/ 1720312 w 3669998"/>
                <a:gd name="connsiteY22" fmla="*/ 489746 h 908200"/>
                <a:gd name="connsiteX23" fmla="*/ 1850497 w 3669998"/>
                <a:gd name="connsiteY23" fmla="*/ 489746 h 908200"/>
                <a:gd name="connsiteX24" fmla="*/ 1850497 w 3669998"/>
                <a:gd name="connsiteY24" fmla="*/ 489746 h 908200"/>
                <a:gd name="connsiteX25" fmla="*/ 1850497 w 3669998"/>
                <a:gd name="connsiteY25" fmla="*/ 517643 h 908200"/>
                <a:gd name="connsiteX26" fmla="*/ 1999281 w 3669998"/>
                <a:gd name="connsiteY26" fmla="*/ 517643 h 908200"/>
                <a:gd name="connsiteX27" fmla="*/ 1999281 w 3669998"/>
                <a:gd name="connsiteY27" fmla="*/ 564138 h 908200"/>
                <a:gd name="connsiteX28" fmla="*/ 2086072 w 3669998"/>
                <a:gd name="connsiteY28" fmla="*/ 564138 h 908200"/>
                <a:gd name="connsiteX29" fmla="*/ 2086072 w 3669998"/>
                <a:gd name="connsiteY29" fmla="*/ 610633 h 908200"/>
                <a:gd name="connsiteX30" fmla="*/ 2138766 w 3669998"/>
                <a:gd name="connsiteY30" fmla="*/ 610633 h 908200"/>
                <a:gd name="connsiteX31" fmla="*/ 2138766 w 3669998"/>
                <a:gd name="connsiteY31" fmla="*/ 660227 h 908200"/>
                <a:gd name="connsiteX32" fmla="*/ 2414636 w 3669998"/>
                <a:gd name="connsiteY32" fmla="*/ 660227 h 908200"/>
                <a:gd name="connsiteX33" fmla="*/ 2414636 w 3669998"/>
                <a:gd name="connsiteY33" fmla="*/ 709822 h 908200"/>
                <a:gd name="connsiteX34" fmla="*/ 2743200 w 3669998"/>
                <a:gd name="connsiteY34" fmla="*/ 709822 h 908200"/>
                <a:gd name="connsiteX35" fmla="*/ 2743200 w 3669998"/>
                <a:gd name="connsiteY35" fmla="*/ 774915 h 908200"/>
                <a:gd name="connsiteX36" fmla="*/ 2857887 w 3669998"/>
                <a:gd name="connsiteY36" fmla="*/ 774915 h 908200"/>
                <a:gd name="connsiteX37" fmla="*/ 2857887 w 3669998"/>
                <a:gd name="connsiteY37" fmla="*/ 908200 h 908200"/>
                <a:gd name="connsiteX38" fmla="*/ 3669998 w 3669998"/>
                <a:gd name="connsiteY38" fmla="*/ 908200 h 90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669998" h="908200">
                  <a:moveTo>
                    <a:pt x="0" y="0"/>
                  </a:moveTo>
                  <a:lnTo>
                    <a:pt x="58893" y="0"/>
                  </a:lnTo>
                  <a:lnTo>
                    <a:pt x="58893" y="21697"/>
                  </a:lnTo>
                  <a:lnTo>
                    <a:pt x="328564" y="21697"/>
                  </a:lnTo>
                  <a:lnTo>
                    <a:pt x="328564" y="68192"/>
                  </a:lnTo>
                  <a:lnTo>
                    <a:pt x="381258" y="68192"/>
                  </a:lnTo>
                  <a:lnTo>
                    <a:pt x="381258" y="136385"/>
                  </a:lnTo>
                  <a:lnTo>
                    <a:pt x="427753" y="136385"/>
                  </a:lnTo>
                  <a:lnTo>
                    <a:pt x="427753" y="229375"/>
                  </a:lnTo>
                  <a:lnTo>
                    <a:pt x="759417" y="229375"/>
                  </a:lnTo>
                  <a:lnTo>
                    <a:pt x="759417" y="263471"/>
                  </a:lnTo>
                  <a:lnTo>
                    <a:pt x="781114" y="263471"/>
                  </a:lnTo>
                  <a:lnTo>
                    <a:pt x="781114" y="263471"/>
                  </a:lnTo>
                  <a:lnTo>
                    <a:pt x="830709" y="263471"/>
                  </a:lnTo>
                  <a:lnTo>
                    <a:pt x="830709" y="347162"/>
                  </a:lnTo>
                  <a:lnTo>
                    <a:pt x="1233665" y="347162"/>
                  </a:lnTo>
                  <a:lnTo>
                    <a:pt x="1233665" y="371959"/>
                  </a:lnTo>
                  <a:lnTo>
                    <a:pt x="1317356" y="371959"/>
                  </a:lnTo>
                  <a:lnTo>
                    <a:pt x="1317356" y="437052"/>
                  </a:lnTo>
                  <a:lnTo>
                    <a:pt x="1624222" y="437052"/>
                  </a:lnTo>
                  <a:lnTo>
                    <a:pt x="1624222" y="455650"/>
                  </a:lnTo>
                  <a:lnTo>
                    <a:pt x="1720312" y="455650"/>
                  </a:lnTo>
                  <a:lnTo>
                    <a:pt x="1720312" y="489746"/>
                  </a:lnTo>
                  <a:lnTo>
                    <a:pt x="1850497" y="489746"/>
                  </a:lnTo>
                  <a:lnTo>
                    <a:pt x="1850497" y="489746"/>
                  </a:lnTo>
                  <a:lnTo>
                    <a:pt x="1850497" y="517643"/>
                  </a:lnTo>
                  <a:lnTo>
                    <a:pt x="1999281" y="517643"/>
                  </a:lnTo>
                  <a:lnTo>
                    <a:pt x="1999281" y="564138"/>
                  </a:lnTo>
                  <a:lnTo>
                    <a:pt x="2086072" y="564138"/>
                  </a:lnTo>
                  <a:lnTo>
                    <a:pt x="2086072" y="610633"/>
                  </a:lnTo>
                  <a:lnTo>
                    <a:pt x="2138766" y="610633"/>
                  </a:lnTo>
                  <a:lnTo>
                    <a:pt x="2138766" y="660227"/>
                  </a:lnTo>
                  <a:lnTo>
                    <a:pt x="2414636" y="660227"/>
                  </a:lnTo>
                  <a:lnTo>
                    <a:pt x="2414636" y="709822"/>
                  </a:lnTo>
                  <a:lnTo>
                    <a:pt x="2743200" y="709822"/>
                  </a:lnTo>
                  <a:lnTo>
                    <a:pt x="2743200" y="774915"/>
                  </a:lnTo>
                  <a:lnTo>
                    <a:pt x="2857887" y="774915"/>
                  </a:lnTo>
                  <a:lnTo>
                    <a:pt x="2857887" y="908200"/>
                  </a:lnTo>
                  <a:lnTo>
                    <a:pt x="3669998" y="908200"/>
                  </a:lnTo>
                </a:path>
              </a:pathLst>
            </a:custGeom>
            <a:noFill/>
            <a:ln w="28575">
              <a:solidFill>
                <a:schemeClr val="accent3"/>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91" name="Straight Connector 90">
              <a:extLst>
                <a:ext uri="{FF2B5EF4-FFF2-40B4-BE49-F238E27FC236}">
                  <a16:creationId xmlns:a16="http://schemas.microsoft.com/office/drawing/2014/main" id="{E961DCFC-25A1-4FFF-8656-894A76A3A89E}"/>
                </a:ext>
              </a:extLst>
            </p:cNvPr>
            <p:cNvCxnSpPr>
              <a:cxnSpLocks/>
            </p:cNvCxnSpPr>
            <p:nvPr/>
          </p:nvCxnSpPr>
          <p:spPr bwMode="auto">
            <a:xfrm>
              <a:off x="1819723" y="2445521"/>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C78F68B8-09CB-4E7B-AF84-B055C1BA01BD}"/>
                </a:ext>
              </a:extLst>
            </p:cNvPr>
            <p:cNvCxnSpPr>
              <a:cxnSpLocks/>
            </p:cNvCxnSpPr>
            <p:nvPr/>
          </p:nvCxnSpPr>
          <p:spPr bwMode="auto">
            <a:xfrm>
              <a:off x="1835893" y="2497049"/>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04A7A097-5035-4A30-8120-A9A8EE3DCF0F}"/>
                </a:ext>
              </a:extLst>
            </p:cNvPr>
            <p:cNvCxnSpPr>
              <a:cxnSpLocks/>
            </p:cNvCxnSpPr>
            <p:nvPr/>
          </p:nvCxnSpPr>
          <p:spPr bwMode="auto">
            <a:xfrm>
              <a:off x="2014566" y="2561458"/>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F2DE0FC3-C8C2-4E45-AF58-087ADD7C3481}"/>
                </a:ext>
              </a:extLst>
            </p:cNvPr>
            <p:cNvCxnSpPr>
              <a:cxnSpLocks/>
            </p:cNvCxnSpPr>
            <p:nvPr/>
          </p:nvCxnSpPr>
          <p:spPr bwMode="auto">
            <a:xfrm>
              <a:off x="2275704" y="2770789"/>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67A078C4-65CA-435B-9664-DBB702719D19}"/>
                </a:ext>
              </a:extLst>
            </p:cNvPr>
            <p:cNvCxnSpPr>
              <a:cxnSpLocks/>
            </p:cNvCxnSpPr>
            <p:nvPr/>
          </p:nvCxnSpPr>
          <p:spPr bwMode="auto">
            <a:xfrm>
              <a:off x="2401826" y="2808361"/>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0903494F-6F68-46BD-AE1B-F390528F5A71}"/>
                </a:ext>
              </a:extLst>
            </p:cNvPr>
            <p:cNvCxnSpPr>
              <a:cxnSpLocks/>
            </p:cNvCxnSpPr>
            <p:nvPr/>
          </p:nvCxnSpPr>
          <p:spPr bwMode="auto">
            <a:xfrm>
              <a:off x="2646794" y="2994075"/>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F6BEC44F-9474-4BF7-B9EA-4984ED540963}"/>
                </a:ext>
              </a:extLst>
            </p:cNvPr>
            <p:cNvCxnSpPr>
              <a:cxnSpLocks/>
            </p:cNvCxnSpPr>
            <p:nvPr/>
          </p:nvCxnSpPr>
          <p:spPr bwMode="auto">
            <a:xfrm>
              <a:off x="2686409" y="3105718"/>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9F6ECE19-E9CE-4386-81FD-763D5DA26199}"/>
                </a:ext>
              </a:extLst>
            </p:cNvPr>
            <p:cNvCxnSpPr>
              <a:cxnSpLocks/>
            </p:cNvCxnSpPr>
            <p:nvPr/>
          </p:nvCxnSpPr>
          <p:spPr bwMode="auto">
            <a:xfrm>
              <a:off x="3108434" y="3493247"/>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D0A2C79E-7D7D-4160-8E81-54550327589B}"/>
                </a:ext>
              </a:extLst>
            </p:cNvPr>
            <p:cNvCxnSpPr>
              <a:cxnSpLocks/>
            </p:cNvCxnSpPr>
            <p:nvPr/>
          </p:nvCxnSpPr>
          <p:spPr bwMode="auto">
            <a:xfrm>
              <a:off x="3298425" y="3594156"/>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4EA18451-42E7-45E9-827C-23B11FB04842}"/>
                </a:ext>
              </a:extLst>
            </p:cNvPr>
            <p:cNvCxnSpPr>
              <a:cxnSpLocks/>
            </p:cNvCxnSpPr>
            <p:nvPr/>
          </p:nvCxnSpPr>
          <p:spPr bwMode="auto">
            <a:xfrm>
              <a:off x="3324297" y="3692916"/>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BD810F9E-C263-4250-8B8B-B9E00F081760}"/>
                </a:ext>
              </a:extLst>
            </p:cNvPr>
            <p:cNvCxnSpPr>
              <a:cxnSpLocks/>
            </p:cNvCxnSpPr>
            <p:nvPr/>
          </p:nvCxnSpPr>
          <p:spPr bwMode="auto">
            <a:xfrm>
              <a:off x="3515906" y="3758400"/>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F6BD16D6-EA8E-40CC-AED7-023CDA54EC52}"/>
                </a:ext>
              </a:extLst>
            </p:cNvPr>
            <p:cNvCxnSpPr>
              <a:cxnSpLocks/>
            </p:cNvCxnSpPr>
            <p:nvPr/>
          </p:nvCxnSpPr>
          <p:spPr bwMode="auto">
            <a:xfrm>
              <a:off x="3552287" y="3778796"/>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23459F25-1395-41CE-8F4A-7A0CEA8948E1}"/>
                </a:ext>
              </a:extLst>
            </p:cNvPr>
            <p:cNvCxnSpPr>
              <a:cxnSpLocks/>
            </p:cNvCxnSpPr>
            <p:nvPr/>
          </p:nvCxnSpPr>
          <p:spPr bwMode="auto">
            <a:xfrm>
              <a:off x="3697004" y="3788457"/>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E3F9FDF6-A998-4859-960C-D1B24011408F}"/>
                </a:ext>
              </a:extLst>
            </p:cNvPr>
            <p:cNvCxnSpPr>
              <a:cxnSpLocks/>
            </p:cNvCxnSpPr>
            <p:nvPr/>
          </p:nvCxnSpPr>
          <p:spPr bwMode="auto">
            <a:xfrm>
              <a:off x="3726918" y="3850720"/>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FFA1C94F-8CE0-4CBB-99AF-0CF97CD5DD02}"/>
                </a:ext>
              </a:extLst>
            </p:cNvPr>
            <p:cNvCxnSpPr>
              <a:cxnSpLocks/>
            </p:cNvCxnSpPr>
            <p:nvPr/>
          </p:nvCxnSpPr>
          <p:spPr bwMode="auto">
            <a:xfrm>
              <a:off x="3911250" y="3925864"/>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F1B8AE58-842E-4183-BD64-CEE7B9693061}"/>
                </a:ext>
              </a:extLst>
            </p:cNvPr>
            <p:cNvCxnSpPr>
              <a:cxnSpLocks/>
            </p:cNvCxnSpPr>
            <p:nvPr/>
          </p:nvCxnSpPr>
          <p:spPr bwMode="auto">
            <a:xfrm>
              <a:off x="3933079" y="3967730"/>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E1AB356B-1F5E-4092-B420-A01EC51F7A64}"/>
                </a:ext>
              </a:extLst>
            </p:cNvPr>
            <p:cNvCxnSpPr>
              <a:cxnSpLocks/>
            </p:cNvCxnSpPr>
            <p:nvPr/>
          </p:nvCxnSpPr>
          <p:spPr bwMode="auto">
            <a:xfrm>
              <a:off x="4117412" y="4051462"/>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3303E67C-F219-4DAE-B985-660E0F6B7739}"/>
                </a:ext>
              </a:extLst>
            </p:cNvPr>
            <p:cNvCxnSpPr>
              <a:cxnSpLocks/>
            </p:cNvCxnSpPr>
            <p:nvPr/>
          </p:nvCxnSpPr>
          <p:spPr bwMode="auto">
            <a:xfrm>
              <a:off x="4311446" y="4114798"/>
              <a:ext cx="0" cy="84805"/>
            </a:xfrm>
            <a:prstGeom prst="line">
              <a:avLst/>
            </a:prstGeom>
            <a:noFill/>
            <a:ln w="28575" cap="flat" cmpd="sng" algn="ctr">
              <a:solidFill>
                <a:schemeClr val="accent3"/>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ED56BB58-460A-4698-8F7C-47D8781D0070}"/>
                </a:ext>
              </a:extLst>
            </p:cNvPr>
            <p:cNvCxnSpPr>
              <a:cxnSpLocks/>
            </p:cNvCxnSpPr>
            <p:nvPr/>
          </p:nvCxnSpPr>
          <p:spPr bwMode="auto">
            <a:xfrm>
              <a:off x="4133581" y="4051462"/>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C3497201-B8B2-48B0-9BA9-FF41D51395C9}"/>
                </a:ext>
              </a:extLst>
            </p:cNvPr>
            <p:cNvCxnSpPr>
              <a:cxnSpLocks/>
            </p:cNvCxnSpPr>
            <p:nvPr/>
          </p:nvCxnSpPr>
          <p:spPr bwMode="auto">
            <a:xfrm>
              <a:off x="4151368" y="4082594"/>
              <a:ext cx="0" cy="84805"/>
            </a:xfrm>
            <a:prstGeom prst="line">
              <a:avLst/>
            </a:prstGeom>
            <a:noFill/>
            <a:ln w="28575" cap="flat" cmpd="sng" algn="ctr">
              <a:solidFill>
                <a:schemeClr val="accent3"/>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255E85A5-7011-4ABC-8E69-0E1DC3749F84}"/>
                </a:ext>
              </a:extLst>
            </p:cNvPr>
            <p:cNvCxnSpPr>
              <a:cxnSpLocks/>
            </p:cNvCxnSpPr>
            <p:nvPr/>
          </p:nvCxnSpPr>
          <p:spPr bwMode="auto">
            <a:xfrm>
              <a:off x="4330041" y="4114798"/>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979D8865-BEC2-4086-B7DF-961746B8AAB4}"/>
                </a:ext>
              </a:extLst>
            </p:cNvPr>
            <p:cNvCxnSpPr>
              <a:cxnSpLocks/>
            </p:cNvCxnSpPr>
            <p:nvPr/>
          </p:nvCxnSpPr>
          <p:spPr bwMode="auto">
            <a:xfrm>
              <a:off x="4360763" y="4115871"/>
              <a:ext cx="0" cy="85879"/>
            </a:xfrm>
            <a:prstGeom prst="line">
              <a:avLst/>
            </a:prstGeom>
            <a:noFill/>
            <a:ln w="38100" cap="flat" cmpd="sng" algn="ctr">
              <a:solidFill>
                <a:schemeClr val="accent3"/>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FDD29F06-FE2C-4623-BF6D-7C90A6CB170E}"/>
                </a:ext>
              </a:extLst>
            </p:cNvPr>
            <p:cNvCxnSpPr>
              <a:cxnSpLocks/>
            </p:cNvCxnSpPr>
            <p:nvPr/>
          </p:nvCxnSpPr>
          <p:spPr bwMode="auto">
            <a:xfrm>
              <a:off x="4382592" y="4137342"/>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D0D5B336-7CAB-41FE-9C16-B748DD9C80B1}"/>
                </a:ext>
              </a:extLst>
            </p:cNvPr>
            <p:cNvCxnSpPr>
              <a:cxnSpLocks/>
            </p:cNvCxnSpPr>
            <p:nvPr/>
          </p:nvCxnSpPr>
          <p:spPr bwMode="auto">
            <a:xfrm>
              <a:off x="4566116" y="4192090"/>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98B46235-9309-47E3-A050-8CADAC573090}"/>
                </a:ext>
              </a:extLst>
            </p:cNvPr>
            <p:cNvCxnSpPr>
              <a:cxnSpLocks/>
            </p:cNvCxnSpPr>
            <p:nvPr/>
          </p:nvCxnSpPr>
          <p:spPr bwMode="auto">
            <a:xfrm>
              <a:off x="4584711" y="4192090"/>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F68A8EE5-14A7-4AAA-838F-51FCDCD53945}"/>
                </a:ext>
              </a:extLst>
            </p:cNvPr>
            <p:cNvCxnSpPr>
              <a:cxnSpLocks/>
            </p:cNvCxnSpPr>
            <p:nvPr/>
          </p:nvCxnSpPr>
          <p:spPr bwMode="auto">
            <a:xfrm>
              <a:off x="4756916" y="4258646"/>
              <a:ext cx="0" cy="84805"/>
            </a:xfrm>
            <a:prstGeom prst="line">
              <a:avLst/>
            </a:prstGeom>
            <a:noFill/>
            <a:ln w="28575" cap="flat" cmpd="sng" algn="ctr">
              <a:solidFill>
                <a:schemeClr val="accent3"/>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F6CB38A0-B9DE-410B-B068-14262663A22F}"/>
                </a:ext>
              </a:extLst>
            </p:cNvPr>
            <p:cNvCxnSpPr>
              <a:cxnSpLocks/>
            </p:cNvCxnSpPr>
            <p:nvPr/>
          </p:nvCxnSpPr>
          <p:spPr bwMode="auto">
            <a:xfrm>
              <a:off x="4779553" y="4258646"/>
              <a:ext cx="0" cy="84805"/>
            </a:xfrm>
            <a:prstGeom prst="line">
              <a:avLst/>
            </a:prstGeom>
            <a:noFill/>
            <a:ln w="28575" cap="flat" cmpd="sng" algn="ctr">
              <a:solidFill>
                <a:schemeClr val="accent3"/>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28636DDB-8CEE-4B80-BA6D-CEA339AF4E59}"/>
                </a:ext>
              </a:extLst>
            </p:cNvPr>
            <p:cNvCxnSpPr>
              <a:cxnSpLocks/>
            </p:cNvCxnSpPr>
            <p:nvPr/>
          </p:nvCxnSpPr>
          <p:spPr bwMode="auto">
            <a:xfrm>
              <a:off x="4794915" y="4300512"/>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FA5F825F-090E-4B18-A0D8-1ED0C5E10F53}"/>
                </a:ext>
              </a:extLst>
            </p:cNvPr>
            <p:cNvCxnSpPr>
              <a:cxnSpLocks/>
            </p:cNvCxnSpPr>
            <p:nvPr/>
          </p:nvCxnSpPr>
          <p:spPr bwMode="auto">
            <a:xfrm>
              <a:off x="4809467" y="4300512"/>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467A0B75-4F9A-49A6-AAFC-330917E64E61}"/>
                </a:ext>
              </a:extLst>
            </p:cNvPr>
            <p:cNvCxnSpPr>
              <a:cxnSpLocks/>
            </p:cNvCxnSpPr>
            <p:nvPr/>
          </p:nvCxnSpPr>
          <p:spPr bwMode="auto">
            <a:xfrm>
              <a:off x="4829679" y="4340231"/>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BA5FEEA0-E158-468A-BFEE-473A109D5AFB}"/>
                </a:ext>
              </a:extLst>
            </p:cNvPr>
            <p:cNvCxnSpPr>
              <a:cxnSpLocks/>
            </p:cNvCxnSpPr>
            <p:nvPr/>
          </p:nvCxnSpPr>
          <p:spPr bwMode="auto">
            <a:xfrm>
              <a:off x="5104561" y="4362774"/>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5834EDD0-4C50-40A2-83F0-9B4D42C502A1}"/>
                </a:ext>
              </a:extLst>
            </p:cNvPr>
            <p:cNvCxnSpPr>
              <a:cxnSpLocks/>
            </p:cNvCxnSpPr>
            <p:nvPr/>
          </p:nvCxnSpPr>
          <p:spPr bwMode="auto">
            <a:xfrm>
              <a:off x="5171664" y="4405714"/>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4021F76C-C4AD-4B91-950B-3A6FABEA34E1}"/>
                </a:ext>
              </a:extLst>
            </p:cNvPr>
            <p:cNvCxnSpPr>
              <a:cxnSpLocks/>
            </p:cNvCxnSpPr>
            <p:nvPr/>
          </p:nvCxnSpPr>
          <p:spPr bwMode="auto">
            <a:xfrm>
              <a:off x="5204812" y="4495888"/>
              <a:ext cx="0" cy="84806"/>
            </a:xfrm>
            <a:prstGeom prst="line">
              <a:avLst/>
            </a:prstGeom>
            <a:noFill/>
            <a:ln w="28575" cap="flat" cmpd="sng" algn="ctr">
              <a:solidFill>
                <a:schemeClr val="accent3"/>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FD8AE0E6-3CE1-4D49-930C-E1E0FCADB432}"/>
                </a:ext>
              </a:extLst>
            </p:cNvPr>
            <p:cNvCxnSpPr>
              <a:cxnSpLocks/>
            </p:cNvCxnSpPr>
            <p:nvPr/>
          </p:nvCxnSpPr>
          <p:spPr bwMode="auto">
            <a:xfrm>
              <a:off x="5602582" y="4496961"/>
              <a:ext cx="0" cy="85879"/>
            </a:xfrm>
            <a:prstGeom prst="line">
              <a:avLst/>
            </a:prstGeom>
            <a:noFill/>
            <a:ln w="28575" cap="flat" cmpd="sng" algn="ctr">
              <a:solidFill>
                <a:schemeClr val="accent3"/>
              </a:solidFill>
              <a:prstDash val="solid"/>
              <a:round/>
              <a:headEnd type="none" w="med" len="med"/>
              <a:tailEnd type="none" w="med" len="med"/>
            </a:ln>
            <a:effectLst/>
          </p:spPr>
        </p:cxnSp>
        <p:cxnSp>
          <p:nvCxnSpPr>
            <p:cNvPr id="125" name="Straight Connector 110">
              <a:extLst>
                <a:ext uri="{FF2B5EF4-FFF2-40B4-BE49-F238E27FC236}">
                  <a16:creationId xmlns:a16="http://schemas.microsoft.com/office/drawing/2014/main" id="{AB4A85A7-AF7E-49AC-9EDE-3C82DD2D79E7}"/>
                </a:ext>
              </a:extLst>
            </p:cNvPr>
            <p:cNvCxnSpPr>
              <a:cxnSpLocks/>
            </p:cNvCxnSpPr>
            <p:nvPr/>
          </p:nvCxnSpPr>
          <p:spPr bwMode="auto">
            <a:xfrm>
              <a:off x="1799511" y="240258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26" name="Straight Connector 111">
              <a:extLst>
                <a:ext uri="{FF2B5EF4-FFF2-40B4-BE49-F238E27FC236}">
                  <a16:creationId xmlns:a16="http://schemas.microsoft.com/office/drawing/2014/main" id="{083897E0-DEFE-413F-B6BC-0C5308B50051}"/>
                </a:ext>
              </a:extLst>
            </p:cNvPr>
            <p:cNvCxnSpPr>
              <a:cxnSpLocks/>
            </p:cNvCxnSpPr>
            <p:nvPr/>
          </p:nvCxnSpPr>
          <p:spPr bwMode="auto">
            <a:xfrm>
              <a:off x="1819723" y="240258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27" name="Straight Connector 112">
              <a:extLst>
                <a:ext uri="{FF2B5EF4-FFF2-40B4-BE49-F238E27FC236}">
                  <a16:creationId xmlns:a16="http://schemas.microsoft.com/office/drawing/2014/main" id="{1500522D-DA79-4C0B-8538-CB816D51C85F}"/>
                </a:ext>
              </a:extLst>
            </p:cNvPr>
            <p:cNvCxnSpPr>
              <a:cxnSpLocks/>
            </p:cNvCxnSpPr>
            <p:nvPr/>
          </p:nvCxnSpPr>
          <p:spPr bwMode="auto">
            <a:xfrm>
              <a:off x="1828616" y="240258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28" name="Straight Connector 113">
              <a:extLst>
                <a:ext uri="{FF2B5EF4-FFF2-40B4-BE49-F238E27FC236}">
                  <a16:creationId xmlns:a16="http://schemas.microsoft.com/office/drawing/2014/main" id="{FF4F3B41-B693-4C68-AC67-4D14F7EDAD87}"/>
                </a:ext>
              </a:extLst>
            </p:cNvPr>
            <p:cNvCxnSpPr>
              <a:cxnSpLocks/>
            </p:cNvCxnSpPr>
            <p:nvPr/>
          </p:nvCxnSpPr>
          <p:spPr bwMode="auto">
            <a:xfrm>
              <a:off x="1846403" y="240258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29" name="Straight Connector 114">
              <a:extLst>
                <a:ext uri="{FF2B5EF4-FFF2-40B4-BE49-F238E27FC236}">
                  <a16:creationId xmlns:a16="http://schemas.microsoft.com/office/drawing/2014/main" id="{741FE5AC-1D66-4ED6-B0DC-CB9836AC8734}"/>
                </a:ext>
              </a:extLst>
            </p:cNvPr>
            <p:cNvCxnSpPr>
              <a:cxnSpLocks/>
            </p:cNvCxnSpPr>
            <p:nvPr/>
          </p:nvCxnSpPr>
          <p:spPr bwMode="auto">
            <a:xfrm>
              <a:off x="1873891" y="242727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0" name="Straight Connector 115">
              <a:extLst>
                <a:ext uri="{FF2B5EF4-FFF2-40B4-BE49-F238E27FC236}">
                  <a16:creationId xmlns:a16="http://schemas.microsoft.com/office/drawing/2014/main" id="{88CA08E1-5068-4DFB-94C9-B9A0145624E2}"/>
                </a:ext>
              </a:extLst>
            </p:cNvPr>
            <p:cNvCxnSpPr>
              <a:cxnSpLocks/>
            </p:cNvCxnSpPr>
            <p:nvPr/>
          </p:nvCxnSpPr>
          <p:spPr bwMode="auto">
            <a:xfrm>
              <a:off x="2247407" y="249704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1" name="Straight Connector 116">
              <a:extLst>
                <a:ext uri="{FF2B5EF4-FFF2-40B4-BE49-F238E27FC236}">
                  <a16:creationId xmlns:a16="http://schemas.microsoft.com/office/drawing/2014/main" id="{9D7ADD93-9EA6-498E-AC64-0BE6FEA99BDF}"/>
                </a:ext>
              </a:extLst>
            </p:cNvPr>
            <p:cNvCxnSpPr>
              <a:cxnSpLocks/>
            </p:cNvCxnSpPr>
            <p:nvPr/>
          </p:nvCxnSpPr>
          <p:spPr bwMode="auto">
            <a:xfrm>
              <a:off x="2261151" y="2531401"/>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2" name="Straight Connector 117">
              <a:extLst>
                <a:ext uri="{FF2B5EF4-FFF2-40B4-BE49-F238E27FC236}">
                  <a16:creationId xmlns:a16="http://schemas.microsoft.com/office/drawing/2014/main" id="{CDD9812D-E05F-4835-B9F6-03082603CD51}"/>
                </a:ext>
              </a:extLst>
            </p:cNvPr>
            <p:cNvCxnSpPr>
              <a:cxnSpLocks/>
            </p:cNvCxnSpPr>
            <p:nvPr/>
          </p:nvCxnSpPr>
          <p:spPr bwMode="auto">
            <a:xfrm>
              <a:off x="2293490" y="2544283"/>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3" name="Straight Connector 118">
              <a:extLst>
                <a:ext uri="{FF2B5EF4-FFF2-40B4-BE49-F238E27FC236}">
                  <a16:creationId xmlns:a16="http://schemas.microsoft.com/office/drawing/2014/main" id="{E20EBF8A-2811-436E-BC21-E69294904FD1}"/>
                </a:ext>
              </a:extLst>
            </p:cNvPr>
            <p:cNvCxnSpPr>
              <a:cxnSpLocks/>
            </p:cNvCxnSpPr>
            <p:nvPr/>
          </p:nvCxnSpPr>
          <p:spPr bwMode="auto">
            <a:xfrm>
              <a:off x="2503694" y="2664514"/>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4" name="Straight Connector 119">
              <a:extLst>
                <a:ext uri="{FF2B5EF4-FFF2-40B4-BE49-F238E27FC236}">
                  <a16:creationId xmlns:a16="http://schemas.microsoft.com/office/drawing/2014/main" id="{A4D0EFA0-37D5-4D8B-BEDE-18E0719E5E72}"/>
                </a:ext>
              </a:extLst>
            </p:cNvPr>
            <p:cNvCxnSpPr>
              <a:cxnSpLocks/>
            </p:cNvCxnSpPr>
            <p:nvPr/>
          </p:nvCxnSpPr>
          <p:spPr bwMode="auto">
            <a:xfrm>
              <a:off x="2448717" y="2561458"/>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5" name="Straight Connector 120">
              <a:extLst>
                <a:ext uri="{FF2B5EF4-FFF2-40B4-BE49-F238E27FC236}">
                  <a16:creationId xmlns:a16="http://schemas.microsoft.com/office/drawing/2014/main" id="{042F14FB-F7A4-49D9-9178-A67100088529}"/>
                </a:ext>
              </a:extLst>
            </p:cNvPr>
            <p:cNvCxnSpPr>
              <a:cxnSpLocks/>
            </p:cNvCxnSpPr>
            <p:nvPr/>
          </p:nvCxnSpPr>
          <p:spPr bwMode="auto">
            <a:xfrm>
              <a:off x="3274171" y="3016618"/>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6" name="Straight Connector 121">
              <a:extLst>
                <a:ext uri="{FF2B5EF4-FFF2-40B4-BE49-F238E27FC236}">
                  <a16:creationId xmlns:a16="http://schemas.microsoft.com/office/drawing/2014/main" id="{92D5B917-D79C-49E8-A9D1-B05F7F000437}"/>
                </a:ext>
              </a:extLst>
            </p:cNvPr>
            <p:cNvCxnSpPr>
              <a:cxnSpLocks/>
            </p:cNvCxnSpPr>
            <p:nvPr/>
          </p:nvCxnSpPr>
          <p:spPr bwMode="auto">
            <a:xfrm>
              <a:off x="3295191" y="305848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7" name="Straight Connector 122">
              <a:extLst>
                <a:ext uri="{FF2B5EF4-FFF2-40B4-BE49-F238E27FC236}">
                  <a16:creationId xmlns:a16="http://schemas.microsoft.com/office/drawing/2014/main" id="{7F06E218-BF07-406A-A82E-971A562C28A7}"/>
                </a:ext>
              </a:extLst>
            </p:cNvPr>
            <p:cNvCxnSpPr>
              <a:cxnSpLocks/>
            </p:cNvCxnSpPr>
            <p:nvPr/>
          </p:nvCxnSpPr>
          <p:spPr bwMode="auto">
            <a:xfrm>
              <a:off x="3515097" y="3171200"/>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8" name="Straight Connector 123">
              <a:extLst>
                <a:ext uri="{FF2B5EF4-FFF2-40B4-BE49-F238E27FC236}">
                  <a16:creationId xmlns:a16="http://schemas.microsoft.com/office/drawing/2014/main" id="{028CC036-B61B-48CC-9083-2B53764A4DEC}"/>
                </a:ext>
              </a:extLst>
            </p:cNvPr>
            <p:cNvCxnSpPr>
              <a:cxnSpLocks/>
            </p:cNvCxnSpPr>
            <p:nvPr/>
          </p:nvCxnSpPr>
          <p:spPr bwMode="auto">
            <a:xfrm>
              <a:off x="3661431" y="32323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39" name="Straight Connector 124">
              <a:extLst>
                <a:ext uri="{FF2B5EF4-FFF2-40B4-BE49-F238E27FC236}">
                  <a16:creationId xmlns:a16="http://schemas.microsoft.com/office/drawing/2014/main" id="{5FEA1111-EDAB-48E1-8A70-6DF94FE89C0A}"/>
                </a:ext>
              </a:extLst>
            </p:cNvPr>
            <p:cNvCxnSpPr>
              <a:cxnSpLocks/>
            </p:cNvCxnSpPr>
            <p:nvPr/>
          </p:nvCxnSpPr>
          <p:spPr bwMode="auto">
            <a:xfrm>
              <a:off x="3698621" y="3234536"/>
              <a:ext cx="0" cy="84805"/>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0" name="Straight Connector 125">
              <a:extLst>
                <a:ext uri="{FF2B5EF4-FFF2-40B4-BE49-F238E27FC236}">
                  <a16:creationId xmlns:a16="http://schemas.microsoft.com/office/drawing/2014/main" id="{61285B58-1953-4801-BC2E-C2B489B647CA}"/>
                </a:ext>
              </a:extLst>
            </p:cNvPr>
            <p:cNvCxnSpPr>
              <a:cxnSpLocks/>
            </p:cNvCxnSpPr>
            <p:nvPr/>
          </p:nvCxnSpPr>
          <p:spPr bwMode="auto">
            <a:xfrm>
              <a:off x="3733385" y="3311828"/>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1" name="Straight Connector 126">
              <a:extLst>
                <a:ext uri="{FF2B5EF4-FFF2-40B4-BE49-F238E27FC236}">
                  <a16:creationId xmlns:a16="http://schemas.microsoft.com/office/drawing/2014/main" id="{405F7DD9-1249-478E-A171-2AF44B438F19}"/>
                </a:ext>
              </a:extLst>
            </p:cNvPr>
            <p:cNvCxnSpPr>
              <a:cxnSpLocks/>
            </p:cNvCxnSpPr>
            <p:nvPr/>
          </p:nvCxnSpPr>
          <p:spPr bwMode="auto">
            <a:xfrm>
              <a:off x="3895889" y="3347253"/>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2" name="Straight Connector 127">
              <a:extLst>
                <a:ext uri="{FF2B5EF4-FFF2-40B4-BE49-F238E27FC236}">
                  <a16:creationId xmlns:a16="http://schemas.microsoft.com/office/drawing/2014/main" id="{6A0FD9C7-D40F-494B-B282-75C8C301F576}"/>
                </a:ext>
              </a:extLst>
            </p:cNvPr>
            <p:cNvCxnSpPr>
              <a:cxnSpLocks/>
            </p:cNvCxnSpPr>
            <p:nvPr/>
          </p:nvCxnSpPr>
          <p:spPr bwMode="auto">
            <a:xfrm>
              <a:off x="3913676" y="3353694"/>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3" name="Straight Connector 128">
              <a:extLst>
                <a:ext uri="{FF2B5EF4-FFF2-40B4-BE49-F238E27FC236}">
                  <a16:creationId xmlns:a16="http://schemas.microsoft.com/office/drawing/2014/main" id="{B2B1D038-3B55-4C01-8E69-3637AA9A75F4}"/>
                </a:ext>
              </a:extLst>
            </p:cNvPr>
            <p:cNvCxnSpPr>
              <a:cxnSpLocks/>
            </p:cNvCxnSpPr>
            <p:nvPr/>
          </p:nvCxnSpPr>
          <p:spPr bwMode="auto">
            <a:xfrm>
              <a:off x="3930654" y="3371943"/>
              <a:ext cx="0" cy="84805"/>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4" name="Straight Connector 129">
              <a:extLst>
                <a:ext uri="{FF2B5EF4-FFF2-40B4-BE49-F238E27FC236}">
                  <a16:creationId xmlns:a16="http://schemas.microsoft.com/office/drawing/2014/main" id="{605DBE80-AEBF-4428-B2E7-EC610AC3CCF3}"/>
                </a:ext>
              </a:extLst>
            </p:cNvPr>
            <p:cNvCxnSpPr>
              <a:cxnSpLocks/>
            </p:cNvCxnSpPr>
            <p:nvPr/>
          </p:nvCxnSpPr>
          <p:spPr bwMode="auto">
            <a:xfrm>
              <a:off x="3944398" y="3396633"/>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5" name="Straight Connector 130">
              <a:extLst>
                <a:ext uri="{FF2B5EF4-FFF2-40B4-BE49-F238E27FC236}">
                  <a16:creationId xmlns:a16="http://schemas.microsoft.com/office/drawing/2014/main" id="{2BBEC469-21A8-4D0B-BA84-D63D202A3C87}"/>
                </a:ext>
              </a:extLst>
            </p:cNvPr>
            <p:cNvCxnSpPr>
              <a:cxnSpLocks/>
            </p:cNvCxnSpPr>
            <p:nvPr/>
          </p:nvCxnSpPr>
          <p:spPr bwMode="auto">
            <a:xfrm>
              <a:off x="3946823" y="343313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6" name="Straight Connector 131">
              <a:extLst>
                <a:ext uri="{FF2B5EF4-FFF2-40B4-BE49-F238E27FC236}">
                  <a16:creationId xmlns:a16="http://schemas.microsoft.com/office/drawing/2014/main" id="{0A09BC5C-A978-445E-9A9F-44E114CF6514}"/>
                </a:ext>
              </a:extLst>
            </p:cNvPr>
            <p:cNvCxnSpPr>
              <a:cxnSpLocks/>
            </p:cNvCxnSpPr>
            <p:nvPr/>
          </p:nvCxnSpPr>
          <p:spPr bwMode="auto">
            <a:xfrm>
              <a:off x="3963801" y="3434206"/>
              <a:ext cx="0" cy="84805"/>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7" name="Straight Connector 132">
              <a:extLst>
                <a:ext uri="{FF2B5EF4-FFF2-40B4-BE49-F238E27FC236}">
                  <a16:creationId xmlns:a16="http://schemas.microsoft.com/office/drawing/2014/main" id="{0B4413F4-A93F-445E-AAB3-8FF7A1516580}"/>
                </a:ext>
              </a:extLst>
            </p:cNvPr>
            <p:cNvCxnSpPr>
              <a:cxnSpLocks/>
            </p:cNvCxnSpPr>
            <p:nvPr/>
          </p:nvCxnSpPr>
          <p:spPr bwMode="auto">
            <a:xfrm>
              <a:off x="4123071" y="3450308"/>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8" name="Straight Connector 133">
              <a:extLst>
                <a:ext uri="{FF2B5EF4-FFF2-40B4-BE49-F238E27FC236}">
                  <a16:creationId xmlns:a16="http://schemas.microsoft.com/office/drawing/2014/main" id="{B23D965D-E46E-451B-AF8B-133F916F2F85}"/>
                </a:ext>
              </a:extLst>
            </p:cNvPr>
            <p:cNvCxnSpPr>
              <a:cxnSpLocks/>
            </p:cNvCxnSpPr>
            <p:nvPr/>
          </p:nvCxnSpPr>
          <p:spPr bwMode="auto">
            <a:xfrm>
              <a:off x="4156219" y="350290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49" name="Straight Connector 134">
              <a:extLst>
                <a:ext uri="{FF2B5EF4-FFF2-40B4-BE49-F238E27FC236}">
                  <a16:creationId xmlns:a16="http://schemas.microsoft.com/office/drawing/2014/main" id="{993A7AF4-D6AA-421D-B2DB-540357A1C9E8}"/>
                </a:ext>
              </a:extLst>
            </p:cNvPr>
            <p:cNvCxnSpPr>
              <a:cxnSpLocks/>
            </p:cNvCxnSpPr>
            <p:nvPr/>
          </p:nvCxnSpPr>
          <p:spPr bwMode="auto">
            <a:xfrm>
              <a:off x="4171579" y="350290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0" name="Straight Connector 135">
              <a:extLst>
                <a:ext uri="{FF2B5EF4-FFF2-40B4-BE49-F238E27FC236}">
                  <a16:creationId xmlns:a16="http://schemas.microsoft.com/office/drawing/2014/main" id="{1FBCF688-D7AA-4CE7-86D0-C62A2FE609C1}"/>
                </a:ext>
              </a:extLst>
            </p:cNvPr>
            <p:cNvCxnSpPr>
              <a:cxnSpLocks/>
            </p:cNvCxnSpPr>
            <p:nvPr/>
          </p:nvCxnSpPr>
          <p:spPr bwMode="auto">
            <a:xfrm>
              <a:off x="4190983" y="3503983"/>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1" name="Straight Connector 136">
              <a:extLst>
                <a:ext uri="{FF2B5EF4-FFF2-40B4-BE49-F238E27FC236}">
                  <a16:creationId xmlns:a16="http://schemas.microsoft.com/office/drawing/2014/main" id="{57F6072D-BDF5-4B27-B921-00BE05D3DB83}"/>
                </a:ext>
              </a:extLst>
            </p:cNvPr>
            <p:cNvCxnSpPr>
              <a:cxnSpLocks/>
            </p:cNvCxnSpPr>
            <p:nvPr/>
          </p:nvCxnSpPr>
          <p:spPr bwMode="auto">
            <a:xfrm>
              <a:off x="4224131" y="3505056"/>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2" name="Straight Connector 137">
              <a:extLst>
                <a:ext uri="{FF2B5EF4-FFF2-40B4-BE49-F238E27FC236}">
                  <a16:creationId xmlns:a16="http://schemas.microsoft.com/office/drawing/2014/main" id="{A7219BC8-BA61-4A43-91E8-9DC15915DC08}"/>
                </a:ext>
              </a:extLst>
            </p:cNvPr>
            <p:cNvCxnSpPr>
              <a:cxnSpLocks/>
            </p:cNvCxnSpPr>
            <p:nvPr/>
          </p:nvCxnSpPr>
          <p:spPr bwMode="auto">
            <a:xfrm>
              <a:off x="4326807" y="351471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3" name="Straight Connector 138">
              <a:extLst>
                <a:ext uri="{FF2B5EF4-FFF2-40B4-BE49-F238E27FC236}">
                  <a16:creationId xmlns:a16="http://schemas.microsoft.com/office/drawing/2014/main" id="{8BB887B9-AE3B-4178-B61E-EAA8BE13990A}"/>
                </a:ext>
              </a:extLst>
            </p:cNvPr>
            <p:cNvCxnSpPr>
              <a:cxnSpLocks/>
            </p:cNvCxnSpPr>
            <p:nvPr/>
          </p:nvCxnSpPr>
          <p:spPr bwMode="auto">
            <a:xfrm>
              <a:off x="4341359"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4" name="Straight Connector 139">
              <a:extLst>
                <a:ext uri="{FF2B5EF4-FFF2-40B4-BE49-F238E27FC236}">
                  <a16:creationId xmlns:a16="http://schemas.microsoft.com/office/drawing/2014/main" id="{23E59C71-FA9F-4ECE-8FC8-9BEE6062BDB5}"/>
                </a:ext>
              </a:extLst>
            </p:cNvPr>
            <p:cNvCxnSpPr>
              <a:cxnSpLocks/>
            </p:cNvCxnSpPr>
            <p:nvPr/>
          </p:nvCxnSpPr>
          <p:spPr bwMode="auto">
            <a:xfrm>
              <a:off x="4360763"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6" name="Straight Connector 140">
              <a:extLst>
                <a:ext uri="{FF2B5EF4-FFF2-40B4-BE49-F238E27FC236}">
                  <a16:creationId xmlns:a16="http://schemas.microsoft.com/office/drawing/2014/main" id="{77704254-009F-4C0F-B09E-5304D3A4D8CC}"/>
                </a:ext>
              </a:extLst>
            </p:cNvPr>
            <p:cNvCxnSpPr>
              <a:cxnSpLocks/>
            </p:cNvCxnSpPr>
            <p:nvPr/>
          </p:nvCxnSpPr>
          <p:spPr bwMode="auto">
            <a:xfrm>
              <a:off x="4376124"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8" name="Straight Connector 141">
              <a:extLst>
                <a:ext uri="{FF2B5EF4-FFF2-40B4-BE49-F238E27FC236}">
                  <a16:creationId xmlns:a16="http://schemas.microsoft.com/office/drawing/2014/main" id="{428EB26F-3125-44E3-A77B-782F0F2B0300}"/>
                </a:ext>
              </a:extLst>
            </p:cNvPr>
            <p:cNvCxnSpPr>
              <a:cxnSpLocks/>
            </p:cNvCxnSpPr>
            <p:nvPr/>
          </p:nvCxnSpPr>
          <p:spPr bwMode="auto">
            <a:xfrm>
              <a:off x="4396336"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59" name="Straight Connector 142">
              <a:extLst>
                <a:ext uri="{FF2B5EF4-FFF2-40B4-BE49-F238E27FC236}">
                  <a16:creationId xmlns:a16="http://schemas.microsoft.com/office/drawing/2014/main" id="{359F39FA-FCE8-434E-9043-B669BD47CD0E}"/>
                </a:ext>
              </a:extLst>
            </p:cNvPr>
            <p:cNvCxnSpPr>
              <a:cxnSpLocks/>
            </p:cNvCxnSpPr>
            <p:nvPr/>
          </p:nvCxnSpPr>
          <p:spPr bwMode="auto">
            <a:xfrm>
              <a:off x="4415739"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0" name="Straight Connector 143">
              <a:extLst>
                <a:ext uri="{FF2B5EF4-FFF2-40B4-BE49-F238E27FC236}">
                  <a16:creationId xmlns:a16="http://schemas.microsoft.com/office/drawing/2014/main" id="{403AED4B-04EC-4942-B0DA-E959D34390E1}"/>
                </a:ext>
              </a:extLst>
            </p:cNvPr>
            <p:cNvCxnSpPr>
              <a:cxnSpLocks/>
            </p:cNvCxnSpPr>
            <p:nvPr/>
          </p:nvCxnSpPr>
          <p:spPr bwMode="auto">
            <a:xfrm>
              <a:off x="4433526" y="353296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1" name="Straight Connector 144">
              <a:extLst>
                <a:ext uri="{FF2B5EF4-FFF2-40B4-BE49-F238E27FC236}">
                  <a16:creationId xmlns:a16="http://schemas.microsoft.com/office/drawing/2014/main" id="{6B9ED7F1-735B-4FA1-9A7D-0F029428EE7D}"/>
                </a:ext>
              </a:extLst>
            </p:cNvPr>
            <p:cNvCxnSpPr>
              <a:cxnSpLocks/>
            </p:cNvCxnSpPr>
            <p:nvPr/>
          </p:nvCxnSpPr>
          <p:spPr bwMode="auto">
            <a:xfrm>
              <a:off x="4573392" y="358771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2" name="Straight Connector 145">
              <a:extLst>
                <a:ext uri="{FF2B5EF4-FFF2-40B4-BE49-F238E27FC236}">
                  <a16:creationId xmlns:a16="http://schemas.microsoft.com/office/drawing/2014/main" id="{92A439D4-4E58-4A8A-8F0A-39CA6DD4D927}"/>
                </a:ext>
              </a:extLst>
            </p:cNvPr>
            <p:cNvCxnSpPr>
              <a:cxnSpLocks/>
            </p:cNvCxnSpPr>
            <p:nvPr/>
          </p:nvCxnSpPr>
          <p:spPr bwMode="auto">
            <a:xfrm>
              <a:off x="4598455" y="358771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3" name="Straight Connector 146">
              <a:extLst>
                <a:ext uri="{FF2B5EF4-FFF2-40B4-BE49-F238E27FC236}">
                  <a16:creationId xmlns:a16="http://schemas.microsoft.com/office/drawing/2014/main" id="{DB622555-8232-4F88-BC91-66CCC48D2B16}"/>
                </a:ext>
              </a:extLst>
            </p:cNvPr>
            <p:cNvCxnSpPr>
              <a:cxnSpLocks/>
            </p:cNvCxnSpPr>
            <p:nvPr/>
          </p:nvCxnSpPr>
          <p:spPr bwMode="auto">
            <a:xfrm>
              <a:off x="4621092" y="358771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4" name="Straight Connector 147">
              <a:extLst>
                <a:ext uri="{FF2B5EF4-FFF2-40B4-BE49-F238E27FC236}">
                  <a16:creationId xmlns:a16="http://schemas.microsoft.com/office/drawing/2014/main" id="{3B654C17-6978-41B1-803E-8532C0CB2E37}"/>
                </a:ext>
              </a:extLst>
            </p:cNvPr>
            <p:cNvCxnSpPr>
              <a:cxnSpLocks/>
            </p:cNvCxnSpPr>
            <p:nvPr/>
          </p:nvCxnSpPr>
          <p:spPr bwMode="auto">
            <a:xfrm>
              <a:off x="4716492" y="3612405"/>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65" name="Straight Connector 148">
              <a:extLst>
                <a:ext uri="{FF2B5EF4-FFF2-40B4-BE49-F238E27FC236}">
                  <a16:creationId xmlns:a16="http://schemas.microsoft.com/office/drawing/2014/main" id="{A6F275D7-C856-4E91-887B-3D971B9DF458}"/>
                </a:ext>
              </a:extLst>
            </p:cNvPr>
            <p:cNvCxnSpPr>
              <a:cxnSpLocks/>
            </p:cNvCxnSpPr>
            <p:nvPr/>
          </p:nvCxnSpPr>
          <p:spPr bwMode="auto">
            <a:xfrm>
              <a:off x="4745597" y="361455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74" name="Straight Connector 149">
              <a:extLst>
                <a:ext uri="{FF2B5EF4-FFF2-40B4-BE49-F238E27FC236}">
                  <a16:creationId xmlns:a16="http://schemas.microsoft.com/office/drawing/2014/main" id="{35218CD4-66BF-42E8-93E5-0888752B528C}"/>
                </a:ext>
              </a:extLst>
            </p:cNvPr>
            <p:cNvCxnSpPr>
              <a:cxnSpLocks/>
            </p:cNvCxnSpPr>
            <p:nvPr/>
          </p:nvCxnSpPr>
          <p:spPr bwMode="auto">
            <a:xfrm>
              <a:off x="4760150" y="3623140"/>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75" name="Straight Connector 150">
              <a:extLst>
                <a:ext uri="{FF2B5EF4-FFF2-40B4-BE49-F238E27FC236}">
                  <a16:creationId xmlns:a16="http://schemas.microsoft.com/office/drawing/2014/main" id="{7EA86BD8-7399-4A60-9DC0-C195D694D2FE}"/>
                </a:ext>
              </a:extLst>
            </p:cNvPr>
            <p:cNvCxnSpPr>
              <a:cxnSpLocks/>
            </p:cNvCxnSpPr>
            <p:nvPr/>
          </p:nvCxnSpPr>
          <p:spPr bwMode="auto">
            <a:xfrm>
              <a:off x="4946099"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78" name="Straight Connector 151">
              <a:extLst>
                <a:ext uri="{FF2B5EF4-FFF2-40B4-BE49-F238E27FC236}">
                  <a16:creationId xmlns:a16="http://schemas.microsoft.com/office/drawing/2014/main" id="{6106295B-FA73-40C3-8C0A-AD1E70A48D5B}"/>
                </a:ext>
              </a:extLst>
            </p:cNvPr>
            <p:cNvCxnSpPr>
              <a:cxnSpLocks/>
            </p:cNvCxnSpPr>
            <p:nvPr/>
          </p:nvCxnSpPr>
          <p:spPr bwMode="auto">
            <a:xfrm>
              <a:off x="4779553" y="3630654"/>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79" name="Straight Connector 152">
              <a:extLst>
                <a:ext uri="{FF2B5EF4-FFF2-40B4-BE49-F238E27FC236}">
                  <a16:creationId xmlns:a16="http://schemas.microsoft.com/office/drawing/2014/main" id="{2302F829-9DC2-4DAC-B6F4-17FF51913E5E}"/>
                </a:ext>
              </a:extLst>
            </p:cNvPr>
            <p:cNvCxnSpPr>
              <a:cxnSpLocks/>
            </p:cNvCxnSpPr>
            <p:nvPr/>
          </p:nvCxnSpPr>
          <p:spPr bwMode="auto">
            <a:xfrm>
              <a:off x="4791681" y="3673594"/>
              <a:ext cx="0" cy="84806"/>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0" name="Straight Connector 153">
              <a:extLst>
                <a:ext uri="{FF2B5EF4-FFF2-40B4-BE49-F238E27FC236}">
                  <a16:creationId xmlns:a16="http://schemas.microsoft.com/office/drawing/2014/main" id="{9F85CFAB-795E-42BA-979F-3E85CD9C214F}"/>
                </a:ext>
              </a:extLst>
            </p:cNvPr>
            <p:cNvCxnSpPr>
              <a:cxnSpLocks/>
            </p:cNvCxnSpPr>
            <p:nvPr/>
          </p:nvCxnSpPr>
          <p:spPr bwMode="auto">
            <a:xfrm>
              <a:off x="4814318" y="367896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1" name="Straight Connector 154">
              <a:extLst>
                <a:ext uri="{FF2B5EF4-FFF2-40B4-BE49-F238E27FC236}">
                  <a16:creationId xmlns:a16="http://schemas.microsoft.com/office/drawing/2014/main" id="{7AFEE6C4-AE1B-46F5-A702-5AA58319B983}"/>
                </a:ext>
              </a:extLst>
            </p:cNvPr>
            <p:cNvCxnSpPr>
              <a:cxnSpLocks/>
            </p:cNvCxnSpPr>
            <p:nvPr/>
          </p:nvCxnSpPr>
          <p:spPr bwMode="auto">
            <a:xfrm>
              <a:off x="4879804" y="3678961"/>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2" name="Straight Connector 155">
              <a:extLst>
                <a:ext uri="{FF2B5EF4-FFF2-40B4-BE49-F238E27FC236}">
                  <a16:creationId xmlns:a16="http://schemas.microsoft.com/office/drawing/2014/main" id="{ED44102A-F723-4FD7-9A31-A750D45090AB}"/>
                </a:ext>
              </a:extLst>
            </p:cNvPr>
            <p:cNvCxnSpPr>
              <a:cxnSpLocks/>
            </p:cNvCxnSpPr>
            <p:nvPr/>
          </p:nvCxnSpPr>
          <p:spPr bwMode="auto">
            <a:xfrm>
              <a:off x="4966312"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3" name="Straight Connector 156">
              <a:extLst>
                <a:ext uri="{FF2B5EF4-FFF2-40B4-BE49-F238E27FC236}">
                  <a16:creationId xmlns:a16="http://schemas.microsoft.com/office/drawing/2014/main" id="{2E826A4D-7D23-473B-B6FF-0C8231A092FC}"/>
                </a:ext>
              </a:extLst>
            </p:cNvPr>
            <p:cNvCxnSpPr>
              <a:cxnSpLocks/>
            </p:cNvCxnSpPr>
            <p:nvPr/>
          </p:nvCxnSpPr>
          <p:spPr bwMode="auto">
            <a:xfrm>
              <a:off x="4988949"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4" name="Straight Connector 157">
              <a:extLst>
                <a:ext uri="{FF2B5EF4-FFF2-40B4-BE49-F238E27FC236}">
                  <a16:creationId xmlns:a16="http://schemas.microsoft.com/office/drawing/2014/main" id="{07E6013E-5CFE-4D5D-8888-A59E7E4CA8C3}"/>
                </a:ext>
              </a:extLst>
            </p:cNvPr>
            <p:cNvCxnSpPr>
              <a:cxnSpLocks/>
            </p:cNvCxnSpPr>
            <p:nvPr/>
          </p:nvCxnSpPr>
          <p:spPr bwMode="auto">
            <a:xfrm>
              <a:off x="5030990"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5" name="Straight Connector 158">
              <a:extLst>
                <a:ext uri="{FF2B5EF4-FFF2-40B4-BE49-F238E27FC236}">
                  <a16:creationId xmlns:a16="http://schemas.microsoft.com/office/drawing/2014/main" id="{FD06064A-8B8B-4AF8-9730-B9E8021FA608}"/>
                </a:ext>
              </a:extLst>
            </p:cNvPr>
            <p:cNvCxnSpPr>
              <a:cxnSpLocks/>
            </p:cNvCxnSpPr>
            <p:nvPr/>
          </p:nvCxnSpPr>
          <p:spPr bwMode="auto">
            <a:xfrm>
              <a:off x="5088391"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6" name="Straight Connector 159">
              <a:extLst>
                <a:ext uri="{FF2B5EF4-FFF2-40B4-BE49-F238E27FC236}">
                  <a16:creationId xmlns:a16="http://schemas.microsoft.com/office/drawing/2014/main" id="{23A0F42E-41F0-4CAE-9EB7-0BDDD1A412D3}"/>
                </a:ext>
              </a:extLst>
            </p:cNvPr>
            <p:cNvCxnSpPr>
              <a:cxnSpLocks/>
            </p:cNvCxnSpPr>
            <p:nvPr/>
          </p:nvCxnSpPr>
          <p:spPr bwMode="auto">
            <a:xfrm>
              <a:off x="5144176"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7" name="Straight Connector 160">
              <a:extLst>
                <a:ext uri="{FF2B5EF4-FFF2-40B4-BE49-F238E27FC236}">
                  <a16:creationId xmlns:a16="http://schemas.microsoft.com/office/drawing/2014/main" id="{7F0537F3-E028-4F21-9F40-9C10239077B4}"/>
                </a:ext>
              </a:extLst>
            </p:cNvPr>
            <p:cNvCxnSpPr>
              <a:cxnSpLocks/>
            </p:cNvCxnSpPr>
            <p:nvPr/>
          </p:nvCxnSpPr>
          <p:spPr bwMode="auto">
            <a:xfrm>
              <a:off x="5182174" y="373048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8" name="Straight Connector 161">
              <a:extLst>
                <a:ext uri="{FF2B5EF4-FFF2-40B4-BE49-F238E27FC236}">
                  <a16:creationId xmlns:a16="http://schemas.microsoft.com/office/drawing/2014/main" id="{C1066441-6BD1-4052-8BAF-997612DBFEB7}"/>
                </a:ext>
              </a:extLst>
            </p:cNvPr>
            <p:cNvCxnSpPr>
              <a:cxnSpLocks/>
            </p:cNvCxnSpPr>
            <p:nvPr/>
          </p:nvCxnSpPr>
          <p:spPr bwMode="auto">
            <a:xfrm>
              <a:off x="5195919" y="3760547"/>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89" name="Straight Connector 162">
              <a:extLst>
                <a:ext uri="{FF2B5EF4-FFF2-40B4-BE49-F238E27FC236}">
                  <a16:creationId xmlns:a16="http://schemas.microsoft.com/office/drawing/2014/main" id="{AA406CF9-B53C-4E22-B4E4-1C36245A8CC0}"/>
                </a:ext>
              </a:extLst>
            </p:cNvPr>
            <p:cNvCxnSpPr>
              <a:cxnSpLocks/>
            </p:cNvCxnSpPr>
            <p:nvPr/>
          </p:nvCxnSpPr>
          <p:spPr bwMode="auto">
            <a:xfrm>
              <a:off x="5208046" y="386360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4" name="Straight Connector 163">
              <a:extLst>
                <a:ext uri="{FF2B5EF4-FFF2-40B4-BE49-F238E27FC236}">
                  <a16:creationId xmlns:a16="http://schemas.microsoft.com/office/drawing/2014/main" id="{586C1FFD-CAB4-4A7B-9886-2E49A7C3A185}"/>
                </a:ext>
              </a:extLst>
            </p:cNvPr>
            <p:cNvCxnSpPr>
              <a:cxnSpLocks/>
            </p:cNvCxnSpPr>
            <p:nvPr/>
          </p:nvCxnSpPr>
          <p:spPr bwMode="auto">
            <a:xfrm>
              <a:off x="5403697" y="406971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5" name="Straight Connector 164">
              <a:extLst>
                <a:ext uri="{FF2B5EF4-FFF2-40B4-BE49-F238E27FC236}">
                  <a16:creationId xmlns:a16="http://schemas.microsoft.com/office/drawing/2014/main" id="{077880D8-B3DF-44AC-95CB-05EAECD80C6F}"/>
                </a:ext>
              </a:extLst>
            </p:cNvPr>
            <p:cNvCxnSpPr>
              <a:cxnSpLocks/>
            </p:cNvCxnSpPr>
            <p:nvPr/>
          </p:nvCxnSpPr>
          <p:spPr bwMode="auto">
            <a:xfrm>
              <a:off x="5257363" y="386896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6" name="Straight Connector 165">
              <a:extLst>
                <a:ext uri="{FF2B5EF4-FFF2-40B4-BE49-F238E27FC236}">
                  <a16:creationId xmlns:a16="http://schemas.microsoft.com/office/drawing/2014/main" id="{C22F52C8-4E3C-44A2-82AF-6163ABCD343E}"/>
                </a:ext>
              </a:extLst>
            </p:cNvPr>
            <p:cNvCxnSpPr>
              <a:cxnSpLocks/>
            </p:cNvCxnSpPr>
            <p:nvPr/>
          </p:nvCxnSpPr>
          <p:spPr bwMode="auto">
            <a:xfrm>
              <a:off x="5273532" y="3868969"/>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7" name="Straight Connector 166">
              <a:extLst>
                <a:ext uri="{FF2B5EF4-FFF2-40B4-BE49-F238E27FC236}">
                  <a16:creationId xmlns:a16="http://schemas.microsoft.com/office/drawing/2014/main" id="{33D32DEF-0FB3-474E-A7A8-9582BA3703A4}"/>
                </a:ext>
              </a:extLst>
            </p:cNvPr>
            <p:cNvCxnSpPr>
              <a:cxnSpLocks/>
            </p:cNvCxnSpPr>
            <p:nvPr/>
          </p:nvCxnSpPr>
          <p:spPr bwMode="auto">
            <a:xfrm>
              <a:off x="5431994" y="406971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198" name="Straight Connector 167">
              <a:extLst>
                <a:ext uri="{FF2B5EF4-FFF2-40B4-BE49-F238E27FC236}">
                  <a16:creationId xmlns:a16="http://schemas.microsoft.com/office/drawing/2014/main" id="{2573DBFC-3088-4687-9C3A-5D56D4F7102B}"/>
                </a:ext>
              </a:extLst>
            </p:cNvPr>
            <p:cNvCxnSpPr>
              <a:cxnSpLocks/>
            </p:cNvCxnSpPr>
            <p:nvPr/>
          </p:nvCxnSpPr>
          <p:spPr bwMode="auto">
            <a:xfrm>
              <a:off x="5458673" y="4069712"/>
              <a:ext cx="0" cy="85879"/>
            </a:xfrm>
            <a:prstGeom prst="line">
              <a:avLst/>
            </a:prstGeom>
            <a:noFill/>
            <a:ln w="28575" algn="ctr">
              <a:solidFill>
                <a:schemeClr val="accent1"/>
              </a:solidFill>
              <a:round/>
              <a:headEnd/>
              <a:tailEnd/>
            </a:ln>
            <a:extLst>
              <a:ext uri="{909E8E84-426E-40dd-AFC4-6F175D3DCCD1}">
                <a14:hiddenFill xmlns:a14="http://schemas.microsoft.com/office/drawing/2010/main" xmlns="">
                  <a:noFill/>
                </a14:hiddenFill>
              </a:ext>
            </a:extLst>
          </p:spPr>
        </p:cxnSp>
        <p:sp>
          <p:nvSpPr>
            <p:cNvPr id="190" name="Rectangle 1">
              <a:extLst>
                <a:ext uri="{FF2B5EF4-FFF2-40B4-BE49-F238E27FC236}">
                  <a16:creationId xmlns:a16="http://schemas.microsoft.com/office/drawing/2014/main" id="{06025619-9986-48EA-BCE1-162FF1EAF399}"/>
                </a:ext>
              </a:extLst>
            </p:cNvPr>
            <p:cNvSpPr>
              <a:spLocks noChangeArrowheads="1"/>
            </p:cNvSpPr>
            <p:nvPr/>
          </p:nvSpPr>
          <p:spPr bwMode="auto">
            <a:xfrm>
              <a:off x="1670143" y="4139584"/>
              <a:ext cx="2196435"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0.46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 0.37-0.57; </a:t>
              </a: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&lt;.001)</a:t>
              </a:r>
            </a:p>
          </p:txBody>
        </p:sp>
        <p:sp>
          <p:nvSpPr>
            <p:cNvPr id="234" name="TextBox 9">
              <a:extLst>
                <a:ext uri="{FF2B5EF4-FFF2-40B4-BE49-F238E27FC236}">
                  <a16:creationId xmlns:a16="http://schemas.microsoft.com/office/drawing/2014/main" id="{0B52E07C-A374-4342-A3C6-1CC9D1C3F5FE}"/>
                </a:ext>
              </a:extLst>
            </p:cNvPr>
            <p:cNvSpPr txBox="1">
              <a:spLocks noChangeArrowheads="1"/>
            </p:cNvSpPr>
            <p:nvPr/>
          </p:nvSpPr>
          <p:spPr bwMode="auto">
            <a:xfrm rot="16200000">
              <a:off x="-117505" y="3437224"/>
              <a:ext cx="2315519"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PFS</a:t>
              </a:r>
            </a:p>
          </p:txBody>
        </p:sp>
        <p:sp>
          <p:nvSpPr>
            <p:cNvPr id="235" name="TextBox 44">
              <a:extLst>
                <a:ext uri="{FF2B5EF4-FFF2-40B4-BE49-F238E27FC236}">
                  <a16:creationId xmlns:a16="http://schemas.microsoft.com/office/drawing/2014/main" id="{37D6EFE1-ED9D-410F-84D5-CF51FEEE152B}"/>
                </a:ext>
              </a:extLst>
            </p:cNvPr>
            <p:cNvSpPr txBox="1">
              <a:spLocks noChangeArrowheads="1"/>
            </p:cNvSpPr>
            <p:nvPr/>
          </p:nvSpPr>
          <p:spPr bwMode="auto">
            <a:xfrm>
              <a:off x="1635389" y="4993397"/>
              <a:ext cx="413212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57" name="TextBox 44">
              <a:extLst>
                <a:ext uri="{FF2B5EF4-FFF2-40B4-BE49-F238E27FC236}">
                  <a16:creationId xmlns:a16="http://schemas.microsoft.com/office/drawing/2014/main" id="{F671C406-0830-4EE6-B96A-B1C2770DCA02}"/>
                </a:ext>
              </a:extLst>
            </p:cNvPr>
            <p:cNvSpPr txBox="1">
              <a:spLocks noChangeArrowheads="1"/>
            </p:cNvSpPr>
            <p:nvPr/>
          </p:nvSpPr>
          <p:spPr bwMode="auto">
            <a:xfrm>
              <a:off x="1635389" y="1102727"/>
              <a:ext cx="3967193"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2813" rtl="0" eaLnBrk="0" fontAlgn="base" latinLnBrk="0" hangingPunct="0">
                <a:lnSpc>
                  <a:spcPct val="100000"/>
                </a:lnSpc>
                <a:spcBef>
                  <a:spcPct val="0"/>
                </a:spcBef>
                <a:spcAft>
                  <a:spcPct val="0"/>
                </a:spcAft>
                <a:buClrTx/>
                <a:buSzTx/>
                <a:buFontTx/>
                <a:buNone/>
                <a:tabLst/>
                <a:defRPr/>
              </a:pPr>
              <a:r>
                <a:rPr lang="en-US" altLang="en-US" sz="2000" dirty="0">
                  <a:solidFill>
                    <a:srgbClr val="000000"/>
                  </a:solidFill>
                  <a:latin typeface="Calibri" panose="020F0502020204030204" pitchFamily="34" charset="0"/>
                </a:rPr>
                <a:t>FLAURA</a:t>
              </a:r>
              <a:endParaRPr kumimoji="0" lang="en-US" alt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grpSp>
        <p:nvGrpSpPr>
          <p:cNvPr id="615" name="Group 614">
            <a:extLst>
              <a:ext uri="{FF2B5EF4-FFF2-40B4-BE49-F238E27FC236}">
                <a16:creationId xmlns:a16="http://schemas.microsoft.com/office/drawing/2014/main" id="{11BD8753-E83C-F396-D276-5686948B6A8D}"/>
              </a:ext>
            </a:extLst>
          </p:cNvPr>
          <p:cNvGrpSpPr/>
          <p:nvPr/>
        </p:nvGrpSpPr>
        <p:grpSpPr>
          <a:xfrm>
            <a:off x="6940320" y="2617706"/>
            <a:ext cx="4249731" cy="2318932"/>
            <a:chOff x="6940320" y="2617706"/>
            <a:chExt cx="4249731" cy="2318932"/>
          </a:xfrm>
        </p:grpSpPr>
        <p:cxnSp>
          <p:nvCxnSpPr>
            <p:cNvPr id="616" name="Straight Connector 615">
              <a:extLst>
                <a:ext uri="{FF2B5EF4-FFF2-40B4-BE49-F238E27FC236}">
                  <a16:creationId xmlns:a16="http://schemas.microsoft.com/office/drawing/2014/main" id="{DC7B18BC-A1BA-B934-6F08-14D93466A7F2}"/>
                </a:ext>
              </a:extLst>
            </p:cNvPr>
            <p:cNvCxnSpPr/>
            <p:nvPr/>
          </p:nvCxnSpPr>
          <p:spPr bwMode="auto">
            <a:xfrm>
              <a:off x="6940320" y="2619511"/>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18" name="Straight Connector 617">
              <a:extLst>
                <a:ext uri="{FF2B5EF4-FFF2-40B4-BE49-F238E27FC236}">
                  <a16:creationId xmlns:a16="http://schemas.microsoft.com/office/drawing/2014/main" id="{D6CE321D-3B9D-96E2-4152-63C8786F7971}"/>
                </a:ext>
              </a:extLst>
            </p:cNvPr>
            <p:cNvCxnSpPr/>
            <p:nvPr/>
          </p:nvCxnSpPr>
          <p:spPr bwMode="auto">
            <a:xfrm>
              <a:off x="7096207" y="2644691"/>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22" name="Straight Connector 621">
              <a:extLst>
                <a:ext uri="{FF2B5EF4-FFF2-40B4-BE49-F238E27FC236}">
                  <a16:creationId xmlns:a16="http://schemas.microsoft.com/office/drawing/2014/main" id="{B61337C2-66EB-2B81-A085-30ACD9674389}"/>
                </a:ext>
              </a:extLst>
            </p:cNvPr>
            <p:cNvCxnSpPr/>
            <p:nvPr/>
          </p:nvCxnSpPr>
          <p:spPr bwMode="auto">
            <a:xfrm>
              <a:off x="7050597" y="2617706"/>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24" name="Straight Connector 623">
              <a:extLst>
                <a:ext uri="{FF2B5EF4-FFF2-40B4-BE49-F238E27FC236}">
                  <a16:creationId xmlns:a16="http://schemas.microsoft.com/office/drawing/2014/main" id="{8518E157-9639-EC55-4377-67DDAD7744EF}"/>
                </a:ext>
              </a:extLst>
            </p:cNvPr>
            <p:cNvCxnSpPr/>
            <p:nvPr/>
          </p:nvCxnSpPr>
          <p:spPr bwMode="auto">
            <a:xfrm>
              <a:off x="7268478" y="2704000"/>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25" name="Straight Connector 624">
              <a:extLst>
                <a:ext uri="{FF2B5EF4-FFF2-40B4-BE49-F238E27FC236}">
                  <a16:creationId xmlns:a16="http://schemas.microsoft.com/office/drawing/2014/main" id="{A7FCD8ED-CF88-13B0-B6A7-9E1876008486}"/>
                </a:ext>
              </a:extLst>
            </p:cNvPr>
            <p:cNvCxnSpPr/>
            <p:nvPr/>
          </p:nvCxnSpPr>
          <p:spPr bwMode="auto">
            <a:xfrm>
              <a:off x="7328649" y="2801514"/>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26" name="Straight Connector 625">
              <a:extLst>
                <a:ext uri="{FF2B5EF4-FFF2-40B4-BE49-F238E27FC236}">
                  <a16:creationId xmlns:a16="http://schemas.microsoft.com/office/drawing/2014/main" id="{E8C44703-BF38-547B-3B1A-F69154A8F500}"/>
                </a:ext>
              </a:extLst>
            </p:cNvPr>
            <p:cNvCxnSpPr/>
            <p:nvPr/>
          </p:nvCxnSpPr>
          <p:spPr bwMode="auto">
            <a:xfrm>
              <a:off x="7486623" y="2844661"/>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27" name="Straight Connector 626">
              <a:extLst>
                <a:ext uri="{FF2B5EF4-FFF2-40B4-BE49-F238E27FC236}">
                  <a16:creationId xmlns:a16="http://schemas.microsoft.com/office/drawing/2014/main" id="{A0D35B09-2E62-CF17-9C88-4671944DC259}"/>
                </a:ext>
              </a:extLst>
            </p:cNvPr>
            <p:cNvCxnSpPr/>
            <p:nvPr/>
          </p:nvCxnSpPr>
          <p:spPr bwMode="auto">
            <a:xfrm>
              <a:off x="7506965" y="2847949"/>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28" name="Straight Connector 627">
              <a:extLst>
                <a:ext uri="{FF2B5EF4-FFF2-40B4-BE49-F238E27FC236}">
                  <a16:creationId xmlns:a16="http://schemas.microsoft.com/office/drawing/2014/main" id="{CEE037D1-434D-B638-8E51-F666C5E06530}"/>
                </a:ext>
              </a:extLst>
            </p:cNvPr>
            <p:cNvCxnSpPr/>
            <p:nvPr/>
          </p:nvCxnSpPr>
          <p:spPr bwMode="auto">
            <a:xfrm>
              <a:off x="7625362" y="2909729"/>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29" name="Straight Connector 628">
              <a:extLst>
                <a:ext uri="{FF2B5EF4-FFF2-40B4-BE49-F238E27FC236}">
                  <a16:creationId xmlns:a16="http://schemas.microsoft.com/office/drawing/2014/main" id="{B051875E-3963-9DA4-56FE-964A6A61C173}"/>
                </a:ext>
              </a:extLst>
            </p:cNvPr>
            <p:cNvCxnSpPr/>
            <p:nvPr/>
          </p:nvCxnSpPr>
          <p:spPr bwMode="auto">
            <a:xfrm>
              <a:off x="7824187" y="3041975"/>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0" name="Straight Connector 629">
              <a:extLst>
                <a:ext uri="{FF2B5EF4-FFF2-40B4-BE49-F238E27FC236}">
                  <a16:creationId xmlns:a16="http://schemas.microsoft.com/office/drawing/2014/main" id="{C32D2171-C128-676E-B05A-51481C25B60D}"/>
                </a:ext>
              </a:extLst>
            </p:cNvPr>
            <p:cNvCxnSpPr/>
            <p:nvPr/>
          </p:nvCxnSpPr>
          <p:spPr bwMode="auto">
            <a:xfrm>
              <a:off x="7677215" y="3001633"/>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1" name="Straight Connector 630">
              <a:extLst>
                <a:ext uri="{FF2B5EF4-FFF2-40B4-BE49-F238E27FC236}">
                  <a16:creationId xmlns:a16="http://schemas.microsoft.com/office/drawing/2014/main" id="{47D24A9D-BCEC-7C3A-E942-58E34FC257E7}"/>
                </a:ext>
              </a:extLst>
            </p:cNvPr>
            <p:cNvCxnSpPr/>
            <p:nvPr/>
          </p:nvCxnSpPr>
          <p:spPr bwMode="auto">
            <a:xfrm>
              <a:off x="7855152" y="3043962"/>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2" name="Straight Connector 631">
              <a:extLst>
                <a:ext uri="{FF2B5EF4-FFF2-40B4-BE49-F238E27FC236}">
                  <a16:creationId xmlns:a16="http://schemas.microsoft.com/office/drawing/2014/main" id="{8DA9AD2F-D3B6-B5FB-8D4A-A87F052C4E49}"/>
                </a:ext>
              </a:extLst>
            </p:cNvPr>
            <p:cNvCxnSpPr/>
            <p:nvPr/>
          </p:nvCxnSpPr>
          <p:spPr bwMode="auto">
            <a:xfrm>
              <a:off x="7889066" y="3044780"/>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3" name="Straight Connector 632">
              <a:extLst>
                <a:ext uri="{FF2B5EF4-FFF2-40B4-BE49-F238E27FC236}">
                  <a16:creationId xmlns:a16="http://schemas.microsoft.com/office/drawing/2014/main" id="{8D4924BC-DBE9-CB4D-7B3B-789B68B3B560}"/>
                </a:ext>
              </a:extLst>
            </p:cNvPr>
            <p:cNvCxnSpPr/>
            <p:nvPr/>
          </p:nvCxnSpPr>
          <p:spPr bwMode="auto">
            <a:xfrm>
              <a:off x="7990586" y="3057436"/>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4" name="Straight Connector 633">
              <a:extLst>
                <a:ext uri="{FF2B5EF4-FFF2-40B4-BE49-F238E27FC236}">
                  <a16:creationId xmlns:a16="http://schemas.microsoft.com/office/drawing/2014/main" id="{385EA4BC-C133-4A56-30FC-080EE307DC5C}"/>
                </a:ext>
              </a:extLst>
            </p:cNvPr>
            <p:cNvCxnSpPr/>
            <p:nvPr/>
          </p:nvCxnSpPr>
          <p:spPr bwMode="auto">
            <a:xfrm>
              <a:off x="8013531" y="3081499"/>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5" name="Straight Connector 634">
              <a:extLst>
                <a:ext uri="{FF2B5EF4-FFF2-40B4-BE49-F238E27FC236}">
                  <a16:creationId xmlns:a16="http://schemas.microsoft.com/office/drawing/2014/main" id="{59F84DE7-8833-EF6C-A1D8-EF86793CD8D0}"/>
                </a:ext>
              </a:extLst>
            </p:cNvPr>
            <p:cNvCxnSpPr/>
            <p:nvPr/>
          </p:nvCxnSpPr>
          <p:spPr bwMode="auto">
            <a:xfrm>
              <a:off x="8386584" y="3282484"/>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6" name="Straight Connector 635">
              <a:extLst>
                <a:ext uri="{FF2B5EF4-FFF2-40B4-BE49-F238E27FC236}">
                  <a16:creationId xmlns:a16="http://schemas.microsoft.com/office/drawing/2014/main" id="{48369BFE-B70D-BE1A-020D-849123016102}"/>
                </a:ext>
              </a:extLst>
            </p:cNvPr>
            <p:cNvCxnSpPr/>
            <p:nvPr/>
          </p:nvCxnSpPr>
          <p:spPr bwMode="auto">
            <a:xfrm>
              <a:off x="8334233" y="3170598"/>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7" name="Straight Connector 636">
              <a:extLst>
                <a:ext uri="{FF2B5EF4-FFF2-40B4-BE49-F238E27FC236}">
                  <a16:creationId xmlns:a16="http://schemas.microsoft.com/office/drawing/2014/main" id="{2E97D513-D316-3015-C57B-BB9D6EFCD279}"/>
                </a:ext>
              </a:extLst>
            </p:cNvPr>
            <p:cNvCxnSpPr/>
            <p:nvPr/>
          </p:nvCxnSpPr>
          <p:spPr bwMode="auto">
            <a:xfrm>
              <a:off x="8427422" y="3303625"/>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8" name="Straight Connector 637">
              <a:extLst>
                <a:ext uri="{FF2B5EF4-FFF2-40B4-BE49-F238E27FC236}">
                  <a16:creationId xmlns:a16="http://schemas.microsoft.com/office/drawing/2014/main" id="{AD8CC0E6-9EEA-A94B-F670-CF7DC6B67324}"/>
                </a:ext>
              </a:extLst>
            </p:cNvPr>
            <p:cNvCxnSpPr/>
            <p:nvPr/>
          </p:nvCxnSpPr>
          <p:spPr bwMode="auto">
            <a:xfrm>
              <a:off x="8537526" y="3306430"/>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39" name="Straight Connector 638">
              <a:extLst>
                <a:ext uri="{FF2B5EF4-FFF2-40B4-BE49-F238E27FC236}">
                  <a16:creationId xmlns:a16="http://schemas.microsoft.com/office/drawing/2014/main" id="{F56D3925-57C5-D7E3-8C18-8A2BD2DB1858}"/>
                </a:ext>
              </a:extLst>
            </p:cNvPr>
            <p:cNvCxnSpPr/>
            <p:nvPr/>
          </p:nvCxnSpPr>
          <p:spPr bwMode="auto">
            <a:xfrm>
              <a:off x="8569758" y="3369067"/>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0" name="Straight Connector 639">
              <a:extLst>
                <a:ext uri="{FF2B5EF4-FFF2-40B4-BE49-F238E27FC236}">
                  <a16:creationId xmlns:a16="http://schemas.microsoft.com/office/drawing/2014/main" id="{95E38AFB-1697-7546-A567-2AE09317E3BF}"/>
                </a:ext>
              </a:extLst>
            </p:cNvPr>
            <p:cNvCxnSpPr/>
            <p:nvPr/>
          </p:nvCxnSpPr>
          <p:spPr bwMode="auto">
            <a:xfrm>
              <a:off x="8688278" y="3390961"/>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1" name="Straight Connector 640">
              <a:extLst>
                <a:ext uri="{FF2B5EF4-FFF2-40B4-BE49-F238E27FC236}">
                  <a16:creationId xmlns:a16="http://schemas.microsoft.com/office/drawing/2014/main" id="{F001A0F3-4BBE-DAC0-7273-AD8C5AE6485A}"/>
                </a:ext>
              </a:extLst>
            </p:cNvPr>
            <p:cNvCxnSpPr/>
            <p:nvPr/>
          </p:nvCxnSpPr>
          <p:spPr bwMode="auto">
            <a:xfrm>
              <a:off x="8595834" y="3380243"/>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2" name="Straight Connector 641">
              <a:extLst>
                <a:ext uri="{FF2B5EF4-FFF2-40B4-BE49-F238E27FC236}">
                  <a16:creationId xmlns:a16="http://schemas.microsoft.com/office/drawing/2014/main" id="{02FEDCC0-01F1-618F-EDB5-FE8786A91747}"/>
                </a:ext>
              </a:extLst>
            </p:cNvPr>
            <p:cNvCxnSpPr/>
            <p:nvPr/>
          </p:nvCxnSpPr>
          <p:spPr bwMode="auto">
            <a:xfrm>
              <a:off x="8768604" y="3532426"/>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3" name="Straight Connector 642">
              <a:extLst>
                <a:ext uri="{FF2B5EF4-FFF2-40B4-BE49-F238E27FC236}">
                  <a16:creationId xmlns:a16="http://schemas.microsoft.com/office/drawing/2014/main" id="{CA312E17-AE89-35EA-D273-CD7CB02460FE}"/>
                </a:ext>
              </a:extLst>
            </p:cNvPr>
            <p:cNvCxnSpPr/>
            <p:nvPr/>
          </p:nvCxnSpPr>
          <p:spPr bwMode="auto">
            <a:xfrm>
              <a:off x="8844058" y="3552988"/>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4" name="Straight Connector 643">
              <a:extLst>
                <a:ext uri="{FF2B5EF4-FFF2-40B4-BE49-F238E27FC236}">
                  <a16:creationId xmlns:a16="http://schemas.microsoft.com/office/drawing/2014/main" id="{5C103C1F-05DC-DA90-395F-48C01EF9FB57}"/>
                </a:ext>
              </a:extLst>
            </p:cNvPr>
            <p:cNvCxnSpPr/>
            <p:nvPr/>
          </p:nvCxnSpPr>
          <p:spPr bwMode="auto">
            <a:xfrm>
              <a:off x="9048312" y="3705389"/>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5" name="Straight Connector 644">
              <a:extLst>
                <a:ext uri="{FF2B5EF4-FFF2-40B4-BE49-F238E27FC236}">
                  <a16:creationId xmlns:a16="http://schemas.microsoft.com/office/drawing/2014/main" id="{908C702D-73CB-0317-E22B-A798522E67E6}"/>
                </a:ext>
              </a:extLst>
            </p:cNvPr>
            <p:cNvCxnSpPr/>
            <p:nvPr/>
          </p:nvCxnSpPr>
          <p:spPr bwMode="auto">
            <a:xfrm>
              <a:off x="9058781" y="3705389"/>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6" name="Straight Connector 645">
              <a:extLst>
                <a:ext uri="{FF2B5EF4-FFF2-40B4-BE49-F238E27FC236}">
                  <a16:creationId xmlns:a16="http://schemas.microsoft.com/office/drawing/2014/main" id="{22A1B94F-E5E7-5FF6-AB5A-49267745F653}"/>
                </a:ext>
              </a:extLst>
            </p:cNvPr>
            <p:cNvCxnSpPr/>
            <p:nvPr/>
          </p:nvCxnSpPr>
          <p:spPr bwMode="auto">
            <a:xfrm>
              <a:off x="9084777" y="3737316"/>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7" name="Straight Connector 646">
              <a:extLst>
                <a:ext uri="{FF2B5EF4-FFF2-40B4-BE49-F238E27FC236}">
                  <a16:creationId xmlns:a16="http://schemas.microsoft.com/office/drawing/2014/main" id="{38B3FAD5-B553-03AD-A83B-812B3AA58082}"/>
                </a:ext>
              </a:extLst>
            </p:cNvPr>
            <p:cNvCxnSpPr/>
            <p:nvPr/>
          </p:nvCxnSpPr>
          <p:spPr bwMode="auto">
            <a:xfrm>
              <a:off x="9114264" y="3737316"/>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8" name="Straight Connector 647">
              <a:extLst>
                <a:ext uri="{FF2B5EF4-FFF2-40B4-BE49-F238E27FC236}">
                  <a16:creationId xmlns:a16="http://schemas.microsoft.com/office/drawing/2014/main" id="{FB65757A-4AF8-C2F4-BCEA-08F8158F8ACD}"/>
                </a:ext>
              </a:extLst>
            </p:cNvPr>
            <p:cNvCxnSpPr/>
            <p:nvPr/>
          </p:nvCxnSpPr>
          <p:spPr bwMode="auto">
            <a:xfrm>
              <a:off x="9400037" y="3788878"/>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49" name="Straight Connector 648">
              <a:extLst>
                <a:ext uri="{FF2B5EF4-FFF2-40B4-BE49-F238E27FC236}">
                  <a16:creationId xmlns:a16="http://schemas.microsoft.com/office/drawing/2014/main" id="{6A63E9E5-0D1E-5965-69AF-9953DF02F43C}"/>
                </a:ext>
              </a:extLst>
            </p:cNvPr>
            <p:cNvCxnSpPr/>
            <p:nvPr/>
          </p:nvCxnSpPr>
          <p:spPr bwMode="auto">
            <a:xfrm>
              <a:off x="9422659" y="3801784"/>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0" name="Straight Connector 649">
              <a:extLst>
                <a:ext uri="{FF2B5EF4-FFF2-40B4-BE49-F238E27FC236}">
                  <a16:creationId xmlns:a16="http://schemas.microsoft.com/office/drawing/2014/main" id="{A618A6AC-F15B-BCFF-584C-CF125D6EF750}"/>
                </a:ext>
              </a:extLst>
            </p:cNvPr>
            <p:cNvCxnSpPr/>
            <p:nvPr/>
          </p:nvCxnSpPr>
          <p:spPr bwMode="auto">
            <a:xfrm>
              <a:off x="9462285" y="3864200"/>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1" name="Straight Connector 650">
              <a:extLst>
                <a:ext uri="{FF2B5EF4-FFF2-40B4-BE49-F238E27FC236}">
                  <a16:creationId xmlns:a16="http://schemas.microsoft.com/office/drawing/2014/main" id="{7DE18A91-E9AA-DC88-F5F1-CBB0F08F4BF4}"/>
                </a:ext>
              </a:extLst>
            </p:cNvPr>
            <p:cNvCxnSpPr/>
            <p:nvPr/>
          </p:nvCxnSpPr>
          <p:spPr bwMode="auto">
            <a:xfrm>
              <a:off x="10156032" y="4276493"/>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2" name="Straight Connector 651">
              <a:extLst>
                <a:ext uri="{FF2B5EF4-FFF2-40B4-BE49-F238E27FC236}">
                  <a16:creationId xmlns:a16="http://schemas.microsoft.com/office/drawing/2014/main" id="{AD3255AC-D9CA-C8ED-75D4-D06A782E8934}"/>
                </a:ext>
              </a:extLst>
            </p:cNvPr>
            <p:cNvCxnSpPr/>
            <p:nvPr/>
          </p:nvCxnSpPr>
          <p:spPr bwMode="auto">
            <a:xfrm>
              <a:off x="10170992" y="4278253"/>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3" name="Straight Connector 652">
              <a:extLst>
                <a:ext uri="{FF2B5EF4-FFF2-40B4-BE49-F238E27FC236}">
                  <a16:creationId xmlns:a16="http://schemas.microsoft.com/office/drawing/2014/main" id="{E8768FF6-A908-2E61-CEE1-89EC45D51380}"/>
                </a:ext>
              </a:extLst>
            </p:cNvPr>
            <p:cNvCxnSpPr/>
            <p:nvPr/>
          </p:nvCxnSpPr>
          <p:spPr bwMode="auto">
            <a:xfrm>
              <a:off x="10250464" y="4313419"/>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4" name="Straight Connector 653">
              <a:extLst>
                <a:ext uri="{FF2B5EF4-FFF2-40B4-BE49-F238E27FC236}">
                  <a16:creationId xmlns:a16="http://schemas.microsoft.com/office/drawing/2014/main" id="{91CBE417-C372-B3E9-2576-B6AFE18A9891}"/>
                </a:ext>
              </a:extLst>
            </p:cNvPr>
            <p:cNvCxnSpPr/>
            <p:nvPr/>
          </p:nvCxnSpPr>
          <p:spPr bwMode="auto">
            <a:xfrm>
              <a:off x="10506645" y="4389652"/>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5" name="Straight Connector 654">
              <a:extLst>
                <a:ext uri="{FF2B5EF4-FFF2-40B4-BE49-F238E27FC236}">
                  <a16:creationId xmlns:a16="http://schemas.microsoft.com/office/drawing/2014/main" id="{27FE6B3D-DEED-3029-51C5-563C30991891}"/>
                </a:ext>
              </a:extLst>
            </p:cNvPr>
            <p:cNvCxnSpPr/>
            <p:nvPr/>
          </p:nvCxnSpPr>
          <p:spPr bwMode="auto">
            <a:xfrm>
              <a:off x="10521065" y="4389652"/>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6" name="Straight Connector 655">
              <a:extLst>
                <a:ext uri="{FF2B5EF4-FFF2-40B4-BE49-F238E27FC236}">
                  <a16:creationId xmlns:a16="http://schemas.microsoft.com/office/drawing/2014/main" id="{682C23A8-AD93-DE18-5202-A3A0B1941FEC}"/>
                </a:ext>
              </a:extLst>
            </p:cNvPr>
            <p:cNvCxnSpPr/>
            <p:nvPr/>
          </p:nvCxnSpPr>
          <p:spPr bwMode="auto">
            <a:xfrm>
              <a:off x="10837337" y="4539719"/>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7" name="Straight Connector 656">
              <a:extLst>
                <a:ext uri="{FF2B5EF4-FFF2-40B4-BE49-F238E27FC236}">
                  <a16:creationId xmlns:a16="http://schemas.microsoft.com/office/drawing/2014/main" id="{C80B3CD2-69D2-3CE3-F077-773F5BF10A86}"/>
                </a:ext>
              </a:extLst>
            </p:cNvPr>
            <p:cNvCxnSpPr/>
            <p:nvPr/>
          </p:nvCxnSpPr>
          <p:spPr bwMode="auto">
            <a:xfrm>
              <a:off x="10874736" y="4731481"/>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8" name="Straight Connector 657">
              <a:extLst>
                <a:ext uri="{FF2B5EF4-FFF2-40B4-BE49-F238E27FC236}">
                  <a16:creationId xmlns:a16="http://schemas.microsoft.com/office/drawing/2014/main" id="{4902B70D-B1C2-E6E7-9177-920A60F274D2}"/>
                </a:ext>
              </a:extLst>
            </p:cNvPr>
            <p:cNvCxnSpPr/>
            <p:nvPr/>
          </p:nvCxnSpPr>
          <p:spPr bwMode="auto">
            <a:xfrm>
              <a:off x="11190051" y="4850344"/>
              <a:ext cx="0" cy="86294"/>
            </a:xfrm>
            <a:prstGeom prst="line">
              <a:avLst/>
            </a:prstGeom>
            <a:noFill/>
            <a:ln w="28575" cap="flat" cmpd="sng" algn="ctr">
              <a:solidFill>
                <a:schemeClr val="accent1"/>
              </a:solidFill>
              <a:prstDash val="solid"/>
              <a:round/>
              <a:headEnd type="none" w="med" len="med"/>
              <a:tailEnd type="none" w="med" len="med"/>
            </a:ln>
            <a:effectLst/>
          </p:spPr>
        </p:cxnSp>
        <p:cxnSp>
          <p:nvCxnSpPr>
            <p:cNvPr id="659" name="Straight Connector 658">
              <a:extLst>
                <a:ext uri="{FF2B5EF4-FFF2-40B4-BE49-F238E27FC236}">
                  <a16:creationId xmlns:a16="http://schemas.microsoft.com/office/drawing/2014/main" id="{0AF88874-DA4D-BE38-25D4-369FF833F984}"/>
                </a:ext>
              </a:extLst>
            </p:cNvPr>
            <p:cNvCxnSpPr/>
            <p:nvPr/>
          </p:nvCxnSpPr>
          <p:spPr bwMode="auto">
            <a:xfrm>
              <a:off x="10896240" y="4734286"/>
              <a:ext cx="0" cy="86294"/>
            </a:xfrm>
            <a:prstGeom prst="line">
              <a:avLst/>
            </a:prstGeom>
            <a:noFill/>
            <a:ln w="28575" cap="flat" cmpd="sng" algn="ctr">
              <a:solidFill>
                <a:schemeClr val="accent1"/>
              </a:solidFill>
              <a:prstDash val="solid"/>
              <a:round/>
              <a:headEnd type="none" w="med" len="med"/>
              <a:tailEnd type="none" w="med" len="med"/>
            </a:ln>
            <a:effectLst/>
          </p:spPr>
        </p:cxnSp>
      </p:grpSp>
      <p:grpSp>
        <p:nvGrpSpPr>
          <p:cNvPr id="660" name="Group 659">
            <a:extLst>
              <a:ext uri="{FF2B5EF4-FFF2-40B4-BE49-F238E27FC236}">
                <a16:creationId xmlns:a16="http://schemas.microsoft.com/office/drawing/2014/main" id="{E9B60305-2EA8-E70B-08BB-2B5BF3FD90B8}"/>
              </a:ext>
            </a:extLst>
          </p:cNvPr>
          <p:cNvGrpSpPr/>
          <p:nvPr/>
        </p:nvGrpSpPr>
        <p:grpSpPr>
          <a:xfrm>
            <a:off x="6939342" y="2656248"/>
            <a:ext cx="4482243" cy="2283195"/>
            <a:chOff x="6939342" y="2656248"/>
            <a:chExt cx="4482243" cy="2283195"/>
          </a:xfrm>
        </p:grpSpPr>
        <p:sp>
          <p:nvSpPr>
            <p:cNvPr id="661" name="Freeform: Shape 660">
              <a:extLst>
                <a:ext uri="{FF2B5EF4-FFF2-40B4-BE49-F238E27FC236}">
                  <a16:creationId xmlns:a16="http://schemas.microsoft.com/office/drawing/2014/main" id="{1C3B05DD-FA01-90EF-43FD-842A048264E6}"/>
                </a:ext>
              </a:extLst>
            </p:cNvPr>
            <p:cNvSpPr/>
            <p:nvPr/>
          </p:nvSpPr>
          <p:spPr bwMode="auto">
            <a:xfrm>
              <a:off x="6939342" y="2656248"/>
              <a:ext cx="2709541" cy="1789531"/>
            </a:xfrm>
            <a:custGeom>
              <a:avLst/>
              <a:gdLst>
                <a:gd name="connsiteX0" fmla="*/ 0 w 2709541"/>
                <a:gd name="connsiteY0" fmla="*/ 0 h 1789531"/>
                <a:gd name="connsiteX1" fmla="*/ 103782 w 2709541"/>
                <a:gd name="connsiteY1" fmla="*/ 0 h 1789531"/>
                <a:gd name="connsiteX2" fmla="*/ 103782 w 2709541"/>
                <a:gd name="connsiteY2" fmla="*/ 19634 h 1789531"/>
                <a:gd name="connsiteX3" fmla="*/ 154270 w 2709541"/>
                <a:gd name="connsiteY3" fmla="*/ 19634 h 1789531"/>
                <a:gd name="connsiteX4" fmla="*/ 154270 w 2709541"/>
                <a:gd name="connsiteY4" fmla="*/ 56098 h 1789531"/>
                <a:gd name="connsiteX5" fmla="*/ 182319 w 2709541"/>
                <a:gd name="connsiteY5" fmla="*/ 56098 h 1789531"/>
                <a:gd name="connsiteX6" fmla="*/ 182319 w 2709541"/>
                <a:gd name="connsiteY6" fmla="*/ 70123 h 1789531"/>
                <a:gd name="connsiteX7" fmla="*/ 263662 w 2709541"/>
                <a:gd name="connsiteY7" fmla="*/ 70123 h 1789531"/>
                <a:gd name="connsiteX8" fmla="*/ 263662 w 2709541"/>
                <a:gd name="connsiteY8" fmla="*/ 84147 h 1789531"/>
                <a:gd name="connsiteX9" fmla="*/ 302930 w 2709541"/>
                <a:gd name="connsiteY9" fmla="*/ 84147 h 1789531"/>
                <a:gd name="connsiteX10" fmla="*/ 302930 w 2709541"/>
                <a:gd name="connsiteY10" fmla="*/ 100977 h 1789531"/>
                <a:gd name="connsiteX11" fmla="*/ 347809 w 2709541"/>
                <a:gd name="connsiteY11" fmla="*/ 100977 h 1789531"/>
                <a:gd name="connsiteX12" fmla="*/ 347809 w 2709541"/>
                <a:gd name="connsiteY12" fmla="*/ 159880 h 1789531"/>
                <a:gd name="connsiteX13" fmla="*/ 347809 w 2709541"/>
                <a:gd name="connsiteY13" fmla="*/ 159880 h 1789531"/>
                <a:gd name="connsiteX14" fmla="*/ 347809 w 2709541"/>
                <a:gd name="connsiteY14" fmla="*/ 199148 h 1789531"/>
                <a:gd name="connsiteX15" fmla="*/ 389883 w 2709541"/>
                <a:gd name="connsiteY15" fmla="*/ 199148 h 1789531"/>
                <a:gd name="connsiteX16" fmla="*/ 389883 w 2709541"/>
                <a:gd name="connsiteY16" fmla="*/ 230002 h 1789531"/>
                <a:gd name="connsiteX17" fmla="*/ 420737 w 2709541"/>
                <a:gd name="connsiteY17" fmla="*/ 230002 h 1789531"/>
                <a:gd name="connsiteX18" fmla="*/ 420737 w 2709541"/>
                <a:gd name="connsiteY18" fmla="*/ 230002 h 1789531"/>
                <a:gd name="connsiteX19" fmla="*/ 420737 w 2709541"/>
                <a:gd name="connsiteY19" fmla="*/ 246832 h 1789531"/>
                <a:gd name="connsiteX20" fmla="*/ 460005 w 2709541"/>
                <a:gd name="connsiteY20" fmla="*/ 246832 h 1789531"/>
                <a:gd name="connsiteX21" fmla="*/ 460005 w 2709541"/>
                <a:gd name="connsiteY21" fmla="*/ 263661 h 1789531"/>
                <a:gd name="connsiteX22" fmla="*/ 518908 w 2709541"/>
                <a:gd name="connsiteY22" fmla="*/ 263661 h 1789531"/>
                <a:gd name="connsiteX23" fmla="*/ 518908 w 2709541"/>
                <a:gd name="connsiteY23" fmla="*/ 286100 h 1789531"/>
                <a:gd name="connsiteX24" fmla="*/ 535738 w 2709541"/>
                <a:gd name="connsiteY24" fmla="*/ 286100 h 1789531"/>
                <a:gd name="connsiteX25" fmla="*/ 535738 w 2709541"/>
                <a:gd name="connsiteY25" fmla="*/ 339394 h 1789531"/>
                <a:gd name="connsiteX26" fmla="*/ 566592 w 2709541"/>
                <a:gd name="connsiteY26" fmla="*/ 339394 h 1789531"/>
                <a:gd name="connsiteX27" fmla="*/ 566592 w 2709541"/>
                <a:gd name="connsiteY27" fmla="*/ 361833 h 1789531"/>
                <a:gd name="connsiteX28" fmla="*/ 645129 w 2709541"/>
                <a:gd name="connsiteY28" fmla="*/ 361833 h 1789531"/>
                <a:gd name="connsiteX29" fmla="*/ 659154 w 2709541"/>
                <a:gd name="connsiteY29" fmla="*/ 375858 h 1789531"/>
                <a:gd name="connsiteX30" fmla="*/ 704032 w 2709541"/>
                <a:gd name="connsiteY30" fmla="*/ 375858 h 1789531"/>
                <a:gd name="connsiteX31" fmla="*/ 704032 w 2709541"/>
                <a:gd name="connsiteY31" fmla="*/ 415126 h 1789531"/>
                <a:gd name="connsiteX32" fmla="*/ 704032 w 2709541"/>
                <a:gd name="connsiteY32" fmla="*/ 415126 h 1789531"/>
                <a:gd name="connsiteX33" fmla="*/ 704032 w 2709541"/>
                <a:gd name="connsiteY33" fmla="*/ 460005 h 1789531"/>
                <a:gd name="connsiteX34" fmla="*/ 737691 w 2709541"/>
                <a:gd name="connsiteY34" fmla="*/ 460005 h 1789531"/>
                <a:gd name="connsiteX35" fmla="*/ 737691 w 2709541"/>
                <a:gd name="connsiteY35" fmla="*/ 496469 h 1789531"/>
                <a:gd name="connsiteX36" fmla="*/ 863912 w 2709541"/>
                <a:gd name="connsiteY36" fmla="*/ 496469 h 1789531"/>
                <a:gd name="connsiteX37" fmla="*/ 863912 w 2709541"/>
                <a:gd name="connsiteY37" fmla="*/ 535737 h 1789531"/>
                <a:gd name="connsiteX38" fmla="*/ 880741 w 2709541"/>
                <a:gd name="connsiteY38" fmla="*/ 535737 h 1789531"/>
                <a:gd name="connsiteX39" fmla="*/ 880741 w 2709541"/>
                <a:gd name="connsiteY39" fmla="*/ 577811 h 1789531"/>
                <a:gd name="connsiteX40" fmla="*/ 897571 w 2709541"/>
                <a:gd name="connsiteY40" fmla="*/ 577811 h 1789531"/>
                <a:gd name="connsiteX41" fmla="*/ 897571 w 2709541"/>
                <a:gd name="connsiteY41" fmla="*/ 631104 h 1789531"/>
                <a:gd name="connsiteX42" fmla="*/ 917205 w 2709541"/>
                <a:gd name="connsiteY42" fmla="*/ 631104 h 1789531"/>
                <a:gd name="connsiteX43" fmla="*/ 917205 w 2709541"/>
                <a:gd name="connsiteY43" fmla="*/ 656348 h 1789531"/>
                <a:gd name="connsiteX44" fmla="*/ 959279 w 2709541"/>
                <a:gd name="connsiteY44" fmla="*/ 656348 h 1789531"/>
                <a:gd name="connsiteX45" fmla="*/ 959279 w 2709541"/>
                <a:gd name="connsiteY45" fmla="*/ 661958 h 1789531"/>
                <a:gd name="connsiteX46" fmla="*/ 1006962 w 2709541"/>
                <a:gd name="connsiteY46" fmla="*/ 661958 h 1789531"/>
                <a:gd name="connsiteX47" fmla="*/ 1006962 w 2709541"/>
                <a:gd name="connsiteY47" fmla="*/ 690007 h 1789531"/>
                <a:gd name="connsiteX48" fmla="*/ 1043426 w 2709541"/>
                <a:gd name="connsiteY48" fmla="*/ 690007 h 1789531"/>
                <a:gd name="connsiteX49" fmla="*/ 1043426 w 2709541"/>
                <a:gd name="connsiteY49" fmla="*/ 712446 h 1789531"/>
                <a:gd name="connsiteX50" fmla="*/ 1043426 w 2709541"/>
                <a:gd name="connsiteY50" fmla="*/ 712446 h 1789531"/>
                <a:gd name="connsiteX51" fmla="*/ 1043426 w 2709541"/>
                <a:gd name="connsiteY51" fmla="*/ 740496 h 1789531"/>
                <a:gd name="connsiteX52" fmla="*/ 1077085 w 2709541"/>
                <a:gd name="connsiteY52" fmla="*/ 740496 h 1789531"/>
                <a:gd name="connsiteX53" fmla="*/ 1077085 w 2709541"/>
                <a:gd name="connsiteY53" fmla="*/ 830253 h 1789531"/>
                <a:gd name="connsiteX54" fmla="*/ 1096719 w 2709541"/>
                <a:gd name="connsiteY54" fmla="*/ 830253 h 1789531"/>
                <a:gd name="connsiteX55" fmla="*/ 1096719 w 2709541"/>
                <a:gd name="connsiteY55" fmla="*/ 830253 h 1789531"/>
                <a:gd name="connsiteX56" fmla="*/ 1096719 w 2709541"/>
                <a:gd name="connsiteY56" fmla="*/ 858302 h 1789531"/>
                <a:gd name="connsiteX57" fmla="*/ 1175257 w 2709541"/>
                <a:gd name="connsiteY57" fmla="*/ 858302 h 1789531"/>
                <a:gd name="connsiteX58" fmla="*/ 1175257 w 2709541"/>
                <a:gd name="connsiteY58" fmla="*/ 866716 h 1789531"/>
                <a:gd name="connsiteX59" fmla="*/ 1222940 w 2709541"/>
                <a:gd name="connsiteY59" fmla="*/ 866716 h 1789531"/>
                <a:gd name="connsiteX60" fmla="*/ 1222940 w 2709541"/>
                <a:gd name="connsiteY60" fmla="*/ 883546 h 1789531"/>
                <a:gd name="connsiteX61" fmla="*/ 1242575 w 2709541"/>
                <a:gd name="connsiteY61" fmla="*/ 883546 h 1789531"/>
                <a:gd name="connsiteX62" fmla="*/ 1242575 w 2709541"/>
                <a:gd name="connsiteY62" fmla="*/ 920010 h 1789531"/>
                <a:gd name="connsiteX63" fmla="*/ 1259404 w 2709541"/>
                <a:gd name="connsiteY63" fmla="*/ 920010 h 1789531"/>
                <a:gd name="connsiteX64" fmla="*/ 1259404 w 2709541"/>
                <a:gd name="connsiteY64" fmla="*/ 973303 h 1789531"/>
                <a:gd name="connsiteX65" fmla="*/ 1365991 w 2709541"/>
                <a:gd name="connsiteY65" fmla="*/ 973303 h 1789531"/>
                <a:gd name="connsiteX66" fmla="*/ 1365991 w 2709541"/>
                <a:gd name="connsiteY66" fmla="*/ 992937 h 1789531"/>
                <a:gd name="connsiteX67" fmla="*/ 1394040 w 2709541"/>
                <a:gd name="connsiteY67" fmla="*/ 992937 h 1789531"/>
                <a:gd name="connsiteX68" fmla="*/ 1394040 w 2709541"/>
                <a:gd name="connsiteY68" fmla="*/ 1023791 h 1789531"/>
                <a:gd name="connsiteX69" fmla="*/ 1399650 w 2709541"/>
                <a:gd name="connsiteY69" fmla="*/ 1029401 h 1789531"/>
                <a:gd name="connsiteX70" fmla="*/ 1413674 w 2709541"/>
                <a:gd name="connsiteY70" fmla="*/ 1029401 h 1789531"/>
                <a:gd name="connsiteX71" fmla="*/ 1413674 w 2709541"/>
                <a:gd name="connsiteY71" fmla="*/ 1082694 h 1789531"/>
                <a:gd name="connsiteX72" fmla="*/ 1430503 w 2709541"/>
                <a:gd name="connsiteY72" fmla="*/ 1082694 h 1789531"/>
                <a:gd name="connsiteX73" fmla="*/ 1430503 w 2709541"/>
                <a:gd name="connsiteY73" fmla="*/ 1141597 h 1789531"/>
                <a:gd name="connsiteX74" fmla="*/ 1447333 w 2709541"/>
                <a:gd name="connsiteY74" fmla="*/ 1141597 h 1789531"/>
                <a:gd name="connsiteX75" fmla="*/ 1447333 w 2709541"/>
                <a:gd name="connsiteY75" fmla="*/ 1203305 h 1789531"/>
                <a:gd name="connsiteX76" fmla="*/ 1520260 w 2709541"/>
                <a:gd name="connsiteY76" fmla="*/ 1203305 h 1789531"/>
                <a:gd name="connsiteX77" fmla="*/ 1520260 w 2709541"/>
                <a:gd name="connsiteY77" fmla="*/ 1214525 h 1789531"/>
                <a:gd name="connsiteX78" fmla="*/ 1593188 w 2709541"/>
                <a:gd name="connsiteY78" fmla="*/ 1214525 h 1789531"/>
                <a:gd name="connsiteX79" fmla="*/ 1593188 w 2709541"/>
                <a:gd name="connsiteY79" fmla="*/ 1262208 h 1789531"/>
                <a:gd name="connsiteX80" fmla="*/ 1610018 w 2709541"/>
                <a:gd name="connsiteY80" fmla="*/ 1262208 h 1789531"/>
                <a:gd name="connsiteX81" fmla="*/ 1610018 w 2709541"/>
                <a:gd name="connsiteY81" fmla="*/ 1335136 h 1789531"/>
                <a:gd name="connsiteX82" fmla="*/ 1635262 w 2709541"/>
                <a:gd name="connsiteY82" fmla="*/ 1335136 h 1789531"/>
                <a:gd name="connsiteX83" fmla="*/ 1635262 w 2709541"/>
                <a:gd name="connsiteY83" fmla="*/ 1377210 h 1789531"/>
                <a:gd name="connsiteX84" fmla="*/ 1694165 w 2709541"/>
                <a:gd name="connsiteY84" fmla="*/ 1377210 h 1789531"/>
                <a:gd name="connsiteX85" fmla="*/ 1688555 w 2709541"/>
                <a:gd name="connsiteY85" fmla="*/ 1382820 h 1789531"/>
                <a:gd name="connsiteX86" fmla="*/ 1744653 w 2709541"/>
                <a:gd name="connsiteY86" fmla="*/ 1382820 h 1789531"/>
                <a:gd name="connsiteX87" fmla="*/ 1744653 w 2709541"/>
                <a:gd name="connsiteY87" fmla="*/ 1427698 h 1789531"/>
                <a:gd name="connsiteX88" fmla="*/ 1789532 w 2709541"/>
                <a:gd name="connsiteY88" fmla="*/ 1427698 h 1789531"/>
                <a:gd name="connsiteX89" fmla="*/ 1789532 w 2709541"/>
                <a:gd name="connsiteY89" fmla="*/ 1472577 h 1789531"/>
                <a:gd name="connsiteX90" fmla="*/ 1946606 w 2709541"/>
                <a:gd name="connsiteY90" fmla="*/ 1472577 h 1789531"/>
                <a:gd name="connsiteX91" fmla="*/ 1946606 w 2709541"/>
                <a:gd name="connsiteY91" fmla="*/ 1500626 h 1789531"/>
                <a:gd name="connsiteX92" fmla="*/ 1974656 w 2709541"/>
                <a:gd name="connsiteY92" fmla="*/ 1500626 h 1789531"/>
                <a:gd name="connsiteX93" fmla="*/ 1974656 w 2709541"/>
                <a:gd name="connsiteY93" fmla="*/ 1528675 h 1789531"/>
                <a:gd name="connsiteX94" fmla="*/ 2002705 w 2709541"/>
                <a:gd name="connsiteY94" fmla="*/ 1528675 h 1789531"/>
                <a:gd name="connsiteX95" fmla="*/ 2002705 w 2709541"/>
                <a:gd name="connsiteY95" fmla="*/ 1553919 h 1789531"/>
                <a:gd name="connsiteX96" fmla="*/ 2002705 w 2709541"/>
                <a:gd name="connsiteY96" fmla="*/ 1553919 h 1789531"/>
                <a:gd name="connsiteX97" fmla="*/ 2022339 w 2709541"/>
                <a:gd name="connsiteY97" fmla="*/ 1573553 h 1789531"/>
                <a:gd name="connsiteX98" fmla="*/ 2086852 w 2709541"/>
                <a:gd name="connsiteY98" fmla="*/ 1573553 h 1789531"/>
                <a:gd name="connsiteX99" fmla="*/ 2086852 w 2709541"/>
                <a:gd name="connsiteY99" fmla="*/ 1590383 h 1789531"/>
                <a:gd name="connsiteX100" fmla="*/ 2271976 w 2709541"/>
                <a:gd name="connsiteY100" fmla="*/ 1590383 h 1789531"/>
                <a:gd name="connsiteX101" fmla="*/ 2271976 w 2709541"/>
                <a:gd name="connsiteY101" fmla="*/ 1604407 h 1789531"/>
                <a:gd name="connsiteX102" fmla="*/ 2333684 w 2709541"/>
                <a:gd name="connsiteY102" fmla="*/ 1604407 h 1789531"/>
                <a:gd name="connsiteX103" fmla="*/ 2333684 w 2709541"/>
                <a:gd name="connsiteY103" fmla="*/ 1615627 h 1789531"/>
                <a:gd name="connsiteX104" fmla="*/ 2468319 w 2709541"/>
                <a:gd name="connsiteY104" fmla="*/ 1615627 h 1789531"/>
                <a:gd name="connsiteX105" fmla="*/ 2468319 w 2709541"/>
                <a:gd name="connsiteY105" fmla="*/ 1671725 h 1789531"/>
                <a:gd name="connsiteX106" fmla="*/ 2499173 w 2709541"/>
                <a:gd name="connsiteY106" fmla="*/ 1671725 h 1789531"/>
                <a:gd name="connsiteX107" fmla="*/ 2499173 w 2709541"/>
                <a:gd name="connsiteY107" fmla="*/ 1713799 h 1789531"/>
                <a:gd name="connsiteX108" fmla="*/ 2507588 w 2709541"/>
                <a:gd name="connsiteY108" fmla="*/ 1713799 h 1789531"/>
                <a:gd name="connsiteX109" fmla="*/ 2507588 w 2709541"/>
                <a:gd name="connsiteY109" fmla="*/ 1772702 h 1789531"/>
                <a:gd name="connsiteX110" fmla="*/ 2524418 w 2709541"/>
                <a:gd name="connsiteY110" fmla="*/ 1772702 h 1789531"/>
                <a:gd name="connsiteX111" fmla="*/ 2524418 w 2709541"/>
                <a:gd name="connsiteY111" fmla="*/ 1789531 h 1789531"/>
                <a:gd name="connsiteX112" fmla="*/ 2709541 w 2709541"/>
                <a:gd name="connsiteY112" fmla="*/ 1789531 h 1789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2709541" h="1789531">
                  <a:moveTo>
                    <a:pt x="0" y="0"/>
                  </a:moveTo>
                  <a:lnTo>
                    <a:pt x="103782" y="0"/>
                  </a:lnTo>
                  <a:lnTo>
                    <a:pt x="103782" y="19634"/>
                  </a:lnTo>
                  <a:lnTo>
                    <a:pt x="154270" y="19634"/>
                  </a:lnTo>
                  <a:lnTo>
                    <a:pt x="154270" y="56098"/>
                  </a:lnTo>
                  <a:lnTo>
                    <a:pt x="182319" y="56098"/>
                  </a:lnTo>
                  <a:lnTo>
                    <a:pt x="182319" y="70123"/>
                  </a:lnTo>
                  <a:lnTo>
                    <a:pt x="263662" y="70123"/>
                  </a:lnTo>
                  <a:lnTo>
                    <a:pt x="263662" y="84147"/>
                  </a:lnTo>
                  <a:lnTo>
                    <a:pt x="302930" y="84147"/>
                  </a:lnTo>
                  <a:lnTo>
                    <a:pt x="302930" y="100977"/>
                  </a:lnTo>
                  <a:lnTo>
                    <a:pt x="347809" y="100977"/>
                  </a:lnTo>
                  <a:lnTo>
                    <a:pt x="347809" y="159880"/>
                  </a:lnTo>
                  <a:lnTo>
                    <a:pt x="347809" y="159880"/>
                  </a:lnTo>
                  <a:lnTo>
                    <a:pt x="347809" y="199148"/>
                  </a:lnTo>
                  <a:lnTo>
                    <a:pt x="389883" y="199148"/>
                  </a:lnTo>
                  <a:lnTo>
                    <a:pt x="389883" y="230002"/>
                  </a:lnTo>
                  <a:lnTo>
                    <a:pt x="420737" y="230002"/>
                  </a:lnTo>
                  <a:lnTo>
                    <a:pt x="420737" y="230002"/>
                  </a:lnTo>
                  <a:lnTo>
                    <a:pt x="420737" y="246832"/>
                  </a:lnTo>
                  <a:lnTo>
                    <a:pt x="460005" y="246832"/>
                  </a:lnTo>
                  <a:lnTo>
                    <a:pt x="460005" y="263661"/>
                  </a:lnTo>
                  <a:lnTo>
                    <a:pt x="518908" y="263661"/>
                  </a:lnTo>
                  <a:lnTo>
                    <a:pt x="518908" y="286100"/>
                  </a:lnTo>
                  <a:lnTo>
                    <a:pt x="535738" y="286100"/>
                  </a:lnTo>
                  <a:lnTo>
                    <a:pt x="535738" y="339394"/>
                  </a:lnTo>
                  <a:lnTo>
                    <a:pt x="566592" y="339394"/>
                  </a:lnTo>
                  <a:lnTo>
                    <a:pt x="566592" y="361833"/>
                  </a:lnTo>
                  <a:lnTo>
                    <a:pt x="645129" y="361833"/>
                  </a:lnTo>
                  <a:lnTo>
                    <a:pt x="659154" y="375858"/>
                  </a:lnTo>
                  <a:lnTo>
                    <a:pt x="704032" y="375858"/>
                  </a:lnTo>
                  <a:lnTo>
                    <a:pt x="704032" y="415126"/>
                  </a:lnTo>
                  <a:lnTo>
                    <a:pt x="704032" y="415126"/>
                  </a:lnTo>
                  <a:lnTo>
                    <a:pt x="704032" y="460005"/>
                  </a:lnTo>
                  <a:lnTo>
                    <a:pt x="737691" y="460005"/>
                  </a:lnTo>
                  <a:lnTo>
                    <a:pt x="737691" y="496469"/>
                  </a:lnTo>
                  <a:lnTo>
                    <a:pt x="863912" y="496469"/>
                  </a:lnTo>
                  <a:lnTo>
                    <a:pt x="863912" y="535737"/>
                  </a:lnTo>
                  <a:lnTo>
                    <a:pt x="880741" y="535737"/>
                  </a:lnTo>
                  <a:lnTo>
                    <a:pt x="880741" y="577811"/>
                  </a:lnTo>
                  <a:lnTo>
                    <a:pt x="897571" y="577811"/>
                  </a:lnTo>
                  <a:lnTo>
                    <a:pt x="897571" y="631104"/>
                  </a:lnTo>
                  <a:lnTo>
                    <a:pt x="917205" y="631104"/>
                  </a:lnTo>
                  <a:lnTo>
                    <a:pt x="917205" y="656348"/>
                  </a:lnTo>
                  <a:lnTo>
                    <a:pt x="959279" y="656348"/>
                  </a:lnTo>
                  <a:lnTo>
                    <a:pt x="959279" y="661958"/>
                  </a:lnTo>
                  <a:lnTo>
                    <a:pt x="1006962" y="661958"/>
                  </a:lnTo>
                  <a:lnTo>
                    <a:pt x="1006962" y="690007"/>
                  </a:lnTo>
                  <a:lnTo>
                    <a:pt x="1043426" y="690007"/>
                  </a:lnTo>
                  <a:lnTo>
                    <a:pt x="1043426" y="712446"/>
                  </a:lnTo>
                  <a:lnTo>
                    <a:pt x="1043426" y="712446"/>
                  </a:lnTo>
                  <a:lnTo>
                    <a:pt x="1043426" y="740496"/>
                  </a:lnTo>
                  <a:lnTo>
                    <a:pt x="1077085" y="740496"/>
                  </a:lnTo>
                  <a:lnTo>
                    <a:pt x="1077085" y="830253"/>
                  </a:lnTo>
                  <a:lnTo>
                    <a:pt x="1096719" y="830253"/>
                  </a:lnTo>
                  <a:lnTo>
                    <a:pt x="1096719" y="830253"/>
                  </a:lnTo>
                  <a:lnTo>
                    <a:pt x="1096719" y="858302"/>
                  </a:lnTo>
                  <a:lnTo>
                    <a:pt x="1175257" y="858302"/>
                  </a:lnTo>
                  <a:lnTo>
                    <a:pt x="1175257" y="866716"/>
                  </a:lnTo>
                  <a:lnTo>
                    <a:pt x="1222940" y="866716"/>
                  </a:lnTo>
                  <a:lnTo>
                    <a:pt x="1222940" y="883546"/>
                  </a:lnTo>
                  <a:lnTo>
                    <a:pt x="1242575" y="883546"/>
                  </a:lnTo>
                  <a:lnTo>
                    <a:pt x="1242575" y="920010"/>
                  </a:lnTo>
                  <a:lnTo>
                    <a:pt x="1259404" y="920010"/>
                  </a:lnTo>
                  <a:lnTo>
                    <a:pt x="1259404" y="973303"/>
                  </a:lnTo>
                  <a:lnTo>
                    <a:pt x="1365991" y="973303"/>
                  </a:lnTo>
                  <a:lnTo>
                    <a:pt x="1365991" y="992937"/>
                  </a:lnTo>
                  <a:lnTo>
                    <a:pt x="1394040" y="992937"/>
                  </a:lnTo>
                  <a:lnTo>
                    <a:pt x="1394040" y="1023791"/>
                  </a:lnTo>
                  <a:lnTo>
                    <a:pt x="1399650" y="1029401"/>
                  </a:lnTo>
                  <a:lnTo>
                    <a:pt x="1413674" y="1029401"/>
                  </a:lnTo>
                  <a:lnTo>
                    <a:pt x="1413674" y="1082694"/>
                  </a:lnTo>
                  <a:lnTo>
                    <a:pt x="1430503" y="1082694"/>
                  </a:lnTo>
                  <a:lnTo>
                    <a:pt x="1430503" y="1141597"/>
                  </a:lnTo>
                  <a:lnTo>
                    <a:pt x="1447333" y="1141597"/>
                  </a:lnTo>
                  <a:lnTo>
                    <a:pt x="1447333" y="1203305"/>
                  </a:lnTo>
                  <a:lnTo>
                    <a:pt x="1520260" y="1203305"/>
                  </a:lnTo>
                  <a:lnTo>
                    <a:pt x="1520260" y="1214525"/>
                  </a:lnTo>
                  <a:lnTo>
                    <a:pt x="1593188" y="1214525"/>
                  </a:lnTo>
                  <a:lnTo>
                    <a:pt x="1593188" y="1262208"/>
                  </a:lnTo>
                  <a:lnTo>
                    <a:pt x="1610018" y="1262208"/>
                  </a:lnTo>
                  <a:lnTo>
                    <a:pt x="1610018" y="1335136"/>
                  </a:lnTo>
                  <a:lnTo>
                    <a:pt x="1635262" y="1335136"/>
                  </a:lnTo>
                  <a:lnTo>
                    <a:pt x="1635262" y="1377210"/>
                  </a:lnTo>
                  <a:lnTo>
                    <a:pt x="1694165" y="1377210"/>
                  </a:lnTo>
                  <a:lnTo>
                    <a:pt x="1688555" y="1382820"/>
                  </a:lnTo>
                  <a:lnTo>
                    <a:pt x="1744653" y="1382820"/>
                  </a:lnTo>
                  <a:lnTo>
                    <a:pt x="1744653" y="1427698"/>
                  </a:lnTo>
                  <a:lnTo>
                    <a:pt x="1789532" y="1427698"/>
                  </a:lnTo>
                  <a:lnTo>
                    <a:pt x="1789532" y="1472577"/>
                  </a:lnTo>
                  <a:lnTo>
                    <a:pt x="1946606" y="1472577"/>
                  </a:lnTo>
                  <a:lnTo>
                    <a:pt x="1946606" y="1500626"/>
                  </a:lnTo>
                  <a:lnTo>
                    <a:pt x="1974656" y="1500626"/>
                  </a:lnTo>
                  <a:lnTo>
                    <a:pt x="1974656" y="1528675"/>
                  </a:lnTo>
                  <a:lnTo>
                    <a:pt x="2002705" y="1528675"/>
                  </a:lnTo>
                  <a:lnTo>
                    <a:pt x="2002705" y="1553919"/>
                  </a:lnTo>
                  <a:lnTo>
                    <a:pt x="2002705" y="1553919"/>
                  </a:lnTo>
                  <a:lnTo>
                    <a:pt x="2022339" y="1573553"/>
                  </a:lnTo>
                  <a:lnTo>
                    <a:pt x="2086852" y="1573553"/>
                  </a:lnTo>
                  <a:lnTo>
                    <a:pt x="2086852" y="1590383"/>
                  </a:lnTo>
                  <a:lnTo>
                    <a:pt x="2271976" y="1590383"/>
                  </a:lnTo>
                  <a:lnTo>
                    <a:pt x="2271976" y="1604407"/>
                  </a:lnTo>
                  <a:lnTo>
                    <a:pt x="2333684" y="1604407"/>
                  </a:lnTo>
                  <a:lnTo>
                    <a:pt x="2333684" y="1615627"/>
                  </a:lnTo>
                  <a:lnTo>
                    <a:pt x="2468319" y="1615627"/>
                  </a:lnTo>
                  <a:lnTo>
                    <a:pt x="2468319" y="1671725"/>
                  </a:lnTo>
                  <a:lnTo>
                    <a:pt x="2499173" y="1671725"/>
                  </a:lnTo>
                  <a:lnTo>
                    <a:pt x="2499173" y="1713799"/>
                  </a:lnTo>
                  <a:lnTo>
                    <a:pt x="2507588" y="1713799"/>
                  </a:lnTo>
                  <a:lnTo>
                    <a:pt x="2507588" y="1772702"/>
                  </a:lnTo>
                  <a:lnTo>
                    <a:pt x="2524418" y="1772702"/>
                  </a:lnTo>
                  <a:lnTo>
                    <a:pt x="2524418" y="1789531"/>
                  </a:lnTo>
                  <a:lnTo>
                    <a:pt x="2709541" y="1789531"/>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62" name="Freeform: Shape 661">
              <a:extLst>
                <a:ext uri="{FF2B5EF4-FFF2-40B4-BE49-F238E27FC236}">
                  <a16:creationId xmlns:a16="http://schemas.microsoft.com/office/drawing/2014/main" id="{488C2EE0-EE31-9929-8BFC-71DAA5EDA3FF}"/>
                </a:ext>
              </a:extLst>
            </p:cNvPr>
            <p:cNvSpPr/>
            <p:nvPr/>
          </p:nvSpPr>
          <p:spPr bwMode="auto">
            <a:xfrm>
              <a:off x="9634859" y="4462609"/>
              <a:ext cx="1786726" cy="476834"/>
            </a:xfrm>
            <a:custGeom>
              <a:avLst/>
              <a:gdLst>
                <a:gd name="connsiteX0" fmla="*/ 0 w 1786726"/>
                <a:gd name="connsiteY0" fmla="*/ 0 h 476834"/>
                <a:gd name="connsiteX1" fmla="*/ 131831 w 1786726"/>
                <a:gd name="connsiteY1" fmla="*/ 0 h 476834"/>
                <a:gd name="connsiteX2" fmla="*/ 131831 w 1786726"/>
                <a:gd name="connsiteY2" fmla="*/ 25244 h 476834"/>
                <a:gd name="connsiteX3" fmla="*/ 162685 w 1786726"/>
                <a:gd name="connsiteY3" fmla="*/ 25244 h 476834"/>
                <a:gd name="connsiteX4" fmla="*/ 162685 w 1786726"/>
                <a:gd name="connsiteY4" fmla="*/ 64512 h 476834"/>
                <a:gd name="connsiteX5" fmla="*/ 367443 w 1786726"/>
                <a:gd name="connsiteY5" fmla="*/ 64512 h 476834"/>
                <a:gd name="connsiteX6" fmla="*/ 367443 w 1786726"/>
                <a:gd name="connsiteY6" fmla="*/ 92562 h 476834"/>
                <a:gd name="connsiteX7" fmla="*/ 507688 w 1786726"/>
                <a:gd name="connsiteY7" fmla="*/ 92562 h 476834"/>
                <a:gd name="connsiteX8" fmla="*/ 507688 w 1786726"/>
                <a:gd name="connsiteY8" fmla="*/ 171099 h 476834"/>
                <a:gd name="connsiteX9" fmla="*/ 538542 w 1786726"/>
                <a:gd name="connsiteY9" fmla="*/ 171099 h 476834"/>
                <a:gd name="connsiteX10" fmla="*/ 538542 w 1786726"/>
                <a:gd name="connsiteY10" fmla="*/ 215978 h 476834"/>
                <a:gd name="connsiteX11" fmla="*/ 628299 w 1786726"/>
                <a:gd name="connsiteY11" fmla="*/ 215978 h 476834"/>
                <a:gd name="connsiteX12" fmla="*/ 628299 w 1786726"/>
                <a:gd name="connsiteY12" fmla="*/ 238417 h 476834"/>
                <a:gd name="connsiteX13" fmla="*/ 855497 w 1786726"/>
                <a:gd name="connsiteY13" fmla="*/ 238417 h 476834"/>
                <a:gd name="connsiteX14" fmla="*/ 855497 w 1786726"/>
                <a:gd name="connsiteY14" fmla="*/ 274881 h 476834"/>
                <a:gd name="connsiteX15" fmla="*/ 875131 w 1786726"/>
                <a:gd name="connsiteY15" fmla="*/ 274881 h 476834"/>
                <a:gd name="connsiteX16" fmla="*/ 875131 w 1786726"/>
                <a:gd name="connsiteY16" fmla="*/ 308539 h 476834"/>
                <a:gd name="connsiteX17" fmla="*/ 990132 w 1786726"/>
                <a:gd name="connsiteY17" fmla="*/ 308539 h 476834"/>
                <a:gd name="connsiteX18" fmla="*/ 990132 w 1786726"/>
                <a:gd name="connsiteY18" fmla="*/ 384272 h 476834"/>
                <a:gd name="connsiteX19" fmla="*/ 1579163 w 1786726"/>
                <a:gd name="connsiteY19" fmla="*/ 384272 h 476834"/>
                <a:gd name="connsiteX20" fmla="*/ 1579163 w 1786726"/>
                <a:gd name="connsiteY20" fmla="*/ 476834 h 476834"/>
                <a:gd name="connsiteX21" fmla="*/ 1786726 w 1786726"/>
                <a:gd name="connsiteY21" fmla="*/ 476834 h 47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86726" h="476834">
                  <a:moveTo>
                    <a:pt x="0" y="0"/>
                  </a:moveTo>
                  <a:lnTo>
                    <a:pt x="131831" y="0"/>
                  </a:lnTo>
                  <a:lnTo>
                    <a:pt x="131831" y="25244"/>
                  </a:lnTo>
                  <a:lnTo>
                    <a:pt x="162685" y="25244"/>
                  </a:lnTo>
                  <a:lnTo>
                    <a:pt x="162685" y="64512"/>
                  </a:lnTo>
                  <a:lnTo>
                    <a:pt x="367443" y="64512"/>
                  </a:lnTo>
                  <a:lnTo>
                    <a:pt x="367443" y="92562"/>
                  </a:lnTo>
                  <a:lnTo>
                    <a:pt x="507688" y="92562"/>
                  </a:lnTo>
                  <a:lnTo>
                    <a:pt x="507688" y="171099"/>
                  </a:lnTo>
                  <a:lnTo>
                    <a:pt x="538542" y="171099"/>
                  </a:lnTo>
                  <a:lnTo>
                    <a:pt x="538542" y="215978"/>
                  </a:lnTo>
                  <a:lnTo>
                    <a:pt x="628299" y="215978"/>
                  </a:lnTo>
                  <a:lnTo>
                    <a:pt x="628299" y="238417"/>
                  </a:lnTo>
                  <a:lnTo>
                    <a:pt x="855497" y="238417"/>
                  </a:lnTo>
                  <a:lnTo>
                    <a:pt x="855497" y="274881"/>
                  </a:lnTo>
                  <a:lnTo>
                    <a:pt x="875131" y="274881"/>
                  </a:lnTo>
                  <a:lnTo>
                    <a:pt x="875131" y="308539"/>
                  </a:lnTo>
                  <a:lnTo>
                    <a:pt x="990132" y="308539"/>
                  </a:lnTo>
                  <a:lnTo>
                    <a:pt x="990132" y="384272"/>
                  </a:lnTo>
                  <a:lnTo>
                    <a:pt x="1579163" y="384272"/>
                  </a:lnTo>
                  <a:lnTo>
                    <a:pt x="1579163" y="476834"/>
                  </a:lnTo>
                  <a:lnTo>
                    <a:pt x="1786726" y="476834"/>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663" name="Freeform: Shape 662">
            <a:extLst>
              <a:ext uri="{FF2B5EF4-FFF2-40B4-BE49-F238E27FC236}">
                <a16:creationId xmlns:a16="http://schemas.microsoft.com/office/drawing/2014/main" id="{4B81E295-E231-DCCB-551C-40F642589BB8}"/>
              </a:ext>
            </a:extLst>
          </p:cNvPr>
          <p:cNvSpPr/>
          <p:nvPr/>
        </p:nvSpPr>
        <p:spPr bwMode="auto">
          <a:xfrm>
            <a:off x="6953061" y="2655683"/>
            <a:ext cx="4243058" cy="2444436"/>
          </a:xfrm>
          <a:custGeom>
            <a:avLst/>
            <a:gdLst>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18789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75303 w 4243058"/>
              <a:gd name="connsiteY62" fmla="*/ 709188 h 2444436"/>
              <a:gd name="connsiteX63" fmla="*/ 1593410 w 4243058"/>
              <a:gd name="connsiteY63" fmla="*/ 727295 h 2444436"/>
              <a:gd name="connsiteX64" fmla="*/ 1611517 w 4243058"/>
              <a:gd name="connsiteY64" fmla="*/ 745402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40460 w 4243058"/>
              <a:gd name="connsiteY81" fmla="*/ 1035113 h 2444436"/>
              <a:gd name="connsiteX82" fmla="*/ 1955549 w 4243058"/>
              <a:gd name="connsiteY82" fmla="*/ 1050202 h 2444436"/>
              <a:gd name="connsiteX83" fmla="*/ 1955549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37307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75303 w 4243058"/>
              <a:gd name="connsiteY62" fmla="*/ 709188 h 2444436"/>
              <a:gd name="connsiteX63" fmla="*/ 1593410 w 4243058"/>
              <a:gd name="connsiteY63" fmla="*/ 727295 h 2444436"/>
              <a:gd name="connsiteX64" fmla="*/ 1611517 w 4243058"/>
              <a:gd name="connsiteY64" fmla="*/ 745402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40460 w 4243058"/>
              <a:gd name="connsiteY81" fmla="*/ 1035113 h 2444436"/>
              <a:gd name="connsiteX82" fmla="*/ 1955549 w 4243058"/>
              <a:gd name="connsiteY82" fmla="*/ 1050202 h 2444436"/>
              <a:gd name="connsiteX83" fmla="*/ 1955549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37307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96734 w 4243058"/>
              <a:gd name="connsiteY62" fmla="*/ 709188 h 2444436"/>
              <a:gd name="connsiteX63" fmla="*/ 1593410 w 4243058"/>
              <a:gd name="connsiteY63" fmla="*/ 727295 h 2444436"/>
              <a:gd name="connsiteX64" fmla="*/ 1611517 w 4243058"/>
              <a:gd name="connsiteY64" fmla="*/ 745402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40460 w 4243058"/>
              <a:gd name="connsiteY81" fmla="*/ 1035113 h 2444436"/>
              <a:gd name="connsiteX82" fmla="*/ 1955549 w 4243058"/>
              <a:gd name="connsiteY82" fmla="*/ 1050202 h 2444436"/>
              <a:gd name="connsiteX83" fmla="*/ 1955549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37307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89590 w 4243058"/>
              <a:gd name="connsiteY62" fmla="*/ 709188 h 2444436"/>
              <a:gd name="connsiteX63" fmla="*/ 1593410 w 4243058"/>
              <a:gd name="connsiteY63" fmla="*/ 727295 h 2444436"/>
              <a:gd name="connsiteX64" fmla="*/ 1611517 w 4243058"/>
              <a:gd name="connsiteY64" fmla="*/ 745402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40460 w 4243058"/>
              <a:gd name="connsiteY81" fmla="*/ 1035113 h 2444436"/>
              <a:gd name="connsiteX82" fmla="*/ 1955549 w 4243058"/>
              <a:gd name="connsiteY82" fmla="*/ 1050202 h 2444436"/>
              <a:gd name="connsiteX83" fmla="*/ 1955549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37307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89590 w 4243058"/>
              <a:gd name="connsiteY62" fmla="*/ 709188 h 2444436"/>
              <a:gd name="connsiteX63" fmla="*/ 1593410 w 4243058"/>
              <a:gd name="connsiteY63" fmla="*/ 727295 h 2444436"/>
              <a:gd name="connsiteX64" fmla="*/ 1611517 w 4243058"/>
              <a:gd name="connsiteY64" fmla="*/ 731114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40460 w 4243058"/>
              <a:gd name="connsiteY81" fmla="*/ 1035113 h 2444436"/>
              <a:gd name="connsiteX82" fmla="*/ 1955549 w 4243058"/>
              <a:gd name="connsiteY82" fmla="*/ 1050202 h 2444436"/>
              <a:gd name="connsiteX83" fmla="*/ 1955549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37307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89590 w 4243058"/>
              <a:gd name="connsiteY62" fmla="*/ 709188 h 2444436"/>
              <a:gd name="connsiteX63" fmla="*/ 1593410 w 4243058"/>
              <a:gd name="connsiteY63" fmla="*/ 727295 h 2444436"/>
              <a:gd name="connsiteX64" fmla="*/ 1611517 w 4243058"/>
              <a:gd name="connsiteY64" fmla="*/ 731114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40460 w 4243058"/>
              <a:gd name="connsiteY81" fmla="*/ 1035113 h 2444436"/>
              <a:gd name="connsiteX82" fmla="*/ 1955549 w 4243058"/>
              <a:gd name="connsiteY82" fmla="*/ 1050202 h 2444436"/>
              <a:gd name="connsiteX83" fmla="*/ 1955549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37307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89590 w 4243058"/>
              <a:gd name="connsiteY62" fmla="*/ 709188 h 2444436"/>
              <a:gd name="connsiteX63" fmla="*/ 1593410 w 4243058"/>
              <a:gd name="connsiteY63" fmla="*/ 727295 h 2444436"/>
              <a:gd name="connsiteX64" fmla="*/ 1611517 w 4243058"/>
              <a:gd name="connsiteY64" fmla="*/ 731114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54747 w 4243058"/>
              <a:gd name="connsiteY81" fmla="*/ 1035113 h 2444436"/>
              <a:gd name="connsiteX82" fmla="*/ 1955549 w 4243058"/>
              <a:gd name="connsiteY82" fmla="*/ 1050202 h 2444436"/>
              <a:gd name="connsiteX83" fmla="*/ 1955549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37307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89590 w 4243058"/>
              <a:gd name="connsiteY62" fmla="*/ 709188 h 2444436"/>
              <a:gd name="connsiteX63" fmla="*/ 1593410 w 4243058"/>
              <a:gd name="connsiteY63" fmla="*/ 727295 h 2444436"/>
              <a:gd name="connsiteX64" fmla="*/ 1611517 w 4243058"/>
              <a:gd name="connsiteY64" fmla="*/ 731114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54747 w 4243058"/>
              <a:gd name="connsiteY81" fmla="*/ 1035113 h 2444436"/>
              <a:gd name="connsiteX82" fmla="*/ 1955549 w 4243058"/>
              <a:gd name="connsiteY82" fmla="*/ 1050202 h 2444436"/>
              <a:gd name="connsiteX83" fmla="*/ 1972217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37307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89590 w 4243058"/>
              <a:gd name="connsiteY62" fmla="*/ 709188 h 2444436"/>
              <a:gd name="connsiteX63" fmla="*/ 1593410 w 4243058"/>
              <a:gd name="connsiteY63" fmla="*/ 727295 h 2444436"/>
              <a:gd name="connsiteX64" fmla="*/ 1611517 w 4243058"/>
              <a:gd name="connsiteY64" fmla="*/ 731114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54747 w 4243058"/>
              <a:gd name="connsiteY81" fmla="*/ 1035113 h 2444436"/>
              <a:gd name="connsiteX82" fmla="*/ 1955549 w 4243058"/>
              <a:gd name="connsiteY82" fmla="*/ 1050202 h 2444436"/>
              <a:gd name="connsiteX83" fmla="*/ 1972217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44451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89590 w 4243058"/>
              <a:gd name="connsiteY62" fmla="*/ 709188 h 2444436"/>
              <a:gd name="connsiteX63" fmla="*/ 1593410 w 4243058"/>
              <a:gd name="connsiteY63" fmla="*/ 727295 h 2444436"/>
              <a:gd name="connsiteX64" fmla="*/ 1611517 w 4243058"/>
              <a:gd name="connsiteY64" fmla="*/ 731114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54747 w 4243058"/>
              <a:gd name="connsiteY81" fmla="*/ 1035113 h 2444436"/>
              <a:gd name="connsiteX82" fmla="*/ 1955549 w 4243058"/>
              <a:gd name="connsiteY82" fmla="*/ 1050202 h 2444436"/>
              <a:gd name="connsiteX83" fmla="*/ 1972217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56358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49236 w 4243058"/>
              <a:gd name="connsiteY109" fmla="*/ 1394233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 name="connsiteX0" fmla="*/ 0 w 4243058"/>
              <a:gd name="connsiteY0" fmla="*/ 0 h 2444436"/>
              <a:gd name="connsiteX1" fmla="*/ 129767 w 4243058"/>
              <a:gd name="connsiteY1" fmla="*/ 0 h 2444436"/>
              <a:gd name="connsiteX2" fmla="*/ 129767 w 4243058"/>
              <a:gd name="connsiteY2" fmla="*/ 0 h 2444436"/>
              <a:gd name="connsiteX3" fmla="*/ 129767 w 4243058"/>
              <a:gd name="connsiteY3" fmla="*/ 30178 h 2444436"/>
              <a:gd name="connsiteX4" fmla="*/ 178052 w 4243058"/>
              <a:gd name="connsiteY4" fmla="*/ 30178 h 2444436"/>
              <a:gd name="connsiteX5" fmla="*/ 178052 w 4243058"/>
              <a:gd name="connsiteY5" fmla="*/ 48285 h 2444436"/>
              <a:gd name="connsiteX6" fmla="*/ 262551 w 4243058"/>
              <a:gd name="connsiteY6" fmla="*/ 48285 h 2444436"/>
              <a:gd name="connsiteX7" fmla="*/ 262551 w 4243058"/>
              <a:gd name="connsiteY7" fmla="*/ 72428 h 2444436"/>
              <a:gd name="connsiteX8" fmla="*/ 295747 w 4243058"/>
              <a:gd name="connsiteY8" fmla="*/ 72428 h 2444436"/>
              <a:gd name="connsiteX9" fmla="*/ 295747 w 4243058"/>
              <a:gd name="connsiteY9" fmla="*/ 96570 h 2444436"/>
              <a:gd name="connsiteX10" fmla="*/ 334979 w 4243058"/>
              <a:gd name="connsiteY10" fmla="*/ 96570 h 2444436"/>
              <a:gd name="connsiteX11" fmla="*/ 334979 w 4243058"/>
              <a:gd name="connsiteY11" fmla="*/ 153909 h 2444436"/>
              <a:gd name="connsiteX12" fmla="*/ 344032 w 4243058"/>
              <a:gd name="connsiteY12" fmla="*/ 153909 h 2444436"/>
              <a:gd name="connsiteX13" fmla="*/ 344032 w 4243058"/>
              <a:gd name="connsiteY13" fmla="*/ 172016 h 2444436"/>
              <a:gd name="connsiteX14" fmla="*/ 380246 w 4243058"/>
              <a:gd name="connsiteY14" fmla="*/ 172016 h 2444436"/>
              <a:gd name="connsiteX15" fmla="*/ 380246 w 4243058"/>
              <a:gd name="connsiteY15" fmla="*/ 190123 h 2444436"/>
              <a:gd name="connsiteX16" fmla="*/ 494923 w 4243058"/>
              <a:gd name="connsiteY16" fmla="*/ 190123 h 2444436"/>
              <a:gd name="connsiteX17" fmla="*/ 500959 w 4243058"/>
              <a:gd name="connsiteY17" fmla="*/ 196159 h 2444436"/>
              <a:gd name="connsiteX18" fmla="*/ 528119 w 4243058"/>
              <a:gd name="connsiteY18" fmla="*/ 196159 h 2444436"/>
              <a:gd name="connsiteX19" fmla="*/ 528119 w 4243058"/>
              <a:gd name="connsiteY19" fmla="*/ 217283 h 2444436"/>
              <a:gd name="connsiteX20" fmla="*/ 552262 w 4243058"/>
              <a:gd name="connsiteY20" fmla="*/ 217283 h 2444436"/>
              <a:gd name="connsiteX21" fmla="*/ 552262 w 4243058"/>
              <a:gd name="connsiteY21" fmla="*/ 247462 h 2444436"/>
              <a:gd name="connsiteX22" fmla="*/ 576404 w 4243058"/>
              <a:gd name="connsiteY22" fmla="*/ 247462 h 2444436"/>
              <a:gd name="connsiteX23" fmla="*/ 576404 w 4243058"/>
              <a:gd name="connsiteY23" fmla="*/ 274622 h 2444436"/>
              <a:gd name="connsiteX24" fmla="*/ 627707 w 4243058"/>
              <a:gd name="connsiteY24" fmla="*/ 274622 h 2444436"/>
              <a:gd name="connsiteX25" fmla="*/ 627707 w 4243058"/>
              <a:gd name="connsiteY25" fmla="*/ 295747 h 2444436"/>
              <a:gd name="connsiteX26" fmla="*/ 682028 w 4243058"/>
              <a:gd name="connsiteY26" fmla="*/ 295747 h 2444436"/>
              <a:gd name="connsiteX27" fmla="*/ 682028 w 4243058"/>
              <a:gd name="connsiteY27" fmla="*/ 319889 h 2444436"/>
              <a:gd name="connsiteX28" fmla="*/ 700135 w 4243058"/>
              <a:gd name="connsiteY28" fmla="*/ 319889 h 2444436"/>
              <a:gd name="connsiteX29" fmla="*/ 700135 w 4243058"/>
              <a:gd name="connsiteY29" fmla="*/ 356103 h 2444436"/>
              <a:gd name="connsiteX30" fmla="*/ 715224 w 4243058"/>
              <a:gd name="connsiteY30" fmla="*/ 356103 h 2444436"/>
              <a:gd name="connsiteX31" fmla="*/ 715224 w 4243058"/>
              <a:gd name="connsiteY31" fmla="*/ 389299 h 2444436"/>
              <a:gd name="connsiteX32" fmla="*/ 787652 w 4243058"/>
              <a:gd name="connsiteY32" fmla="*/ 389299 h 2444436"/>
              <a:gd name="connsiteX33" fmla="*/ 787652 w 4243058"/>
              <a:gd name="connsiteY33" fmla="*/ 401370 h 2444436"/>
              <a:gd name="connsiteX34" fmla="*/ 823866 w 4243058"/>
              <a:gd name="connsiteY34" fmla="*/ 401370 h 2444436"/>
              <a:gd name="connsiteX35" fmla="*/ 823866 w 4243058"/>
              <a:gd name="connsiteY35" fmla="*/ 410424 h 2444436"/>
              <a:gd name="connsiteX36" fmla="*/ 878187 w 4243058"/>
              <a:gd name="connsiteY36" fmla="*/ 410424 h 2444436"/>
              <a:gd name="connsiteX37" fmla="*/ 878187 w 4243058"/>
              <a:gd name="connsiteY37" fmla="*/ 425513 h 2444436"/>
              <a:gd name="connsiteX38" fmla="*/ 1035113 w 4243058"/>
              <a:gd name="connsiteY38" fmla="*/ 425513 h 2444436"/>
              <a:gd name="connsiteX39" fmla="*/ 1035113 w 4243058"/>
              <a:gd name="connsiteY39" fmla="*/ 461727 h 2444436"/>
              <a:gd name="connsiteX40" fmla="*/ 1071327 w 4243058"/>
              <a:gd name="connsiteY40" fmla="*/ 461727 h 2444436"/>
              <a:gd name="connsiteX41" fmla="*/ 1071327 w 4243058"/>
              <a:gd name="connsiteY41" fmla="*/ 491905 h 2444436"/>
              <a:gd name="connsiteX42" fmla="*/ 1101505 w 4243058"/>
              <a:gd name="connsiteY42" fmla="*/ 491905 h 2444436"/>
              <a:gd name="connsiteX43" fmla="*/ 1101505 w 4243058"/>
              <a:gd name="connsiteY43" fmla="*/ 500959 h 2444436"/>
              <a:gd name="connsiteX44" fmla="*/ 1225236 w 4243058"/>
              <a:gd name="connsiteY44" fmla="*/ 500959 h 2444436"/>
              <a:gd name="connsiteX45" fmla="*/ 1225236 w 4243058"/>
              <a:gd name="connsiteY45" fmla="*/ 513030 h 2444436"/>
              <a:gd name="connsiteX46" fmla="*/ 1264468 w 4243058"/>
              <a:gd name="connsiteY46" fmla="*/ 513030 h 2444436"/>
              <a:gd name="connsiteX47" fmla="*/ 1264468 w 4243058"/>
              <a:gd name="connsiteY47" fmla="*/ 540190 h 2444436"/>
              <a:gd name="connsiteX48" fmla="*/ 1327842 w 4243058"/>
              <a:gd name="connsiteY48" fmla="*/ 540190 h 2444436"/>
              <a:gd name="connsiteX49" fmla="*/ 1327843 w 4243058"/>
              <a:gd name="connsiteY49" fmla="*/ 549243 h 2444436"/>
              <a:gd name="connsiteX50" fmla="*/ 1370091 w 4243058"/>
              <a:gd name="connsiteY50" fmla="*/ 549243 h 2444436"/>
              <a:gd name="connsiteX51" fmla="*/ 1370091 w 4243058"/>
              <a:gd name="connsiteY51" fmla="*/ 570368 h 2444436"/>
              <a:gd name="connsiteX52" fmla="*/ 1397252 w 4243058"/>
              <a:gd name="connsiteY52" fmla="*/ 570368 h 2444436"/>
              <a:gd name="connsiteX53" fmla="*/ 1397252 w 4243058"/>
              <a:gd name="connsiteY53" fmla="*/ 603565 h 2444436"/>
              <a:gd name="connsiteX54" fmla="*/ 1412341 w 4243058"/>
              <a:gd name="connsiteY54" fmla="*/ 603565 h 2444436"/>
              <a:gd name="connsiteX55" fmla="*/ 1412341 w 4243058"/>
              <a:gd name="connsiteY55" fmla="*/ 657885 h 2444436"/>
              <a:gd name="connsiteX56" fmla="*/ 1430448 w 4243058"/>
              <a:gd name="connsiteY56" fmla="*/ 657885 h 2444436"/>
              <a:gd name="connsiteX57" fmla="*/ 1430448 w 4243058"/>
              <a:gd name="connsiteY57" fmla="*/ 682028 h 2444436"/>
              <a:gd name="connsiteX58" fmla="*/ 1484769 w 4243058"/>
              <a:gd name="connsiteY58" fmla="*/ 682028 h 2444436"/>
              <a:gd name="connsiteX59" fmla="*/ 1484769 w 4243058"/>
              <a:gd name="connsiteY59" fmla="*/ 694099 h 2444436"/>
              <a:gd name="connsiteX60" fmla="*/ 1575303 w 4243058"/>
              <a:gd name="connsiteY60" fmla="*/ 694099 h 2444436"/>
              <a:gd name="connsiteX61" fmla="*/ 1575303 w 4243058"/>
              <a:gd name="connsiteY61" fmla="*/ 709188 h 2444436"/>
              <a:gd name="connsiteX62" fmla="*/ 1589590 w 4243058"/>
              <a:gd name="connsiteY62" fmla="*/ 709188 h 2444436"/>
              <a:gd name="connsiteX63" fmla="*/ 1593410 w 4243058"/>
              <a:gd name="connsiteY63" fmla="*/ 727295 h 2444436"/>
              <a:gd name="connsiteX64" fmla="*/ 1611517 w 4243058"/>
              <a:gd name="connsiteY64" fmla="*/ 731114 h 2444436"/>
              <a:gd name="connsiteX65" fmla="*/ 1611517 w 4243058"/>
              <a:gd name="connsiteY65" fmla="*/ 766527 h 2444436"/>
              <a:gd name="connsiteX66" fmla="*/ 1696016 w 4243058"/>
              <a:gd name="connsiteY66" fmla="*/ 766527 h 2444436"/>
              <a:gd name="connsiteX67" fmla="*/ 1696016 w 4243058"/>
              <a:gd name="connsiteY67" fmla="*/ 775580 h 2444436"/>
              <a:gd name="connsiteX68" fmla="*/ 1771462 w 4243058"/>
              <a:gd name="connsiteY68" fmla="*/ 775580 h 2444436"/>
              <a:gd name="connsiteX69" fmla="*/ 1771462 w 4243058"/>
              <a:gd name="connsiteY69" fmla="*/ 841972 h 2444436"/>
              <a:gd name="connsiteX70" fmla="*/ 1786551 w 4243058"/>
              <a:gd name="connsiteY70" fmla="*/ 841972 h 2444436"/>
              <a:gd name="connsiteX71" fmla="*/ 1786551 w 4243058"/>
              <a:gd name="connsiteY71" fmla="*/ 863097 h 2444436"/>
              <a:gd name="connsiteX72" fmla="*/ 1798622 w 4243058"/>
              <a:gd name="connsiteY72" fmla="*/ 863097 h 2444436"/>
              <a:gd name="connsiteX73" fmla="*/ 1798622 w 4243058"/>
              <a:gd name="connsiteY73" fmla="*/ 920436 h 2444436"/>
              <a:gd name="connsiteX74" fmla="*/ 1871050 w 4243058"/>
              <a:gd name="connsiteY74" fmla="*/ 920436 h 2444436"/>
              <a:gd name="connsiteX75" fmla="*/ 1871050 w 4243058"/>
              <a:gd name="connsiteY75" fmla="*/ 935525 h 2444436"/>
              <a:gd name="connsiteX76" fmla="*/ 1922353 w 4243058"/>
              <a:gd name="connsiteY76" fmla="*/ 935525 h 2444436"/>
              <a:gd name="connsiteX77" fmla="*/ 1922353 w 4243058"/>
              <a:gd name="connsiteY77" fmla="*/ 959667 h 2444436"/>
              <a:gd name="connsiteX78" fmla="*/ 1940460 w 4243058"/>
              <a:gd name="connsiteY78" fmla="*/ 959667 h 2444436"/>
              <a:gd name="connsiteX79" fmla="*/ 1940460 w 4243058"/>
              <a:gd name="connsiteY79" fmla="*/ 1023042 h 2444436"/>
              <a:gd name="connsiteX80" fmla="*/ 1940460 w 4243058"/>
              <a:gd name="connsiteY80" fmla="*/ 1035113 h 2444436"/>
              <a:gd name="connsiteX81" fmla="*/ 1954747 w 4243058"/>
              <a:gd name="connsiteY81" fmla="*/ 1035113 h 2444436"/>
              <a:gd name="connsiteX82" fmla="*/ 1955549 w 4243058"/>
              <a:gd name="connsiteY82" fmla="*/ 1050202 h 2444436"/>
              <a:gd name="connsiteX83" fmla="*/ 1972217 w 4243058"/>
              <a:gd name="connsiteY83" fmla="*/ 1050202 h 2444436"/>
              <a:gd name="connsiteX84" fmla="*/ 1973656 w 4243058"/>
              <a:gd name="connsiteY84" fmla="*/ 1068309 h 2444436"/>
              <a:gd name="connsiteX85" fmla="*/ 2018923 w 4243058"/>
              <a:gd name="connsiteY85" fmla="*/ 1068309 h 2444436"/>
              <a:gd name="connsiteX86" fmla="*/ 2018923 w 4243058"/>
              <a:gd name="connsiteY86" fmla="*/ 1086416 h 2444436"/>
              <a:gd name="connsiteX87" fmla="*/ 2118511 w 4243058"/>
              <a:gd name="connsiteY87" fmla="*/ 1086416 h 2444436"/>
              <a:gd name="connsiteX88" fmla="*/ 2118511 w 4243058"/>
              <a:gd name="connsiteY88" fmla="*/ 1116594 h 2444436"/>
              <a:gd name="connsiteX89" fmla="*/ 2254313 w 4243058"/>
              <a:gd name="connsiteY89" fmla="*/ 1116594 h 2444436"/>
              <a:gd name="connsiteX90" fmla="*/ 2254313 w 4243058"/>
              <a:gd name="connsiteY90" fmla="*/ 1137719 h 2444436"/>
              <a:gd name="connsiteX91" fmla="*/ 2290527 w 4243058"/>
              <a:gd name="connsiteY91" fmla="*/ 1137719 h 2444436"/>
              <a:gd name="connsiteX92" fmla="*/ 2290527 w 4243058"/>
              <a:gd name="connsiteY92" fmla="*/ 1161862 h 2444436"/>
              <a:gd name="connsiteX93" fmla="*/ 2317688 w 4243058"/>
              <a:gd name="connsiteY93" fmla="*/ 1161862 h 2444436"/>
              <a:gd name="connsiteX94" fmla="*/ 2317688 w 4243058"/>
              <a:gd name="connsiteY94" fmla="*/ 1161862 h 2444436"/>
              <a:gd name="connsiteX95" fmla="*/ 2317688 w 4243058"/>
              <a:gd name="connsiteY95" fmla="*/ 1176951 h 2444436"/>
              <a:gd name="connsiteX96" fmla="*/ 2474614 w 4243058"/>
              <a:gd name="connsiteY96" fmla="*/ 1176951 h 2444436"/>
              <a:gd name="connsiteX97" fmla="*/ 2474614 w 4243058"/>
              <a:gd name="connsiteY97" fmla="*/ 1237307 h 2444436"/>
              <a:gd name="connsiteX98" fmla="*/ 2495739 w 4243058"/>
              <a:gd name="connsiteY98" fmla="*/ 1237307 h 2444436"/>
              <a:gd name="connsiteX99" fmla="*/ 2495739 w 4243058"/>
              <a:gd name="connsiteY99" fmla="*/ 1256358 h 2444436"/>
              <a:gd name="connsiteX100" fmla="*/ 2516864 w 4243058"/>
              <a:gd name="connsiteY100" fmla="*/ 1258432 h 2444436"/>
              <a:gd name="connsiteX101" fmla="*/ 2516864 w 4243058"/>
              <a:gd name="connsiteY101" fmla="*/ 1294646 h 2444436"/>
              <a:gd name="connsiteX102" fmla="*/ 2631541 w 4243058"/>
              <a:gd name="connsiteY102" fmla="*/ 1294646 h 2444436"/>
              <a:gd name="connsiteX103" fmla="*/ 2631541 w 4243058"/>
              <a:gd name="connsiteY103" fmla="*/ 1318788 h 2444436"/>
              <a:gd name="connsiteX104" fmla="*/ 2667755 w 4243058"/>
              <a:gd name="connsiteY104" fmla="*/ 1318788 h 2444436"/>
              <a:gd name="connsiteX105" fmla="*/ 2667755 w 4243058"/>
              <a:gd name="connsiteY105" fmla="*/ 1361038 h 2444436"/>
              <a:gd name="connsiteX106" fmla="*/ 2679826 w 4243058"/>
              <a:gd name="connsiteY106" fmla="*/ 1361038 h 2444436"/>
              <a:gd name="connsiteX107" fmla="*/ 2679826 w 4243058"/>
              <a:gd name="connsiteY107" fmla="*/ 1385180 h 2444436"/>
              <a:gd name="connsiteX108" fmla="*/ 2758289 w 4243058"/>
              <a:gd name="connsiteY108" fmla="*/ 1385180 h 2444436"/>
              <a:gd name="connsiteX109" fmla="*/ 2758761 w 4243058"/>
              <a:gd name="connsiteY109" fmla="*/ 1391851 h 2444436"/>
              <a:gd name="connsiteX110" fmla="*/ 2779414 w 4243058"/>
              <a:gd name="connsiteY110" fmla="*/ 1394233 h 2444436"/>
              <a:gd name="connsiteX111" fmla="*/ 2779414 w 4243058"/>
              <a:gd name="connsiteY111" fmla="*/ 1433466 h 2444436"/>
              <a:gd name="connsiteX112" fmla="*/ 2821664 w 4243058"/>
              <a:gd name="connsiteY112" fmla="*/ 1433466 h 2444436"/>
              <a:gd name="connsiteX113" fmla="*/ 2821664 w 4243058"/>
              <a:gd name="connsiteY113" fmla="*/ 1505893 h 2444436"/>
              <a:gd name="connsiteX114" fmla="*/ 2845806 w 4243058"/>
              <a:gd name="connsiteY114" fmla="*/ 1505893 h 2444436"/>
              <a:gd name="connsiteX115" fmla="*/ 2845806 w 4243058"/>
              <a:gd name="connsiteY115" fmla="*/ 1599446 h 2444436"/>
              <a:gd name="connsiteX116" fmla="*/ 2879002 w 4243058"/>
              <a:gd name="connsiteY116" fmla="*/ 1599446 h 2444436"/>
              <a:gd name="connsiteX117" fmla="*/ 2879002 w 4243058"/>
              <a:gd name="connsiteY117" fmla="*/ 1620570 h 2444436"/>
              <a:gd name="connsiteX118" fmla="*/ 2984626 w 4243058"/>
              <a:gd name="connsiteY118" fmla="*/ 1620570 h 2444436"/>
              <a:gd name="connsiteX119" fmla="*/ 2984626 w 4243058"/>
              <a:gd name="connsiteY119" fmla="*/ 1641695 h 2444436"/>
              <a:gd name="connsiteX120" fmla="*/ 3020840 w 4243058"/>
              <a:gd name="connsiteY120" fmla="*/ 1641695 h 2444436"/>
              <a:gd name="connsiteX121" fmla="*/ 3020840 w 4243058"/>
              <a:gd name="connsiteY121" fmla="*/ 1671873 h 2444436"/>
              <a:gd name="connsiteX122" fmla="*/ 3223034 w 4243058"/>
              <a:gd name="connsiteY122" fmla="*/ 1671873 h 2444436"/>
              <a:gd name="connsiteX123" fmla="*/ 3223034 w 4243058"/>
              <a:gd name="connsiteY123" fmla="*/ 1696016 h 2444436"/>
              <a:gd name="connsiteX124" fmla="*/ 3343747 w 4243058"/>
              <a:gd name="connsiteY124" fmla="*/ 1696016 h 2444436"/>
              <a:gd name="connsiteX125" fmla="*/ 3343747 w 4243058"/>
              <a:gd name="connsiteY125" fmla="*/ 1741283 h 2444436"/>
              <a:gd name="connsiteX126" fmla="*/ 3539905 w 4243058"/>
              <a:gd name="connsiteY126" fmla="*/ 1741283 h 2444436"/>
              <a:gd name="connsiteX127" fmla="*/ 3539905 w 4243058"/>
              <a:gd name="connsiteY127" fmla="*/ 1777497 h 2444436"/>
              <a:gd name="connsiteX128" fmla="*/ 3582155 w 4243058"/>
              <a:gd name="connsiteY128" fmla="*/ 1777497 h 2444436"/>
              <a:gd name="connsiteX129" fmla="*/ 3582155 w 4243058"/>
              <a:gd name="connsiteY129" fmla="*/ 1825782 h 2444436"/>
              <a:gd name="connsiteX130" fmla="*/ 3606297 w 4243058"/>
              <a:gd name="connsiteY130" fmla="*/ 1825782 h 2444436"/>
              <a:gd name="connsiteX131" fmla="*/ 3606297 w 4243058"/>
              <a:gd name="connsiteY131" fmla="*/ 1871050 h 2444436"/>
              <a:gd name="connsiteX132" fmla="*/ 3627422 w 4243058"/>
              <a:gd name="connsiteY132" fmla="*/ 1871050 h 2444436"/>
              <a:gd name="connsiteX133" fmla="*/ 3627422 w 4243058"/>
              <a:gd name="connsiteY133" fmla="*/ 1928388 h 2444436"/>
              <a:gd name="connsiteX134" fmla="*/ 3889973 w 4243058"/>
              <a:gd name="connsiteY134" fmla="*/ 1928388 h 2444436"/>
              <a:gd name="connsiteX135" fmla="*/ 3889973 w 4243058"/>
              <a:gd name="connsiteY135" fmla="*/ 1997798 h 2444436"/>
              <a:gd name="connsiteX136" fmla="*/ 3905062 w 4243058"/>
              <a:gd name="connsiteY136" fmla="*/ 1997798 h 2444436"/>
              <a:gd name="connsiteX137" fmla="*/ 3905062 w 4243058"/>
              <a:gd name="connsiteY137" fmla="*/ 2109458 h 2444436"/>
              <a:gd name="connsiteX138" fmla="*/ 3959383 w 4243058"/>
              <a:gd name="connsiteY138" fmla="*/ 2109458 h 2444436"/>
              <a:gd name="connsiteX139" fmla="*/ 3959383 w 4243058"/>
              <a:gd name="connsiteY139" fmla="*/ 2236206 h 2444436"/>
              <a:gd name="connsiteX140" fmla="*/ 4243058 w 4243058"/>
              <a:gd name="connsiteY140" fmla="*/ 2236206 h 2444436"/>
              <a:gd name="connsiteX141" fmla="*/ 4243058 w 4243058"/>
              <a:gd name="connsiteY141" fmla="*/ 2444436 h 244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243058" h="2444436">
                <a:moveTo>
                  <a:pt x="0" y="0"/>
                </a:moveTo>
                <a:lnTo>
                  <a:pt x="129767" y="0"/>
                </a:lnTo>
                <a:lnTo>
                  <a:pt x="129767" y="0"/>
                </a:lnTo>
                <a:lnTo>
                  <a:pt x="129767" y="30178"/>
                </a:lnTo>
                <a:lnTo>
                  <a:pt x="178052" y="30178"/>
                </a:lnTo>
                <a:lnTo>
                  <a:pt x="178052" y="48285"/>
                </a:lnTo>
                <a:lnTo>
                  <a:pt x="262551" y="48285"/>
                </a:lnTo>
                <a:lnTo>
                  <a:pt x="262551" y="72428"/>
                </a:lnTo>
                <a:lnTo>
                  <a:pt x="295747" y="72428"/>
                </a:lnTo>
                <a:lnTo>
                  <a:pt x="295747" y="96570"/>
                </a:lnTo>
                <a:lnTo>
                  <a:pt x="334979" y="96570"/>
                </a:lnTo>
                <a:lnTo>
                  <a:pt x="334979" y="153909"/>
                </a:lnTo>
                <a:lnTo>
                  <a:pt x="344032" y="153909"/>
                </a:lnTo>
                <a:lnTo>
                  <a:pt x="344032" y="172016"/>
                </a:lnTo>
                <a:lnTo>
                  <a:pt x="380246" y="172016"/>
                </a:lnTo>
                <a:lnTo>
                  <a:pt x="380246" y="190123"/>
                </a:lnTo>
                <a:lnTo>
                  <a:pt x="494923" y="190123"/>
                </a:lnTo>
                <a:lnTo>
                  <a:pt x="500959" y="196159"/>
                </a:lnTo>
                <a:lnTo>
                  <a:pt x="528119" y="196159"/>
                </a:lnTo>
                <a:lnTo>
                  <a:pt x="528119" y="217283"/>
                </a:lnTo>
                <a:lnTo>
                  <a:pt x="552262" y="217283"/>
                </a:lnTo>
                <a:lnTo>
                  <a:pt x="552262" y="247462"/>
                </a:lnTo>
                <a:lnTo>
                  <a:pt x="576404" y="247462"/>
                </a:lnTo>
                <a:lnTo>
                  <a:pt x="576404" y="274622"/>
                </a:lnTo>
                <a:lnTo>
                  <a:pt x="627707" y="274622"/>
                </a:lnTo>
                <a:lnTo>
                  <a:pt x="627707" y="295747"/>
                </a:lnTo>
                <a:lnTo>
                  <a:pt x="682028" y="295747"/>
                </a:lnTo>
                <a:lnTo>
                  <a:pt x="682028" y="319889"/>
                </a:lnTo>
                <a:lnTo>
                  <a:pt x="700135" y="319889"/>
                </a:lnTo>
                <a:lnTo>
                  <a:pt x="700135" y="356103"/>
                </a:lnTo>
                <a:lnTo>
                  <a:pt x="715224" y="356103"/>
                </a:lnTo>
                <a:lnTo>
                  <a:pt x="715224" y="389299"/>
                </a:lnTo>
                <a:lnTo>
                  <a:pt x="787652" y="389299"/>
                </a:lnTo>
                <a:lnTo>
                  <a:pt x="787652" y="401370"/>
                </a:lnTo>
                <a:lnTo>
                  <a:pt x="823866" y="401370"/>
                </a:lnTo>
                <a:lnTo>
                  <a:pt x="823866" y="410424"/>
                </a:lnTo>
                <a:lnTo>
                  <a:pt x="878187" y="410424"/>
                </a:lnTo>
                <a:lnTo>
                  <a:pt x="878187" y="425513"/>
                </a:lnTo>
                <a:lnTo>
                  <a:pt x="1035113" y="425513"/>
                </a:lnTo>
                <a:lnTo>
                  <a:pt x="1035113" y="461727"/>
                </a:lnTo>
                <a:lnTo>
                  <a:pt x="1071327" y="461727"/>
                </a:lnTo>
                <a:lnTo>
                  <a:pt x="1071327" y="491905"/>
                </a:lnTo>
                <a:lnTo>
                  <a:pt x="1101505" y="491905"/>
                </a:lnTo>
                <a:lnTo>
                  <a:pt x="1101505" y="500959"/>
                </a:lnTo>
                <a:lnTo>
                  <a:pt x="1225236" y="500959"/>
                </a:lnTo>
                <a:lnTo>
                  <a:pt x="1225236" y="513030"/>
                </a:lnTo>
                <a:lnTo>
                  <a:pt x="1264468" y="513030"/>
                </a:lnTo>
                <a:lnTo>
                  <a:pt x="1264468" y="540190"/>
                </a:lnTo>
                <a:lnTo>
                  <a:pt x="1327842" y="540190"/>
                </a:lnTo>
                <a:cubicBezTo>
                  <a:pt x="1327842" y="543208"/>
                  <a:pt x="1327843" y="546225"/>
                  <a:pt x="1327843" y="549243"/>
                </a:cubicBezTo>
                <a:lnTo>
                  <a:pt x="1370091" y="549243"/>
                </a:lnTo>
                <a:lnTo>
                  <a:pt x="1370091" y="570368"/>
                </a:lnTo>
                <a:lnTo>
                  <a:pt x="1397252" y="570368"/>
                </a:lnTo>
                <a:lnTo>
                  <a:pt x="1397252" y="603565"/>
                </a:lnTo>
                <a:lnTo>
                  <a:pt x="1412341" y="603565"/>
                </a:lnTo>
                <a:lnTo>
                  <a:pt x="1412341" y="657885"/>
                </a:lnTo>
                <a:lnTo>
                  <a:pt x="1430448" y="657885"/>
                </a:lnTo>
                <a:lnTo>
                  <a:pt x="1430448" y="682028"/>
                </a:lnTo>
                <a:lnTo>
                  <a:pt x="1484769" y="682028"/>
                </a:lnTo>
                <a:lnTo>
                  <a:pt x="1484769" y="694099"/>
                </a:lnTo>
                <a:lnTo>
                  <a:pt x="1575303" y="694099"/>
                </a:lnTo>
                <a:lnTo>
                  <a:pt x="1575303" y="709188"/>
                </a:lnTo>
                <a:lnTo>
                  <a:pt x="1589590" y="709188"/>
                </a:lnTo>
                <a:lnTo>
                  <a:pt x="1593410" y="727295"/>
                </a:lnTo>
                <a:lnTo>
                  <a:pt x="1611517" y="731114"/>
                </a:lnTo>
                <a:lnTo>
                  <a:pt x="1611517" y="766527"/>
                </a:lnTo>
                <a:lnTo>
                  <a:pt x="1696016" y="766527"/>
                </a:lnTo>
                <a:lnTo>
                  <a:pt x="1696016" y="775580"/>
                </a:lnTo>
                <a:lnTo>
                  <a:pt x="1771462" y="775580"/>
                </a:lnTo>
                <a:lnTo>
                  <a:pt x="1771462" y="841972"/>
                </a:lnTo>
                <a:lnTo>
                  <a:pt x="1786551" y="841972"/>
                </a:lnTo>
                <a:lnTo>
                  <a:pt x="1786551" y="863097"/>
                </a:lnTo>
                <a:lnTo>
                  <a:pt x="1798622" y="863097"/>
                </a:lnTo>
                <a:lnTo>
                  <a:pt x="1798622" y="920436"/>
                </a:lnTo>
                <a:lnTo>
                  <a:pt x="1871050" y="920436"/>
                </a:lnTo>
                <a:lnTo>
                  <a:pt x="1871050" y="935525"/>
                </a:lnTo>
                <a:lnTo>
                  <a:pt x="1922353" y="935525"/>
                </a:lnTo>
                <a:lnTo>
                  <a:pt x="1922353" y="959667"/>
                </a:lnTo>
                <a:lnTo>
                  <a:pt x="1940460" y="959667"/>
                </a:lnTo>
                <a:lnTo>
                  <a:pt x="1940460" y="1023042"/>
                </a:lnTo>
                <a:lnTo>
                  <a:pt x="1940460" y="1035113"/>
                </a:lnTo>
                <a:lnTo>
                  <a:pt x="1954747" y="1035113"/>
                </a:lnTo>
                <a:cubicBezTo>
                  <a:pt x="1955014" y="1040143"/>
                  <a:pt x="1955282" y="1045172"/>
                  <a:pt x="1955549" y="1050202"/>
                </a:cubicBezTo>
                <a:lnTo>
                  <a:pt x="1972217" y="1050202"/>
                </a:lnTo>
                <a:lnTo>
                  <a:pt x="1973656" y="1068309"/>
                </a:lnTo>
                <a:lnTo>
                  <a:pt x="2018923" y="1068309"/>
                </a:lnTo>
                <a:lnTo>
                  <a:pt x="2018923" y="1086416"/>
                </a:lnTo>
                <a:lnTo>
                  <a:pt x="2118511" y="1086416"/>
                </a:lnTo>
                <a:lnTo>
                  <a:pt x="2118511" y="1116594"/>
                </a:lnTo>
                <a:lnTo>
                  <a:pt x="2254313" y="1116594"/>
                </a:lnTo>
                <a:lnTo>
                  <a:pt x="2254313" y="1137719"/>
                </a:lnTo>
                <a:lnTo>
                  <a:pt x="2290527" y="1137719"/>
                </a:lnTo>
                <a:lnTo>
                  <a:pt x="2290527" y="1161862"/>
                </a:lnTo>
                <a:lnTo>
                  <a:pt x="2317688" y="1161862"/>
                </a:lnTo>
                <a:lnTo>
                  <a:pt x="2317688" y="1161862"/>
                </a:lnTo>
                <a:lnTo>
                  <a:pt x="2317688" y="1176951"/>
                </a:lnTo>
                <a:lnTo>
                  <a:pt x="2474614" y="1176951"/>
                </a:lnTo>
                <a:lnTo>
                  <a:pt x="2474614" y="1237307"/>
                </a:lnTo>
                <a:lnTo>
                  <a:pt x="2495739" y="1237307"/>
                </a:lnTo>
                <a:lnTo>
                  <a:pt x="2495739" y="1256358"/>
                </a:lnTo>
                <a:lnTo>
                  <a:pt x="2516864" y="1258432"/>
                </a:lnTo>
                <a:lnTo>
                  <a:pt x="2516864" y="1294646"/>
                </a:lnTo>
                <a:lnTo>
                  <a:pt x="2631541" y="1294646"/>
                </a:lnTo>
                <a:lnTo>
                  <a:pt x="2631541" y="1318788"/>
                </a:lnTo>
                <a:lnTo>
                  <a:pt x="2667755" y="1318788"/>
                </a:lnTo>
                <a:lnTo>
                  <a:pt x="2667755" y="1361038"/>
                </a:lnTo>
                <a:lnTo>
                  <a:pt x="2679826" y="1361038"/>
                </a:lnTo>
                <a:lnTo>
                  <a:pt x="2679826" y="1385180"/>
                </a:lnTo>
                <a:lnTo>
                  <a:pt x="2758289" y="1385180"/>
                </a:lnTo>
                <a:cubicBezTo>
                  <a:pt x="2758446" y="1387404"/>
                  <a:pt x="2758604" y="1389627"/>
                  <a:pt x="2758761" y="1391851"/>
                </a:cubicBezTo>
                <a:lnTo>
                  <a:pt x="2779414" y="1394233"/>
                </a:lnTo>
                <a:lnTo>
                  <a:pt x="2779414" y="1433466"/>
                </a:lnTo>
                <a:lnTo>
                  <a:pt x="2821664" y="1433466"/>
                </a:lnTo>
                <a:lnTo>
                  <a:pt x="2821664" y="1505893"/>
                </a:lnTo>
                <a:lnTo>
                  <a:pt x="2845806" y="1505893"/>
                </a:lnTo>
                <a:lnTo>
                  <a:pt x="2845806" y="1599446"/>
                </a:lnTo>
                <a:lnTo>
                  <a:pt x="2879002" y="1599446"/>
                </a:lnTo>
                <a:lnTo>
                  <a:pt x="2879002" y="1620570"/>
                </a:lnTo>
                <a:lnTo>
                  <a:pt x="2984626" y="1620570"/>
                </a:lnTo>
                <a:lnTo>
                  <a:pt x="2984626" y="1641695"/>
                </a:lnTo>
                <a:lnTo>
                  <a:pt x="3020840" y="1641695"/>
                </a:lnTo>
                <a:lnTo>
                  <a:pt x="3020840" y="1671873"/>
                </a:lnTo>
                <a:lnTo>
                  <a:pt x="3223034" y="1671873"/>
                </a:lnTo>
                <a:lnTo>
                  <a:pt x="3223034" y="1696016"/>
                </a:lnTo>
                <a:lnTo>
                  <a:pt x="3343747" y="1696016"/>
                </a:lnTo>
                <a:lnTo>
                  <a:pt x="3343747" y="1741283"/>
                </a:lnTo>
                <a:lnTo>
                  <a:pt x="3539905" y="1741283"/>
                </a:lnTo>
                <a:lnTo>
                  <a:pt x="3539905" y="1777497"/>
                </a:lnTo>
                <a:lnTo>
                  <a:pt x="3582155" y="1777497"/>
                </a:lnTo>
                <a:lnTo>
                  <a:pt x="3582155" y="1825782"/>
                </a:lnTo>
                <a:lnTo>
                  <a:pt x="3606297" y="1825782"/>
                </a:lnTo>
                <a:lnTo>
                  <a:pt x="3606297" y="1871050"/>
                </a:lnTo>
                <a:lnTo>
                  <a:pt x="3627422" y="1871050"/>
                </a:lnTo>
                <a:lnTo>
                  <a:pt x="3627422" y="1928388"/>
                </a:lnTo>
                <a:lnTo>
                  <a:pt x="3889973" y="1928388"/>
                </a:lnTo>
                <a:lnTo>
                  <a:pt x="3889973" y="1997798"/>
                </a:lnTo>
                <a:lnTo>
                  <a:pt x="3905062" y="1997798"/>
                </a:lnTo>
                <a:lnTo>
                  <a:pt x="3905062" y="2109458"/>
                </a:lnTo>
                <a:lnTo>
                  <a:pt x="3959383" y="2109458"/>
                </a:lnTo>
                <a:lnTo>
                  <a:pt x="3959383" y="2236206"/>
                </a:lnTo>
                <a:lnTo>
                  <a:pt x="4243058" y="2236206"/>
                </a:lnTo>
                <a:lnTo>
                  <a:pt x="4243058" y="2444436"/>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665" name="Group 664">
            <a:extLst>
              <a:ext uri="{FF2B5EF4-FFF2-40B4-BE49-F238E27FC236}">
                <a16:creationId xmlns:a16="http://schemas.microsoft.com/office/drawing/2014/main" id="{50608A8A-197A-8562-50ED-57B1BB4FE8AA}"/>
              </a:ext>
            </a:extLst>
          </p:cNvPr>
          <p:cNvGrpSpPr/>
          <p:nvPr/>
        </p:nvGrpSpPr>
        <p:grpSpPr>
          <a:xfrm>
            <a:off x="7730896" y="1752665"/>
            <a:ext cx="3845824" cy="1077218"/>
            <a:chOff x="9182040" y="1006495"/>
            <a:chExt cx="4193838" cy="1077218"/>
          </a:xfrm>
          <a:solidFill>
            <a:schemeClr val="tx1"/>
          </a:solidFill>
        </p:grpSpPr>
        <p:sp>
          <p:nvSpPr>
            <p:cNvPr id="667" name="TextBox 62">
              <a:extLst>
                <a:ext uri="{FF2B5EF4-FFF2-40B4-BE49-F238E27FC236}">
                  <a16:creationId xmlns:a16="http://schemas.microsoft.com/office/drawing/2014/main" id="{15CCE04B-585C-57A3-7F8D-7E7D8CF32CC8}"/>
                </a:ext>
              </a:extLst>
            </p:cNvPr>
            <p:cNvSpPr txBox="1">
              <a:spLocks noChangeArrowheads="1"/>
            </p:cNvSpPr>
            <p:nvPr/>
          </p:nvSpPr>
          <p:spPr bwMode="auto">
            <a:xfrm>
              <a:off x="9182040" y="1498938"/>
              <a:ext cx="2627730" cy="584775"/>
            </a:xfrm>
            <a:prstGeom prst="rect">
              <a:avLst/>
            </a:prstGeom>
            <a:gr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RAM + erlotinib (n = 224)  </a:t>
              </a:r>
            </a:p>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PBO + erlotinib (n = 225)</a:t>
              </a:r>
            </a:p>
          </p:txBody>
        </p:sp>
        <p:sp>
          <p:nvSpPr>
            <p:cNvPr id="668" name="TextBox 66">
              <a:extLst>
                <a:ext uri="{FF2B5EF4-FFF2-40B4-BE49-F238E27FC236}">
                  <a16:creationId xmlns:a16="http://schemas.microsoft.com/office/drawing/2014/main" id="{74883265-D4AD-8F94-9104-F1D9E1520F4E}"/>
                </a:ext>
              </a:extLst>
            </p:cNvPr>
            <p:cNvSpPr txBox="1">
              <a:spLocks noChangeArrowheads="1"/>
            </p:cNvSpPr>
            <p:nvPr/>
          </p:nvSpPr>
          <p:spPr bwMode="auto">
            <a:xfrm>
              <a:off x="11729958" y="1006495"/>
              <a:ext cx="1645920" cy="1077218"/>
            </a:xfrm>
            <a:prstGeom prst="rect">
              <a:avLst/>
            </a:prstGeom>
            <a:gr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Median PFS,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Mo (95% CI)</a:t>
              </a:r>
              <a:b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19.4 (15.4-21.6)</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12.4 (11.0-13.5)</a:t>
              </a:r>
            </a:p>
          </p:txBody>
        </p:sp>
      </p:grpSp>
      <p:sp>
        <p:nvSpPr>
          <p:cNvPr id="669" name="TextBox 668">
            <a:extLst>
              <a:ext uri="{FF2B5EF4-FFF2-40B4-BE49-F238E27FC236}">
                <a16:creationId xmlns:a16="http://schemas.microsoft.com/office/drawing/2014/main" id="{4390A70D-5C5A-F5D0-4B31-5F4A3F417D8F}"/>
              </a:ext>
            </a:extLst>
          </p:cNvPr>
          <p:cNvSpPr txBox="1"/>
          <p:nvPr/>
        </p:nvSpPr>
        <p:spPr bwMode="auto">
          <a:xfrm>
            <a:off x="6976215" y="4533393"/>
            <a:ext cx="2233304" cy="523220"/>
          </a:xfrm>
          <a:prstGeom prst="rect">
            <a:avLst/>
          </a:prstGeom>
          <a:solidFill>
            <a:schemeClr val="tx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0.59 </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 0.46-0.76; </a:t>
            </a: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&lt;.0001</a:t>
            </a:r>
          </a:p>
        </p:txBody>
      </p:sp>
      <p:sp>
        <p:nvSpPr>
          <p:cNvPr id="670" name="TextBox 669">
            <a:extLst>
              <a:ext uri="{FF2B5EF4-FFF2-40B4-BE49-F238E27FC236}">
                <a16:creationId xmlns:a16="http://schemas.microsoft.com/office/drawing/2014/main" id="{34931FDA-D28D-7DD5-845B-983C4D5D20A2}"/>
              </a:ext>
            </a:extLst>
          </p:cNvPr>
          <p:cNvSpPr txBox="1"/>
          <p:nvPr/>
        </p:nvSpPr>
        <p:spPr bwMode="auto">
          <a:xfrm>
            <a:off x="8648661" y="1473746"/>
            <a:ext cx="8306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RELAY</a:t>
            </a:r>
          </a:p>
        </p:txBody>
      </p:sp>
      <p:sp>
        <p:nvSpPr>
          <p:cNvPr id="671" name="Freeform: Shape 670">
            <a:extLst>
              <a:ext uri="{FF2B5EF4-FFF2-40B4-BE49-F238E27FC236}">
                <a16:creationId xmlns:a16="http://schemas.microsoft.com/office/drawing/2014/main" id="{A41D86D6-D11F-A057-602A-78104219376D}"/>
              </a:ext>
            </a:extLst>
          </p:cNvPr>
          <p:cNvSpPr/>
          <p:nvPr/>
        </p:nvSpPr>
        <p:spPr bwMode="auto">
          <a:xfrm>
            <a:off x="6939576" y="2644691"/>
            <a:ext cx="4660753" cy="2463638"/>
          </a:xfrm>
          <a:custGeom>
            <a:avLst/>
            <a:gdLst>
              <a:gd name="connsiteX0" fmla="*/ 0 w 5298141"/>
              <a:gd name="connsiteY0" fmla="*/ 0 h 3139888"/>
              <a:gd name="connsiteX1" fmla="*/ 0 w 5298141"/>
              <a:gd name="connsiteY1" fmla="*/ 3139888 h 3139888"/>
              <a:gd name="connsiteX2" fmla="*/ 5298141 w 5298141"/>
              <a:gd name="connsiteY2" fmla="*/ 3139888 h 3139888"/>
            </a:gdLst>
            <a:ahLst/>
            <a:cxnLst>
              <a:cxn ang="0">
                <a:pos x="connsiteX0" y="connsiteY0"/>
              </a:cxn>
              <a:cxn ang="0">
                <a:pos x="connsiteX1" y="connsiteY1"/>
              </a:cxn>
              <a:cxn ang="0">
                <a:pos x="connsiteX2" y="connsiteY2"/>
              </a:cxn>
            </a:cxnLst>
            <a:rect l="l" t="t" r="r" b="b"/>
            <a:pathLst>
              <a:path w="5298141" h="3139888">
                <a:moveTo>
                  <a:pt x="0" y="0"/>
                </a:moveTo>
                <a:lnTo>
                  <a:pt x="0" y="3139888"/>
                </a:lnTo>
                <a:lnTo>
                  <a:pt x="5298141" y="3139888"/>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672" name="Group 671">
            <a:extLst>
              <a:ext uri="{FF2B5EF4-FFF2-40B4-BE49-F238E27FC236}">
                <a16:creationId xmlns:a16="http://schemas.microsoft.com/office/drawing/2014/main" id="{D69181B7-175D-1CA4-676E-2D1BF4EA0032}"/>
              </a:ext>
            </a:extLst>
          </p:cNvPr>
          <p:cNvGrpSpPr/>
          <p:nvPr/>
        </p:nvGrpSpPr>
        <p:grpSpPr>
          <a:xfrm>
            <a:off x="6868197" y="2655243"/>
            <a:ext cx="79130" cy="2453086"/>
            <a:chOff x="3737824" y="1875866"/>
            <a:chExt cx="89952" cy="3126440"/>
          </a:xfrm>
        </p:grpSpPr>
        <p:cxnSp>
          <p:nvCxnSpPr>
            <p:cNvPr id="673" name="Straight Connector 672">
              <a:extLst>
                <a:ext uri="{FF2B5EF4-FFF2-40B4-BE49-F238E27FC236}">
                  <a16:creationId xmlns:a16="http://schemas.microsoft.com/office/drawing/2014/main" id="{31A4DB74-5A55-0263-BCCE-C6115380CD35}"/>
                </a:ext>
              </a:extLst>
            </p:cNvPr>
            <p:cNvCxnSpPr>
              <a:cxnSpLocks/>
            </p:cNvCxnSpPr>
            <p:nvPr/>
          </p:nvCxnSpPr>
          <p:spPr bwMode="auto">
            <a:xfrm>
              <a:off x="3737824" y="1875866"/>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74" name="Straight Connector 673">
              <a:extLst>
                <a:ext uri="{FF2B5EF4-FFF2-40B4-BE49-F238E27FC236}">
                  <a16:creationId xmlns:a16="http://schemas.microsoft.com/office/drawing/2014/main" id="{8E9CE445-7DC5-EA7C-3A20-099B0658F4B1}"/>
                </a:ext>
              </a:extLst>
            </p:cNvPr>
            <p:cNvCxnSpPr>
              <a:cxnSpLocks/>
            </p:cNvCxnSpPr>
            <p:nvPr/>
          </p:nvCxnSpPr>
          <p:spPr bwMode="auto">
            <a:xfrm>
              <a:off x="3737824" y="2501154"/>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75" name="Straight Connector 674">
              <a:extLst>
                <a:ext uri="{FF2B5EF4-FFF2-40B4-BE49-F238E27FC236}">
                  <a16:creationId xmlns:a16="http://schemas.microsoft.com/office/drawing/2014/main" id="{C28FE4D9-661E-64D4-670A-BC8A1751D72C}"/>
                </a:ext>
              </a:extLst>
            </p:cNvPr>
            <p:cNvCxnSpPr>
              <a:cxnSpLocks/>
            </p:cNvCxnSpPr>
            <p:nvPr/>
          </p:nvCxnSpPr>
          <p:spPr bwMode="auto">
            <a:xfrm>
              <a:off x="3737824" y="3126442"/>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76" name="Straight Connector 675">
              <a:extLst>
                <a:ext uri="{FF2B5EF4-FFF2-40B4-BE49-F238E27FC236}">
                  <a16:creationId xmlns:a16="http://schemas.microsoft.com/office/drawing/2014/main" id="{5B61970E-EEDA-F348-D8A2-E2C37E979D4D}"/>
                </a:ext>
              </a:extLst>
            </p:cNvPr>
            <p:cNvCxnSpPr>
              <a:cxnSpLocks/>
            </p:cNvCxnSpPr>
            <p:nvPr/>
          </p:nvCxnSpPr>
          <p:spPr bwMode="auto">
            <a:xfrm>
              <a:off x="3737824" y="3751730"/>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77" name="Straight Connector 676">
              <a:extLst>
                <a:ext uri="{FF2B5EF4-FFF2-40B4-BE49-F238E27FC236}">
                  <a16:creationId xmlns:a16="http://schemas.microsoft.com/office/drawing/2014/main" id="{ED437797-FB79-05F3-2035-F167CDE03B52}"/>
                </a:ext>
              </a:extLst>
            </p:cNvPr>
            <p:cNvCxnSpPr>
              <a:cxnSpLocks/>
            </p:cNvCxnSpPr>
            <p:nvPr/>
          </p:nvCxnSpPr>
          <p:spPr bwMode="auto">
            <a:xfrm>
              <a:off x="3737824" y="4377018"/>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78" name="Straight Connector 677">
              <a:extLst>
                <a:ext uri="{FF2B5EF4-FFF2-40B4-BE49-F238E27FC236}">
                  <a16:creationId xmlns:a16="http://schemas.microsoft.com/office/drawing/2014/main" id="{B01952E1-6BD3-D7CC-2AAD-2948F3BA0E4A}"/>
                </a:ext>
              </a:extLst>
            </p:cNvPr>
            <p:cNvCxnSpPr>
              <a:cxnSpLocks/>
            </p:cNvCxnSpPr>
            <p:nvPr/>
          </p:nvCxnSpPr>
          <p:spPr bwMode="auto">
            <a:xfrm>
              <a:off x="3737824" y="5002306"/>
              <a:ext cx="89952" cy="0"/>
            </a:xfrm>
            <a:prstGeom prst="line">
              <a:avLst/>
            </a:prstGeom>
            <a:noFill/>
            <a:ln w="28575" cap="flat" cmpd="sng" algn="ctr">
              <a:solidFill>
                <a:schemeClr val="bg1"/>
              </a:solidFill>
              <a:prstDash val="solid"/>
              <a:round/>
              <a:headEnd type="none" w="med" len="med"/>
              <a:tailEnd type="none" w="med" len="med"/>
            </a:ln>
            <a:effectLst/>
          </p:spPr>
        </p:cxnSp>
      </p:grpSp>
      <p:grpSp>
        <p:nvGrpSpPr>
          <p:cNvPr id="679" name="Group 678">
            <a:extLst>
              <a:ext uri="{FF2B5EF4-FFF2-40B4-BE49-F238E27FC236}">
                <a16:creationId xmlns:a16="http://schemas.microsoft.com/office/drawing/2014/main" id="{8D912E0C-2030-21D5-C499-5776A0D9E0E2}"/>
              </a:ext>
            </a:extLst>
          </p:cNvPr>
          <p:cNvGrpSpPr/>
          <p:nvPr/>
        </p:nvGrpSpPr>
        <p:grpSpPr>
          <a:xfrm>
            <a:off x="6939576" y="5108329"/>
            <a:ext cx="4648801" cy="73838"/>
            <a:chOff x="3818965" y="5002307"/>
            <a:chExt cx="4530919" cy="78890"/>
          </a:xfrm>
        </p:grpSpPr>
        <p:grpSp>
          <p:nvGrpSpPr>
            <p:cNvPr id="680" name="Group 679">
              <a:extLst>
                <a:ext uri="{FF2B5EF4-FFF2-40B4-BE49-F238E27FC236}">
                  <a16:creationId xmlns:a16="http://schemas.microsoft.com/office/drawing/2014/main" id="{3F99A6EC-71EC-7580-A5AF-B3B290D303A3}"/>
                </a:ext>
              </a:extLst>
            </p:cNvPr>
            <p:cNvGrpSpPr/>
            <p:nvPr/>
          </p:nvGrpSpPr>
          <p:grpSpPr>
            <a:xfrm rot="5400000">
              <a:off x="4728731" y="4094927"/>
              <a:ext cx="76504" cy="1896035"/>
              <a:chOff x="3737824" y="1875866"/>
              <a:chExt cx="89952" cy="3126440"/>
            </a:xfrm>
          </p:grpSpPr>
          <p:cxnSp>
            <p:nvCxnSpPr>
              <p:cNvPr id="689" name="Straight Connector 688">
                <a:extLst>
                  <a:ext uri="{FF2B5EF4-FFF2-40B4-BE49-F238E27FC236}">
                    <a16:creationId xmlns:a16="http://schemas.microsoft.com/office/drawing/2014/main" id="{DD75ED86-2578-9749-3AF3-2147C533DAFF}"/>
                  </a:ext>
                </a:extLst>
              </p:cNvPr>
              <p:cNvCxnSpPr>
                <a:cxnSpLocks/>
              </p:cNvCxnSpPr>
              <p:nvPr/>
            </p:nvCxnSpPr>
            <p:spPr bwMode="auto">
              <a:xfrm>
                <a:off x="3737824" y="1875866"/>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90" name="Straight Connector 689">
                <a:extLst>
                  <a:ext uri="{FF2B5EF4-FFF2-40B4-BE49-F238E27FC236}">
                    <a16:creationId xmlns:a16="http://schemas.microsoft.com/office/drawing/2014/main" id="{82857CB2-A4C6-B8D3-BEF0-735CE9F19340}"/>
                  </a:ext>
                </a:extLst>
              </p:cNvPr>
              <p:cNvCxnSpPr>
                <a:cxnSpLocks/>
              </p:cNvCxnSpPr>
              <p:nvPr/>
            </p:nvCxnSpPr>
            <p:spPr bwMode="auto">
              <a:xfrm>
                <a:off x="3737824" y="2501154"/>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91" name="Straight Connector 690">
                <a:extLst>
                  <a:ext uri="{FF2B5EF4-FFF2-40B4-BE49-F238E27FC236}">
                    <a16:creationId xmlns:a16="http://schemas.microsoft.com/office/drawing/2014/main" id="{5C2DAC6B-6926-AF1C-DA50-9E63BFAE3461}"/>
                  </a:ext>
                </a:extLst>
              </p:cNvPr>
              <p:cNvCxnSpPr>
                <a:cxnSpLocks/>
              </p:cNvCxnSpPr>
              <p:nvPr/>
            </p:nvCxnSpPr>
            <p:spPr bwMode="auto">
              <a:xfrm>
                <a:off x="3737824" y="3126442"/>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92" name="Straight Connector 691">
                <a:extLst>
                  <a:ext uri="{FF2B5EF4-FFF2-40B4-BE49-F238E27FC236}">
                    <a16:creationId xmlns:a16="http://schemas.microsoft.com/office/drawing/2014/main" id="{B0BDF5DF-B294-F217-2559-79946A304ABA}"/>
                  </a:ext>
                </a:extLst>
              </p:cNvPr>
              <p:cNvCxnSpPr>
                <a:cxnSpLocks/>
              </p:cNvCxnSpPr>
              <p:nvPr/>
            </p:nvCxnSpPr>
            <p:spPr bwMode="auto">
              <a:xfrm>
                <a:off x="3737824" y="3751730"/>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93" name="Straight Connector 692">
                <a:extLst>
                  <a:ext uri="{FF2B5EF4-FFF2-40B4-BE49-F238E27FC236}">
                    <a16:creationId xmlns:a16="http://schemas.microsoft.com/office/drawing/2014/main" id="{0C98F647-9648-EBE4-D0B0-F94C893FA422}"/>
                  </a:ext>
                </a:extLst>
              </p:cNvPr>
              <p:cNvCxnSpPr>
                <a:cxnSpLocks/>
              </p:cNvCxnSpPr>
              <p:nvPr/>
            </p:nvCxnSpPr>
            <p:spPr bwMode="auto">
              <a:xfrm>
                <a:off x="3737824" y="4377018"/>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94" name="Straight Connector 693">
                <a:extLst>
                  <a:ext uri="{FF2B5EF4-FFF2-40B4-BE49-F238E27FC236}">
                    <a16:creationId xmlns:a16="http://schemas.microsoft.com/office/drawing/2014/main" id="{02061B7E-C34C-5300-48D6-32F194AC3E14}"/>
                  </a:ext>
                </a:extLst>
              </p:cNvPr>
              <p:cNvCxnSpPr>
                <a:cxnSpLocks/>
              </p:cNvCxnSpPr>
              <p:nvPr/>
            </p:nvCxnSpPr>
            <p:spPr bwMode="auto">
              <a:xfrm>
                <a:off x="3737824" y="5002306"/>
                <a:ext cx="89952" cy="0"/>
              </a:xfrm>
              <a:prstGeom prst="line">
                <a:avLst/>
              </a:prstGeom>
              <a:noFill/>
              <a:ln w="28575" cap="flat" cmpd="sng" algn="ctr">
                <a:solidFill>
                  <a:schemeClr val="bg1"/>
                </a:solidFill>
                <a:prstDash val="solid"/>
                <a:round/>
                <a:headEnd type="none" w="med" len="med"/>
                <a:tailEnd type="none" w="med" len="med"/>
              </a:ln>
              <a:effectLst/>
            </p:spPr>
          </p:cxnSp>
        </p:grpSp>
        <p:grpSp>
          <p:nvGrpSpPr>
            <p:cNvPr id="681" name="Group 680">
              <a:extLst>
                <a:ext uri="{FF2B5EF4-FFF2-40B4-BE49-F238E27FC236}">
                  <a16:creationId xmlns:a16="http://schemas.microsoft.com/office/drawing/2014/main" id="{5E810AD3-6ED3-D81B-32CB-854C80F120CD}"/>
                </a:ext>
              </a:extLst>
            </p:cNvPr>
            <p:cNvGrpSpPr/>
            <p:nvPr/>
          </p:nvGrpSpPr>
          <p:grpSpPr>
            <a:xfrm rot="5400000">
              <a:off x="6998594" y="4092541"/>
              <a:ext cx="76504" cy="1896035"/>
              <a:chOff x="3737824" y="1875866"/>
              <a:chExt cx="89952" cy="3126440"/>
            </a:xfrm>
          </p:grpSpPr>
          <p:cxnSp>
            <p:nvCxnSpPr>
              <p:cNvPr id="683" name="Straight Connector 682">
                <a:extLst>
                  <a:ext uri="{FF2B5EF4-FFF2-40B4-BE49-F238E27FC236}">
                    <a16:creationId xmlns:a16="http://schemas.microsoft.com/office/drawing/2014/main" id="{2C73F845-B013-F372-99B3-9CEF8E716C36}"/>
                  </a:ext>
                </a:extLst>
              </p:cNvPr>
              <p:cNvCxnSpPr>
                <a:cxnSpLocks/>
              </p:cNvCxnSpPr>
              <p:nvPr/>
            </p:nvCxnSpPr>
            <p:spPr bwMode="auto">
              <a:xfrm>
                <a:off x="3737824" y="1875866"/>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84" name="Straight Connector 683">
                <a:extLst>
                  <a:ext uri="{FF2B5EF4-FFF2-40B4-BE49-F238E27FC236}">
                    <a16:creationId xmlns:a16="http://schemas.microsoft.com/office/drawing/2014/main" id="{C88F3ED6-27BB-13A1-1765-198CC8F79EEC}"/>
                  </a:ext>
                </a:extLst>
              </p:cNvPr>
              <p:cNvCxnSpPr>
                <a:cxnSpLocks/>
              </p:cNvCxnSpPr>
              <p:nvPr/>
            </p:nvCxnSpPr>
            <p:spPr bwMode="auto">
              <a:xfrm>
                <a:off x="3737824" y="2501154"/>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85" name="Straight Connector 684">
                <a:extLst>
                  <a:ext uri="{FF2B5EF4-FFF2-40B4-BE49-F238E27FC236}">
                    <a16:creationId xmlns:a16="http://schemas.microsoft.com/office/drawing/2014/main" id="{6ED252BE-4E15-921E-F5BB-47A839FAB248}"/>
                  </a:ext>
                </a:extLst>
              </p:cNvPr>
              <p:cNvCxnSpPr>
                <a:cxnSpLocks/>
              </p:cNvCxnSpPr>
              <p:nvPr/>
            </p:nvCxnSpPr>
            <p:spPr bwMode="auto">
              <a:xfrm>
                <a:off x="3737824" y="3126442"/>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86" name="Straight Connector 685">
                <a:extLst>
                  <a:ext uri="{FF2B5EF4-FFF2-40B4-BE49-F238E27FC236}">
                    <a16:creationId xmlns:a16="http://schemas.microsoft.com/office/drawing/2014/main" id="{865B2E32-8F4C-3F8E-DA55-9CE64D614795}"/>
                  </a:ext>
                </a:extLst>
              </p:cNvPr>
              <p:cNvCxnSpPr>
                <a:cxnSpLocks/>
              </p:cNvCxnSpPr>
              <p:nvPr/>
            </p:nvCxnSpPr>
            <p:spPr bwMode="auto">
              <a:xfrm>
                <a:off x="3737824" y="3751730"/>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87" name="Straight Connector 686">
                <a:extLst>
                  <a:ext uri="{FF2B5EF4-FFF2-40B4-BE49-F238E27FC236}">
                    <a16:creationId xmlns:a16="http://schemas.microsoft.com/office/drawing/2014/main" id="{ABFDC532-5E91-D394-6EF8-ED8ED81FB0C6}"/>
                  </a:ext>
                </a:extLst>
              </p:cNvPr>
              <p:cNvCxnSpPr>
                <a:cxnSpLocks/>
              </p:cNvCxnSpPr>
              <p:nvPr/>
            </p:nvCxnSpPr>
            <p:spPr bwMode="auto">
              <a:xfrm>
                <a:off x="3737824" y="4377018"/>
                <a:ext cx="89952" cy="0"/>
              </a:xfrm>
              <a:prstGeom prst="line">
                <a:avLst/>
              </a:prstGeom>
              <a:noFill/>
              <a:ln w="28575" cap="flat" cmpd="sng" algn="ctr">
                <a:solidFill>
                  <a:schemeClr val="bg1"/>
                </a:solidFill>
                <a:prstDash val="solid"/>
                <a:round/>
                <a:headEnd type="none" w="med" len="med"/>
                <a:tailEnd type="none" w="med" len="med"/>
              </a:ln>
              <a:effectLst/>
            </p:spPr>
          </p:cxnSp>
          <p:cxnSp>
            <p:nvCxnSpPr>
              <p:cNvPr id="688" name="Straight Connector 687">
                <a:extLst>
                  <a:ext uri="{FF2B5EF4-FFF2-40B4-BE49-F238E27FC236}">
                    <a16:creationId xmlns:a16="http://schemas.microsoft.com/office/drawing/2014/main" id="{2D2E69C5-F19B-4C28-E577-2A6A98DFDD06}"/>
                  </a:ext>
                </a:extLst>
              </p:cNvPr>
              <p:cNvCxnSpPr>
                <a:cxnSpLocks/>
              </p:cNvCxnSpPr>
              <p:nvPr/>
            </p:nvCxnSpPr>
            <p:spPr bwMode="auto">
              <a:xfrm>
                <a:off x="3737824" y="5002306"/>
                <a:ext cx="89952" cy="0"/>
              </a:xfrm>
              <a:prstGeom prst="line">
                <a:avLst/>
              </a:prstGeom>
              <a:noFill/>
              <a:ln w="28575" cap="flat" cmpd="sng" algn="ctr">
                <a:solidFill>
                  <a:schemeClr val="bg1"/>
                </a:solidFill>
                <a:prstDash val="solid"/>
                <a:round/>
                <a:headEnd type="none" w="med" len="med"/>
                <a:tailEnd type="none" w="med" len="med"/>
              </a:ln>
              <a:effectLst/>
            </p:spPr>
          </p:cxnSp>
        </p:grpSp>
        <p:cxnSp>
          <p:nvCxnSpPr>
            <p:cNvPr id="682" name="Straight Connector 681">
              <a:extLst>
                <a:ext uri="{FF2B5EF4-FFF2-40B4-BE49-F238E27FC236}">
                  <a16:creationId xmlns:a16="http://schemas.microsoft.com/office/drawing/2014/main" id="{FB12F4E4-4005-4B89-019C-FA39F198F6C9}"/>
                </a:ext>
              </a:extLst>
            </p:cNvPr>
            <p:cNvCxnSpPr>
              <a:cxnSpLocks/>
            </p:cNvCxnSpPr>
            <p:nvPr/>
          </p:nvCxnSpPr>
          <p:spPr bwMode="auto">
            <a:xfrm rot="5400000">
              <a:off x="8311632" y="5040559"/>
              <a:ext cx="76504" cy="0"/>
            </a:xfrm>
            <a:prstGeom prst="line">
              <a:avLst/>
            </a:prstGeom>
            <a:noFill/>
            <a:ln w="28575" cap="flat" cmpd="sng" algn="ctr">
              <a:solidFill>
                <a:schemeClr val="bg1"/>
              </a:solidFill>
              <a:prstDash val="solid"/>
              <a:round/>
              <a:headEnd type="none" w="med" len="med"/>
              <a:tailEnd type="none" w="med" len="med"/>
            </a:ln>
            <a:effectLst/>
          </p:spPr>
        </p:cxnSp>
      </p:grpSp>
      <p:grpSp>
        <p:nvGrpSpPr>
          <p:cNvPr id="695" name="Group 694">
            <a:extLst>
              <a:ext uri="{FF2B5EF4-FFF2-40B4-BE49-F238E27FC236}">
                <a16:creationId xmlns:a16="http://schemas.microsoft.com/office/drawing/2014/main" id="{2355717F-4E83-AB42-0710-CC1291B5718E}"/>
              </a:ext>
            </a:extLst>
          </p:cNvPr>
          <p:cNvGrpSpPr/>
          <p:nvPr/>
        </p:nvGrpSpPr>
        <p:grpSpPr>
          <a:xfrm>
            <a:off x="6429211" y="2481486"/>
            <a:ext cx="501194" cy="2801390"/>
            <a:chOff x="3313828" y="1677751"/>
            <a:chExt cx="501194" cy="3556218"/>
          </a:xfrm>
        </p:grpSpPr>
        <p:sp>
          <p:nvSpPr>
            <p:cNvPr id="696" name="TextBox 695">
              <a:extLst>
                <a:ext uri="{FF2B5EF4-FFF2-40B4-BE49-F238E27FC236}">
                  <a16:creationId xmlns:a16="http://schemas.microsoft.com/office/drawing/2014/main" id="{E1FA3AAB-9E86-A6F4-0E50-926D3D12CF6E}"/>
                </a:ext>
              </a:extLst>
            </p:cNvPr>
            <p:cNvSpPr txBox="1"/>
            <p:nvPr/>
          </p:nvSpPr>
          <p:spPr bwMode="auto">
            <a:xfrm>
              <a:off x="3313828" y="1677751"/>
              <a:ext cx="497251" cy="429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100</a:t>
              </a:r>
            </a:p>
          </p:txBody>
        </p:sp>
        <p:sp>
          <p:nvSpPr>
            <p:cNvPr id="697" name="TextBox 696">
              <a:extLst>
                <a:ext uri="{FF2B5EF4-FFF2-40B4-BE49-F238E27FC236}">
                  <a16:creationId xmlns:a16="http://schemas.microsoft.com/office/drawing/2014/main" id="{70309FCA-06A1-2113-3358-9728711B6487}"/>
                </a:ext>
              </a:extLst>
            </p:cNvPr>
            <p:cNvSpPr txBox="1"/>
            <p:nvPr/>
          </p:nvSpPr>
          <p:spPr bwMode="auto">
            <a:xfrm>
              <a:off x="3421966" y="2295198"/>
              <a:ext cx="393056" cy="429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80</a:t>
              </a:r>
            </a:p>
          </p:txBody>
        </p:sp>
        <p:sp>
          <p:nvSpPr>
            <p:cNvPr id="698" name="TextBox 697">
              <a:extLst>
                <a:ext uri="{FF2B5EF4-FFF2-40B4-BE49-F238E27FC236}">
                  <a16:creationId xmlns:a16="http://schemas.microsoft.com/office/drawing/2014/main" id="{4592A768-7A4C-3363-B652-E19BCEF91C93}"/>
                </a:ext>
              </a:extLst>
            </p:cNvPr>
            <p:cNvSpPr txBox="1"/>
            <p:nvPr/>
          </p:nvSpPr>
          <p:spPr bwMode="auto">
            <a:xfrm>
              <a:off x="3414080" y="2941828"/>
              <a:ext cx="393056" cy="429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60</a:t>
              </a:r>
            </a:p>
          </p:txBody>
        </p:sp>
        <p:sp>
          <p:nvSpPr>
            <p:cNvPr id="699" name="TextBox 698">
              <a:extLst>
                <a:ext uri="{FF2B5EF4-FFF2-40B4-BE49-F238E27FC236}">
                  <a16:creationId xmlns:a16="http://schemas.microsoft.com/office/drawing/2014/main" id="{5F3668BC-82AE-F200-3E15-36A273D5AA40}"/>
                </a:ext>
              </a:extLst>
            </p:cNvPr>
            <p:cNvSpPr txBox="1"/>
            <p:nvPr/>
          </p:nvSpPr>
          <p:spPr bwMode="auto">
            <a:xfrm>
              <a:off x="3418023" y="3559274"/>
              <a:ext cx="393056" cy="429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40</a:t>
              </a:r>
            </a:p>
          </p:txBody>
        </p:sp>
        <p:sp>
          <p:nvSpPr>
            <p:cNvPr id="700" name="TextBox 699">
              <a:extLst>
                <a:ext uri="{FF2B5EF4-FFF2-40B4-BE49-F238E27FC236}">
                  <a16:creationId xmlns:a16="http://schemas.microsoft.com/office/drawing/2014/main" id="{B8FA0B59-DE48-BF5C-4DAD-06DD827AAA2A}"/>
                </a:ext>
              </a:extLst>
            </p:cNvPr>
            <p:cNvSpPr txBox="1"/>
            <p:nvPr/>
          </p:nvSpPr>
          <p:spPr bwMode="auto">
            <a:xfrm>
              <a:off x="3404720" y="4186746"/>
              <a:ext cx="393056" cy="429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a:t>
              </a:r>
            </a:p>
          </p:txBody>
        </p:sp>
        <p:sp>
          <p:nvSpPr>
            <p:cNvPr id="701" name="TextBox 700">
              <a:extLst>
                <a:ext uri="{FF2B5EF4-FFF2-40B4-BE49-F238E27FC236}">
                  <a16:creationId xmlns:a16="http://schemas.microsoft.com/office/drawing/2014/main" id="{76634978-43DB-1558-1393-719573734693}"/>
                </a:ext>
              </a:extLst>
            </p:cNvPr>
            <p:cNvSpPr txBox="1"/>
            <p:nvPr/>
          </p:nvSpPr>
          <p:spPr bwMode="auto">
            <a:xfrm>
              <a:off x="3512858" y="4804192"/>
              <a:ext cx="288861" cy="429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grpSp>
      <p:grpSp>
        <p:nvGrpSpPr>
          <p:cNvPr id="702" name="Group 701">
            <a:extLst>
              <a:ext uri="{FF2B5EF4-FFF2-40B4-BE49-F238E27FC236}">
                <a16:creationId xmlns:a16="http://schemas.microsoft.com/office/drawing/2014/main" id="{70B7C302-BA5C-13FB-E329-7F653A8D8CE3}"/>
              </a:ext>
            </a:extLst>
          </p:cNvPr>
          <p:cNvGrpSpPr/>
          <p:nvPr/>
        </p:nvGrpSpPr>
        <p:grpSpPr>
          <a:xfrm>
            <a:off x="6791987" y="5096508"/>
            <a:ext cx="4994153" cy="353096"/>
            <a:chOff x="3670590" y="4993990"/>
            <a:chExt cx="4876931" cy="353096"/>
          </a:xfrm>
        </p:grpSpPr>
        <p:sp>
          <p:nvSpPr>
            <p:cNvPr id="703" name="TextBox 702">
              <a:extLst>
                <a:ext uri="{FF2B5EF4-FFF2-40B4-BE49-F238E27FC236}">
                  <a16:creationId xmlns:a16="http://schemas.microsoft.com/office/drawing/2014/main" id="{7E56158C-E140-ECFE-C5B6-353E4C9E98C5}"/>
                </a:ext>
              </a:extLst>
            </p:cNvPr>
            <p:cNvSpPr txBox="1"/>
            <p:nvPr/>
          </p:nvSpPr>
          <p:spPr bwMode="auto">
            <a:xfrm>
              <a:off x="3670590" y="5003425"/>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sp>
          <p:nvSpPr>
            <p:cNvPr id="704" name="TextBox 703">
              <a:extLst>
                <a:ext uri="{FF2B5EF4-FFF2-40B4-BE49-F238E27FC236}">
                  <a16:creationId xmlns:a16="http://schemas.microsoft.com/office/drawing/2014/main" id="{9937AEB1-ACDE-B1E5-BC5D-058B076749EF}"/>
                </a:ext>
              </a:extLst>
            </p:cNvPr>
            <p:cNvSpPr txBox="1"/>
            <p:nvPr/>
          </p:nvSpPr>
          <p:spPr bwMode="auto">
            <a:xfrm>
              <a:off x="4051842" y="5001582"/>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a:t>
              </a:r>
            </a:p>
          </p:txBody>
        </p:sp>
        <p:sp>
          <p:nvSpPr>
            <p:cNvPr id="705" name="TextBox 704">
              <a:extLst>
                <a:ext uri="{FF2B5EF4-FFF2-40B4-BE49-F238E27FC236}">
                  <a16:creationId xmlns:a16="http://schemas.microsoft.com/office/drawing/2014/main" id="{854ED548-4057-2DC6-FC50-DA90CAB679E6}"/>
                </a:ext>
              </a:extLst>
            </p:cNvPr>
            <p:cNvSpPr txBox="1"/>
            <p:nvPr/>
          </p:nvSpPr>
          <p:spPr bwMode="auto">
            <a:xfrm>
              <a:off x="4437675" y="5008532"/>
              <a:ext cx="28208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a:t>
              </a:r>
            </a:p>
          </p:txBody>
        </p:sp>
        <p:sp>
          <p:nvSpPr>
            <p:cNvPr id="706" name="TextBox 705">
              <a:extLst>
                <a:ext uri="{FF2B5EF4-FFF2-40B4-BE49-F238E27FC236}">
                  <a16:creationId xmlns:a16="http://schemas.microsoft.com/office/drawing/2014/main" id="{A8AF38CD-5B82-4F75-C8ED-D0EB310CED65}"/>
                </a:ext>
              </a:extLst>
            </p:cNvPr>
            <p:cNvSpPr txBox="1"/>
            <p:nvPr/>
          </p:nvSpPr>
          <p:spPr bwMode="auto">
            <a:xfrm>
              <a:off x="4815538" y="5006689"/>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9</a:t>
              </a:r>
            </a:p>
          </p:txBody>
        </p:sp>
        <p:sp>
          <p:nvSpPr>
            <p:cNvPr id="707" name="TextBox 706">
              <a:extLst>
                <a:ext uri="{FF2B5EF4-FFF2-40B4-BE49-F238E27FC236}">
                  <a16:creationId xmlns:a16="http://schemas.microsoft.com/office/drawing/2014/main" id="{58DDD6D9-D60B-4AA5-8AE0-66CCBDD938B8}"/>
                </a:ext>
              </a:extLst>
            </p:cNvPr>
            <p:cNvSpPr txBox="1"/>
            <p:nvPr/>
          </p:nvSpPr>
          <p:spPr bwMode="auto">
            <a:xfrm>
              <a:off x="5140387" y="5000324"/>
              <a:ext cx="3838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12</a:t>
              </a:r>
            </a:p>
          </p:txBody>
        </p:sp>
        <p:sp>
          <p:nvSpPr>
            <p:cNvPr id="708" name="TextBox 707">
              <a:extLst>
                <a:ext uri="{FF2B5EF4-FFF2-40B4-BE49-F238E27FC236}">
                  <a16:creationId xmlns:a16="http://schemas.microsoft.com/office/drawing/2014/main" id="{42A2347D-E6C1-BAD8-436B-A8A8B3B7FC85}"/>
                </a:ext>
              </a:extLst>
            </p:cNvPr>
            <p:cNvSpPr txBox="1"/>
            <p:nvPr/>
          </p:nvSpPr>
          <p:spPr bwMode="auto">
            <a:xfrm>
              <a:off x="5521641" y="4998481"/>
              <a:ext cx="3838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15</a:t>
              </a:r>
            </a:p>
          </p:txBody>
        </p:sp>
        <p:sp>
          <p:nvSpPr>
            <p:cNvPr id="709" name="TextBox 708">
              <a:extLst>
                <a:ext uri="{FF2B5EF4-FFF2-40B4-BE49-F238E27FC236}">
                  <a16:creationId xmlns:a16="http://schemas.microsoft.com/office/drawing/2014/main" id="{F5DCC95B-071D-73AA-2F85-F91053430FC1}"/>
                </a:ext>
              </a:extLst>
            </p:cNvPr>
            <p:cNvSpPr txBox="1"/>
            <p:nvPr/>
          </p:nvSpPr>
          <p:spPr bwMode="auto">
            <a:xfrm>
              <a:off x="5904086" y="5005431"/>
              <a:ext cx="3838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18</a:t>
              </a:r>
            </a:p>
          </p:txBody>
        </p:sp>
        <p:sp>
          <p:nvSpPr>
            <p:cNvPr id="710" name="TextBox 709">
              <a:extLst>
                <a:ext uri="{FF2B5EF4-FFF2-40B4-BE49-F238E27FC236}">
                  <a16:creationId xmlns:a16="http://schemas.microsoft.com/office/drawing/2014/main" id="{23469779-8039-E5FA-1F7F-EAB3ABBA575B}"/>
                </a:ext>
              </a:extLst>
            </p:cNvPr>
            <p:cNvSpPr txBox="1"/>
            <p:nvPr/>
          </p:nvSpPr>
          <p:spPr bwMode="auto">
            <a:xfrm>
              <a:off x="6285337" y="5003588"/>
              <a:ext cx="3838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21</a:t>
              </a:r>
            </a:p>
          </p:txBody>
        </p:sp>
        <p:sp>
          <p:nvSpPr>
            <p:cNvPr id="711" name="TextBox 710">
              <a:extLst>
                <a:ext uri="{FF2B5EF4-FFF2-40B4-BE49-F238E27FC236}">
                  <a16:creationId xmlns:a16="http://schemas.microsoft.com/office/drawing/2014/main" id="{8DC91228-8B3F-5FBD-0A24-15C04C9938C1}"/>
                </a:ext>
              </a:extLst>
            </p:cNvPr>
            <p:cNvSpPr txBox="1"/>
            <p:nvPr/>
          </p:nvSpPr>
          <p:spPr bwMode="auto">
            <a:xfrm>
              <a:off x="6646409" y="4997091"/>
              <a:ext cx="3838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24</a:t>
              </a:r>
            </a:p>
          </p:txBody>
        </p:sp>
        <p:sp>
          <p:nvSpPr>
            <p:cNvPr id="712" name="TextBox 711">
              <a:extLst>
                <a:ext uri="{FF2B5EF4-FFF2-40B4-BE49-F238E27FC236}">
                  <a16:creationId xmlns:a16="http://schemas.microsoft.com/office/drawing/2014/main" id="{22CFFFEA-1158-1F40-2C6A-B830C233077D}"/>
                </a:ext>
              </a:extLst>
            </p:cNvPr>
            <p:cNvSpPr txBox="1"/>
            <p:nvPr/>
          </p:nvSpPr>
          <p:spPr bwMode="auto">
            <a:xfrm>
              <a:off x="7028853" y="5004041"/>
              <a:ext cx="3838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27</a:t>
              </a:r>
            </a:p>
          </p:txBody>
        </p:sp>
        <p:sp>
          <p:nvSpPr>
            <p:cNvPr id="713" name="TextBox 712">
              <a:extLst>
                <a:ext uri="{FF2B5EF4-FFF2-40B4-BE49-F238E27FC236}">
                  <a16:creationId xmlns:a16="http://schemas.microsoft.com/office/drawing/2014/main" id="{CF73C9A3-9503-523E-9C05-F4A15EDB40B9}"/>
                </a:ext>
              </a:extLst>
            </p:cNvPr>
            <p:cNvSpPr txBox="1"/>
            <p:nvPr/>
          </p:nvSpPr>
          <p:spPr bwMode="auto">
            <a:xfrm>
              <a:off x="7410105" y="5002198"/>
              <a:ext cx="3838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30</a:t>
              </a:r>
            </a:p>
          </p:txBody>
        </p:sp>
        <p:sp>
          <p:nvSpPr>
            <p:cNvPr id="714" name="TextBox 713">
              <a:extLst>
                <a:ext uri="{FF2B5EF4-FFF2-40B4-BE49-F238E27FC236}">
                  <a16:creationId xmlns:a16="http://schemas.microsoft.com/office/drawing/2014/main" id="{F460F6EB-F823-24F3-14B7-8191DB08CB3A}"/>
                </a:ext>
              </a:extLst>
            </p:cNvPr>
            <p:cNvSpPr txBox="1"/>
            <p:nvPr/>
          </p:nvSpPr>
          <p:spPr bwMode="auto">
            <a:xfrm>
              <a:off x="7782439" y="4995833"/>
              <a:ext cx="3838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33</a:t>
              </a:r>
            </a:p>
          </p:txBody>
        </p:sp>
        <p:sp>
          <p:nvSpPr>
            <p:cNvPr id="715" name="TextBox 714">
              <a:extLst>
                <a:ext uri="{FF2B5EF4-FFF2-40B4-BE49-F238E27FC236}">
                  <a16:creationId xmlns:a16="http://schemas.microsoft.com/office/drawing/2014/main" id="{0E89594E-B7DF-3A28-5327-DF82D4CA1973}"/>
                </a:ext>
              </a:extLst>
            </p:cNvPr>
            <p:cNvSpPr txBox="1"/>
            <p:nvPr/>
          </p:nvSpPr>
          <p:spPr bwMode="auto">
            <a:xfrm>
              <a:off x="8163691" y="4993990"/>
              <a:ext cx="3838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36</a:t>
              </a:r>
            </a:p>
          </p:txBody>
        </p:sp>
      </p:grpSp>
      <p:sp>
        <p:nvSpPr>
          <p:cNvPr id="716" name="TextBox 715">
            <a:extLst>
              <a:ext uri="{FF2B5EF4-FFF2-40B4-BE49-F238E27FC236}">
                <a16:creationId xmlns:a16="http://schemas.microsoft.com/office/drawing/2014/main" id="{71268844-AE63-414C-71C9-A263DA75ABB6}"/>
              </a:ext>
            </a:extLst>
          </p:cNvPr>
          <p:cNvSpPr txBox="1"/>
          <p:nvPr/>
        </p:nvSpPr>
        <p:spPr bwMode="auto">
          <a:xfrm>
            <a:off x="8081673" y="5318228"/>
            <a:ext cx="22992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 Since Randomization</a:t>
            </a:r>
          </a:p>
        </p:txBody>
      </p:sp>
      <p:grpSp>
        <p:nvGrpSpPr>
          <p:cNvPr id="717" name="Group 716">
            <a:extLst>
              <a:ext uri="{FF2B5EF4-FFF2-40B4-BE49-F238E27FC236}">
                <a16:creationId xmlns:a16="http://schemas.microsoft.com/office/drawing/2014/main" id="{3FB4CE4C-683B-0028-A0DA-D8525B9D8BF2}"/>
              </a:ext>
            </a:extLst>
          </p:cNvPr>
          <p:cNvGrpSpPr/>
          <p:nvPr/>
        </p:nvGrpSpPr>
        <p:grpSpPr>
          <a:xfrm>
            <a:off x="7096207" y="2671366"/>
            <a:ext cx="4319306" cy="2307440"/>
            <a:chOff x="7096207" y="2671366"/>
            <a:chExt cx="4319306" cy="2307440"/>
          </a:xfrm>
        </p:grpSpPr>
        <p:cxnSp>
          <p:nvCxnSpPr>
            <p:cNvPr id="718" name="Straight Connector 717">
              <a:extLst>
                <a:ext uri="{FF2B5EF4-FFF2-40B4-BE49-F238E27FC236}">
                  <a16:creationId xmlns:a16="http://schemas.microsoft.com/office/drawing/2014/main" id="{6AAEB5A4-A9B1-BB80-0ED5-9802E3C6B9E0}"/>
                </a:ext>
              </a:extLst>
            </p:cNvPr>
            <p:cNvCxnSpPr/>
            <p:nvPr/>
          </p:nvCxnSpPr>
          <p:spPr bwMode="auto">
            <a:xfrm>
              <a:off x="7096207" y="2671366"/>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19" name="Straight Connector 718">
              <a:extLst>
                <a:ext uri="{FF2B5EF4-FFF2-40B4-BE49-F238E27FC236}">
                  <a16:creationId xmlns:a16="http://schemas.microsoft.com/office/drawing/2014/main" id="{9F76E724-07FE-83E4-0DE0-3B1D445C5473}"/>
                </a:ext>
              </a:extLst>
            </p:cNvPr>
            <p:cNvCxnSpPr/>
            <p:nvPr/>
          </p:nvCxnSpPr>
          <p:spPr bwMode="auto">
            <a:xfrm>
              <a:off x="8520312" y="3839188"/>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0" name="Straight Connector 719">
              <a:extLst>
                <a:ext uri="{FF2B5EF4-FFF2-40B4-BE49-F238E27FC236}">
                  <a16:creationId xmlns:a16="http://schemas.microsoft.com/office/drawing/2014/main" id="{4F711D1E-1A10-BFC9-BFA6-D8E9E29C28A9}"/>
                </a:ext>
              </a:extLst>
            </p:cNvPr>
            <p:cNvCxnSpPr/>
            <p:nvPr/>
          </p:nvCxnSpPr>
          <p:spPr bwMode="auto">
            <a:xfrm>
              <a:off x="7125550" y="2682375"/>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1" name="Straight Connector 720">
              <a:extLst>
                <a:ext uri="{FF2B5EF4-FFF2-40B4-BE49-F238E27FC236}">
                  <a16:creationId xmlns:a16="http://schemas.microsoft.com/office/drawing/2014/main" id="{94E1C76F-D6FB-56DB-E0E4-91A28E3733A7}"/>
                </a:ext>
              </a:extLst>
            </p:cNvPr>
            <p:cNvCxnSpPr/>
            <p:nvPr/>
          </p:nvCxnSpPr>
          <p:spPr bwMode="auto">
            <a:xfrm>
              <a:off x="8364909" y="3693457"/>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2" name="Straight Connector 721">
              <a:extLst>
                <a:ext uri="{FF2B5EF4-FFF2-40B4-BE49-F238E27FC236}">
                  <a16:creationId xmlns:a16="http://schemas.microsoft.com/office/drawing/2014/main" id="{F5F05E6A-03A2-EBFF-6D25-E6F97BCECE94}"/>
                </a:ext>
              </a:extLst>
            </p:cNvPr>
            <p:cNvCxnSpPr/>
            <p:nvPr/>
          </p:nvCxnSpPr>
          <p:spPr bwMode="auto">
            <a:xfrm>
              <a:off x="8415723" y="3821053"/>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3" name="Straight Connector 722">
              <a:extLst>
                <a:ext uri="{FF2B5EF4-FFF2-40B4-BE49-F238E27FC236}">
                  <a16:creationId xmlns:a16="http://schemas.microsoft.com/office/drawing/2014/main" id="{DCE55980-6D34-F94F-A62E-D12216D2CF20}"/>
                </a:ext>
              </a:extLst>
            </p:cNvPr>
            <p:cNvCxnSpPr/>
            <p:nvPr/>
          </p:nvCxnSpPr>
          <p:spPr bwMode="auto">
            <a:xfrm>
              <a:off x="8715333" y="4032666"/>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4" name="Straight Connector 723">
              <a:extLst>
                <a:ext uri="{FF2B5EF4-FFF2-40B4-BE49-F238E27FC236}">
                  <a16:creationId xmlns:a16="http://schemas.microsoft.com/office/drawing/2014/main" id="{8009F823-01F4-2CB8-7489-D7550D7A5CCF}"/>
                </a:ext>
              </a:extLst>
            </p:cNvPr>
            <p:cNvCxnSpPr/>
            <p:nvPr/>
          </p:nvCxnSpPr>
          <p:spPr bwMode="auto">
            <a:xfrm>
              <a:off x="8566036" y="3957592"/>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5" name="Straight Connector 724">
              <a:extLst>
                <a:ext uri="{FF2B5EF4-FFF2-40B4-BE49-F238E27FC236}">
                  <a16:creationId xmlns:a16="http://schemas.microsoft.com/office/drawing/2014/main" id="{97ABA2B3-17DD-E85D-93FE-08554946EF97}"/>
                </a:ext>
              </a:extLst>
            </p:cNvPr>
            <p:cNvCxnSpPr/>
            <p:nvPr/>
          </p:nvCxnSpPr>
          <p:spPr bwMode="auto">
            <a:xfrm>
              <a:off x="7674410" y="3081499"/>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6" name="Straight Connector 725">
              <a:extLst>
                <a:ext uri="{FF2B5EF4-FFF2-40B4-BE49-F238E27FC236}">
                  <a16:creationId xmlns:a16="http://schemas.microsoft.com/office/drawing/2014/main" id="{4F78EB0C-9DB1-48DA-3268-0200D3EEF3AB}"/>
                </a:ext>
              </a:extLst>
            </p:cNvPr>
            <p:cNvCxnSpPr/>
            <p:nvPr/>
          </p:nvCxnSpPr>
          <p:spPr bwMode="auto">
            <a:xfrm>
              <a:off x="8883485" y="4080734"/>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7" name="Straight Connector 726">
              <a:extLst>
                <a:ext uri="{FF2B5EF4-FFF2-40B4-BE49-F238E27FC236}">
                  <a16:creationId xmlns:a16="http://schemas.microsoft.com/office/drawing/2014/main" id="{EE9C1D0C-3C4D-5CAD-37A1-0913D0F08264}"/>
                </a:ext>
              </a:extLst>
            </p:cNvPr>
            <p:cNvCxnSpPr/>
            <p:nvPr/>
          </p:nvCxnSpPr>
          <p:spPr bwMode="auto">
            <a:xfrm>
              <a:off x="7699267" y="3106494"/>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8" name="Straight Connector 727">
              <a:extLst>
                <a:ext uri="{FF2B5EF4-FFF2-40B4-BE49-F238E27FC236}">
                  <a16:creationId xmlns:a16="http://schemas.microsoft.com/office/drawing/2014/main" id="{5262A331-6F9C-6651-73FD-A73C645A07E6}"/>
                </a:ext>
              </a:extLst>
            </p:cNvPr>
            <p:cNvCxnSpPr/>
            <p:nvPr/>
          </p:nvCxnSpPr>
          <p:spPr bwMode="auto">
            <a:xfrm>
              <a:off x="8314586" y="3595139"/>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29" name="Straight Connector 728">
              <a:extLst>
                <a:ext uri="{FF2B5EF4-FFF2-40B4-BE49-F238E27FC236}">
                  <a16:creationId xmlns:a16="http://schemas.microsoft.com/office/drawing/2014/main" id="{F2238DA6-EC41-02A5-A0F1-9C3FE91D58FB}"/>
                </a:ext>
              </a:extLst>
            </p:cNvPr>
            <p:cNvCxnSpPr/>
            <p:nvPr/>
          </p:nvCxnSpPr>
          <p:spPr bwMode="auto">
            <a:xfrm>
              <a:off x="8920702" y="4129900"/>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0" name="Straight Connector 729">
              <a:extLst>
                <a:ext uri="{FF2B5EF4-FFF2-40B4-BE49-F238E27FC236}">
                  <a16:creationId xmlns:a16="http://schemas.microsoft.com/office/drawing/2014/main" id="{B0CEE566-DF1B-7C16-7455-C6A405753694}"/>
                </a:ext>
              </a:extLst>
            </p:cNvPr>
            <p:cNvCxnSpPr/>
            <p:nvPr/>
          </p:nvCxnSpPr>
          <p:spPr bwMode="auto">
            <a:xfrm>
              <a:off x="9039897" y="4197296"/>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1" name="Straight Connector 730">
              <a:extLst>
                <a:ext uri="{FF2B5EF4-FFF2-40B4-BE49-F238E27FC236}">
                  <a16:creationId xmlns:a16="http://schemas.microsoft.com/office/drawing/2014/main" id="{B2123B27-CB41-C208-951C-55EEE289B25E}"/>
                </a:ext>
              </a:extLst>
            </p:cNvPr>
            <p:cNvCxnSpPr/>
            <p:nvPr/>
          </p:nvCxnSpPr>
          <p:spPr bwMode="auto">
            <a:xfrm>
              <a:off x="9071510" y="4197296"/>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2" name="Straight Connector 731">
              <a:extLst>
                <a:ext uri="{FF2B5EF4-FFF2-40B4-BE49-F238E27FC236}">
                  <a16:creationId xmlns:a16="http://schemas.microsoft.com/office/drawing/2014/main" id="{CDD4B9D5-DDC3-0858-4BD9-6A63DEE9D920}"/>
                </a:ext>
              </a:extLst>
            </p:cNvPr>
            <p:cNvCxnSpPr/>
            <p:nvPr/>
          </p:nvCxnSpPr>
          <p:spPr bwMode="auto">
            <a:xfrm>
              <a:off x="9150158" y="4197296"/>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3" name="Straight Connector 732">
              <a:extLst>
                <a:ext uri="{FF2B5EF4-FFF2-40B4-BE49-F238E27FC236}">
                  <a16:creationId xmlns:a16="http://schemas.microsoft.com/office/drawing/2014/main" id="{1B5CC9C3-2888-DF90-D6CA-DB79C38C57C7}"/>
                </a:ext>
              </a:extLst>
            </p:cNvPr>
            <p:cNvCxnSpPr/>
            <p:nvPr/>
          </p:nvCxnSpPr>
          <p:spPr bwMode="auto">
            <a:xfrm>
              <a:off x="9083011" y="4197296"/>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4" name="Straight Connector 733">
              <a:extLst>
                <a:ext uri="{FF2B5EF4-FFF2-40B4-BE49-F238E27FC236}">
                  <a16:creationId xmlns:a16="http://schemas.microsoft.com/office/drawing/2014/main" id="{50BFD89B-A92E-DB83-E897-53C1276098E3}"/>
                </a:ext>
              </a:extLst>
            </p:cNvPr>
            <p:cNvCxnSpPr/>
            <p:nvPr/>
          </p:nvCxnSpPr>
          <p:spPr bwMode="auto">
            <a:xfrm>
              <a:off x="9167896" y="4195809"/>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5" name="Straight Connector 734">
              <a:extLst>
                <a:ext uri="{FF2B5EF4-FFF2-40B4-BE49-F238E27FC236}">
                  <a16:creationId xmlns:a16="http://schemas.microsoft.com/office/drawing/2014/main" id="{1C9EA428-4E54-4F66-6F18-A49B6A6AD90A}"/>
                </a:ext>
              </a:extLst>
            </p:cNvPr>
            <p:cNvCxnSpPr/>
            <p:nvPr/>
          </p:nvCxnSpPr>
          <p:spPr bwMode="auto">
            <a:xfrm>
              <a:off x="9275695" y="4230891"/>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6" name="Straight Connector 735">
              <a:extLst>
                <a:ext uri="{FF2B5EF4-FFF2-40B4-BE49-F238E27FC236}">
                  <a16:creationId xmlns:a16="http://schemas.microsoft.com/office/drawing/2014/main" id="{25EFEE5C-4C53-8D0F-C8BE-6E2F631F78CF}"/>
                </a:ext>
              </a:extLst>
            </p:cNvPr>
            <p:cNvCxnSpPr/>
            <p:nvPr/>
          </p:nvCxnSpPr>
          <p:spPr bwMode="auto">
            <a:xfrm>
              <a:off x="9478191" y="4398942"/>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7" name="Straight Connector 736">
              <a:extLst>
                <a:ext uri="{FF2B5EF4-FFF2-40B4-BE49-F238E27FC236}">
                  <a16:creationId xmlns:a16="http://schemas.microsoft.com/office/drawing/2014/main" id="{9C03962F-6463-B126-8380-3D06F1A0484F}"/>
                </a:ext>
              </a:extLst>
            </p:cNvPr>
            <p:cNvCxnSpPr/>
            <p:nvPr/>
          </p:nvCxnSpPr>
          <p:spPr bwMode="auto">
            <a:xfrm>
              <a:off x="9792842" y="4467770"/>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8" name="Straight Connector 737">
              <a:extLst>
                <a:ext uri="{FF2B5EF4-FFF2-40B4-BE49-F238E27FC236}">
                  <a16:creationId xmlns:a16="http://schemas.microsoft.com/office/drawing/2014/main" id="{1C9CB3A0-3D28-1058-B5F5-438A11D1EAF7}"/>
                </a:ext>
              </a:extLst>
            </p:cNvPr>
            <p:cNvCxnSpPr/>
            <p:nvPr/>
          </p:nvCxnSpPr>
          <p:spPr bwMode="auto">
            <a:xfrm>
              <a:off x="9419854" y="4233346"/>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39" name="Straight Connector 738">
              <a:extLst>
                <a:ext uri="{FF2B5EF4-FFF2-40B4-BE49-F238E27FC236}">
                  <a16:creationId xmlns:a16="http://schemas.microsoft.com/office/drawing/2014/main" id="{D0A9472D-4C27-0E81-B557-7114CE828A7A}"/>
                </a:ext>
              </a:extLst>
            </p:cNvPr>
            <p:cNvCxnSpPr/>
            <p:nvPr/>
          </p:nvCxnSpPr>
          <p:spPr bwMode="auto">
            <a:xfrm>
              <a:off x="9830918" y="4494117"/>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0" name="Straight Connector 739">
              <a:extLst>
                <a:ext uri="{FF2B5EF4-FFF2-40B4-BE49-F238E27FC236}">
                  <a16:creationId xmlns:a16="http://schemas.microsoft.com/office/drawing/2014/main" id="{FEE43E4A-8F69-7416-4C66-1292FEA7BFAE}"/>
                </a:ext>
              </a:extLst>
            </p:cNvPr>
            <p:cNvCxnSpPr/>
            <p:nvPr/>
          </p:nvCxnSpPr>
          <p:spPr bwMode="auto">
            <a:xfrm>
              <a:off x="10135379" y="4514792"/>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1" name="Straight Connector 740">
              <a:extLst>
                <a:ext uri="{FF2B5EF4-FFF2-40B4-BE49-F238E27FC236}">
                  <a16:creationId xmlns:a16="http://schemas.microsoft.com/office/drawing/2014/main" id="{E6C48A55-1068-25C8-1B6F-C5DD111207E3}"/>
                </a:ext>
              </a:extLst>
            </p:cNvPr>
            <p:cNvCxnSpPr/>
            <p:nvPr/>
          </p:nvCxnSpPr>
          <p:spPr bwMode="auto">
            <a:xfrm>
              <a:off x="10312755" y="4659454"/>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2" name="Straight Connector 741">
              <a:extLst>
                <a:ext uri="{FF2B5EF4-FFF2-40B4-BE49-F238E27FC236}">
                  <a16:creationId xmlns:a16="http://schemas.microsoft.com/office/drawing/2014/main" id="{89BA7879-2BE3-1838-AB6C-72683D61B856}"/>
                </a:ext>
              </a:extLst>
            </p:cNvPr>
            <p:cNvCxnSpPr/>
            <p:nvPr/>
          </p:nvCxnSpPr>
          <p:spPr bwMode="auto">
            <a:xfrm>
              <a:off x="10158837" y="4579090"/>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3" name="Straight Connector 742">
              <a:extLst>
                <a:ext uri="{FF2B5EF4-FFF2-40B4-BE49-F238E27FC236}">
                  <a16:creationId xmlns:a16="http://schemas.microsoft.com/office/drawing/2014/main" id="{BFD7A06E-AEA3-D13D-62B7-99C3C918AF07}"/>
                </a:ext>
              </a:extLst>
            </p:cNvPr>
            <p:cNvCxnSpPr/>
            <p:nvPr/>
          </p:nvCxnSpPr>
          <p:spPr bwMode="auto">
            <a:xfrm>
              <a:off x="10478247" y="4656649"/>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4" name="Straight Connector 743">
              <a:extLst>
                <a:ext uri="{FF2B5EF4-FFF2-40B4-BE49-F238E27FC236}">
                  <a16:creationId xmlns:a16="http://schemas.microsoft.com/office/drawing/2014/main" id="{1C561DC6-52D3-D9B9-990C-C2051BDF40EC}"/>
                </a:ext>
              </a:extLst>
            </p:cNvPr>
            <p:cNvCxnSpPr/>
            <p:nvPr/>
          </p:nvCxnSpPr>
          <p:spPr bwMode="auto">
            <a:xfrm>
              <a:off x="10503840" y="4672103"/>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5" name="Straight Connector 744">
              <a:extLst>
                <a:ext uri="{FF2B5EF4-FFF2-40B4-BE49-F238E27FC236}">
                  <a16:creationId xmlns:a16="http://schemas.microsoft.com/office/drawing/2014/main" id="{AD15B5DB-D64D-6CFA-CDB6-231E08ED407D}"/>
                </a:ext>
              </a:extLst>
            </p:cNvPr>
            <p:cNvCxnSpPr/>
            <p:nvPr/>
          </p:nvCxnSpPr>
          <p:spPr bwMode="auto">
            <a:xfrm>
              <a:off x="10542539" y="4731481"/>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6" name="Straight Connector 745">
              <a:extLst>
                <a:ext uri="{FF2B5EF4-FFF2-40B4-BE49-F238E27FC236}">
                  <a16:creationId xmlns:a16="http://schemas.microsoft.com/office/drawing/2014/main" id="{12907C01-36CF-2DE6-7FED-49BF7650AD31}"/>
                </a:ext>
              </a:extLst>
            </p:cNvPr>
            <p:cNvCxnSpPr/>
            <p:nvPr/>
          </p:nvCxnSpPr>
          <p:spPr bwMode="auto">
            <a:xfrm>
              <a:off x="10519807" y="4731481"/>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7" name="Straight Connector 746">
              <a:extLst>
                <a:ext uri="{FF2B5EF4-FFF2-40B4-BE49-F238E27FC236}">
                  <a16:creationId xmlns:a16="http://schemas.microsoft.com/office/drawing/2014/main" id="{763678B5-5CB1-21A3-DBAD-6521610CF05B}"/>
                </a:ext>
              </a:extLst>
            </p:cNvPr>
            <p:cNvCxnSpPr/>
            <p:nvPr/>
          </p:nvCxnSpPr>
          <p:spPr bwMode="auto">
            <a:xfrm>
              <a:off x="11211055" y="4792654"/>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8" name="Straight Connector 747">
              <a:extLst>
                <a:ext uri="{FF2B5EF4-FFF2-40B4-BE49-F238E27FC236}">
                  <a16:creationId xmlns:a16="http://schemas.microsoft.com/office/drawing/2014/main" id="{6466A10C-0153-9BDB-3C21-F2A0A8BD87B1}"/>
                </a:ext>
              </a:extLst>
            </p:cNvPr>
            <p:cNvCxnSpPr/>
            <p:nvPr/>
          </p:nvCxnSpPr>
          <p:spPr bwMode="auto">
            <a:xfrm>
              <a:off x="11415513" y="4892512"/>
              <a:ext cx="0" cy="86294"/>
            </a:xfrm>
            <a:prstGeom prst="line">
              <a:avLst/>
            </a:prstGeom>
            <a:noFill/>
            <a:ln w="28575" cap="flat" cmpd="sng" algn="ctr">
              <a:solidFill>
                <a:schemeClr val="accent3"/>
              </a:solidFill>
              <a:prstDash val="solid"/>
              <a:round/>
              <a:headEnd type="none" w="med" len="med"/>
              <a:tailEnd type="none" w="med" len="med"/>
            </a:ln>
            <a:effectLst/>
          </p:spPr>
        </p:cxnSp>
        <p:cxnSp>
          <p:nvCxnSpPr>
            <p:cNvPr id="749" name="Straight Connector 748">
              <a:extLst>
                <a:ext uri="{FF2B5EF4-FFF2-40B4-BE49-F238E27FC236}">
                  <a16:creationId xmlns:a16="http://schemas.microsoft.com/office/drawing/2014/main" id="{0237BFA1-AB97-E77A-241E-FA5B19B6A1CD}"/>
                </a:ext>
              </a:extLst>
            </p:cNvPr>
            <p:cNvCxnSpPr/>
            <p:nvPr/>
          </p:nvCxnSpPr>
          <p:spPr bwMode="auto">
            <a:xfrm>
              <a:off x="11246987" y="4892512"/>
              <a:ext cx="0" cy="86294"/>
            </a:xfrm>
            <a:prstGeom prst="line">
              <a:avLst/>
            </a:prstGeom>
            <a:noFill/>
            <a:ln w="28575" cap="flat" cmpd="sng" algn="ctr">
              <a:solidFill>
                <a:schemeClr val="accent3"/>
              </a:solidFill>
              <a:prstDash val="solid"/>
              <a:round/>
              <a:headEnd type="none" w="med" len="med"/>
              <a:tailEnd type="none" w="med" len="med"/>
            </a:ln>
            <a:effectLst/>
          </p:spPr>
        </p:cxnSp>
      </p:grpSp>
      <p:sp>
        <p:nvSpPr>
          <p:cNvPr id="750" name="Content Placeholder 2">
            <a:extLst>
              <a:ext uri="{FF2B5EF4-FFF2-40B4-BE49-F238E27FC236}">
                <a16:creationId xmlns:a16="http://schemas.microsoft.com/office/drawing/2014/main" id="{CE9B64E6-4809-A74B-6DF5-FD84729D410D}"/>
              </a:ext>
            </a:extLst>
          </p:cNvPr>
          <p:cNvSpPr txBox="1">
            <a:spLocks/>
          </p:cNvSpPr>
          <p:nvPr/>
        </p:nvSpPr>
        <p:spPr bwMode="auto">
          <a:xfrm>
            <a:off x="6703235" y="5661572"/>
            <a:ext cx="4741634" cy="3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HR for PFS by BICR: 0.671 (95% CI: 0.518-0.869)</a:t>
            </a:r>
          </a:p>
        </p:txBody>
      </p:sp>
      <p:sp>
        <p:nvSpPr>
          <p:cNvPr id="751" name="TextBox 750">
            <a:extLst>
              <a:ext uri="{FF2B5EF4-FFF2-40B4-BE49-F238E27FC236}">
                <a16:creationId xmlns:a16="http://schemas.microsoft.com/office/drawing/2014/main" id="{B0372034-48EB-BACB-B711-E53385CA0BDA}"/>
              </a:ext>
            </a:extLst>
          </p:cNvPr>
          <p:cNvSpPr txBox="1"/>
          <p:nvPr/>
        </p:nvSpPr>
        <p:spPr bwMode="auto">
          <a:xfrm rot="16200000">
            <a:off x="5981597" y="3716728"/>
            <a:ext cx="8071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PFS (%)</a:t>
            </a:r>
          </a:p>
        </p:txBody>
      </p:sp>
      <p:sp>
        <p:nvSpPr>
          <p:cNvPr id="752" name="TextBox 751">
            <a:extLst>
              <a:ext uri="{FF2B5EF4-FFF2-40B4-BE49-F238E27FC236}">
                <a16:creationId xmlns:a16="http://schemas.microsoft.com/office/drawing/2014/main" id="{56EC596E-A01B-D4E1-A7D3-1A90BB578E4E}"/>
              </a:ext>
            </a:extLst>
          </p:cNvPr>
          <p:cNvSpPr txBox="1"/>
          <p:nvPr/>
        </p:nvSpPr>
        <p:spPr bwMode="auto">
          <a:xfrm>
            <a:off x="450614" y="6012755"/>
            <a:ext cx="60694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Cross-trial comparisons can have significant limitations and should be done with caution. </a:t>
            </a:r>
          </a:p>
        </p:txBody>
      </p:sp>
      <p:grpSp>
        <p:nvGrpSpPr>
          <p:cNvPr id="2" name="Group 1">
            <a:extLst>
              <a:ext uri="{FF2B5EF4-FFF2-40B4-BE49-F238E27FC236}">
                <a16:creationId xmlns:a16="http://schemas.microsoft.com/office/drawing/2014/main" id="{4E503038-7057-CA52-5246-823D17563222}"/>
              </a:ext>
            </a:extLst>
          </p:cNvPr>
          <p:cNvGrpSpPr/>
          <p:nvPr/>
        </p:nvGrpSpPr>
        <p:grpSpPr>
          <a:xfrm>
            <a:off x="9392911" y="6207927"/>
            <a:ext cx="2488502" cy="454909"/>
            <a:chOff x="9392911" y="6207927"/>
            <a:chExt cx="2488502" cy="454909"/>
          </a:xfrm>
        </p:grpSpPr>
        <p:pic>
          <p:nvPicPr>
            <p:cNvPr id="3" name="Picture 2" descr="A picture containing text, ax, wheel&#10;&#10;Description automatically generated">
              <a:extLst>
                <a:ext uri="{FF2B5EF4-FFF2-40B4-BE49-F238E27FC236}">
                  <a16:creationId xmlns:a16="http://schemas.microsoft.com/office/drawing/2014/main" id="{C8005DD8-5B6A-CA44-3584-82EB0D7484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4" name="Rectangle 8">
              <a:extLst>
                <a:ext uri="{FF2B5EF4-FFF2-40B4-BE49-F238E27FC236}">
                  <a16:creationId xmlns:a16="http://schemas.microsoft.com/office/drawing/2014/main" id="{16C036CC-191B-F40A-0403-C449EE3C8CC6}"/>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952700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3" name="Group 492">
            <a:extLst>
              <a:ext uri="{FF2B5EF4-FFF2-40B4-BE49-F238E27FC236}">
                <a16:creationId xmlns:a16="http://schemas.microsoft.com/office/drawing/2014/main" id="{61211EA9-CE70-BF4B-227D-3D30B78BC12B}"/>
              </a:ext>
            </a:extLst>
          </p:cNvPr>
          <p:cNvGrpSpPr/>
          <p:nvPr/>
        </p:nvGrpSpPr>
        <p:grpSpPr>
          <a:xfrm>
            <a:off x="7042937" y="2734051"/>
            <a:ext cx="109144" cy="109144"/>
            <a:chOff x="2452222" y="2017636"/>
            <a:chExt cx="109144" cy="109144"/>
          </a:xfrm>
        </p:grpSpPr>
        <p:cxnSp>
          <p:nvCxnSpPr>
            <p:cNvPr id="494" name="Straight Connector 493">
              <a:extLst>
                <a:ext uri="{FF2B5EF4-FFF2-40B4-BE49-F238E27FC236}">
                  <a16:creationId xmlns:a16="http://schemas.microsoft.com/office/drawing/2014/main" id="{D65A0926-6217-DBF0-F35E-11286CCDA9F7}"/>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95" name="Straight Connector 494">
              <a:extLst>
                <a:ext uri="{FF2B5EF4-FFF2-40B4-BE49-F238E27FC236}">
                  <a16:creationId xmlns:a16="http://schemas.microsoft.com/office/drawing/2014/main" id="{3B1F8D59-6765-5E8D-605F-89EE4A633FB1}"/>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sp>
        <p:nvSpPr>
          <p:cNvPr id="8" name="Title 7">
            <a:extLst>
              <a:ext uri="{FF2B5EF4-FFF2-40B4-BE49-F238E27FC236}">
                <a16:creationId xmlns:a16="http://schemas.microsoft.com/office/drawing/2014/main" id="{CB8E3F9D-091B-4107-B8D1-09889474D02D}"/>
              </a:ext>
            </a:extLst>
          </p:cNvPr>
          <p:cNvSpPr>
            <a:spLocks noGrp="1"/>
          </p:cNvSpPr>
          <p:nvPr>
            <p:ph type="title"/>
          </p:nvPr>
        </p:nvSpPr>
        <p:spPr/>
        <p:txBody>
          <a:bodyPr/>
          <a:lstStyle/>
          <a:p>
            <a:r>
              <a:rPr lang="en-US" altLang="en-US" dirty="0"/>
              <a:t>FLAURA: PFS by </a:t>
            </a:r>
            <a:r>
              <a:rPr lang="en-US" altLang="en-US" i="1" dirty="0"/>
              <a:t>EGFR </a:t>
            </a:r>
            <a:r>
              <a:rPr lang="en-US" altLang="en-US" dirty="0"/>
              <a:t>Mutation</a:t>
            </a:r>
            <a:endParaRPr lang="en-US" dirty="0"/>
          </a:p>
        </p:txBody>
      </p:sp>
      <p:sp>
        <p:nvSpPr>
          <p:cNvPr id="191" name="Text Box 11">
            <a:extLst>
              <a:ext uri="{FF2B5EF4-FFF2-40B4-BE49-F238E27FC236}">
                <a16:creationId xmlns:a16="http://schemas.microsoft.com/office/drawing/2014/main" id="{4812B504-0E9F-842D-5A8C-2B7997BC609A}"/>
              </a:ext>
            </a:extLst>
          </p:cNvPr>
          <p:cNvSpPr txBox="1">
            <a:spLocks noChangeArrowheads="1"/>
          </p:cNvSpPr>
          <p:nvPr/>
        </p:nvSpPr>
        <p:spPr bwMode="auto">
          <a:xfrm>
            <a:off x="414339" y="6408136"/>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Soria. NEJM. 2018;378:113.</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pSp>
        <p:nvGrpSpPr>
          <p:cNvPr id="11" name="Group 10">
            <a:extLst>
              <a:ext uri="{FF2B5EF4-FFF2-40B4-BE49-F238E27FC236}">
                <a16:creationId xmlns:a16="http://schemas.microsoft.com/office/drawing/2014/main" id="{515725B1-E65F-57AF-D277-5F4863EC5C2B}"/>
              </a:ext>
            </a:extLst>
          </p:cNvPr>
          <p:cNvGrpSpPr/>
          <p:nvPr/>
        </p:nvGrpSpPr>
        <p:grpSpPr>
          <a:xfrm>
            <a:off x="9392911" y="6207927"/>
            <a:ext cx="2488502" cy="454909"/>
            <a:chOff x="9392911" y="6207927"/>
            <a:chExt cx="2488502" cy="454909"/>
          </a:xfrm>
        </p:grpSpPr>
        <p:pic>
          <p:nvPicPr>
            <p:cNvPr id="12" name="Picture 11" descr="A picture containing text, ax, wheel&#10;&#10;Description automatically generated">
              <a:extLst>
                <a:ext uri="{FF2B5EF4-FFF2-40B4-BE49-F238E27FC236}">
                  <a16:creationId xmlns:a16="http://schemas.microsoft.com/office/drawing/2014/main" id="{829B8725-FB41-B42E-393E-B5C7B7ADAD6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5" name="Rectangle 8">
              <a:extLst>
                <a:ext uri="{FF2B5EF4-FFF2-40B4-BE49-F238E27FC236}">
                  <a16:creationId xmlns:a16="http://schemas.microsoft.com/office/drawing/2014/main" id="{D65CE6A3-5D80-DDAE-526D-7CEE27EC3EC7}"/>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3" name="Freeform: Shape 2">
            <a:extLst>
              <a:ext uri="{FF2B5EF4-FFF2-40B4-BE49-F238E27FC236}">
                <a16:creationId xmlns:a16="http://schemas.microsoft.com/office/drawing/2014/main" id="{F0E2E7B1-4C99-E730-D0D8-C3C58B45E352}"/>
              </a:ext>
            </a:extLst>
          </p:cNvPr>
          <p:cNvSpPr/>
          <p:nvPr/>
        </p:nvSpPr>
        <p:spPr bwMode="auto">
          <a:xfrm>
            <a:off x="7086600" y="2798717"/>
            <a:ext cx="4010297" cy="1459774"/>
          </a:xfrm>
          <a:custGeom>
            <a:avLst/>
            <a:gdLst>
              <a:gd name="connsiteX0" fmla="*/ 0 w 4010297"/>
              <a:gd name="connsiteY0" fmla="*/ 0 h 1459774"/>
              <a:gd name="connsiteX1" fmla="*/ 215537 w 4010297"/>
              <a:gd name="connsiteY1" fmla="*/ 0 h 1459774"/>
              <a:gd name="connsiteX2" fmla="*/ 215537 w 4010297"/>
              <a:gd name="connsiteY2" fmla="*/ 29392 h 1459774"/>
              <a:gd name="connsiteX3" fmla="*/ 434340 w 4010297"/>
              <a:gd name="connsiteY3" fmla="*/ 29392 h 1459774"/>
              <a:gd name="connsiteX4" fmla="*/ 434340 w 4010297"/>
              <a:gd name="connsiteY4" fmla="*/ 29392 h 1459774"/>
              <a:gd name="connsiteX5" fmla="*/ 450668 w 4010297"/>
              <a:gd name="connsiteY5" fmla="*/ 45720 h 1459774"/>
              <a:gd name="connsiteX6" fmla="*/ 450668 w 4010297"/>
              <a:gd name="connsiteY6" fmla="*/ 78377 h 1459774"/>
              <a:gd name="connsiteX7" fmla="*/ 489857 w 4010297"/>
              <a:gd name="connsiteY7" fmla="*/ 78377 h 1459774"/>
              <a:gd name="connsiteX8" fmla="*/ 489857 w 4010297"/>
              <a:gd name="connsiteY8" fmla="*/ 91440 h 1459774"/>
              <a:gd name="connsiteX9" fmla="*/ 551906 w 4010297"/>
              <a:gd name="connsiteY9" fmla="*/ 91440 h 1459774"/>
              <a:gd name="connsiteX10" fmla="*/ 551906 w 4010297"/>
              <a:gd name="connsiteY10" fmla="*/ 104503 h 1459774"/>
              <a:gd name="connsiteX11" fmla="*/ 640080 w 4010297"/>
              <a:gd name="connsiteY11" fmla="*/ 104503 h 1459774"/>
              <a:gd name="connsiteX12" fmla="*/ 640080 w 4010297"/>
              <a:gd name="connsiteY12" fmla="*/ 133894 h 1459774"/>
              <a:gd name="connsiteX13" fmla="*/ 672737 w 4010297"/>
              <a:gd name="connsiteY13" fmla="*/ 133894 h 1459774"/>
              <a:gd name="connsiteX14" fmla="*/ 672737 w 4010297"/>
              <a:gd name="connsiteY14" fmla="*/ 182880 h 1459774"/>
              <a:gd name="connsiteX15" fmla="*/ 711926 w 4010297"/>
              <a:gd name="connsiteY15" fmla="*/ 182880 h 1459774"/>
              <a:gd name="connsiteX16" fmla="*/ 711926 w 4010297"/>
              <a:gd name="connsiteY16" fmla="*/ 218803 h 1459774"/>
              <a:gd name="connsiteX17" fmla="*/ 901337 w 4010297"/>
              <a:gd name="connsiteY17" fmla="*/ 218803 h 1459774"/>
              <a:gd name="connsiteX18" fmla="*/ 901337 w 4010297"/>
              <a:gd name="connsiteY18" fmla="*/ 248194 h 1459774"/>
              <a:gd name="connsiteX19" fmla="*/ 943791 w 4010297"/>
              <a:gd name="connsiteY19" fmla="*/ 248194 h 1459774"/>
              <a:gd name="connsiteX20" fmla="*/ 943791 w 4010297"/>
              <a:gd name="connsiteY20" fmla="*/ 297180 h 1459774"/>
              <a:gd name="connsiteX21" fmla="*/ 992777 w 4010297"/>
              <a:gd name="connsiteY21" fmla="*/ 297180 h 1459774"/>
              <a:gd name="connsiteX22" fmla="*/ 996043 w 4010297"/>
              <a:gd name="connsiteY22" fmla="*/ 349432 h 1459774"/>
              <a:gd name="connsiteX23" fmla="*/ 1058091 w 4010297"/>
              <a:gd name="connsiteY23" fmla="*/ 349432 h 1459774"/>
              <a:gd name="connsiteX24" fmla="*/ 1058091 w 4010297"/>
              <a:gd name="connsiteY24" fmla="*/ 369026 h 1459774"/>
              <a:gd name="connsiteX25" fmla="*/ 1129937 w 4010297"/>
              <a:gd name="connsiteY25" fmla="*/ 369026 h 1459774"/>
              <a:gd name="connsiteX26" fmla="*/ 1129937 w 4010297"/>
              <a:gd name="connsiteY26" fmla="*/ 369026 h 1459774"/>
              <a:gd name="connsiteX27" fmla="*/ 1129937 w 4010297"/>
              <a:gd name="connsiteY27" fmla="*/ 388620 h 1459774"/>
              <a:gd name="connsiteX28" fmla="*/ 1172391 w 4010297"/>
              <a:gd name="connsiteY28" fmla="*/ 388620 h 1459774"/>
              <a:gd name="connsiteX29" fmla="*/ 1172391 w 4010297"/>
              <a:gd name="connsiteY29" fmla="*/ 411480 h 1459774"/>
              <a:gd name="connsiteX30" fmla="*/ 1205049 w 4010297"/>
              <a:gd name="connsiteY30" fmla="*/ 411480 h 1459774"/>
              <a:gd name="connsiteX31" fmla="*/ 1205049 w 4010297"/>
              <a:gd name="connsiteY31" fmla="*/ 411480 h 1459774"/>
              <a:gd name="connsiteX32" fmla="*/ 1205049 w 4010297"/>
              <a:gd name="connsiteY32" fmla="*/ 437606 h 1459774"/>
              <a:gd name="connsiteX33" fmla="*/ 1303020 w 4010297"/>
              <a:gd name="connsiteY33" fmla="*/ 437606 h 1459774"/>
              <a:gd name="connsiteX34" fmla="*/ 1303020 w 4010297"/>
              <a:gd name="connsiteY34" fmla="*/ 453934 h 1459774"/>
              <a:gd name="connsiteX35" fmla="*/ 1319349 w 4010297"/>
              <a:gd name="connsiteY35" fmla="*/ 453934 h 1459774"/>
              <a:gd name="connsiteX36" fmla="*/ 1319349 w 4010297"/>
              <a:gd name="connsiteY36" fmla="*/ 496389 h 1459774"/>
              <a:gd name="connsiteX37" fmla="*/ 1391194 w 4010297"/>
              <a:gd name="connsiteY37" fmla="*/ 496389 h 1459774"/>
              <a:gd name="connsiteX38" fmla="*/ 1391194 w 4010297"/>
              <a:gd name="connsiteY38" fmla="*/ 529046 h 1459774"/>
              <a:gd name="connsiteX39" fmla="*/ 1404257 w 4010297"/>
              <a:gd name="connsiteY39" fmla="*/ 529046 h 1459774"/>
              <a:gd name="connsiteX40" fmla="*/ 1404257 w 4010297"/>
              <a:gd name="connsiteY40" fmla="*/ 584563 h 1459774"/>
              <a:gd name="connsiteX41" fmla="*/ 1613263 w 4010297"/>
              <a:gd name="connsiteY41" fmla="*/ 584563 h 1459774"/>
              <a:gd name="connsiteX42" fmla="*/ 1613263 w 4010297"/>
              <a:gd name="connsiteY42" fmla="*/ 656409 h 1459774"/>
              <a:gd name="connsiteX43" fmla="*/ 1645920 w 4010297"/>
              <a:gd name="connsiteY43" fmla="*/ 656409 h 1459774"/>
              <a:gd name="connsiteX44" fmla="*/ 1645920 w 4010297"/>
              <a:gd name="connsiteY44" fmla="*/ 692332 h 1459774"/>
              <a:gd name="connsiteX45" fmla="*/ 1675311 w 4010297"/>
              <a:gd name="connsiteY45" fmla="*/ 692332 h 1459774"/>
              <a:gd name="connsiteX46" fmla="*/ 1675311 w 4010297"/>
              <a:gd name="connsiteY46" fmla="*/ 724989 h 1459774"/>
              <a:gd name="connsiteX47" fmla="*/ 1701437 w 4010297"/>
              <a:gd name="connsiteY47" fmla="*/ 724989 h 1459774"/>
              <a:gd name="connsiteX48" fmla="*/ 1701437 w 4010297"/>
              <a:gd name="connsiteY48" fmla="*/ 754380 h 1459774"/>
              <a:gd name="connsiteX49" fmla="*/ 1841863 w 4010297"/>
              <a:gd name="connsiteY49" fmla="*/ 754380 h 1459774"/>
              <a:gd name="connsiteX50" fmla="*/ 1841863 w 4010297"/>
              <a:gd name="connsiteY50" fmla="*/ 783772 h 1459774"/>
              <a:gd name="connsiteX51" fmla="*/ 1871254 w 4010297"/>
              <a:gd name="connsiteY51" fmla="*/ 783772 h 1459774"/>
              <a:gd name="connsiteX52" fmla="*/ 1861457 w 4010297"/>
              <a:gd name="connsiteY52" fmla="*/ 849086 h 1459774"/>
              <a:gd name="connsiteX53" fmla="*/ 1887583 w 4010297"/>
              <a:gd name="connsiteY53" fmla="*/ 849086 h 1459774"/>
              <a:gd name="connsiteX54" fmla="*/ 1887583 w 4010297"/>
              <a:gd name="connsiteY54" fmla="*/ 871946 h 1459774"/>
              <a:gd name="connsiteX55" fmla="*/ 1956163 w 4010297"/>
              <a:gd name="connsiteY55" fmla="*/ 871946 h 1459774"/>
              <a:gd name="connsiteX56" fmla="*/ 1956163 w 4010297"/>
              <a:gd name="connsiteY56" fmla="*/ 904603 h 1459774"/>
              <a:gd name="connsiteX57" fmla="*/ 2086791 w 4010297"/>
              <a:gd name="connsiteY57" fmla="*/ 911134 h 1459774"/>
              <a:gd name="connsiteX58" fmla="*/ 2086791 w 4010297"/>
              <a:gd name="connsiteY58" fmla="*/ 943792 h 1459774"/>
              <a:gd name="connsiteX59" fmla="*/ 2139043 w 4010297"/>
              <a:gd name="connsiteY59" fmla="*/ 943792 h 1459774"/>
              <a:gd name="connsiteX60" fmla="*/ 2139043 w 4010297"/>
              <a:gd name="connsiteY60" fmla="*/ 973183 h 1459774"/>
              <a:gd name="connsiteX61" fmla="*/ 2194560 w 4010297"/>
              <a:gd name="connsiteY61" fmla="*/ 973183 h 1459774"/>
              <a:gd name="connsiteX62" fmla="*/ 2194560 w 4010297"/>
              <a:gd name="connsiteY62" fmla="*/ 996043 h 1459774"/>
              <a:gd name="connsiteX63" fmla="*/ 2240280 w 4010297"/>
              <a:gd name="connsiteY63" fmla="*/ 996043 h 1459774"/>
              <a:gd name="connsiteX64" fmla="*/ 2250077 w 4010297"/>
              <a:gd name="connsiteY64" fmla="*/ 1005840 h 1459774"/>
              <a:gd name="connsiteX65" fmla="*/ 2279469 w 4010297"/>
              <a:gd name="connsiteY65" fmla="*/ 1005840 h 1459774"/>
              <a:gd name="connsiteX66" fmla="*/ 2279469 w 4010297"/>
              <a:gd name="connsiteY66" fmla="*/ 1028700 h 1459774"/>
              <a:gd name="connsiteX67" fmla="*/ 2370909 w 4010297"/>
              <a:gd name="connsiteY67" fmla="*/ 1028700 h 1459774"/>
              <a:gd name="connsiteX68" fmla="*/ 2370909 w 4010297"/>
              <a:gd name="connsiteY68" fmla="*/ 1084217 h 1459774"/>
              <a:gd name="connsiteX69" fmla="*/ 2449286 w 4010297"/>
              <a:gd name="connsiteY69" fmla="*/ 1084217 h 1459774"/>
              <a:gd name="connsiteX70" fmla="*/ 2449286 w 4010297"/>
              <a:gd name="connsiteY70" fmla="*/ 1110343 h 1459774"/>
              <a:gd name="connsiteX71" fmla="*/ 2553789 w 4010297"/>
              <a:gd name="connsiteY71" fmla="*/ 1110343 h 1459774"/>
              <a:gd name="connsiteX72" fmla="*/ 2553789 w 4010297"/>
              <a:gd name="connsiteY72" fmla="*/ 1156063 h 1459774"/>
              <a:gd name="connsiteX73" fmla="*/ 2619103 w 4010297"/>
              <a:gd name="connsiteY73" fmla="*/ 1156063 h 1459774"/>
              <a:gd name="connsiteX74" fmla="*/ 2619103 w 4010297"/>
              <a:gd name="connsiteY74" fmla="*/ 1214846 h 1459774"/>
              <a:gd name="connsiteX75" fmla="*/ 2782389 w 4010297"/>
              <a:gd name="connsiteY75" fmla="*/ 1214846 h 1459774"/>
              <a:gd name="connsiteX76" fmla="*/ 2792186 w 4010297"/>
              <a:gd name="connsiteY76" fmla="*/ 1240972 h 1459774"/>
              <a:gd name="connsiteX77" fmla="*/ 3069771 w 4010297"/>
              <a:gd name="connsiteY77" fmla="*/ 1240972 h 1459774"/>
              <a:gd name="connsiteX78" fmla="*/ 3069771 w 4010297"/>
              <a:gd name="connsiteY78" fmla="*/ 1283426 h 1459774"/>
              <a:gd name="connsiteX79" fmla="*/ 3223260 w 4010297"/>
              <a:gd name="connsiteY79" fmla="*/ 1283426 h 1459774"/>
              <a:gd name="connsiteX80" fmla="*/ 3223260 w 4010297"/>
              <a:gd name="connsiteY80" fmla="*/ 1309552 h 1459774"/>
              <a:gd name="connsiteX81" fmla="*/ 3255917 w 4010297"/>
              <a:gd name="connsiteY81" fmla="*/ 1309552 h 1459774"/>
              <a:gd name="connsiteX82" fmla="*/ 3255917 w 4010297"/>
              <a:gd name="connsiteY82" fmla="*/ 1352006 h 1459774"/>
              <a:gd name="connsiteX83" fmla="*/ 3536769 w 4010297"/>
              <a:gd name="connsiteY83" fmla="*/ 1352006 h 1459774"/>
              <a:gd name="connsiteX84" fmla="*/ 3536769 w 4010297"/>
              <a:gd name="connsiteY84" fmla="*/ 1459774 h 1459774"/>
              <a:gd name="connsiteX85" fmla="*/ 4010297 w 4010297"/>
              <a:gd name="connsiteY85" fmla="*/ 1459774 h 1459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4010297" h="1459774">
                <a:moveTo>
                  <a:pt x="0" y="0"/>
                </a:moveTo>
                <a:lnTo>
                  <a:pt x="215537" y="0"/>
                </a:lnTo>
                <a:lnTo>
                  <a:pt x="215537" y="29392"/>
                </a:lnTo>
                <a:lnTo>
                  <a:pt x="434340" y="29392"/>
                </a:lnTo>
                <a:lnTo>
                  <a:pt x="434340" y="29392"/>
                </a:lnTo>
                <a:lnTo>
                  <a:pt x="450668" y="45720"/>
                </a:lnTo>
                <a:lnTo>
                  <a:pt x="450668" y="78377"/>
                </a:lnTo>
                <a:lnTo>
                  <a:pt x="489857" y="78377"/>
                </a:lnTo>
                <a:lnTo>
                  <a:pt x="489857" y="91440"/>
                </a:lnTo>
                <a:lnTo>
                  <a:pt x="551906" y="91440"/>
                </a:lnTo>
                <a:lnTo>
                  <a:pt x="551906" y="104503"/>
                </a:lnTo>
                <a:lnTo>
                  <a:pt x="640080" y="104503"/>
                </a:lnTo>
                <a:lnTo>
                  <a:pt x="640080" y="133894"/>
                </a:lnTo>
                <a:lnTo>
                  <a:pt x="672737" y="133894"/>
                </a:lnTo>
                <a:lnTo>
                  <a:pt x="672737" y="182880"/>
                </a:lnTo>
                <a:lnTo>
                  <a:pt x="711926" y="182880"/>
                </a:lnTo>
                <a:lnTo>
                  <a:pt x="711926" y="218803"/>
                </a:lnTo>
                <a:lnTo>
                  <a:pt x="901337" y="218803"/>
                </a:lnTo>
                <a:lnTo>
                  <a:pt x="901337" y="248194"/>
                </a:lnTo>
                <a:lnTo>
                  <a:pt x="943791" y="248194"/>
                </a:lnTo>
                <a:lnTo>
                  <a:pt x="943791" y="297180"/>
                </a:lnTo>
                <a:lnTo>
                  <a:pt x="992777" y="297180"/>
                </a:lnTo>
                <a:lnTo>
                  <a:pt x="996043" y="349432"/>
                </a:lnTo>
                <a:lnTo>
                  <a:pt x="1058091" y="349432"/>
                </a:lnTo>
                <a:lnTo>
                  <a:pt x="1058091" y="369026"/>
                </a:lnTo>
                <a:lnTo>
                  <a:pt x="1129937" y="369026"/>
                </a:lnTo>
                <a:lnTo>
                  <a:pt x="1129937" y="369026"/>
                </a:lnTo>
                <a:lnTo>
                  <a:pt x="1129937" y="388620"/>
                </a:lnTo>
                <a:lnTo>
                  <a:pt x="1172391" y="388620"/>
                </a:lnTo>
                <a:lnTo>
                  <a:pt x="1172391" y="411480"/>
                </a:lnTo>
                <a:lnTo>
                  <a:pt x="1205049" y="411480"/>
                </a:lnTo>
                <a:lnTo>
                  <a:pt x="1205049" y="411480"/>
                </a:lnTo>
                <a:lnTo>
                  <a:pt x="1205049" y="437606"/>
                </a:lnTo>
                <a:lnTo>
                  <a:pt x="1303020" y="437606"/>
                </a:lnTo>
                <a:lnTo>
                  <a:pt x="1303020" y="453934"/>
                </a:lnTo>
                <a:lnTo>
                  <a:pt x="1319349" y="453934"/>
                </a:lnTo>
                <a:lnTo>
                  <a:pt x="1319349" y="496389"/>
                </a:lnTo>
                <a:lnTo>
                  <a:pt x="1391194" y="496389"/>
                </a:lnTo>
                <a:lnTo>
                  <a:pt x="1391194" y="529046"/>
                </a:lnTo>
                <a:lnTo>
                  <a:pt x="1404257" y="529046"/>
                </a:lnTo>
                <a:lnTo>
                  <a:pt x="1404257" y="584563"/>
                </a:lnTo>
                <a:lnTo>
                  <a:pt x="1613263" y="584563"/>
                </a:lnTo>
                <a:lnTo>
                  <a:pt x="1613263" y="656409"/>
                </a:lnTo>
                <a:lnTo>
                  <a:pt x="1645920" y="656409"/>
                </a:lnTo>
                <a:lnTo>
                  <a:pt x="1645920" y="692332"/>
                </a:lnTo>
                <a:lnTo>
                  <a:pt x="1675311" y="692332"/>
                </a:lnTo>
                <a:lnTo>
                  <a:pt x="1675311" y="724989"/>
                </a:lnTo>
                <a:lnTo>
                  <a:pt x="1701437" y="724989"/>
                </a:lnTo>
                <a:lnTo>
                  <a:pt x="1701437" y="754380"/>
                </a:lnTo>
                <a:lnTo>
                  <a:pt x="1841863" y="754380"/>
                </a:lnTo>
                <a:lnTo>
                  <a:pt x="1841863" y="783772"/>
                </a:lnTo>
                <a:lnTo>
                  <a:pt x="1871254" y="783772"/>
                </a:lnTo>
                <a:lnTo>
                  <a:pt x="1861457" y="849086"/>
                </a:lnTo>
                <a:lnTo>
                  <a:pt x="1887583" y="849086"/>
                </a:lnTo>
                <a:lnTo>
                  <a:pt x="1887583" y="871946"/>
                </a:lnTo>
                <a:lnTo>
                  <a:pt x="1956163" y="871946"/>
                </a:lnTo>
                <a:lnTo>
                  <a:pt x="1956163" y="904603"/>
                </a:lnTo>
                <a:lnTo>
                  <a:pt x="2086791" y="911134"/>
                </a:lnTo>
                <a:lnTo>
                  <a:pt x="2086791" y="943792"/>
                </a:lnTo>
                <a:lnTo>
                  <a:pt x="2139043" y="943792"/>
                </a:lnTo>
                <a:lnTo>
                  <a:pt x="2139043" y="973183"/>
                </a:lnTo>
                <a:lnTo>
                  <a:pt x="2194560" y="973183"/>
                </a:lnTo>
                <a:lnTo>
                  <a:pt x="2194560" y="996043"/>
                </a:lnTo>
                <a:lnTo>
                  <a:pt x="2240280" y="996043"/>
                </a:lnTo>
                <a:lnTo>
                  <a:pt x="2250077" y="1005840"/>
                </a:lnTo>
                <a:lnTo>
                  <a:pt x="2279469" y="1005840"/>
                </a:lnTo>
                <a:lnTo>
                  <a:pt x="2279469" y="1028700"/>
                </a:lnTo>
                <a:lnTo>
                  <a:pt x="2370909" y="1028700"/>
                </a:lnTo>
                <a:lnTo>
                  <a:pt x="2370909" y="1084217"/>
                </a:lnTo>
                <a:lnTo>
                  <a:pt x="2449286" y="1084217"/>
                </a:lnTo>
                <a:lnTo>
                  <a:pt x="2449286" y="1110343"/>
                </a:lnTo>
                <a:lnTo>
                  <a:pt x="2553789" y="1110343"/>
                </a:lnTo>
                <a:lnTo>
                  <a:pt x="2553789" y="1156063"/>
                </a:lnTo>
                <a:lnTo>
                  <a:pt x="2619103" y="1156063"/>
                </a:lnTo>
                <a:lnTo>
                  <a:pt x="2619103" y="1214846"/>
                </a:lnTo>
                <a:lnTo>
                  <a:pt x="2782389" y="1214846"/>
                </a:lnTo>
                <a:lnTo>
                  <a:pt x="2792186" y="1240972"/>
                </a:lnTo>
                <a:lnTo>
                  <a:pt x="3069771" y="1240972"/>
                </a:lnTo>
                <a:lnTo>
                  <a:pt x="3069771" y="1283426"/>
                </a:lnTo>
                <a:lnTo>
                  <a:pt x="3223260" y="1283426"/>
                </a:lnTo>
                <a:lnTo>
                  <a:pt x="3223260" y="1309552"/>
                </a:lnTo>
                <a:lnTo>
                  <a:pt x="3255917" y="1309552"/>
                </a:lnTo>
                <a:lnTo>
                  <a:pt x="3255917" y="1352006"/>
                </a:lnTo>
                <a:lnTo>
                  <a:pt x="3536769" y="1352006"/>
                </a:lnTo>
                <a:lnTo>
                  <a:pt x="3536769" y="1459774"/>
                </a:lnTo>
                <a:lnTo>
                  <a:pt x="4010297" y="1459774"/>
                </a:lnTo>
              </a:path>
            </a:pathLst>
          </a:custGeom>
          <a:noFill/>
          <a:ln w="28575">
            <a:solidFill>
              <a:schemeClr val="accent1"/>
            </a:solidFill>
            <a:miter lim="800000"/>
            <a:headEnd/>
            <a:tailEnd/>
          </a:ln>
        </p:spPr>
        <p:txBody>
          <a:bodyPr rtlCol="0" anchor="ctr"/>
          <a:lstStyle/>
          <a:p>
            <a:pPr algn="ctr"/>
            <a:endParaRPr lang="en-US" dirty="0"/>
          </a:p>
        </p:txBody>
      </p:sp>
      <p:sp>
        <p:nvSpPr>
          <p:cNvPr id="4" name="Freeform: Shape 3">
            <a:extLst>
              <a:ext uri="{FF2B5EF4-FFF2-40B4-BE49-F238E27FC236}">
                <a16:creationId xmlns:a16="http://schemas.microsoft.com/office/drawing/2014/main" id="{A2AF55D5-A2BE-BA8B-978C-A25CDFFA884D}"/>
              </a:ext>
            </a:extLst>
          </p:cNvPr>
          <p:cNvSpPr/>
          <p:nvPr/>
        </p:nvSpPr>
        <p:spPr bwMode="auto">
          <a:xfrm>
            <a:off x="1289222" y="2776151"/>
            <a:ext cx="4349578" cy="1556952"/>
          </a:xfrm>
          <a:custGeom>
            <a:avLst/>
            <a:gdLst>
              <a:gd name="connsiteX0" fmla="*/ 0 w 4349578"/>
              <a:gd name="connsiteY0" fmla="*/ 0 h 1556952"/>
              <a:gd name="connsiteX1" fmla="*/ 243016 w 4349578"/>
              <a:gd name="connsiteY1" fmla="*/ 0 h 1556952"/>
              <a:gd name="connsiteX2" fmla="*/ 243016 w 4349578"/>
              <a:gd name="connsiteY2" fmla="*/ 28833 h 1556952"/>
              <a:gd name="connsiteX3" fmla="*/ 284205 w 4349578"/>
              <a:gd name="connsiteY3" fmla="*/ 28833 h 1556952"/>
              <a:gd name="connsiteX4" fmla="*/ 280086 w 4349578"/>
              <a:gd name="connsiteY4" fmla="*/ 32952 h 1556952"/>
              <a:gd name="connsiteX5" fmla="*/ 453081 w 4349578"/>
              <a:gd name="connsiteY5" fmla="*/ 32952 h 1556952"/>
              <a:gd name="connsiteX6" fmla="*/ 453081 w 4349578"/>
              <a:gd name="connsiteY6" fmla="*/ 45308 h 1556952"/>
              <a:gd name="connsiteX7" fmla="*/ 708454 w 4349578"/>
              <a:gd name="connsiteY7" fmla="*/ 45308 h 1556952"/>
              <a:gd name="connsiteX8" fmla="*/ 708454 w 4349578"/>
              <a:gd name="connsiteY8" fmla="*/ 70022 h 1556952"/>
              <a:gd name="connsiteX9" fmla="*/ 729048 w 4349578"/>
              <a:gd name="connsiteY9" fmla="*/ 70022 h 1556952"/>
              <a:gd name="connsiteX10" fmla="*/ 729048 w 4349578"/>
              <a:gd name="connsiteY10" fmla="*/ 90617 h 1556952"/>
              <a:gd name="connsiteX11" fmla="*/ 914400 w 4349578"/>
              <a:gd name="connsiteY11" fmla="*/ 90617 h 1556952"/>
              <a:gd name="connsiteX12" fmla="*/ 914400 w 4349578"/>
              <a:gd name="connsiteY12" fmla="*/ 135925 h 1556952"/>
              <a:gd name="connsiteX13" fmla="*/ 943232 w 4349578"/>
              <a:gd name="connsiteY13" fmla="*/ 135925 h 1556952"/>
              <a:gd name="connsiteX14" fmla="*/ 943232 w 4349578"/>
              <a:gd name="connsiteY14" fmla="*/ 164757 h 1556952"/>
              <a:gd name="connsiteX15" fmla="*/ 955589 w 4349578"/>
              <a:gd name="connsiteY15" fmla="*/ 164757 h 1556952"/>
              <a:gd name="connsiteX16" fmla="*/ 955589 w 4349578"/>
              <a:gd name="connsiteY16" fmla="*/ 205946 h 1556952"/>
              <a:gd name="connsiteX17" fmla="*/ 996778 w 4349578"/>
              <a:gd name="connsiteY17" fmla="*/ 205946 h 1556952"/>
              <a:gd name="connsiteX18" fmla="*/ 996778 w 4349578"/>
              <a:gd name="connsiteY18" fmla="*/ 218303 h 1556952"/>
              <a:gd name="connsiteX19" fmla="*/ 1107989 w 4349578"/>
              <a:gd name="connsiteY19" fmla="*/ 210065 h 1556952"/>
              <a:gd name="connsiteX20" fmla="*/ 1107989 w 4349578"/>
              <a:gd name="connsiteY20" fmla="*/ 230660 h 1556952"/>
              <a:gd name="connsiteX21" fmla="*/ 1157416 w 4349578"/>
              <a:gd name="connsiteY21" fmla="*/ 230660 h 1556952"/>
              <a:gd name="connsiteX22" fmla="*/ 1157416 w 4349578"/>
              <a:gd name="connsiteY22" fmla="*/ 251254 h 1556952"/>
              <a:gd name="connsiteX23" fmla="*/ 1173892 w 4349578"/>
              <a:gd name="connsiteY23" fmla="*/ 251254 h 1556952"/>
              <a:gd name="connsiteX24" fmla="*/ 1173892 w 4349578"/>
              <a:gd name="connsiteY24" fmla="*/ 275968 h 1556952"/>
              <a:gd name="connsiteX25" fmla="*/ 1190367 w 4349578"/>
              <a:gd name="connsiteY25" fmla="*/ 275968 h 1556952"/>
              <a:gd name="connsiteX26" fmla="*/ 1190367 w 4349578"/>
              <a:gd name="connsiteY26" fmla="*/ 308919 h 1556952"/>
              <a:gd name="connsiteX27" fmla="*/ 1223319 w 4349578"/>
              <a:gd name="connsiteY27" fmla="*/ 308919 h 1556952"/>
              <a:gd name="connsiteX28" fmla="*/ 1223319 w 4349578"/>
              <a:gd name="connsiteY28" fmla="*/ 337752 h 1556952"/>
              <a:gd name="connsiteX29" fmla="*/ 1235675 w 4349578"/>
              <a:gd name="connsiteY29" fmla="*/ 337752 h 1556952"/>
              <a:gd name="connsiteX30" fmla="*/ 1235675 w 4349578"/>
              <a:gd name="connsiteY30" fmla="*/ 362465 h 1556952"/>
              <a:gd name="connsiteX31" fmla="*/ 1363362 w 4349578"/>
              <a:gd name="connsiteY31" fmla="*/ 362465 h 1556952"/>
              <a:gd name="connsiteX32" fmla="*/ 1363362 w 4349578"/>
              <a:gd name="connsiteY32" fmla="*/ 370703 h 1556952"/>
              <a:gd name="connsiteX33" fmla="*/ 1404551 w 4349578"/>
              <a:gd name="connsiteY33" fmla="*/ 370703 h 1556952"/>
              <a:gd name="connsiteX34" fmla="*/ 1416908 w 4349578"/>
              <a:gd name="connsiteY34" fmla="*/ 383060 h 1556952"/>
              <a:gd name="connsiteX35" fmla="*/ 1626973 w 4349578"/>
              <a:gd name="connsiteY35" fmla="*/ 391298 h 1556952"/>
              <a:gd name="connsiteX36" fmla="*/ 1626973 w 4349578"/>
              <a:gd name="connsiteY36" fmla="*/ 399535 h 1556952"/>
              <a:gd name="connsiteX37" fmla="*/ 1651686 w 4349578"/>
              <a:gd name="connsiteY37" fmla="*/ 399535 h 1556952"/>
              <a:gd name="connsiteX38" fmla="*/ 1651686 w 4349578"/>
              <a:gd name="connsiteY38" fmla="*/ 416011 h 1556952"/>
              <a:gd name="connsiteX39" fmla="*/ 1668162 w 4349578"/>
              <a:gd name="connsiteY39" fmla="*/ 416011 h 1556952"/>
              <a:gd name="connsiteX40" fmla="*/ 1668162 w 4349578"/>
              <a:gd name="connsiteY40" fmla="*/ 432487 h 1556952"/>
              <a:gd name="connsiteX41" fmla="*/ 1680519 w 4349578"/>
              <a:gd name="connsiteY41" fmla="*/ 432487 h 1556952"/>
              <a:gd name="connsiteX42" fmla="*/ 1680519 w 4349578"/>
              <a:gd name="connsiteY42" fmla="*/ 448963 h 1556952"/>
              <a:gd name="connsiteX43" fmla="*/ 1791729 w 4349578"/>
              <a:gd name="connsiteY43" fmla="*/ 448963 h 1556952"/>
              <a:gd name="connsiteX44" fmla="*/ 1791729 w 4349578"/>
              <a:gd name="connsiteY44" fmla="*/ 461319 h 1556952"/>
              <a:gd name="connsiteX45" fmla="*/ 1861751 w 4349578"/>
              <a:gd name="connsiteY45" fmla="*/ 469557 h 1556952"/>
              <a:gd name="connsiteX46" fmla="*/ 1861751 w 4349578"/>
              <a:gd name="connsiteY46" fmla="*/ 498390 h 1556952"/>
              <a:gd name="connsiteX47" fmla="*/ 1878227 w 4349578"/>
              <a:gd name="connsiteY47" fmla="*/ 498390 h 1556952"/>
              <a:gd name="connsiteX48" fmla="*/ 1878227 w 4349578"/>
              <a:gd name="connsiteY48" fmla="*/ 510746 h 1556952"/>
              <a:gd name="connsiteX49" fmla="*/ 1907059 w 4349578"/>
              <a:gd name="connsiteY49" fmla="*/ 510746 h 1556952"/>
              <a:gd name="connsiteX50" fmla="*/ 1907059 w 4349578"/>
              <a:gd name="connsiteY50" fmla="*/ 576649 h 1556952"/>
              <a:gd name="connsiteX51" fmla="*/ 1931773 w 4349578"/>
              <a:gd name="connsiteY51" fmla="*/ 576649 h 1556952"/>
              <a:gd name="connsiteX52" fmla="*/ 1931773 w 4349578"/>
              <a:gd name="connsiteY52" fmla="*/ 601363 h 1556952"/>
              <a:gd name="connsiteX53" fmla="*/ 2063578 w 4349578"/>
              <a:gd name="connsiteY53" fmla="*/ 601363 h 1556952"/>
              <a:gd name="connsiteX54" fmla="*/ 2067697 w 4349578"/>
              <a:gd name="connsiteY54" fmla="*/ 613719 h 1556952"/>
              <a:gd name="connsiteX55" fmla="*/ 2096529 w 4349578"/>
              <a:gd name="connsiteY55" fmla="*/ 613719 h 1556952"/>
              <a:gd name="connsiteX56" fmla="*/ 2096529 w 4349578"/>
              <a:gd name="connsiteY56" fmla="*/ 630195 h 1556952"/>
              <a:gd name="connsiteX57" fmla="*/ 2162432 w 4349578"/>
              <a:gd name="connsiteY57" fmla="*/ 630195 h 1556952"/>
              <a:gd name="connsiteX58" fmla="*/ 2162432 w 4349578"/>
              <a:gd name="connsiteY58" fmla="*/ 654908 h 1556952"/>
              <a:gd name="connsiteX59" fmla="*/ 2195383 w 4349578"/>
              <a:gd name="connsiteY59" fmla="*/ 654908 h 1556952"/>
              <a:gd name="connsiteX60" fmla="*/ 2195383 w 4349578"/>
              <a:gd name="connsiteY60" fmla="*/ 675503 h 1556952"/>
              <a:gd name="connsiteX61" fmla="*/ 2343664 w 4349578"/>
              <a:gd name="connsiteY61" fmla="*/ 675503 h 1556952"/>
              <a:gd name="connsiteX62" fmla="*/ 2343664 w 4349578"/>
              <a:gd name="connsiteY62" fmla="*/ 724930 h 1556952"/>
              <a:gd name="connsiteX63" fmla="*/ 2372497 w 4349578"/>
              <a:gd name="connsiteY63" fmla="*/ 724930 h 1556952"/>
              <a:gd name="connsiteX64" fmla="*/ 2372497 w 4349578"/>
              <a:gd name="connsiteY64" fmla="*/ 778476 h 1556952"/>
              <a:gd name="connsiteX65" fmla="*/ 2384854 w 4349578"/>
              <a:gd name="connsiteY65" fmla="*/ 778476 h 1556952"/>
              <a:gd name="connsiteX66" fmla="*/ 2384854 w 4349578"/>
              <a:gd name="connsiteY66" fmla="*/ 794952 h 1556952"/>
              <a:gd name="connsiteX67" fmla="*/ 2438400 w 4349578"/>
              <a:gd name="connsiteY67" fmla="*/ 794952 h 1556952"/>
              <a:gd name="connsiteX68" fmla="*/ 2442519 w 4349578"/>
              <a:gd name="connsiteY68" fmla="*/ 807308 h 1556952"/>
              <a:gd name="connsiteX69" fmla="*/ 2590800 w 4349578"/>
              <a:gd name="connsiteY69" fmla="*/ 807308 h 1556952"/>
              <a:gd name="connsiteX70" fmla="*/ 2590800 w 4349578"/>
              <a:gd name="connsiteY70" fmla="*/ 873211 h 1556952"/>
              <a:gd name="connsiteX71" fmla="*/ 2710248 w 4349578"/>
              <a:gd name="connsiteY71" fmla="*/ 873211 h 1556952"/>
              <a:gd name="connsiteX72" fmla="*/ 2710248 w 4349578"/>
              <a:gd name="connsiteY72" fmla="*/ 885568 h 1556952"/>
              <a:gd name="connsiteX73" fmla="*/ 2792627 w 4349578"/>
              <a:gd name="connsiteY73" fmla="*/ 885568 h 1556952"/>
              <a:gd name="connsiteX74" fmla="*/ 2792627 w 4349578"/>
              <a:gd name="connsiteY74" fmla="*/ 906163 h 1556952"/>
              <a:gd name="connsiteX75" fmla="*/ 2829697 w 4349578"/>
              <a:gd name="connsiteY75" fmla="*/ 906163 h 1556952"/>
              <a:gd name="connsiteX76" fmla="*/ 2829697 w 4349578"/>
              <a:gd name="connsiteY76" fmla="*/ 951471 h 1556952"/>
              <a:gd name="connsiteX77" fmla="*/ 2990335 w 4349578"/>
              <a:gd name="connsiteY77" fmla="*/ 951471 h 1556952"/>
              <a:gd name="connsiteX78" fmla="*/ 2990335 w 4349578"/>
              <a:gd name="connsiteY78" fmla="*/ 976184 h 1556952"/>
              <a:gd name="connsiteX79" fmla="*/ 3134497 w 4349578"/>
              <a:gd name="connsiteY79" fmla="*/ 976184 h 1556952"/>
              <a:gd name="connsiteX80" fmla="*/ 3175686 w 4349578"/>
              <a:gd name="connsiteY80" fmla="*/ 972065 h 1556952"/>
              <a:gd name="connsiteX81" fmla="*/ 3171567 w 4349578"/>
              <a:gd name="connsiteY81" fmla="*/ 972065 h 1556952"/>
              <a:gd name="connsiteX82" fmla="*/ 3171567 w 4349578"/>
              <a:gd name="connsiteY82" fmla="*/ 1000898 h 1556952"/>
              <a:gd name="connsiteX83" fmla="*/ 3418702 w 4349578"/>
              <a:gd name="connsiteY83" fmla="*/ 1000898 h 1556952"/>
              <a:gd name="connsiteX84" fmla="*/ 3418702 w 4349578"/>
              <a:gd name="connsiteY84" fmla="*/ 1042087 h 1556952"/>
              <a:gd name="connsiteX85" fmla="*/ 3558746 w 4349578"/>
              <a:gd name="connsiteY85" fmla="*/ 1042087 h 1556952"/>
              <a:gd name="connsiteX86" fmla="*/ 3558746 w 4349578"/>
              <a:gd name="connsiteY86" fmla="*/ 1079157 h 1556952"/>
              <a:gd name="connsiteX87" fmla="*/ 3678194 w 4349578"/>
              <a:gd name="connsiteY87" fmla="*/ 1079157 h 1556952"/>
              <a:gd name="connsiteX88" fmla="*/ 3678194 w 4349578"/>
              <a:gd name="connsiteY88" fmla="*/ 1140941 h 1556952"/>
              <a:gd name="connsiteX89" fmla="*/ 3735859 w 4349578"/>
              <a:gd name="connsiteY89" fmla="*/ 1140941 h 1556952"/>
              <a:gd name="connsiteX90" fmla="*/ 4015946 w 4349578"/>
              <a:gd name="connsiteY90" fmla="*/ 1140941 h 1556952"/>
              <a:gd name="connsiteX91" fmla="*/ 4015946 w 4349578"/>
              <a:gd name="connsiteY91" fmla="*/ 1243914 h 1556952"/>
              <a:gd name="connsiteX92" fmla="*/ 4036540 w 4349578"/>
              <a:gd name="connsiteY92" fmla="*/ 1252152 h 1556952"/>
              <a:gd name="connsiteX93" fmla="*/ 4036540 w 4349578"/>
              <a:gd name="connsiteY93" fmla="*/ 1334530 h 1556952"/>
              <a:gd name="connsiteX94" fmla="*/ 4184821 w 4349578"/>
              <a:gd name="connsiteY94" fmla="*/ 1334530 h 1556952"/>
              <a:gd name="connsiteX95" fmla="*/ 4184821 w 4349578"/>
              <a:gd name="connsiteY95" fmla="*/ 1556952 h 1556952"/>
              <a:gd name="connsiteX96" fmla="*/ 4349578 w 4349578"/>
              <a:gd name="connsiteY96" fmla="*/ 1556952 h 1556952"/>
              <a:gd name="connsiteX0" fmla="*/ 0 w 4349578"/>
              <a:gd name="connsiteY0" fmla="*/ 0 h 1556952"/>
              <a:gd name="connsiteX1" fmla="*/ 243016 w 4349578"/>
              <a:gd name="connsiteY1" fmla="*/ 0 h 1556952"/>
              <a:gd name="connsiteX2" fmla="*/ 243016 w 4349578"/>
              <a:gd name="connsiteY2" fmla="*/ 28833 h 1556952"/>
              <a:gd name="connsiteX3" fmla="*/ 284205 w 4349578"/>
              <a:gd name="connsiteY3" fmla="*/ 28833 h 1556952"/>
              <a:gd name="connsiteX4" fmla="*/ 280086 w 4349578"/>
              <a:gd name="connsiteY4" fmla="*/ 32952 h 1556952"/>
              <a:gd name="connsiteX5" fmla="*/ 453081 w 4349578"/>
              <a:gd name="connsiteY5" fmla="*/ 32952 h 1556952"/>
              <a:gd name="connsiteX6" fmla="*/ 453081 w 4349578"/>
              <a:gd name="connsiteY6" fmla="*/ 45308 h 1556952"/>
              <a:gd name="connsiteX7" fmla="*/ 708454 w 4349578"/>
              <a:gd name="connsiteY7" fmla="*/ 45308 h 1556952"/>
              <a:gd name="connsiteX8" fmla="*/ 708454 w 4349578"/>
              <a:gd name="connsiteY8" fmla="*/ 70022 h 1556952"/>
              <a:gd name="connsiteX9" fmla="*/ 729048 w 4349578"/>
              <a:gd name="connsiteY9" fmla="*/ 70022 h 1556952"/>
              <a:gd name="connsiteX10" fmla="*/ 729048 w 4349578"/>
              <a:gd name="connsiteY10" fmla="*/ 90617 h 1556952"/>
              <a:gd name="connsiteX11" fmla="*/ 914400 w 4349578"/>
              <a:gd name="connsiteY11" fmla="*/ 90617 h 1556952"/>
              <a:gd name="connsiteX12" fmla="*/ 914400 w 4349578"/>
              <a:gd name="connsiteY12" fmla="*/ 135925 h 1556952"/>
              <a:gd name="connsiteX13" fmla="*/ 943232 w 4349578"/>
              <a:gd name="connsiteY13" fmla="*/ 135925 h 1556952"/>
              <a:gd name="connsiteX14" fmla="*/ 943232 w 4349578"/>
              <a:gd name="connsiteY14" fmla="*/ 164757 h 1556952"/>
              <a:gd name="connsiteX15" fmla="*/ 955589 w 4349578"/>
              <a:gd name="connsiteY15" fmla="*/ 164757 h 1556952"/>
              <a:gd name="connsiteX16" fmla="*/ 955589 w 4349578"/>
              <a:gd name="connsiteY16" fmla="*/ 205946 h 1556952"/>
              <a:gd name="connsiteX17" fmla="*/ 996778 w 4349578"/>
              <a:gd name="connsiteY17" fmla="*/ 205946 h 1556952"/>
              <a:gd name="connsiteX18" fmla="*/ 996778 w 4349578"/>
              <a:gd name="connsiteY18" fmla="*/ 218303 h 1556952"/>
              <a:gd name="connsiteX19" fmla="*/ 1107989 w 4349578"/>
              <a:gd name="connsiteY19" fmla="*/ 210065 h 1556952"/>
              <a:gd name="connsiteX20" fmla="*/ 1107989 w 4349578"/>
              <a:gd name="connsiteY20" fmla="*/ 230660 h 1556952"/>
              <a:gd name="connsiteX21" fmla="*/ 1157416 w 4349578"/>
              <a:gd name="connsiteY21" fmla="*/ 230660 h 1556952"/>
              <a:gd name="connsiteX22" fmla="*/ 1157416 w 4349578"/>
              <a:gd name="connsiteY22" fmla="*/ 251254 h 1556952"/>
              <a:gd name="connsiteX23" fmla="*/ 1173892 w 4349578"/>
              <a:gd name="connsiteY23" fmla="*/ 251254 h 1556952"/>
              <a:gd name="connsiteX24" fmla="*/ 1173892 w 4349578"/>
              <a:gd name="connsiteY24" fmla="*/ 275968 h 1556952"/>
              <a:gd name="connsiteX25" fmla="*/ 1190367 w 4349578"/>
              <a:gd name="connsiteY25" fmla="*/ 275968 h 1556952"/>
              <a:gd name="connsiteX26" fmla="*/ 1190367 w 4349578"/>
              <a:gd name="connsiteY26" fmla="*/ 308919 h 1556952"/>
              <a:gd name="connsiteX27" fmla="*/ 1223319 w 4349578"/>
              <a:gd name="connsiteY27" fmla="*/ 308919 h 1556952"/>
              <a:gd name="connsiteX28" fmla="*/ 1223319 w 4349578"/>
              <a:gd name="connsiteY28" fmla="*/ 337752 h 1556952"/>
              <a:gd name="connsiteX29" fmla="*/ 1235675 w 4349578"/>
              <a:gd name="connsiteY29" fmla="*/ 337752 h 1556952"/>
              <a:gd name="connsiteX30" fmla="*/ 1235675 w 4349578"/>
              <a:gd name="connsiteY30" fmla="*/ 362465 h 1556952"/>
              <a:gd name="connsiteX31" fmla="*/ 1363362 w 4349578"/>
              <a:gd name="connsiteY31" fmla="*/ 362465 h 1556952"/>
              <a:gd name="connsiteX32" fmla="*/ 1363362 w 4349578"/>
              <a:gd name="connsiteY32" fmla="*/ 370703 h 1556952"/>
              <a:gd name="connsiteX33" fmla="*/ 1404551 w 4349578"/>
              <a:gd name="connsiteY33" fmla="*/ 370703 h 1556952"/>
              <a:gd name="connsiteX34" fmla="*/ 1416908 w 4349578"/>
              <a:gd name="connsiteY34" fmla="*/ 383060 h 1556952"/>
              <a:gd name="connsiteX35" fmla="*/ 1626973 w 4349578"/>
              <a:gd name="connsiteY35" fmla="*/ 391298 h 1556952"/>
              <a:gd name="connsiteX36" fmla="*/ 1626973 w 4349578"/>
              <a:gd name="connsiteY36" fmla="*/ 399535 h 1556952"/>
              <a:gd name="connsiteX37" fmla="*/ 1651686 w 4349578"/>
              <a:gd name="connsiteY37" fmla="*/ 399535 h 1556952"/>
              <a:gd name="connsiteX38" fmla="*/ 1651686 w 4349578"/>
              <a:gd name="connsiteY38" fmla="*/ 416011 h 1556952"/>
              <a:gd name="connsiteX39" fmla="*/ 1668162 w 4349578"/>
              <a:gd name="connsiteY39" fmla="*/ 416011 h 1556952"/>
              <a:gd name="connsiteX40" fmla="*/ 1668162 w 4349578"/>
              <a:gd name="connsiteY40" fmla="*/ 432487 h 1556952"/>
              <a:gd name="connsiteX41" fmla="*/ 1680519 w 4349578"/>
              <a:gd name="connsiteY41" fmla="*/ 432487 h 1556952"/>
              <a:gd name="connsiteX42" fmla="*/ 1680519 w 4349578"/>
              <a:gd name="connsiteY42" fmla="*/ 448963 h 1556952"/>
              <a:gd name="connsiteX43" fmla="*/ 1791729 w 4349578"/>
              <a:gd name="connsiteY43" fmla="*/ 448963 h 1556952"/>
              <a:gd name="connsiteX44" fmla="*/ 1791729 w 4349578"/>
              <a:gd name="connsiteY44" fmla="*/ 461319 h 1556952"/>
              <a:gd name="connsiteX45" fmla="*/ 1861751 w 4349578"/>
              <a:gd name="connsiteY45" fmla="*/ 469557 h 1556952"/>
              <a:gd name="connsiteX46" fmla="*/ 1861751 w 4349578"/>
              <a:gd name="connsiteY46" fmla="*/ 498390 h 1556952"/>
              <a:gd name="connsiteX47" fmla="*/ 1878227 w 4349578"/>
              <a:gd name="connsiteY47" fmla="*/ 498390 h 1556952"/>
              <a:gd name="connsiteX48" fmla="*/ 1878227 w 4349578"/>
              <a:gd name="connsiteY48" fmla="*/ 510746 h 1556952"/>
              <a:gd name="connsiteX49" fmla="*/ 1907059 w 4349578"/>
              <a:gd name="connsiteY49" fmla="*/ 510746 h 1556952"/>
              <a:gd name="connsiteX50" fmla="*/ 1907059 w 4349578"/>
              <a:gd name="connsiteY50" fmla="*/ 576649 h 1556952"/>
              <a:gd name="connsiteX51" fmla="*/ 1931773 w 4349578"/>
              <a:gd name="connsiteY51" fmla="*/ 576649 h 1556952"/>
              <a:gd name="connsiteX52" fmla="*/ 1931773 w 4349578"/>
              <a:gd name="connsiteY52" fmla="*/ 601363 h 1556952"/>
              <a:gd name="connsiteX53" fmla="*/ 2063578 w 4349578"/>
              <a:gd name="connsiteY53" fmla="*/ 601363 h 1556952"/>
              <a:gd name="connsiteX54" fmla="*/ 2067697 w 4349578"/>
              <a:gd name="connsiteY54" fmla="*/ 613719 h 1556952"/>
              <a:gd name="connsiteX55" fmla="*/ 2096529 w 4349578"/>
              <a:gd name="connsiteY55" fmla="*/ 613719 h 1556952"/>
              <a:gd name="connsiteX56" fmla="*/ 2096529 w 4349578"/>
              <a:gd name="connsiteY56" fmla="*/ 630195 h 1556952"/>
              <a:gd name="connsiteX57" fmla="*/ 2162432 w 4349578"/>
              <a:gd name="connsiteY57" fmla="*/ 630195 h 1556952"/>
              <a:gd name="connsiteX58" fmla="*/ 2162432 w 4349578"/>
              <a:gd name="connsiteY58" fmla="*/ 654908 h 1556952"/>
              <a:gd name="connsiteX59" fmla="*/ 2195383 w 4349578"/>
              <a:gd name="connsiteY59" fmla="*/ 654908 h 1556952"/>
              <a:gd name="connsiteX60" fmla="*/ 2195383 w 4349578"/>
              <a:gd name="connsiteY60" fmla="*/ 675503 h 1556952"/>
              <a:gd name="connsiteX61" fmla="*/ 2343664 w 4349578"/>
              <a:gd name="connsiteY61" fmla="*/ 675503 h 1556952"/>
              <a:gd name="connsiteX62" fmla="*/ 2343664 w 4349578"/>
              <a:gd name="connsiteY62" fmla="*/ 724930 h 1556952"/>
              <a:gd name="connsiteX63" fmla="*/ 2372497 w 4349578"/>
              <a:gd name="connsiteY63" fmla="*/ 724930 h 1556952"/>
              <a:gd name="connsiteX64" fmla="*/ 2372497 w 4349578"/>
              <a:gd name="connsiteY64" fmla="*/ 778476 h 1556952"/>
              <a:gd name="connsiteX65" fmla="*/ 2384854 w 4349578"/>
              <a:gd name="connsiteY65" fmla="*/ 778476 h 1556952"/>
              <a:gd name="connsiteX66" fmla="*/ 2384854 w 4349578"/>
              <a:gd name="connsiteY66" fmla="*/ 794952 h 1556952"/>
              <a:gd name="connsiteX67" fmla="*/ 2438400 w 4349578"/>
              <a:gd name="connsiteY67" fmla="*/ 794952 h 1556952"/>
              <a:gd name="connsiteX68" fmla="*/ 2442519 w 4349578"/>
              <a:gd name="connsiteY68" fmla="*/ 807308 h 1556952"/>
              <a:gd name="connsiteX69" fmla="*/ 2590800 w 4349578"/>
              <a:gd name="connsiteY69" fmla="*/ 807308 h 1556952"/>
              <a:gd name="connsiteX70" fmla="*/ 2590800 w 4349578"/>
              <a:gd name="connsiteY70" fmla="*/ 873211 h 1556952"/>
              <a:gd name="connsiteX71" fmla="*/ 2710248 w 4349578"/>
              <a:gd name="connsiteY71" fmla="*/ 873211 h 1556952"/>
              <a:gd name="connsiteX72" fmla="*/ 2710248 w 4349578"/>
              <a:gd name="connsiteY72" fmla="*/ 885568 h 1556952"/>
              <a:gd name="connsiteX73" fmla="*/ 2792627 w 4349578"/>
              <a:gd name="connsiteY73" fmla="*/ 885568 h 1556952"/>
              <a:gd name="connsiteX74" fmla="*/ 2792627 w 4349578"/>
              <a:gd name="connsiteY74" fmla="*/ 906163 h 1556952"/>
              <a:gd name="connsiteX75" fmla="*/ 2829697 w 4349578"/>
              <a:gd name="connsiteY75" fmla="*/ 906163 h 1556952"/>
              <a:gd name="connsiteX76" fmla="*/ 2829697 w 4349578"/>
              <a:gd name="connsiteY76" fmla="*/ 951471 h 1556952"/>
              <a:gd name="connsiteX77" fmla="*/ 2990335 w 4349578"/>
              <a:gd name="connsiteY77" fmla="*/ 951471 h 1556952"/>
              <a:gd name="connsiteX78" fmla="*/ 2990335 w 4349578"/>
              <a:gd name="connsiteY78" fmla="*/ 976184 h 1556952"/>
              <a:gd name="connsiteX79" fmla="*/ 3134497 w 4349578"/>
              <a:gd name="connsiteY79" fmla="*/ 976184 h 1556952"/>
              <a:gd name="connsiteX80" fmla="*/ 3175686 w 4349578"/>
              <a:gd name="connsiteY80" fmla="*/ 972065 h 1556952"/>
              <a:gd name="connsiteX81" fmla="*/ 3171567 w 4349578"/>
              <a:gd name="connsiteY81" fmla="*/ 972065 h 1556952"/>
              <a:gd name="connsiteX82" fmla="*/ 3171567 w 4349578"/>
              <a:gd name="connsiteY82" fmla="*/ 1000898 h 1556952"/>
              <a:gd name="connsiteX83" fmla="*/ 3418702 w 4349578"/>
              <a:gd name="connsiteY83" fmla="*/ 1000898 h 1556952"/>
              <a:gd name="connsiteX84" fmla="*/ 3418702 w 4349578"/>
              <a:gd name="connsiteY84" fmla="*/ 1042087 h 1556952"/>
              <a:gd name="connsiteX85" fmla="*/ 3558746 w 4349578"/>
              <a:gd name="connsiteY85" fmla="*/ 1042087 h 1556952"/>
              <a:gd name="connsiteX86" fmla="*/ 3558746 w 4349578"/>
              <a:gd name="connsiteY86" fmla="*/ 1079157 h 1556952"/>
              <a:gd name="connsiteX87" fmla="*/ 3678194 w 4349578"/>
              <a:gd name="connsiteY87" fmla="*/ 1079157 h 1556952"/>
              <a:gd name="connsiteX88" fmla="*/ 3678194 w 4349578"/>
              <a:gd name="connsiteY88" fmla="*/ 1140941 h 1556952"/>
              <a:gd name="connsiteX89" fmla="*/ 3735859 w 4349578"/>
              <a:gd name="connsiteY89" fmla="*/ 1140941 h 1556952"/>
              <a:gd name="connsiteX90" fmla="*/ 4015946 w 4349578"/>
              <a:gd name="connsiteY90" fmla="*/ 1140941 h 1556952"/>
              <a:gd name="connsiteX91" fmla="*/ 4013565 w 4349578"/>
              <a:gd name="connsiteY91" fmla="*/ 1258202 h 1556952"/>
              <a:gd name="connsiteX92" fmla="*/ 4036540 w 4349578"/>
              <a:gd name="connsiteY92" fmla="*/ 1252152 h 1556952"/>
              <a:gd name="connsiteX93" fmla="*/ 4036540 w 4349578"/>
              <a:gd name="connsiteY93" fmla="*/ 1334530 h 1556952"/>
              <a:gd name="connsiteX94" fmla="*/ 4184821 w 4349578"/>
              <a:gd name="connsiteY94" fmla="*/ 1334530 h 1556952"/>
              <a:gd name="connsiteX95" fmla="*/ 4184821 w 4349578"/>
              <a:gd name="connsiteY95" fmla="*/ 1556952 h 1556952"/>
              <a:gd name="connsiteX96" fmla="*/ 4349578 w 4349578"/>
              <a:gd name="connsiteY96" fmla="*/ 1556952 h 1556952"/>
              <a:gd name="connsiteX0" fmla="*/ 0 w 4349578"/>
              <a:gd name="connsiteY0" fmla="*/ 0 h 1556952"/>
              <a:gd name="connsiteX1" fmla="*/ 243016 w 4349578"/>
              <a:gd name="connsiteY1" fmla="*/ 0 h 1556952"/>
              <a:gd name="connsiteX2" fmla="*/ 243016 w 4349578"/>
              <a:gd name="connsiteY2" fmla="*/ 28833 h 1556952"/>
              <a:gd name="connsiteX3" fmla="*/ 284205 w 4349578"/>
              <a:gd name="connsiteY3" fmla="*/ 28833 h 1556952"/>
              <a:gd name="connsiteX4" fmla="*/ 280086 w 4349578"/>
              <a:gd name="connsiteY4" fmla="*/ 32952 h 1556952"/>
              <a:gd name="connsiteX5" fmla="*/ 453081 w 4349578"/>
              <a:gd name="connsiteY5" fmla="*/ 32952 h 1556952"/>
              <a:gd name="connsiteX6" fmla="*/ 453081 w 4349578"/>
              <a:gd name="connsiteY6" fmla="*/ 45308 h 1556952"/>
              <a:gd name="connsiteX7" fmla="*/ 708454 w 4349578"/>
              <a:gd name="connsiteY7" fmla="*/ 45308 h 1556952"/>
              <a:gd name="connsiteX8" fmla="*/ 708454 w 4349578"/>
              <a:gd name="connsiteY8" fmla="*/ 70022 h 1556952"/>
              <a:gd name="connsiteX9" fmla="*/ 729048 w 4349578"/>
              <a:gd name="connsiteY9" fmla="*/ 70022 h 1556952"/>
              <a:gd name="connsiteX10" fmla="*/ 729048 w 4349578"/>
              <a:gd name="connsiteY10" fmla="*/ 90617 h 1556952"/>
              <a:gd name="connsiteX11" fmla="*/ 914400 w 4349578"/>
              <a:gd name="connsiteY11" fmla="*/ 90617 h 1556952"/>
              <a:gd name="connsiteX12" fmla="*/ 914400 w 4349578"/>
              <a:gd name="connsiteY12" fmla="*/ 135925 h 1556952"/>
              <a:gd name="connsiteX13" fmla="*/ 943232 w 4349578"/>
              <a:gd name="connsiteY13" fmla="*/ 135925 h 1556952"/>
              <a:gd name="connsiteX14" fmla="*/ 943232 w 4349578"/>
              <a:gd name="connsiteY14" fmla="*/ 164757 h 1556952"/>
              <a:gd name="connsiteX15" fmla="*/ 955589 w 4349578"/>
              <a:gd name="connsiteY15" fmla="*/ 164757 h 1556952"/>
              <a:gd name="connsiteX16" fmla="*/ 955589 w 4349578"/>
              <a:gd name="connsiteY16" fmla="*/ 205946 h 1556952"/>
              <a:gd name="connsiteX17" fmla="*/ 996778 w 4349578"/>
              <a:gd name="connsiteY17" fmla="*/ 205946 h 1556952"/>
              <a:gd name="connsiteX18" fmla="*/ 996778 w 4349578"/>
              <a:gd name="connsiteY18" fmla="*/ 218303 h 1556952"/>
              <a:gd name="connsiteX19" fmla="*/ 1107989 w 4349578"/>
              <a:gd name="connsiteY19" fmla="*/ 210065 h 1556952"/>
              <a:gd name="connsiteX20" fmla="*/ 1107989 w 4349578"/>
              <a:gd name="connsiteY20" fmla="*/ 230660 h 1556952"/>
              <a:gd name="connsiteX21" fmla="*/ 1157416 w 4349578"/>
              <a:gd name="connsiteY21" fmla="*/ 230660 h 1556952"/>
              <a:gd name="connsiteX22" fmla="*/ 1157416 w 4349578"/>
              <a:gd name="connsiteY22" fmla="*/ 251254 h 1556952"/>
              <a:gd name="connsiteX23" fmla="*/ 1173892 w 4349578"/>
              <a:gd name="connsiteY23" fmla="*/ 251254 h 1556952"/>
              <a:gd name="connsiteX24" fmla="*/ 1173892 w 4349578"/>
              <a:gd name="connsiteY24" fmla="*/ 275968 h 1556952"/>
              <a:gd name="connsiteX25" fmla="*/ 1190367 w 4349578"/>
              <a:gd name="connsiteY25" fmla="*/ 275968 h 1556952"/>
              <a:gd name="connsiteX26" fmla="*/ 1190367 w 4349578"/>
              <a:gd name="connsiteY26" fmla="*/ 308919 h 1556952"/>
              <a:gd name="connsiteX27" fmla="*/ 1223319 w 4349578"/>
              <a:gd name="connsiteY27" fmla="*/ 308919 h 1556952"/>
              <a:gd name="connsiteX28" fmla="*/ 1223319 w 4349578"/>
              <a:gd name="connsiteY28" fmla="*/ 337752 h 1556952"/>
              <a:gd name="connsiteX29" fmla="*/ 1235675 w 4349578"/>
              <a:gd name="connsiteY29" fmla="*/ 337752 h 1556952"/>
              <a:gd name="connsiteX30" fmla="*/ 1235675 w 4349578"/>
              <a:gd name="connsiteY30" fmla="*/ 362465 h 1556952"/>
              <a:gd name="connsiteX31" fmla="*/ 1363362 w 4349578"/>
              <a:gd name="connsiteY31" fmla="*/ 362465 h 1556952"/>
              <a:gd name="connsiteX32" fmla="*/ 1363362 w 4349578"/>
              <a:gd name="connsiteY32" fmla="*/ 370703 h 1556952"/>
              <a:gd name="connsiteX33" fmla="*/ 1404551 w 4349578"/>
              <a:gd name="connsiteY33" fmla="*/ 370703 h 1556952"/>
              <a:gd name="connsiteX34" fmla="*/ 1416908 w 4349578"/>
              <a:gd name="connsiteY34" fmla="*/ 383060 h 1556952"/>
              <a:gd name="connsiteX35" fmla="*/ 1626973 w 4349578"/>
              <a:gd name="connsiteY35" fmla="*/ 391298 h 1556952"/>
              <a:gd name="connsiteX36" fmla="*/ 1626973 w 4349578"/>
              <a:gd name="connsiteY36" fmla="*/ 399535 h 1556952"/>
              <a:gd name="connsiteX37" fmla="*/ 1651686 w 4349578"/>
              <a:gd name="connsiteY37" fmla="*/ 399535 h 1556952"/>
              <a:gd name="connsiteX38" fmla="*/ 1651686 w 4349578"/>
              <a:gd name="connsiteY38" fmla="*/ 416011 h 1556952"/>
              <a:gd name="connsiteX39" fmla="*/ 1668162 w 4349578"/>
              <a:gd name="connsiteY39" fmla="*/ 416011 h 1556952"/>
              <a:gd name="connsiteX40" fmla="*/ 1668162 w 4349578"/>
              <a:gd name="connsiteY40" fmla="*/ 432487 h 1556952"/>
              <a:gd name="connsiteX41" fmla="*/ 1680519 w 4349578"/>
              <a:gd name="connsiteY41" fmla="*/ 432487 h 1556952"/>
              <a:gd name="connsiteX42" fmla="*/ 1680519 w 4349578"/>
              <a:gd name="connsiteY42" fmla="*/ 448963 h 1556952"/>
              <a:gd name="connsiteX43" fmla="*/ 1791729 w 4349578"/>
              <a:gd name="connsiteY43" fmla="*/ 448963 h 1556952"/>
              <a:gd name="connsiteX44" fmla="*/ 1791729 w 4349578"/>
              <a:gd name="connsiteY44" fmla="*/ 461319 h 1556952"/>
              <a:gd name="connsiteX45" fmla="*/ 1861751 w 4349578"/>
              <a:gd name="connsiteY45" fmla="*/ 469557 h 1556952"/>
              <a:gd name="connsiteX46" fmla="*/ 1861751 w 4349578"/>
              <a:gd name="connsiteY46" fmla="*/ 498390 h 1556952"/>
              <a:gd name="connsiteX47" fmla="*/ 1878227 w 4349578"/>
              <a:gd name="connsiteY47" fmla="*/ 498390 h 1556952"/>
              <a:gd name="connsiteX48" fmla="*/ 1878227 w 4349578"/>
              <a:gd name="connsiteY48" fmla="*/ 510746 h 1556952"/>
              <a:gd name="connsiteX49" fmla="*/ 1907059 w 4349578"/>
              <a:gd name="connsiteY49" fmla="*/ 510746 h 1556952"/>
              <a:gd name="connsiteX50" fmla="*/ 1907059 w 4349578"/>
              <a:gd name="connsiteY50" fmla="*/ 576649 h 1556952"/>
              <a:gd name="connsiteX51" fmla="*/ 1931773 w 4349578"/>
              <a:gd name="connsiteY51" fmla="*/ 576649 h 1556952"/>
              <a:gd name="connsiteX52" fmla="*/ 1931773 w 4349578"/>
              <a:gd name="connsiteY52" fmla="*/ 601363 h 1556952"/>
              <a:gd name="connsiteX53" fmla="*/ 2063578 w 4349578"/>
              <a:gd name="connsiteY53" fmla="*/ 601363 h 1556952"/>
              <a:gd name="connsiteX54" fmla="*/ 2067697 w 4349578"/>
              <a:gd name="connsiteY54" fmla="*/ 613719 h 1556952"/>
              <a:gd name="connsiteX55" fmla="*/ 2096529 w 4349578"/>
              <a:gd name="connsiteY55" fmla="*/ 613719 h 1556952"/>
              <a:gd name="connsiteX56" fmla="*/ 2096529 w 4349578"/>
              <a:gd name="connsiteY56" fmla="*/ 630195 h 1556952"/>
              <a:gd name="connsiteX57" fmla="*/ 2162432 w 4349578"/>
              <a:gd name="connsiteY57" fmla="*/ 630195 h 1556952"/>
              <a:gd name="connsiteX58" fmla="*/ 2162432 w 4349578"/>
              <a:gd name="connsiteY58" fmla="*/ 654908 h 1556952"/>
              <a:gd name="connsiteX59" fmla="*/ 2195383 w 4349578"/>
              <a:gd name="connsiteY59" fmla="*/ 654908 h 1556952"/>
              <a:gd name="connsiteX60" fmla="*/ 2195383 w 4349578"/>
              <a:gd name="connsiteY60" fmla="*/ 675503 h 1556952"/>
              <a:gd name="connsiteX61" fmla="*/ 2343664 w 4349578"/>
              <a:gd name="connsiteY61" fmla="*/ 675503 h 1556952"/>
              <a:gd name="connsiteX62" fmla="*/ 2343664 w 4349578"/>
              <a:gd name="connsiteY62" fmla="*/ 724930 h 1556952"/>
              <a:gd name="connsiteX63" fmla="*/ 2372497 w 4349578"/>
              <a:gd name="connsiteY63" fmla="*/ 724930 h 1556952"/>
              <a:gd name="connsiteX64" fmla="*/ 2372497 w 4349578"/>
              <a:gd name="connsiteY64" fmla="*/ 778476 h 1556952"/>
              <a:gd name="connsiteX65" fmla="*/ 2384854 w 4349578"/>
              <a:gd name="connsiteY65" fmla="*/ 778476 h 1556952"/>
              <a:gd name="connsiteX66" fmla="*/ 2384854 w 4349578"/>
              <a:gd name="connsiteY66" fmla="*/ 794952 h 1556952"/>
              <a:gd name="connsiteX67" fmla="*/ 2438400 w 4349578"/>
              <a:gd name="connsiteY67" fmla="*/ 794952 h 1556952"/>
              <a:gd name="connsiteX68" fmla="*/ 2442519 w 4349578"/>
              <a:gd name="connsiteY68" fmla="*/ 807308 h 1556952"/>
              <a:gd name="connsiteX69" fmla="*/ 2590800 w 4349578"/>
              <a:gd name="connsiteY69" fmla="*/ 807308 h 1556952"/>
              <a:gd name="connsiteX70" fmla="*/ 2590800 w 4349578"/>
              <a:gd name="connsiteY70" fmla="*/ 873211 h 1556952"/>
              <a:gd name="connsiteX71" fmla="*/ 2710248 w 4349578"/>
              <a:gd name="connsiteY71" fmla="*/ 873211 h 1556952"/>
              <a:gd name="connsiteX72" fmla="*/ 2710248 w 4349578"/>
              <a:gd name="connsiteY72" fmla="*/ 885568 h 1556952"/>
              <a:gd name="connsiteX73" fmla="*/ 2792627 w 4349578"/>
              <a:gd name="connsiteY73" fmla="*/ 885568 h 1556952"/>
              <a:gd name="connsiteX74" fmla="*/ 2792627 w 4349578"/>
              <a:gd name="connsiteY74" fmla="*/ 906163 h 1556952"/>
              <a:gd name="connsiteX75" fmla="*/ 2829697 w 4349578"/>
              <a:gd name="connsiteY75" fmla="*/ 906163 h 1556952"/>
              <a:gd name="connsiteX76" fmla="*/ 2829697 w 4349578"/>
              <a:gd name="connsiteY76" fmla="*/ 951471 h 1556952"/>
              <a:gd name="connsiteX77" fmla="*/ 2990335 w 4349578"/>
              <a:gd name="connsiteY77" fmla="*/ 951471 h 1556952"/>
              <a:gd name="connsiteX78" fmla="*/ 2990335 w 4349578"/>
              <a:gd name="connsiteY78" fmla="*/ 976184 h 1556952"/>
              <a:gd name="connsiteX79" fmla="*/ 3134497 w 4349578"/>
              <a:gd name="connsiteY79" fmla="*/ 976184 h 1556952"/>
              <a:gd name="connsiteX80" fmla="*/ 3175686 w 4349578"/>
              <a:gd name="connsiteY80" fmla="*/ 972065 h 1556952"/>
              <a:gd name="connsiteX81" fmla="*/ 3171567 w 4349578"/>
              <a:gd name="connsiteY81" fmla="*/ 972065 h 1556952"/>
              <a:gd name="connsiteX82" fmla="*/ 3171567 w 4349578"/>
              <a:gd name="connsiteY82" fmla="*/ 1000898 h 1556952"/>
              <a:gd name="connsiteX83" fmla="*/ 3418702 w 4349578"/>
              <a:gd name="connsiteY83" fmla="*/ 1000898 h 1556952"/>
              <a:gd name="connsiteX84" fmla="*/ 3418702 w 4349578"/>
              <a:gd name="connsiteY84" fmla="*/ 1042087 h 1556952"/>
              <a:gd name="connsiteX85" fmla="*/ 3558746 w 4349578"/>
              <a:gd name="connsiteY85" fmla="*/ 1042087 h 1556952"/>
              <a:gd name="connsiteX86" fmla="*/ 3558746 w 4349578"/>
              <a:gd name="connsiteY86" fmla="*/ 1079157 h 1556952"/>
              <a:gd name="connsiteX87" fmla="*/ 3678194 w 4349578"/>
              <a:gd name="connsiteY87" fmla="*/ 1079157 h 1556952"/>
              <a:gd name="connsiteX88" fmla="*/ 3678194 w 4349578"/>
              <a:gd name="connsiteY88" fmla="*/ 1140941 h 1556952"/>
              <a:gd name="connsiteX89" fmla="*/ 3735859 w 4349578"/>
              <a:gd name="connsiteY89" fmla="*/ 1140941 h 1556952"/>
              <a:gd name="connsiteX90" fmla="*/ 4015946 w 4349578"/>
              <a:gd name="connsiteY90" fmla="*/ 1140941 h 1556952"/>
              <a:gd name="connsiteX91" fmla="*/ 4013565 w 4349578"/>
              <a:gd name="connsiteY91" fmla="*/ 1248677 h 1556952"/>
              <a:gd name="connsiteX92" fmla="*/ 4036540 w 4349578"/>
              <a:gd name="connsiteY92" fmla="*/ 1252152 h 1556952"/>
              <a:gd name="connsiteX93" fmla="*/ 4036540 w 4349578"/>
              <a:gd name="connsiteY93" fmla="*/ 1334530 h 1556952"/>
              <a:gd name="connsiteX94" fmla="*/ 4184821 w 4349578"/>
              <a:gd name="connsiteY94" fmla="*/ 1334530 h 1556952"/>
              <a:gd name="connsiteX95" fmla="*/ 4184821 w 4349578"/>
              <a:gd name="connsiteY95" fmla="*/ 1556952 h 1556952"/>
              <a:gd name="connsiteX96" fmla="*/ 4349578 w 4349578"/>
              <a:gd name="connsiteY96" fmla="*/ 1556952 h 1556952"/>
              <a:gd name="connsiteX0" fmla="*/ 0 w 4349578"/>
              <a:gd name="connsiteY0" fmla="*/ 0 h 1556952"/>
              <a:gd name="connsiteX1" fmla="*/ 243016 w 4349578"/>
              <a:gd name="connsiteY1" fmla="*/ 0 h 1556952"/>
              <a:gd name="connsiteX2" fmla="*/ 243016 w 4349578"/>
              <a:gd name="connsiteY2" fmla="*/ 28833 h 1556952"/>
              <a:gd name="connsiteX3" fmla="*/ 284205 w 4349578"/>
              <a:gd name="connsiteY3" fmla="*/ 28833 h 1556952"/>
              <a:gd name="connsiteX4" fmla="*/ 280086 w 4349578"/>
              <a:gd name="connsiteY4" fmla="*/ 32952 h 1556952"/>
              <a:gd name="connsiteX5" fmla="*/ 453081 w 4349578"/>
              <a:gd name="connsiteY5" fmla="*/ 32952 h 1556952"/>
              <a:gd name="connsiteX6" fmla="*/ 453081 w 4349578"/>
              <a:gd name="connsiteY6" fmla="*/ 45308 h 1556952"/>
              <a:gd name="connsiteX7" fmla="*/ 708454 w 4349578"/>
              <a:gd name="connsiteY7" fmla="*/ 45308 h 1556952"/>
              <a:gd name="connsiteX8" fmla="*/ 708454 w 4349578"/>
              <a:gd name="connsiteY8" fmla="*/ 70022 h 1556952"/>
              <a:gd name="connsiteX9" fmla="*/ 729048 w 4349578"/>
              <a:gd name="connsiteY9" fmla="*/ 70022 h 1556952"/>
              <a:gd name="connsiteX10" fmla="*/ 729048 w 4349578"/>
              <a:gd name="connsiteY10" fmla="*/ 90617 h 1556952"/>
              <a:gd name="connsiteX11" fmla="*/ 914400 w 4349578"/>
              <a:gd name="connsiteY11" fmla="*/ 90617 h 1556952"/>
              <a:gd name="connsiteX12" fmla="*/ 914400 w 4349578"/>
              <a:gd name="connsiteY12" fmla="*/ 135925 h 1556952"/>
              <a:gd name="connsiteX13" fmla="*/ 943232 w 4349578"/>
              <a:gd name="connsiteY13" fmla="*/ 135925 h 1556952"/>
              <a:gd name="connsiteX14" fmla="*/ 943232 w 4349578"/>
              <a:gd name="connsiteY14" fmla="*/ 164757 h 1556952"/>
              <a:gd name="connsiteX15" fmla="*/ 955589 w 4349578"/>
              <a:gd name="connsiteY15" fmla="*/ 164757 h 1556952"/>
              <a:gd name="connsiteX16" fmla="*/ 955589 w 4349578"/>
              <a:gd name="connsiteY16" fmla="*/ 205946 h 1556952"/>
              <a:gd name="connsiteX17" fmla="*/ 996778 w 4349578"/>
              <a:gd name="connsiteY17" fmla="*/ 205946 h 1556952"/>
              <a:gd name="connsiteX18" fmla="*/ 996778 w 4349578"/>
              <a:gd name="connsiteY18" fmla="*/ 218303 h 1556952"/>
              <a:gd name="connsiteX19" fmla="*/ 1107989 w 4349578"/>
              <a:gd name="connsiteY19" fmla="*/ 210065 h 1556952"/>
              <a:gd name="connsiteX20" fmla="*/ 1107989 w 4349578"/>
              <a:gd name="connsiteY20" fmla="*/ 230660 h 1556952"/>
              <a:gd name="connsiteX21" fmla="*/ 1157416 w 4349578"/>
              <a:gd name="connsiteY21" fmla="*/ 230660 h 1556952"/>
              <a:gd name="connsiteX22" fmla="*/ 1157416 w 4349578"/>
              <a:gd name="connsiteY22" fmla="*/ 251254 h 1556952"/>
              <a:gd name="connsiteX23" fmla="*/ 1173892 w 4349578"/>
              <a:gd name="connsiteY23" fmla="*/ 251254 h 1556952"/>
              <a:gd name="connsiteX24" fmla="*/ 1173892 w 4349578"/>
              <a:gd name="connsiteY24" fmla="*/ 275968 h 1556952"/>
              <a:gd name="connsiteX25" fmla="*/ 1190367 w 4349578"/>
              <a:gd name="connsiteY25" fmla="*/ 275968 h 1556952"/>
              <a:gd name="connsiteX26" fmla="*/ 1190367 w 4349578"/>
              <a:gd name="connsiteY26" fmla="*/ 308919 h 1556952"/>
              <a:gd name="connsiteX27" fmla="*/ 1223319 w 4349578"/>
              <a:gd name="connsiteY27" fmla="*/ 308919 h 1556952"/>
              <a:gd name="connsiteX28" fmla="*/ 1223319 w 4349578"/>
              <a:gd name="connsiteY28" fmla="*/ 337752 h 1556952"/>
              <a:gd name="connsiteX29" fmla="*/ 1235675 w 4349578"/>
              <a:gd name="connsiteY29" fmla="*/ 337752 h 1556952"/>
              <a:gd name="connsiteX30" fmla="*/ 1235675 w 4349578"/>
              <a:gd name="connsiteY30" fmla="*/ 362465 h 1556952"/>
              <a:gd name="connsiteX31" fmla="*/ 1363362 w 4349578"/>
              <a:gd name="connsiteY31" fmla="*/ 362465 h 1556952"/>
              <a:gd name="connsiteX32" fmla="*/ 1363362 w 4349578"/>
              <a:gd name="connsiteY32" fmla="*/ 370703 h 1556952"/>
              <a:gd name="connsiteX33" fmla="*/ 1404551 w 4349578"/>
              <a:gd name="connsiteY33" fmla="*/ 370703 h 1556952"/>
              <a:gd name="connsiteX34" fmla="*/ 1416908 w 4349578"/>
              <a:gd name="connsiteY34" fmla="*/ 383060 h 1556952"/>
              <a:gd name="connsiteX35" fmla="*/ 1626973 w 4349578"/>
              <a:gd name="connsiteY35" fmla="*/ 391298 h 1556952"/>
              <a:gd name="connsiteX36" fmla="*/ 1626973 w 4349578"/>
              <a:gd name="connsiteY36" fmla="*/ 399535 h 1556952"/>
              <a:gd name="connsiteX37" fmla="*/ 1651686 w 4349578"/>
              <a:gd name="connsiteY37" fmla="*/ 399535 h 1556952"/>
              <a:gd name="connsiteX38" fmla="*/ 1651686 w 4349578"/>
              <a:gd name="connsiteY38" fmla="*/ 416011 h 1556952"/>
              <a:gd name="connsiteX39" fmla="*/ 1668162 w 4349578"/>
              <a:gd name="connsiteY39" fmla="*/ 416011 h 1556952"/>
              <a:gd name="connsiteX40" fmla="*/ 1668162 w 4349578"/>
              <a:gd name="connsiteY40" fmla="*/ 432487 h 1556952"/>
              <a:gd name="connsiteX41" fmla="*/ 1680519 w 4349578"/>
              <a:gd name="connsiteY41" fmla="*/ 432487 h 1556952"/>
              <a:gd name="connsiteX42" fmla="*/ 1680519 w 4349578"/>
              <a:gd name="connsiteY42" fmla="*/ 448963 h 1556952"/>
              <a:gd name="connsiteX43" fmla="*/ 1791729 w 4349578"/>
              <a:gd name="connsiteY43" fmla="*/ 448963 h 1556952"/>
              <a:gd name="connsiteX44" fmla="*/ 1791729 w 4349578"/>
              <a:gd name="connsiteY44" fmla="*/ 461319 h 1556952"/>
              <a:gd name="connsiteX45" fmla="*/ 1861751 w 4349578"/>
              <a:gd name="connsiteY45" fmla="*/ 469557 h 1556952"/>
              <a:gd name="connsiteX46" fmla="*/ 1861751 w 4349578"/>
              <a:gd name="connsiteY46" fmla="*/ 498390 h 1556952"/>
              <a:gd name="connsiteX47" fmla="*/ 1878227 w 4349578"/>
              <a:gd name="connsiteY47" fmla="*/ 498390 h 1556952"/>
              <a:gd name="connsiteX48" fmla="*/ 1878227 w 4349578"/>
              <a:gd name="connsiteY48" fmla="*/ 510746 h 1556952"/>
              <a:gd name="connsiteX49" fmla="*/ 1907059 w 4349578"/>
              <a:gd name="connsiteY49" fmla="*/ 510746 h 1556952"/>
              <a:gd name="connsiteX50" fmla="*/ 1907059 w 4349578"/>
              <a:gd name="connsiteY50" fmla="*/ 576649 h 1556952"/>
              <a:gd name="connsiteX51" fmla="*/ 1931773 w 4349578"/>
              <a:gd name="connsiteY51" fmla="*/ 576649 h 1556952"/>
              <a:gd name="connsiteX52" fmla="*/ 1931773 w 4349578"/>
              <a:gd name="connsiteY52" fmla="*/ 601363 h 1556952"/>
              <a:gd name="connsiteX53" fmla="*/ 2063578 w 4349578"/>
              <a:gd name="connsiteY53" fmla="*/ 601363 h 1556952"/>
              <a:gd name="connsiteX54" fmla="*/ 2067697 w 4349578"/>
              <a:gd name="connsiteY54" fmla="*/ 613719 h 1556952"/>
              <a:gd name="connsiteX55" fmla="*/ 2096529 w 4349578"/>
              <a:gd name="connsiteY55" fmla="*/ 613719 h 1556952"/>
              <a:gd name="connsiteX56" fmla="*/ 2096529 w 4349578"/>
              <a:gd name="connsiteY56" fmla="*/ 630195 h 1556952"/>
              <a:gd name="connsiteX57" fmla="*/ 2162432 w 4349578"/>
              <a:gd name="connsiteY57" fmla="*/ 630195 h 1556952"/>
              <a:gd name="connsiteX58" fmla="*/ 2162432 w 4349578"/>
              <a:gd name="connsiteY58" fmla="*/ 654908 h 1556952"/>
              <a:gd name="connsiteX59" fmla="*/ 2195383 w 4349578"/>
              <a:gd name="connsiteY59" fmla="*/ 654908 h 1556952"/>
              <a:gd name="connsiteX60" fmla="*/ 2195383 w 4349578"/>
              <a:gd name="connsiteY60" fmla="*/ 675503 h 1556952"/>
              <a:gd name="connsiteX61" fmla="*/ 2343664 w 4349578"/>
              <a:gd name="connsiteY61" fmla="*/ 675503 h 1556952"/>
              <a:gd name="connsiteX62" fmla="*/ 2343664 w 4349578"/>
              <a:gd name="connsiteY62" fmla="*/ 724930 h 1556952"/>
              <a:gd name="connsiteX63" fmla="*/ 2372497 w 4349578"/>
              <a:gd name="connsiteY63" fmla="*/ 724930 h 1556952"/>
              <a:gd name="connsiteX64" fmla="*/ 2372497 w 4349578"/>
              <a:gd name="connsiteY64" fmla="*/ 778476 h 1556952"/>
              <a:gd name="connsiteX65" fmla="*/ 2384854 w 4349578"/>
              <a:gd name="connsiteY65" fmla="*/ 778476 h 1556952"/>
              <a:gd name="connsiteX66" fmla="*/ 2384854 w 4349578"/>
              <a:gd name="connsiteY66" fmla="*/ 794952 h 1556952"/>
              <a:gd name="connsiteX67" fmla="*/ 2438400 w 4349578"/>
              <a:gd name="connsiteY67" fmla="*/ 794952 h 1556952"/>
              <a:gd name="connsiteX68" fmla="*/ 2442519 w 4349578"/>
              <a:gd name="connsiteY68" fmla="*/ 807308 h 1556952"/>
              <a:gd name="connsiteX69" fmla="*/ 2590800 w 4349578"/>
              <a:gd name="connsiteY69" fmla="*/ 807308 h 1556952"/>
              <a:gd name="connsiteX70" fmla="*/ 2590800 w 4349578"/>
              <a:gd name="connsiteY70" fmla="*/ 873211 h 1556952"/>
              <a:gd name="connsiteX71" fmla="*/ 2710248 w 4349578"/>
              <a:gd name="connsiteY71" fmla="*/ 873211 h 1556952"/>
              <a:gd name="connsiteX72" fmla="*/ 2710248 w 4349578"/>
              <a:gd name="connsiteY72" fmla="*/ 885568 h 1556952"/>
              <a:gd name="connsiteX73" fmla="*/ 2792627 w 4349578"/>
              <a:gd name="connsiteY73" fmla="*/ 885568 h 1556952"/>
              <a:gd name="connsiteX74" fmla="*/ 2792627 w 4349578"/>
              <a:gd name="connsiteY74" fmla="*/ 906163 h 1556952"/>
              <a:gd name="connsiteX75" fmla="*/ 2829697 w 4349578"/>
              <a:gd name="connsiteY75" fmla="*/ 906163 h 1556952"/>
              <a:gd name="connsiteX76" fmla="*/ 2829697 w 4349578"/>
              <a:gd name="connsiteY76" fmla="*/ 951471 h 1556952"/>
              <a:gd name="connsiteX77" fmla="*/ 2990335 w 4349578"/>
              <a:gd name="connsiteY77" fmla="*/ 951471 h 1556952"/>
              <a:gd name="connsiteX78" fmla="*/ 2990335 w 4349578"/>
              <a:gd name="connsiteY78" fmla="*/ 976184 h 1556952"/>
              <a:gd name="connsiteX79" fmla="*/ 3134497 w 4349578"/>
              <a:gd name="connsiteY79" fmla="*/ 976184 h 1556952"/>
              <a:gd name="connsiteX80" fmla="*/ 3175686 w 4349578"/>
              <a:gd name="connsiteY80" fmla="*/ 972065 h 1556952"/>
              <a:gd name="connsiteX81" fmla="*/ 3171567 w 4349578"/>
              <a:gd name="connsiteY81" fmla="*/ 972065 h 1556952"/>
              <a:gd name="connsiteX82" fmla="*/ 3171567 w 4349578"/>
              <a:gd name="connsiteY82" fmla="*/ 1000898 h 1556952"/>
              <a:gd name="connsiteX83" fmla="*/ 3418702 w 4349578"/>
              <a:gd name="connsiteY83" fmla="*/ 1000898 h 1556952"/>
              <a:gd name="connsiteX84" fmla="*/ 3418702 w 4349578"/>
              <a:gd name="connsiteY84" fmla="*/ 1042087 h 1556952"/>
              <a:gd name="connsiteX85" fmla="*/ 3558746 w 4349578"/>
              <a:gd name="connsiteY85" fmla="*/ 1042087 h 1556952"/>
              <a:gd name="connsiteX86" fmla="*/ 3558746 w 4349578"/>
              <a:gd name="connsiteY86" fmla="*/ 1079157 h 1556952"/>
              <a:gd name="connsiteX87" fmla="*/ 3678194 w 4349578"/>
              <a:gd name="connsiteY87" fmla="*/ 1079157 h 1556952"/>
              <a:gd name="connsiteX88" fmla="*/ 3678194 w 4349578"/>
              <a:gd name="connsiteY88" fmla="*/ 1140941 h 1556952"/>
              <a:gd name="connsiteX89" fmla="*/ 3735859 w 4349578"/>
              <a:gd name="connsiteY89" fmla="*/ 1140941 h 1556952"/>
              <a:gd name="connsiteX90" fmla="*/ 4015946 w 4349578"/>
              <a:gd name="connsiteY90" fmla="*/ 1140941 h 1556952"/>
              <a:gd name="connsiteX91" fmla="*/ 4013565 w 4349578"/>
              <a:gd name="connsiteY91" fmla="*/ 1255820 h 1556952"/>
              <a:gd name="connsiteX92" fmla="*/ 4036540 w 4349578"/>
              <a:gd name="connsiteY92" fmla="*/ 1252152 h 1556952"/>
              <a:gd name="connsiteX93" fmla="*/ 4036540 w 4349578"/>
              <a:gd name="connsiteY93" fmla="*/ 1334530 h 1556952"/>
              <a:gd name="connsiteX94" fmla="*/ 4184821 w 4349578"/>
              <a:gd name="connsiteY94" fmla="*/ 1334530 h 1556952"/>
              <a:gd name="connsiteX95" fmla="*/ 4184821 w 4349578"/>
              <a:gd name="connsiteY95" fmla="*/ 1556952 h 1556952"/>
              <a:gd name="connsiteX96" fmla="*/ 4349578 w 4349578"/>
              <a:gd name="connsiteY96" fmla="*/ 1556952 h 1556952"/>
              <a:gd name="connsiteX0" fmla="*/ 0 w 4349578"/>
              <a:gd name="connsiteY0" fmla="*/ 0 h 1556952"/>
              <a:gd name="connsiteX1" fmla="*/ 243016 w 4349578"/>
              <a:gd name="connsiteY1" fmla="*/ 0 h 1556952"/>
              <a:gd name="connsiteX2" fmla="*/ 243016 w 4349578"/>
              <a:gd name="connsiteY2" fmla="*/ 28833 h 1556952"/>
              <a:gd name="connsiteX3" fmla="*/ 284205 w 4349578"/>
              <a:gd name="connsiteY3" fmla="*/ 28833 h 1556952"/>
              <a:gd name="connsiteX4" fmla="*/ 280086 w 4349578"/>
              <a:gd name="connsiteY4" fmla="*/ 32952 h 1556952"/>
              <a:gd name="connsiteX5" fmla="*/ 453081 w 4349578"/>
              <a:gd name="connsiteY5" fmla="*/ 32952 h 1556952"/>
              <a:gd name="connsiteX6" fmla="*/ 453081 w 4349578"/>
              <a:gd name="connsiteY6" fmla="*/ 45308 h 1556952"/>
              <a:gd name="connsiteX7" fmla="*/ 708454 w 4349578"/>
              <a:gd name="connsiteY7" fmla="*/ 45308 h 1556952"/>
              <a:gd name="connsiteX8" fmla="*/ 708454 w 4349578"/>
              <a:gd name="connsiteY8" fmla="*/ 70022 h 1556952"/>
              <a:gd name="connsiteX9" fmla="*/ 729048 w 4349578"/>
              <a:gd name="connsiteY9" fmla="*/ 70022 h 1556952"/>
              <a:gd name="connsiteX10" fmla="*/ 729048 w 4349578"/>
              <a:gd name="connsiteY10" fmla="*/ 90617 h 1556952"/>
              <a:gd name="connsiteX11" fmla="*/ 914400 w 4349578"/>
              <a:gd name="connsiteY11" fmla="*/ 90617 h 1556952"/>
              <a:gd name="connsiteX12" fmla="*/ 914400 w 4349578"/>
              <a:gd name="connsiteY12" fmla="*/ 135925 h 1556952"/>
              <a:gd name="connsiteX13" fmla="*/ 943232 w 4349578"/>
              <a:gd name="connsiteY13" fmla="*/ 135925 h 1556952"/>
              <a:gd name="connsiteX14" fmla="*/ 943232 w 4349578"/>
              <a:gd name="connsiteY14" fmla="*/ 164757 h 1556952"/>
              <a:gd name="connsiteX15" fmla="*/ 955589 w 4349578"/>
              <a:gd name="connsiteY15" fmla="*/ 164757 h 1556952"/>
              <a:gd name="connsiteX16" fmla="*/ 955589 w 4349578"/>
              <a:gd name="connsiteY16" fmla="*/ 205946 h 1556952"/>
              <a:gd name="connsiteX17" fmla="*/ 996778 w 4349578"/>
              <a:gd name="connsiteY17" fmla="*/ 205946 h 1556952"/>
              <a:gd name="connsiteX18" fmla="*/ 996778 w 4349578"/>
              <a:gd name="connsiteY18" fmla="*/ 218303 h 1556952"/>
              <a:gd name="connsiteX19" fmla="*/ 1107989 w 4349578"/>
              <a:gd name="connsiteY19" fmla="*/ 210065 h 1556952"/>
              <a:gd name="connsiteX20" fmla="*/ 1107989 w 4349578"/>
              <a:gd name="connsiteY20" fmla="*/ 230660 h 1556952"/>
              <a:gd name="connsiteX21" fmla="*/ 1157416 w 4349578"/>
              <a:gd name="connsiteY21" fmla="*/ 230660 h 1556952"/>
              <a:gd name="connsiteX22" fmla="*/ 1157416 w 4349578"/>
              <a:gd name="connsiteY22" fmla="*/ 251254 h 1556952"/>
              <a:gd name="connsiteX23" fmla="*/ 1173892 w 4349578"/>
              <a:gd name="connsiteY23" fmla="*/ 251254 h 1556952"/>
              <a:gd name="connsiteX24" fmla="*/ 1173892 w 4349578"/>
              <a:gd name="connsiteY24" fmla="*/ 275968 h 1556952"/>
              <a:gd name="connsiteX25" fmla="*/ 1190367 w 4349578"/>
              <a:gd name="connsiteY25" fmla="*/ 275968 h 1556952"/>
              <a:gd name="connsiteX26" fmla="*/ 1190367 w 4349578"/>
              <a:gd name="connsiteY26" fmla="*/ 308919 h 1556952"/>
              <a:gd name="connsiteX27" fmla="*/ 1223319 w 4349578"/>
              <a:gd name="connsiteY27" fmla="*/ 308919 h 1556952"/>
              <a:gd name="connsiteX28" fmla="*/ 1223319 w 4349578"/>
              <a:gd name="connsiteY28" fmla="*/ 337752 h 1556952"/>
              <a:gd name="connsiteX29" fmla="*/ 1235675 w 4349578"/>
              <a:gd name="connsiteY29" fmla="*/ 337752 h 1556952"/>
              <a:gd name="connsiteX30" fmla="*/ 1235675 w 4349578"/>
              <a:gd name="connsiteY30" fmla="*/ 362465 h 1556952"/>
              <a:gd name="connsiteX31" fmla="*/ 1363362 w 4349578"/>
              <a:gd name="connsiteY31" fmla="*/ 362465 h 1556952"/>
              <a:gd name="connsiteX32" fmla="*/ 1363362 w 4349578"/>
              <a:gd name="connsiteY32" fmla="*/ 370703 h 1556952"/>
              <a:gd name="connsiteX33" fmla="*/ 1404551 w 4349578"/>
              <a:gd name="connsiteY33" fmla="*/ 370703 h 1556952"/>
              <a:gd name="connsiteX34" fmla="*/ 1416908 w 4349578"/>
              <a:gd name="connsiteY34" fmla="*/ 383060 h 1556952"/>
              <a:gd name="connsiteX35" fmla="*/ 1626973 w 4349578"/>
              <a:gd name="connsiteY35" fmla="*/ 391298 h 1556952"/>
              <a:gd name="connsiteX36" fmla="*/ 1626973 w 4349578"/>
              <a:gd name="connsiteY36" fmla="*/ 399535 h 1556952"/>
              <a:gd name="connsiteX37" fmla="*/ 1651686 w 4349578"/>
              <a:gd name="connsiteY37" fmla="*/ 399535 h 1556952"/>
              <a:gd name="connsiteX38" fmla="*/ 1651686 w 4349578"/>
              <a:gd name="connsiteY38" fmla="*/ 416011 h 1556952"/>
              <a:gd name="connsiteX39" fmla="*/ 1668162 w 4349578"/>
              <a:gd name="connsiteY39" fmla="*/ 416011 h 1556952"/>
              <a:gd name="connsiteX40" fmla="*/ 1668162 w 4349578"/>
              <a:gd name="connsiteY40" fmla="*/ 432487 h 1556952"/>
              <a:gd name="connsiteX41" fmla="*/ 1680519 w 4349578"/>
              <a:gd name="connsiteY41" fmla="*/ 432487 h 1556952"/>
              <a:gd name="connsiteX42" fmla="*/ 1680519 w 4349578"/>
              <a:gd name="connsiteY42" fmla="*/ 448963 h 1556952"/>
              <a:gd name="connsiteX43" fmla="*/ 1791729 w 4349578"/>
              <a:gd name="connsiteY43" fmla="*/ 448963 h 1556952"/>
              <a:gd name="connsiteX44" fmla="*/ 1791729 w 4349578"/>
              <a:gd name="connsiteY44" fmla="*/ 461319 h 1556952"/>
              <a:gd name="connsiteX45" fmla="*/ 1861751 w 4349578"/>
              <a:gd name="connsiteY45" fmla="*/ 469557 h 1556952"/>
              <a:gd name="connsiteX46" fmla="*/ 1861751 w 4349578"/>
              <a:gd name="connsiteY46" fmla="*/ 498390 h 1556952"/>
              <a:gd name="connsiteX47" fmla="*/ 1878227 w 4349578"/>
              <a:gd name="connsiteY47" fmla="*/ 498390 h 1556952"/>
              <a:gd name="connsiteX48" fmla="*/ 1878227 w 4349578"/>
              <a:gd name="connsiteY48" fmla="*/ 510746 h 1556952"/>
              <a:gd name="connsiteX49" fmla="*/ 1907059 w 4349578"/>
              <a:gd name="connsiteY49" fmla="*/ 510746 h 1556952"/>
              <a:gd name="connsiteX50" fmla="*/ 1907059 w 4349578"/>
              <a:gd name="connsiteY50" fmla="*/ 576649 h 1556952"/>
              <a:gd name="connsiteX51" fmla="*/ 1931773 w 4349578"/>
              <a:gd name="connsiteY51" fmla="*/ 576649 h 1556952"/>
              <a:gd name="connsiteX52" fmla="*/ 1931773 w 4349578"/>
              <a:gd name="connsiteY52" fmla="*/ 601363 h 1556952"/>
              <a:gd name="connsiteX53" fmla="*/ 2063578 w 4349578"/>
              <a:gd name="connsiteY53" fmla="*/ 601363 h 1556952"/>
              <a:gd name="connsiteX54" fmla="*/ 2067697 w 4349578"/>
              <a:gd name="connsiteY54" fmla="*/ 613719 h 1556952"/>
              <a:gd name="connsiteX55" fmla="*/ 2096529 w 4349578"/>
              <a:gd name="connsiteY55" fmla="*/ 613719 h 1556952"/>
              <a:gd name="connsiteX56" fmla="*/ 2096529 w 4349578"/>
              <a:gd name="connsiteY56" fmla="*/ 630195 h 1556952"/>
              <a:gd name="connsiteX57" fmla="*/ 2162432 w 4349578"/>
              <a:gd name="connsiteY57" fmla="*/ 630195 h 1556952"/>
              <a:gd name="connsiteX58" fmla="*/ 2162432 w 4349578"/>
              <a:gd name="connsiteY58" fmla="*/ 654908 h 1556952"/>
              <a:gd name="connsiteX59" fmla="*/ 2195383 w 4349578"/>
              <a:gd name="connsiteY59" fmla="*/ 654908 h 1556952"/>
              <a:gd name="connsiteX60" fmla="*/ 2195383 w 4349578"/>
              <a:gd name="connsiteY60" fmla="*/ 675503 h 1556952"/>
              <a:gd name="connsiteX61" fmla="*/ 2343664 w 4349578"/>
              <a:gd name="connsiteY61" fmla="*/ 675503 h 1556952"/>
              <a:gd name="connsiteX62" fmla="*/ 2343664 w 4349578"/>
              <a:gd name="connsiteY62" fmla="*/ 724930 h 1556952"/>
              <a:gd name="connsiteX63" fmla="*/ 2372497 w 4349578"/>
              <a:gd name="connsiteY63" fmla="*/ 724930 h 1556952"/>
              <a:gd name="connsiteX64" fmla="*/ 2372497 w 4349578"/>
              <a:gd name="connsiteY64" fmla="*/ 778476 h 1556952"/>
              <a:gd name="connsiteX65" fmla="*/ 2384854 w 4349578"/>
              <a:gd name="connsiteY65" fmla="*/ 778476 h 1556952"/>
              <a:gd name="connsiteX66" fmla="*/ 2384854 w 4349578"/>
              <a:gd name="connsiteY66" fmla="*/ 794952 h 1556952"/>
              <a:gd name="connsiteX67" fmla="*/ 2438400 w 4349578"/>
              <a:gd name="connsiteY67" fmla="*/ 794952 h 1556952"/>
              <a:gd name="connsiteX68" fmla="*/ 2442519 w 4349578"/>
              <a:gd name="connsiteY68" fmla="*/ 807308 h 1556952"/>
              <a:gd name="connsiteX69" fmla="*/ 2590800 w 4349578"/>
              <a:gd name="connsiteY69" fmla="*/ 807308 h 1556952"/>
              <a:gd name="connsiteX70" fmla="*/ 2590800 w 4349578"/>
              <a:gd name="connsiteY70" fmla="*/ 873211 h 1556952"/>
              <a:gd name="connsiteX71" fmla="*/ 2710248 w 4349578"/>
              <a:gd name="connsiteY71" fmla="*/ 873211 h 1556952"/>
              <a:gd name="connsiteX72" fmla="*/ 2710248 w 4349578"/>
              <a:gd name="connsiteY72" fmla="*/ 885568 h 1556952"/>
              <a:gd name="connsiteX73" fmla="*/ 2792627 w 4349578"/>
              <a:gd name="connsiteY73" fmla="*/ 885568 h 1556952"/>
              <a:gd name="connsiteX74" fmla="*/ 2792627 w 4349578"/>
              <a:gd name="connsiteY74" fmla="*/ 906163 h 1556952"/>
              <a:gd name="connsiteX75" fmla="*/ 2829697 w 4349578"/>
              <a:gd name="connsiteY75" fmla="*/ 906163 h 1556952"/>
              <a:gd name="connsiteX76" fmla="*/ 2829697 w 4349578"/>
              <a:gd name="connsiteY76" fmla="*/ 951471 h 1556952"/>
              <a:gd name="connsiteX77" fmla="*/ 2990335 w 4349578"/>
              <a:gd name="connsiteY77" fmla="*/ 951471 h 1556952"/>
              <a:gd name="connsiteX78" fmla="*/ 2990335 w 4349578"/>
              <a:gd name="connsiteY78" fmla="*/ 976184 h 1556952"/>
              <a:gd name="connsiteX79" fmla="*/ 3134497 w 4349578"/>
              <a:gd name="connsiteY79" fmla="*/ 976184 h 1556952"/>
              <a:gd name="connsiteX80" fmla="*/ 3175686 w 4349578"/>
              <a:gd name="connsiteY80" fmla="*/ 972065 h 1556952"/>
              <a:gd name="connsiteX81" fmla="*/ 3171567 w 4349578"/>
              <a:gd name="connsiteY81" fmla="*/ 972065 h 1556952"/>
              <a:gd name="connsiteX82" fmla="*/ 3171567 w 4349578"/>
              <a:gd name="connsiteY82" fmla="*/ 1000898 h 1556952"/>
              <a:gd name="connsiteX83" fmla="*/ 3418702 w 4349578"/>
              <a:gd name="connsiteY83" fmla="*/ 1000898 h 1556952"/>
              <a:gd name="connsiteX84" fmla="*/ 3418702 w 4349578"/>
              <a:gd name="connsiteY84" fmla="*/ 1042087 h 1556952"/>
              <a:gd name="connsiteX85" fmla="*/ 3558746 w 4349578"/>
              <a:gd name="connsiteY85" fmla="*/ 1042087 h 1556952"/>
              <a:gd name="connsiteX86" fmla="*/ 3558746 w 4349578"/>
              <a:gd name="connsiteY86" fmla="*/ 1079157 h 1556952"/>
              <a:gd name="connsiteX87" fmla="*/ 3678194 w 4349578"/>
              <a:gd name="connsiteY87" fmla="*/ 1079157 h 1556952"/>
              <a:gd name="connsiteX88" fmla="*/ 3678194 w 4349578"/>
              <a:gd name="connsiteY88" fmla="*/ 1140941 h 1556952"/>
              <a:gd name="connsiteX89" fmla="*/ 3735859 w 4349578"/>
              <a:gd name="connsiteY89" fmla="*/ 1140941 h 1556952"/>
              <a:gd name="connsiteX90" fmla="*/ 4015946 w 4349578"/>
              <a:gd name="connsiteY90" fmla="*/ 1140941 h 1556952"/>
              <a:gd name="connsiteX91" fmla="*/ 4013565 w 4349578"/>
              <a:gd name="connsiteY91" fmla="*/ 1253439 h 1556952"/>
              <a:gd name="connsiteX92" fmla="*/ 4036540 w 4349578"/>
              <a:gd name="connsiteY92" fmla="*/ 1252152 h 1556952"/>
              <a:gd name="connsiteX93" fmla="*/ 4036540 w 4349578"/>
              <a:gd name="connsiteY93" fmla="*/ 1334530 h 1556952"/>
              <a:gd name="connsiteX94" fmla="*/ 4184821 w 4349578"/>
              <a:gd name="connsiteY94" fmla="*/ 1334530 h 1556952"/>
              <a:gd name="connsiteX95" fmla="*/ 4184821 w 4349578"/>
              <a:gd name="connsiteY95" fmla="*/ 1556952 h 1556952"/>
              <a:gd name="connsiteX96" fmla="*/ 4349578 w 4349578"/>
              <a:gd name="connsiteY96" fmla="*/ 1556952 h 1556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4349578" h="1556952">
                <a:moveTo>
                  <a:pt x="0" y="0"/>
                </a:moveTo>
                <a:lnTo>
                  <a:pt x="243016" y="0"/>
                </a:lnTo>
                <a:lnTo>
                  <a:pt x="243016" y="28833"/>
                </a:lnTo>
                <a:lnTo>
                  <a:pt x="284205" y="28833"/>
                </a:lnTo>
                <a:lnTo>
                  <a:pt x="280086" y="32952"/>
                </a:lnTo>
                <a:lnTo>
                  <a:pt x="453081" y="32952"/>
                </a:lnTo>
                <a:lnTo>
                  <a:pt x="453081" y="45308"/>
                </a:lnTo>
                <a:lnTo>
                  <a:pt x="708454" y="45308"/>
                </a:lnTo>
                <a:lnTo>
                  <a:pt x="708454" y="70022"/>
                </a:lnTo>
                <a:lnTo>
                  <a:pt x="729048" y="70022"/>
                </a:lnTo>
                <a:lnTo>
                  <a:pt x="729048" y="90617"/>
                </a:lnTo>
                <a:lnTo>
                  <a:pt x="914400" y="90617"/>
                </a:lnTo>
                <a:lnTo>
                  <a:pt x="914400" y="135925"/>
                </a:lnTo>
                <a:lnTo>
                  <a:pt x="943232" y="135925"/>
                </a:lnTo>
                <a:lnTo>
                  <a:pt x="943232" y="164757"/>
                </a:lnTo>
                <a:lnTo>
                  <a:pt x="955589" y="164757"/>
                </a:lnTo>
                <a:lnTo>
                  <a:pt x="955589" y="205946"/>
                </a:lnTo>
                <a:lnTo>
                  <a:pt x="996778" y="205946"/>
                </a:lnTo>
                <a:lnTo>
                  <a:pt x="996778" y="218303"/>
                </a:lnTo>
                <a:lnTo>
                  <a:pt x="1107989" y="210065"/>
                </a:lnTo>
                <a:lnTo>
                  <a:pt x="1107989" y="230660"/>
                </a:lnTo>
                <a:lnTo>
                  <a:pt x="1157416" y="230660"/>
                </a:lnTo>
                <a:lnTo>
                  <a:pt x="1157416" y="251254"/>
                </a:lnTo>
                <a:lnTo>
                  <a:pt x="1173892" y="251254"/>
                </a:lnTo>
                <a:lnTo>
                  <a:pt x="1173892" y="275968"/>
                </a:lnTo>
                <a:lnTo>
                  <a:pt x="1190367" y="275968"/>
                </a:lnTo>
                <a:lnTo>
                  <a:pt x="1190367" y="308919"/>
                </a:lnTo>
                <a:lnTo>
                  <a:pt x="1223319" y="308919"/>
                </a:lnTo>
                <a:lnTo>
                  <a:pt x="1223319" y="337752"/>
                </a:lnTo>
                <a:lnTo>
                  <a:pt x="1235675" y="337752"/>
                </a:lnTo>
                <a:lnTo>
                  <a:pt x="1235675" y="362465"/>
                </a:lnTo>
                <a:lnTo>
                  <a:pt x="1363362" y="362465"/>
                </a:lnTo>
                <a:lnTo>
                  <a:pt x="1363362" y="370703"/>
                </a:lnTo>
                <a:lnTo>
                  <a:pt x="1404551" y="370703"/>
                </a:lnTo>
                <a:lnTo>
                  <a:pt x="1416908" y="383060"/>
                </a:lnTo>
                <a:lnTo>
                  <a:pt x="1626973" y="391298"/>
                </a:lnTo>
                <a:lnTo>
                  <a:pt x="1626973" y="399535"/>
                </a:lnTo>
                <a:lnTo>
                  <a:pt x="1651686" y="399535"/>
                </a:lnTo>
                <a:lnTo>
                  <a:pt x="1651686" y="416011"/>
                </a:lnTo>
                <a:lnTo>
                  <a:pt x="1668162" y="416011"/>
                </a:lnTo>
                <a:lnTo>
                  <a:pt x="1668162" y="432487"/>
                </a:lnTo>
                <a:lnTo>
                  <a:pt x="1680519" y="432487"/>
                </a:lnTo>
                <a:lnTo>
                  <a:pt x="1680519" y="448963"/>
                </a:lnTo>
                <a:lnTo>
                  <a:pt x="1791729" y="448963"/>
                </a:lnTo>
                <a:lnTo>
                  <a:pt x="1791729" y="461319"/>
                </a:lnTo>
                <a:lnTo>
                  <a:pt x="1861751" y="469557"/>
                </a:lnTo>
                <a:lnTo>
                  <a:pt x="1861751" y="498390"/>
                </a:lnTo>
                <a:lnTo>
                  <a:pt x="1878227" y="498390"/>
                </a:lnTo>
                <a:lnTo>
                  <a:pt x="1878227" y="510746"/>
                </a:lnTo>
                <a:lnTo>
                  <a:pt x="1907059" y="510746"/>
                </a:lnTo>
                <a:lnTo>
                  <a:pt x="1907059" y="576649"/>
                </a:lnTo>
                <a:lnTo>
                  <a:pt x="1931773" y="576649"/>
                </a:lnTo>
                <a:lnTo>
                  <a:pt x="1931773" y="601363"/>
                </a:lnTo>
                <a:lnTo>
                  <a:pt x="2063578" y="601363"/>
                </a:lnTo>
                <a:lnTo>
                  <a:pt x="2067697" y="613719"/>
                </a:lnTo>
                <a:lnTo>
                  <a:pt x="2096529" y="613719"/>
                </a:lnTo>
                <a:lnTo>
                  <a:pt x="2096529" y="630195"/>
                </a:lnTo>
                <a:lnTo>
                  <a:pt x="2162432" y="630195"/>
                </a:lnTo>
                <a:lnTo>
                  <a:pt x="2162432" y="654908"/>
                </a:lnTo>
                <a:lnTo>
                  <a:pt x="2195383" y="654908"/>
                </a:lnTo>
                <a:lnTo>
                  <a:pt x="2195383" y="675503"/>
                </a:lnTo>
                <a:lnTo>
                  <a:pt x="2343664" y="675503"/>
                </a:lnTo>
                <a:lnTo>
                  <a:pt x="2343664" y="724930"/>
                </a:lnTo>
                <a:lnTo>
                  <a:pt x="2372497" y="724930"/>
                </a:lnTo>
                <a:lnTo>
                  <a:pt x="2372497" y="778476"/>
                </a:lnTo>
                <a:lnTo>
                  <a:pt x="2384854" y="778476"/>
                </a:lnTo>
                <a:lnTo>
                  <a:pt x="2384854" y="794952"/>
                </a:lnTo>
                <a:lnTo>
                  <a:pt x="2438400" y="794952"/>
                </a:lnTo>
                <a:lnTo>
                  <a:pt x="2442519" y="807308"/>
                </a:lnTo>
                <a:lnTo>
                  <a:pt x="2590800" y="807308"/>
                </a:lnTo>
                <a:lnTo>
                  <a:pt x="2590800" y="873211"/>
                </a:lnTo>
                <a:lnTo>
                  <a:pt x="2710248" y="873211"/>
                </a:lnTo>
                <a:lnTo>
                  <a:pt x="2710248" y="885568"/>
                </a:lnTo>
                <a:lnTo>
                  <a:pt x="2792627" y="885568"/>
                </a:lnTo>
                <a:lnTo>
                  <a:pt x="2792627" y="906163"/>
                </a:lnTo>
                <a:lnTo>
                  <a:pt x="2829697" y="906163"/>
                </a:lnTo>
                <a:lnTo>
                  <a:pt x="2829697" y="951471"/>
                </a:lnTo>
                <a:lnTo>
                  <a:pt x="2990335" y="951471"/>
                </a:lnTo>
                <a:lnTo>
                  <a:pt x="2990335" y="976184"/>
                </a:lnTo>
                <a:lnTo>
                  <a:pt x="3134497" y="976184"/>
                </a:lnTo>
                <a:lnTo>
                  <a:pt x="3175686" y="972065"/>
                </a:lnTo>
                <a:lnTo>
                  <a:pt x="3171567" y="972065"/>
                </a:lnTo>
                <a:lnTo>
                  <a:pt x="3171567" y="1000898"/>
                </a:lnTo>
                <a:lnTo>
                  <a:pt x="3418702" y="1000898"/>
                </a:lnTo>
                <a:lnTo>
                  <a:pt x="3418702" y="1042087"/>
                </a:lnTo>
                <a:lnTo>
                  <a:pt x="3558746" y="1042087"/>
                </a:lnTo>
                <a:lnTo>
                  <a:pt x="3558746" y="1079157"/>
                </a:lnTo>
                <a:lnTo>
                  <a:pt x="3678194" y="1079157"/>
                </a:lnTo>
                <a:lnTo>
                  <a:pt x="3678194" y="1140941"/>
                </a:lnTo>
                <a:lnTo>
                  <a:pt x="3735859" y="1140941"/>
                </a:lnTo>
                <a:lnTo>
                  <a:pt x="4015946" y="1140941"/>
                </a:lnTo>
                <a:cubicBezTo>
                  <a:pt x="4015152" y="1180028"/>
                  <a:pt x="4014359" y="1214352"/>
                  <a:pt x="4013565" y="1253439"/>
                </a:cubicBezTo>
                <a:lnTo>
                  <a:pt x="4036540" y="1252152"/>
                </a:lnTo>
                <a:lnTo>
                  <a:pt x="4036540" y="1334530"/>
                </a:lnTo>
                <a:lnTo>
                  <a:pt x="4184821" y="1334530"/>
                </a:lnTo>
                <a:lnTo>
                  <a:pt x="4184821" y="1556952"/>
                </a:lnTo>
                <a:lnTo>
                  <a:pt x="4349578" y="1556952"/>
                </a:lnTo>
              </a:path>
            </a:pathLst>
          </a:custGeom>
          <a:noFill/>
          <a:ln w="28575">
            <a:solidFill>
              <a:schemeClr val="accent1"/>
            </a:solidFill>
            <a:miter lim="800000"/>
            <a:headEnd/>
            <a:tailEnd/>
          </a:ln>
        </p:spPr>
        <p:txBody>
          <a:bodyPr rtlCol="0" anchor="ctr"/>
          <a:lstStyle/>
          <a:p>
            <a:pPr algn="ctr"/>
            <a:endParaRPr lang="en-US" dirty="0"/>
          </a:p>
        </p:txBody>
      </p:sp>
      <p:sp>
        <p:nvSpPr>
          <p:cNvPr id="5" name="TextBox 4">
            <a:extLst>
              <a:ext uri="{FF2B5EF4-FFF2-40B4-BE49-F238E27FC236}">
                <a16:creationId xmlns:a16="http://schemas.microsoft.com/office/drawing/2014/main" id="{CF5677BB-9E12-6EE4-7321-12D026FF5AC9}"/>
              </a:ext>
            </a:extLst>
          </p:cNvPr>
          <p:cNvSpPr txBox="1"/>
          <p:nvPr/>
        </p:nvSpPr>
        <p:spPr bwMode="auto">
          <a:xfrm>
            <a:off x="2435168" y="1520441"/>
            <a:ext cx="14759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endParaRPr kumimoji="0" lang="en-US" sz="1800" b="1" i="1"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F1A37209-FC23-4846-F3BF-7E372BA030E6}"/>
              </a:ext>
            </a:extLst>
          </p:cNvPr>
          <p:cNvSpPr txBox="1"/>
          <p:nvPr/>
        </p:nvSpPr>
        <p:spPr bwMode="auto">
          <a:xfrm>
            <a:off x="8328890" y="1520441"/>
            <a:ext cx="18894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ex21.L858R</a:t>
            </a:r>
            <a:endPar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7" name="Group 6">
            <a:extLst>
              <a:ext uri="{FF2B5EF4-FFF2-40B4-BE49-F238E27FC236}">
                <a16:creationId xmlns:a16="http://schemas.microsoft.com/office/drawing/2014/main" id="{7EBE2F4F-A3E9-3642-F2B9-A6DD99ECA6E2}"/>
              </a:ext>
            </a:extLst>
          </p:cNvPr>
          <p:cNvGrpSpPr/>
          <p:nvPr/>
        </p:nvGrpSpPr>
        <p:grpSpPr>
          <a:xfrm>
            <a:off x="1591719" y="1885808"/>
            <a:ext cx="4393156" cy="861774"/>
            <a:chOff x="8541469" y="1128944"/>
            <a:chExt cx="4393156" cy="861774"/>
          </a:xfrm>
          <a:solidFill>
            <a:schemeClr val="tx1"/>
          </a:solidFill>
        </p:grpSpPr>
        <p:sp>
          <p:nvSpPr>
            <p:cNvPr id="9" name="TextBox 62">
              <a:extLst>
                <a:ext uri="{FF2B5EF4-FFF2-40B4-BE49-F238E27FC236}">
                  <a16:creationId xmlns:a16="http://schemas.microsoft.com/office/drawing/2014/main" id="{5FDEFB97-1FB4-59CB-A78B-5D6F85712CBF}"/>
                </a:ext>
              </a:extLst>
            </p:cNvPr>
            <p:cNvSpPr txBox="1">
              <a:spLocks noChangeArrowheads="1"/>
            </p:cNvSpPr>
            <p:nvPr/>
          </p:nvSpPr>
          <p:spPr bwMode="auto">
            <a:xfrm>
              <a:off x="8760156" y="1498938"/>
              <a:ext cx="3537007" cy="483081"/>
            </a:xfrm>
            <a:prstGeom prst="rect">
              <a:avLst/>
            </a:prstGeom>
            <a:grp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Osimertinib (n = 175)  </a:t>
              </a:r>
            </a:p>
            <a:p>
              <a:pPr marL="0" marR="0" lvl="0" indent="0" algn="l"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Erlotinib or gefitinib (n = 174)</a:t>
              </a:r>
            </a:p>
          </p:txBody>
        </p:sp>
        <p:sp>
          <p:nvSpPr>
            <p:cNvPr id="10" name="TextBox 66">
              <a:extLst>
                <a:ext uri="{FF2B5EF4-FFF2-40B4-BE49-F238E27FC236}">
                  <a16:creationId xmlns:a16="http://schemas.microsoft.com/office/drawing/2014/main" id="{29377C30-79B9-B4B5-28EB-185EC0A797B4}"/>
                </a:ext>
              </a:extLst>
            </p:cNvPr>
            <p:cNvSpPr txBox="1">
              <a:spLocks noChangeArrowheads="1"/>
            </p:cNvSpPr>
            <p:nvPr/>
          </p:nvSpPr>
          <p:spPr bwMode="auto">
            <a:xfrm>
              <a:off x="11288705" y="1128944"/>
              <a:ext cx="1645920" cy="8617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Median PFS, </a:t>
              </a:r>
            </a:p>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Mo (95% CI)</a:t>
              </a:r>
              <a:b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21.4 (16.5-24.3)</a:t>
              </a:r>
            </a:p>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11.0 (9.7-12.6)</a:t>
              </a:r>
            </a:p>
          </p:txBody>
        </p:sp>
        <p:cxnSp>
          <p:nvCxnSpPr>
            <p:cNvPr id="18" name="Straight Connector 3">
              <a:extLst>
                <a:ext uri="{FF2B5EF4-FFF2-40B4-BE49-F238E27FC236}">
                  <a16:creationId xmlns:a16="http://schemas.microsoft.com/office/drawing/2014/main" id="{B1C87BA4-93A9-71DB-6BC5-1EF6AFFFB9B4}"/>
                </a:ext>
              </a:extLst>
            </p:cNvPr>
            <p:cNvCxnSpPr>
              <a:cxnSpLocks noChangeShapeType="1"/>
            </p:cNvCxnSpPr>
            <p:nvPr/>
          </p:nvCxnSpPr>
          <p:spPr bwMode="auto">
            <a:xfrm>
              <a:off x="8541469" y="1636668"/>
              <a:ext cx="258763" cy="0"/>
            </a:xfrm>
            <a:prstGeom prst="line">
              <a:avLst/>
            </a:prstGeom>
            <a:grpFill/>
            <a:ln w="28575" algn="ctr">
              <a:solidFill>
                <a:schemeClr val="accent1"/>
              </a:solidFill>
              <a:round/>
              <a:headEnd/>
              <a:tailEnd/>
            </a:ln>
            <a:extLst>
              <a:ext uri="{909E8E84-426E-40dd-AFC4-6F175D3DCCD1}">
                <a14:hiddenFill xmlns="" xmlns:a14="http://schemas.microsoft.com/office/drawing/2010/main">
                  <a:noFill/>
                </a14:hiddenFill>
              </a:ext>
            </a:extLst>
          </p:spPr>
        </p:cxnSp>
        <p:cxnSp>
          <p:nvCxnSpPr>
            <p:cNvPr id="28" name="Straight Connector 27">
              <a:extLst>
                <a:ext uri="{FF2B5EF4-FFF2-40B4-BE49-F238E27FC236}">
                  <a16:creationId xmlns:a16="http://schemas.microsoft.com/office/drawing/2014/main" id="{198227D2-DBA8-95AB-E250-924E46058EE5}"/>
                </a:ext>
              </a:extLst>
            </p:cNvPr>
            <p:cNvCxnSpPr/>
            <p:nvPr/>
          </p:nvCxnSpPr>
          <p:spPr bwMode="auto">
            <a:xfrm>
              <a:off x="8545370" y="1818423"/>
              <a:ext cx="258763" cy="0"/>
            </a:xfrm>
            <a:prstGeom prst="line">
              <a:avLst/>
            </a:prstGeom>
            <a:grpFill/>
            <a:ln w="28575" cap="flat" cmpd="sng" algn="ctr">
              <a:solidFill>
                <a:schemeClr val="accent3"/>
              </a:solidFill>
              <a:prstDash val="solid"/>
              <a:round/>
              <a:headEnd type="none" w="med" len="med"/>
              <a:tailEnd type="none" w="med" len="med"/>
            </a:ln>
            <a:effectLst/>
          </p:spPr>
        </p:cxnSp>
      </p:grpSp>
      <p:grpSp>
        <p:nvGrpSpPr>
          <p:cNvPr id="29" name="Group 28">
            <a:extLst>
              <a:ext uri="{FF2B5EF4-FFF2-40B4-BE49-F238E27FC236}">
                <a16:creationId xmlns:a16="http://schemas.microsoft.com/office/drawing/2014/main" id="{2BF8DCA7-14DF-5FB4-B8DD-A8BC8EED8341}"/>
              </a:ext>
            </a:extLst>
          </p:cNvPr>
          <p:cNvGrpSpPr/>
          <p:nvPr/>
        </p:nvGrpSpPr>
        <p:grpSpPr>
          <a:xfrm>
            <a:off x="7537593" y="1895573"/>
            <a:ext cx="4354651" cy="862780"/>
            <a:chOff x="8707444" y="1128383"/>
            <a:chExt cx="4354651" cy="862780"/>
          </a:xfrm>
          <a:solidFill>
            <a:schemeClr val="tx1"/>
          </a:solidFill>
        </p:grpSpPr>
        <p:sp>
          <p:nvSpPr>
            <p:cNvPr id="30" name="TextBox 62">
              <a:extLst>
                <a:ext uri="{FF2B5EF4-FFF2-40B4-BE49-F238E27FC236}">
                  <a16:creationId xmlns:a16="http://schemas.microsoft.com/office/drawing/2014/main" id="{1C5110B7-3FA7-9AD8-9741-5E16C77AFA41}"/>
                </a:ext>
              </a:extLst>
            </p:cNvPr>
            <p:cNvSpPr txBox="1">
              <a:spLocks noChangeArrowheads="1"/>
            </p:cNvSpPr>
            <p:nvPr/>
          </p:nvSpPr>
          <p:spPr bwMode="auto">
            <a:xfrm>
              <a:off x="8932127" y="1508082"/>
              <a:ext cx="3537007" cy="483081"/>
            </a:xfrm>
            <a:prstGeom prst="rect">
              <a:avLst/>
            </a:prstGeom>
            <a:grp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Osimertinib (n = 104)  </a:t>
              </a:r>
            </a:p>
            <a:p>
              <a:pPr marL="0" marR="0" lvl="0" indent="0" algn="l"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Erlotinib or gefitinib (n = 103)</a:t>
              </a:r>
            </a:p>
          </p:txBody>
        </p:sp>
        <p:sp>
          <p:nvSpPr>
            <p:cNvPr id="32" name="TextBox 66">
              <a:extLst>
                <a:ext uri="{FF2B5EF4-FFF2-40B4-BE49-F238E27FC236}">
                  <a16:creationId xmlns:a16="http://schemas.microsoft.com/office/drawing/2014/main" id="{631823B7-2560-CF49-0674-93650E35E37C}"/>
                </a:ext>
              </a:extLst>
            </p:cNvPr>
            <p:cNvSpPr txBox="1">
              <a:spLocks noChangeArrowheads="1"/>
            </p:cNvSpPr>
            <p:nvPr/>
          </p:nvSpPr>
          <p:spPr bwMode="auto">
            <a:xfrm>
              <a:off x="11416175" y="1128383"/>
              <a:ext cx="1645920" cy="8617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Median PFS, </a:t>
              </a:r>
            </a:p>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Mo (95% CI)</a:t>
              </a:r>
              <a:b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14.4 (11.1-18.9)</a:t>
              </a:r>
            </a:p>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9.5 (</a:t>
              </a:r>
              <a:r>
                <a:rPr lang="en-US" altLang="en-US" sz="1600" b="0" dirty="0">
                  <a:solidFill>
                    <a:srgbClr val="000000"/>
                  </a:solidFill>
                  <a:latin typeface="Calibri" panose="020F0502020204030204" pitchFamily="34" charset="0"/>
                  <a:ea typeface="MS PGothic" panose="020B0600070205080204" pitchFamily="34" charset="-128"/>
                </a:rPr>
                <a:t>8.1</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-11.0)</a:t>
              </a:r>
            </a:p>
          </p:txBody>
        </p:sp>
        <p:cxnSp>
          <p:nvCxnSpPr>
            <p:cNvPr id="33" name="Straight Connector 3">
              <a:extLst>
                <a:ext uri="{FF2B5EF4-FFF2-40B4-BE49-F238E27FC236}">
                  <a16:creationId xmlns:a16="http://schemas.microsoft.com/office/drawing/2014/main" id="{BE27A38F-3392-F625-4B19-C3F0B6041005}"/>
                </a:ext>
              </a:extLst>
            </p:cNvPr>
            <p:cNvCxnSpPr>
              <a:cxnSpLocks noChangeShapeType="1"/>
            </p:cNvCxnSpPr>
            <p:nvPr/>
          </p:nvCxnSpPr>
          <p:spPr bwMode="auto">
            <a:xfrm>
              <a:off x="8707444" y="1626342"/>
              <a:ext cx="258763" cy="0"/>
            </a:xfrm>
            <a:prstGeom prst="line">
              <a:avLst/>
            </a:prstGeom>
            <a:grpFill/>
            <a:ln w="28575" algn="ctr">
              <a:solidFill>
                <a:schemeClr val="accent1"/>
              </a:solidFill>
              <a:round/>
              <a:headEnd/>
              <a:tailEnd/>
            </a:ln>
            <a:extLst>
              <a:ext uri="{909E8E84-426E-40dd-AFC4-6F175D3DCCD1}">
                <a14:hiddenFill xmlns="" xmlns:a14="http://schemas.microsoft.com/office/drawing/2010/main">
                  <a:noFill/>
                </a14:hiddenFill>
              </a:ext>
            </a:extLst>
          </p:spPr>
        </p:cxnSp>
        <p:cxnSp>
          <p:nvCxnSpPr>
            <p:cNvPr id="34" name="Straight Connector 33">
              <a:extLst>
                <a:ext uri="{FF2B5EF4-FFF2-40B4-BE49-F238E27FC236}">
                  <a16:creationId xmlns:a16="http://schemas.microsoft.com/office/drawing/2014/main" id="{48332220-D105-8AD7-7329-1A915E1380E1}"/>
                </a:ext>
              </a:extLst>
            </p:cNvPr>
            <p:cNvCxnSpPr/>
            <p:nvPr/>
          </p:nvCxnSpPr>
          <p:spPr bwMode="auto">
            <a:xfrm>
              <a:off x="8707444" y="1825511"/>
              <a:ext cx="258763" cy="0"/>
            </a:xfrm>
            <a:prstGeom prst="line">
              <a:avLst/>
            </a:prstGeom>
            <a:grpFill/>
            <a:ln w="28575" cap="flat" cmpd="sng" algn="ctr">
              <a:solidFill>
                <a:schemeClr val="accent3"/>
              </a:solidFill>
              <a:prstDash val="solid"/>
              <a:round/>
              <a:headEnd type="none" w="med" len="med"/>
              <a:tailEnd type="none" w="med" len="med"/>
            </a:ln>
            <a:effectLst/>
          </p:spPr>
        </p:cxnSp>
      </p:grpSp>
      <p:sp>
        <p:nvSpPr>
          <p:cNvPr id="35" name="Rectangle 1">
            <a:extLst>
              <a:ext uri="{FF2B5EF4-FFF2-40B4-BE49-F238E27FC236}">
                <a16:creationId xmlns:a16="http://schemas.microsoft.com/office/drawing/2014/main" id="{5DB1B676-1980-6882-C413-11717DF00FD5}"/>
              </a:ext>
            </a:extLst>
          </p:cNvPr>
          <p:cNvSpPr>
            <a:spLocks noChangeArrowheads="1"/>
          </p:cNvSpPr>
          <p:nvPr/>
        </p:nvSpPr>
        <p:spPr bwMode="auto">
          <a:xfrm>
            <a:off x="1303791" y="4404860"/>
            <a:ext cx="2196435"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0.43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 0.32-0.56; </a:t>
            </a: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&lt;.001)</a:t>
            </a:r>
          </a:p>
        </p:txBody>
      </p:sp>
      <p:sp>
        <p:nvSpPr>
          <p:cNvPr id="36" name="Rectangle 1">
            <a:extLst>
              <a:ext uri="{FF2B5EF4-FFF2-40B4-BE49-F238E27FC236}">
                <a16:creationId xmlns:a16="http://schemas.microsoft.com/office/drawing/2014/main" id="{F08215FF-69E5-FD79-0566-80431C75BAFD}"/>
              </a:ext>
            </a:extLst>
          </p:cNvPr>
          <p:cNvSpPr>
            <a:spLocks noChangeArrowheads="1"/>
          </p:cNvSpPr>
          <p:nvPr/>
        </p:nvSpPr>
        <p:spPr bwMode="auto">
          <a:xfrm>
            <a:off x="7098423" y="4415563"/>
            <a:ext cx="2196435"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0.51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 0.36-0.71; </a:t>
            </a: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&lt;.001)</a:t>
            </a:r>
          </a:p>
        </p:txBody>
      </p:sp>
      <p:cxnSp>
        <p:nvCxnSpPr>
          <p:cNvPr id="37" name="Straight Connector 36">
            <a:extLst>
              <a:ext uri="{FF2B5EF4-FFF2-40B4-BE49-F238E27FC236}">
                <a16:creationId xmlns:a16="http://schemas.microsoft.com/office/drawing/2014/main" id="{BB916316-B6F6-7C02-098C-D191830ECB09}"/>
              </a:ext>
            </a:extLst>
          </p:cNvPr>
          <p:cNvCxnSpPr>
            <a:cxnSpLocks/>
          </p:cNvCxnSpPr>
          <p:nvPr/>
        </p:nvCxnSpPr>
        <p:spPr bwMode="auto">
          <a:xfrm>
            <a:off x="1281163" y="2781919"/>
            <a:ext cx="0" cy="2201973"/>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17A0E727-FACE-7B63-23AC-E5403BAAEDFF}"/>
              </a:ext>
            </a:extLst>
          </p:cNvPr>
          <p:cNvCxnSpPr/>
          <p:nvPr/>
        </p:nvCxnSpPr>
        <p:spPr bwMode="auto">
          <a:xfrm>
            <a:off x="1293520" y="4983892"/>
            <a:ext cx="4645961"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B9E37D96-DE12-235D-FED1-03CF8249DBA7}"/>
              </a:ext>
            </a:extLst>
          </p:cNvPr>
          <p:cNvCxnSpPr/>
          <p:nvPr/>
        </p:nvCxnSpPr>
        <p:spPr bwMode="auto">
          <a:xfrm>
            <a:off x="1193692" y="2790157"/>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04989762-8733-7490-C01D-73F20B05EF48}"/>
              </a:ext>
            </a:extLst>
          </p:cNvPr>
          <p:cNvCxnSpPr/>
          <p:nvPr/>
        </p:nvCxnSpPr>
        <p:spPr bwMode="auto">
          <a:xfrm>
            <a:off x="1193692" y="3222644"/>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73C220E-BEE0-B489-1D88-A7A0352C53E6}"/>
              </a:ext>
            </a:extLst>
          </p:cNvPr>
          <p:cNvCxnSpPr/>
          <p:nvPr/>
        </p:nvCxnSpPr>
        <p:spPr bwMode="auto">
          <a:xfrm>
            <a:off x="1193692" y="3667487"/>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1E60DF08-933C-C10E-BB62-AD55DC301C6E}"/>
              </a:ext>
            </a:extLst>
          </p:cNvPr>
          <p:cNvCxnSpPr/>
          <p:nvPr/>
        </p:nvCxnSpPr>
        <p:spPr bwMode="auto">
          <a:xfrm>
            <a:off x="1193692" y="4099973"/>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E090851-22D6-4570-8A48-D83D663A29B6}"/>
              </a:ext>
            </a:extLst>
          </p:cNvPr>
          <p:cNvCxnSpPr/>
          <p:nvPr/>
        </p:nvCxnSpPr>
        <p:spPr bwMode="auto">
          <a:xfrm>
            <a:off x="1193692" y="4544816"/>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863A6C7F-C530-86F2-FAB5-806858DB8471}"/>
              </a:ext>
            </a:extLst>
          </p:cNvPr>
          <p:cNvCxnSpPr/>
          <p:nvPr/>
        </p:nvCxnSpPr>
        <p:spPr bwMode="auto">
          <a:xfrm>
            <a:off x="1193692" y="4985540"/>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450C9D4C-0D53-4812-6D51-1B74CD8BA1CB}"/>
              </a:ext>
            </a:extLst>
          </p:cNvPr>
          <p:cNvCxnSpPr>
            <a:cxnSpLocks/>
          </p:cNvCxnSpPr>
          <p:nvPr/>
        </p:nvCxnSpPr>
        <p:spPr bwMode="auto">
          <a:xfrm rot="16200000">
            <a:off x="1237428" y="5025980"/>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502AB22-DE83-C4B0-357B-A4E08C74871C}"/>
              </a:ext>
            </a:extLst>
          </p:cNvPr>
          <p:cNvCxnSpPr>
            <a:cxnSpLocks/>
          </p:cNvCxnSpPr>
          <p:nvPr/>
        </p:nvCxnSpPr>
        <p:spPr bwMode="auto">
          <a:xfrm rot="16200000">
            <a:off x="1764650" y="5025980"/>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96D1D795-9BA2-D9F1-15D9-5981C178223A}"/>
              </a:ext>
            </a:extLst>
          </p:cNvPr>
          <p:cNvCxnSpPr>
            <a:cxnSpLocks/>
          </p:cNvCxnSpPr>
          <p:nvPr/>
        </p:nvCxnSpPr>
        <p:spPr bwMode="auto">
          <a:xfrm rot="16200000">
            <a:off x="2263040" y="5025981"/>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3D5FB284-63D6-093B-8FB3-C84566364BDF}"/>
              </a:ext>
            </a:extLst>
          </p:cNvPr>
          <p:cNvCxnSpPr>
            <a:cxnSpLocks/>
          </p:cNvCxnSpPr>
          <p:nvPr/>
        </p:nvCxnSpPr>
        <p:spPr bwMode="auto">
          <a:xfrm rot="16200000">
            <a:off x="2790262" y="5025981"/>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35C6E3D6-22B9-40D5-7E3C-3E46359B9909}"/>
              </a:ext>
            </a:extLst>
          </p:cNvPr>
          <p:cNvCxnSpPr>
            <a:cxnSpLocks/>
          </p:cNvCxnSpPr>
          <p:nvPr/>
        </p:nvCxnSpPr>
        <p:spPr bwMode="auto">
          <a:xfrm rot="16200000">
            <a:off x="3292769" y="5025981"/>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75DB8EDC-B445-D845-59EB-259839AE7476}"/>
              </a:ext>
            </a:extLst>
          </p:cNvPr>
          <p:cNvCxnSpPr>
            <a:cxnSpLocks/>
          </p:cNvCxnSpPr>
          <p:nvPr/>
        </p:nvCxnSpPr>
        <p:spPr bwMode="auto">
          <a:xfrm rot="16200000">
            <a:off x="3819991" y="5025981"/>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87462295-7F87-3F68-A74F-FA23AD7C1BAC}"/>
              </a:ext>
            </a:extLst>
          </p:cNvPr>
          <p:cNvCxnSpPr>
            <a:cxnSpLocks/>
          </p:cNvCxnSpPr>
          <p:nvPr/>
        </p:nvCxnSpPr>
        <p:spPr bwMode="auto">
          <a:xfrm rot="16200000">
            <a:off x="4318381" y="5025982"/>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A5FE0D19-4499-F957-DBCA-AF6D0DD4AF5F}"/>
              </a:ext>
            </a:extLst>
          </p:cNvPr>
          <p:cNvCxnSpPr>
            <a:cxnSpLocks/>
          </p:cNvCxnSpPr>
          <p:nvPr/>
        </p:nvCxnSpPr>
        <p:spPr bwMode="auto">
          <a:xfrm rot="16200000">
            <a:off x="4845603" y="5025982"/>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C5A467FF-A53C-BD47-CF28-A0D5E6351607}"/>
              </a:ext>
            </a:extLst>
          </p:cNvPr>
          <p:cNvCxnSpPr>
            <a:cxnSpLocks/>
          </p:cNvCxnSpPr>
          <p:nvPr/>
        </p:nvCxnSpPr>
        <p:spPr bwMode="auto">
          <a:xfrm rot="16200000">
            <a:off x="5356350" y="5025982"/>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055ADF59-6AF9-F692-0783-82679280C4C5}"/>
              </a:ext>
            </a:extLst>
          </p:cNvPr>
          <p:cNvCxnSpPr>
            <a:cxnSpLocks/>
          </p:cNvCxnSpPr>
          <p:nvPr/>
        </p:nvCxnSpPr>
        <p:spPr bwMode="auto">
          <a:xfrm rot="16200000">
            <a:off x="5883572" y="5025982"/>
            <a:ext cx="87471" cy="0"/>
          </a:xfrm>
          <a:prstGeom prst="line">
            <a:avLst/>
          </a:prstGeom>
          <a:noFill/>
          <a:ln w="28575" cap="flat" cmpd="sng" algn="ctr">
            <a:solidFill>
              <a:schemeClr val="bg1"/>
            </a:solidFill>
            <a:prstDash val="solid"/>
            <a:round/>
            <a:headEnd type="none" w="med" len="med"/>
            <a:tailEnd type="none" w="med" len="med"/>
          </a:ln>
          <a:effectLst/>
        </p:spPr>
      </p:cxnSp>
      <p:sp>
        <p:nvSpPr>
          <p:cNvPr id="55" name="TextBox 54">
            <a:extLst>
              <a:ext uri="{FF2B5EF4-FFF2-40B4-BE49-F238E27FC236}">
                <a16:creationId xmlns:a16="http://schemas.microsoft.com/office/drawing/2014/main" id="{4FA4C36E-767C-E636-FED3-A7AFA1402870}"/>
              </a:ext>
            </a:extLst>
          </p:cNvPr>
          <p:cNvSpPr txBox="1"/>
          <p:nvPr/>
        </p:nvSpPr>
        <p:spPr bwMode="auto">
          <a:xfrm>
            <a:off x="724225" y="2674197"/>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56" name="TextBox 55">
            <a:extLst>
              <a:ext uri="{FF2B5EF4-FFF2-40B4-BE49-F238E27FC236}">
                <a16:creationId xmlns:a16="http://schemas.microsoft.com/office/drawing/2014/main" id="{106825A4-73A9-0CD5-A806-66F1B7844F78}"/>
              </a:ext>
            </a:extLst>
          </p:cNvPr>
          <p:cNvSpPr txBox="1"/>
          <p:nvPr/>
        </p:nvSpPr>
        <p:spPr bwMode="auto">
          <a:xfrm>
            <a:off x="724225" y="3110802"/>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0.8</a:t>
            </a:r>
          </a:p>
        </p:txBody>
      </p:sp>
      <p:sp>
        <p:nvSpPr>
          <p:cNvPr id="57" name="TextBox 56">
            <a:extLst>
              <a:ext uri="{FF2B5EF4-FFF2-40B4-BE49-F238E27FC236}">
                <a16:creationId xmlns:a16="http://schemas.microsoft.com/office/drawing/2014/main" id="{6F72B555-7B3B-CFC9-211C-E74DEACD66BB}"/>
              </a:ext>
            </a:extLst>
          </p:cNvPr>
          <p:cNvSpPr txBox="1"/>
          <p:nvPr/>
        </p:nvSpPr>
        <p:spPr bwMode="auto">
          <a:xfrm>
            <a:off x="724225" y="3551526"/>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0.6</a:t>
            </a:r>
          </a:p>
        </p:txBody>
      </p:sp>
      <p:sp>
        <p:nvSpPr>
          <p:cNvPr id="58" name="TextBox 57">
            <a:extLst>
              <a:ext uri="{FF2B5EF4-FFF2-40B4-BE49-F238E27FC236}">
                <a16:creationId xmlns:a16="http://schemas.microsoft.com/office/drawing/2014/main" id="{CEC48642-723C-C2EE-9F2D-3FF0CDF83737}"/>
              </a:ext>
            </a:extLst>
          </p:cNvPr>
          <p:cNvSpPr txBox="1"/>
          <p:nvPr/>
        </p:nvSpPr>
        <p:spPr bwMode="auto">
          <a:xfrm>
            <a:off x="724225" y="3996369"/>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0.4</a:t>
            </a:r>
          </a:p>
        </p:txBody>
      </p:sp>
      <p:sp>
        <p:nvSpPr>
          <p:cNvPr id="59" name="TextBox 58">
            <a:extLst>
              <a:ext uri="{FF2B5EF4-FFF2-40B4-BE49-F238E27FC236}">
                <a16:creationId xmlns:a16="http://schemas.microsoft.com/office/drawing/2014/main" id="{413DFE48-FAD0-A196-F199-6BCC2340976E}"/>
              </a:ext>
            </a:extLst>
          </p:cNvPr>
          <p:cNvSpPr txBox="1"/>
          <p:nvPr/>
        </p:nvSpPr>
        <p:spPr bwMode="auto">
          <a:xfrm>
            <a:off x="724225" y="4432975"/>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0.2</a:t>
            </a:r>
          </a:p>
        </p:txBody>
      </p:sp>
      <p:sp>
        <p:nvSpPr>
          <p:cNvPr id="60" name="TextBox 59">
            <a:extLst>
              <a:ext uri="{FF2B5EF4-FFF2-40B4-BE49-F238E27FC236}">
                <a16:creationId xmlns:a16="http://schemas.microsoft.com/office/drawing/2014/main" id="{4E129280-1CF8-3B61-E460-3D810AEE50C9}"/>
              </a:ext>
            </a:extLst>
          </p:cNvPr>
          <p:cNvSpPr txBox="1"/>
          <p:nvPr/>
        </p:nvSpPr>
        <p:spPr bwMode="auto">
          <a:xfrm>
            <a:off x="724225" y="4869580"/>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61" name="TextBox 60">
            <a:extLst>
              <a:ext uri="{FF2B5EF4-FFF2-40B4-BE49-F238E27FC236}">
                <a16:creationId xmlns:a16="http://schemas.microsoft.com/office/drawing/2014/main" id="{FF64C8E6-E207-9A16-0313-5C682BA573DD}"/>
              </a:ext>
            </a:extLst>
          </p:cNvPr>
          <p:cNvSpPr txBox="1"/>
          <p:nvPr/>
        </p:nvSpPr>
        <p:spPr bwMode="auto">
          <a:xfrm rot="16200000">
            <a:off x="-564191" y="3777908"/>
            <a:ext cx="256046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Probability of PFS</a:t>
            </a:r>
          </a:p>
        </p:txBody>
      </p:sp>
      <p:grpSp>
        <p:nvGrpSpPr>
          <p:cNvPr id="62" name="Group 61">
            <a:extLst>
              <a:ext uri="{FF2B5EF4-FFF2-40B4-BE49-F238E27FC236}">
                <a16:creationId xmlns:a16="http://schemas.microsoft.com/office/drawing/2014/main" id="{7A64BD99-575D-F259-479C-C6C0E0B7F1F4}"/>
              </a:ext>
            </a:extLst>
          </p:cNvPr>
          <p:cNvGrpSpPr/>
          <p:nvPr/>
        </p:nvGrpSpPr>
        <p:grpSpPr>
          <a:xfrm>
            <a:off x="1439302" y="2720755"/>
            <a:ext cx="109144" cy="109144"/>
            <a:chOff x="2452222" y="2017636"/>
            <a:chExt cx="109144" cy="109144"/>
          </a:xfrm>
        </p:grpSpPr>
        <p:cxnSp>
          <p:nvCxnSpPr>
            <p:cNvPr id="63" name="Straight Connector 62">
              <a:extLst>
                <a:ext uri="{FF2B5EF4-FFF2-40B4-BE49-F238E27FC236}">
                  <a16:creationId xmlns:a16="http://schemas.microsoft.com/office/drawing/2014/main" id="{1C0B9868-C3CB-D25E-A4DA-00A22B130F68}"/>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7E366F65-A89E-160F-3F2C-908EE11F57CF}"/>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9" name="Group 128">
            <a:extLst>
              <a:ext uri="{FF2B5EF4-FFF2-40B4-BE49-F238E27FC236}">
                <a16:creationId xmlns:a16="http://schemas.microsoft.com/office/drawing/2014/main" id="{0A67BCBB-7655-5CE6-1253-0F7AEFAAB92F}"/>
              </a:ext>
            </a:extLst>
          </p:cNvPr>
          <p:cNvGrpSpPr/>
          <p:nvPr/>
        </p:nvGrpSpPr>
        <p:grpSpPr>
          <a:xfrm>
            <a:off x="1489308" y="2749330"/>
            <a:ext cx="109144" cy="109144"/>
            <a:chOff x="2452222" y="2017636"/>
            <a:chExt cx="109144" cy="109144"/>
          </a:xfrm>
        </p:grpSpPr>
        <p:cxnSp>
          <p:nvCxnSpPr>
            <p:cNvPr id="130" name="Straight Connector 129">
              <a:extLst>
                <a:ext uri="{FF2B5EF4-FFF2-40B4-BE49-F238E27FC236}">
                  <a16:creationId xmlns:a16="http://schemas.microsoft.com/office/drawing/2014/main" id="{40C3947B-2CD6-21B1-D014-8621157ADF6B}"/>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5583D34B-63B3-4B94-CA48-05533EF87EE2}"/>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2" name="Group 131">
            <a:extLst>
              <a:ext uri="{FF2B5EF4-FFF2-40B4-BE49-F238E27FC236}">
                <a16:creationId xmlns:a16="http://schemas.microsoft.com/office/drawing/2014/main" id="{B93C5944-A689-4407-B2D5-7339DE9CC91B}"/>
              </a:ext>
            </a:extLst>
          </p:cNvPr>
          <p:cNvGrpSpPr/>
          <p:nvPr/>
        </p:nvGrpSpPr>
        <p:grpSpPr>
          <a:xfrm>
            <a:off x="1934602" y="2768380"/>
            <a:ext cx="109144" cy="109144"/>
            <a:chOff x="2452222" y="2017636"/>
            <a:chExt cx="109144" cy="109144"/>
          </a:xfrm>
        </p:grpSpPr>
        <p:cxnSp>
          <p:nvCxnSpPr>
            <p:cNvPr id="133" name="Straight Connector 132">
              <a:extLst>
                <a:ext uri="{FF2B5EF4-FFF2-40B4-BE49-F238E27FC236}">
                  <a16:creationId xmlns:a16="http://schemas.microsoft.com/office/drawing/2014/main" id="{E8BA6F8C-7D7C-3B03-59A9-FA54F7F68A05}"/>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A47CD3C7-A349-AEA3-58B5-78F8F21672C4}"/>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5" name="Group 134">
            <a:extLst>
              <a:ext uri="{FF2B5EF4-FFF2-40B4-BE49-F238E27FC236}">
                <a16:creationId xmlns:a16="http://schemas.microsoft.com/office/drawing/2014/main" id="{79CC3738-9238-AA97-261D-391C03470EE5}"/>
              </a:ext>
            </a:extLst>
          </p:cNvPr>
          <p:cNvGrpSpPr/>
          <p:nvPr/>
        </p:nvGrpSpPr>
        <p:grpSpPr>
          <a:xfrm>
            <a:off x="1986990" y="2808861"/>
            <a:ext cx="109144" cy="109144"/>
            <a:chOff x="2452222" y="2017636"/>
            <a:chExt cx="109144" cy="109144"/>
          </a:xfrm>
        </p:grpSpPr>
        <p:cxnSp>
          <p:nvCxnSpPr>
            <p:cNvPr id="136" name="Straight Connector 135">
              <a:extLst>
                <a:ext uri="{FF2B5EF4-FFF2-40B4-BE49-F238E27FC236}">
                  <a16:creationId xmlns:a16="http://schemas.microsoft.com/office/drawing/2014/main" id="{2806A85C-5C9E-A8DA-DBE0-2D8C60A8BE52}"/>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72A80704-CD17-E5E2-8BD7-4FFA42C11E6B}"/>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8" name="Group 137">
            <a:extLst>
              <a:ext uri="{FF2B5EF4-FFF2-40B4-BE49-F238E27FC236}">
                <a16:creationId xmlns:a16="http://schemas.microsoft.com/office/drawing/2014/main" id="{E565D90C-1833-EE08-0443-6A8D1D492561}"/>
              </a:ext>
            </a:extLst>
          </p:cNvPr>
          <p:cNvGrpSpPr/>
          <p:nvPr/>
        </p:nvGrpSpPr>
        <p:grpSpPr>
          <a:xfrm>
            <a:off x="2165584" y="2861248"/>
            <a:ext cx="109144" cy="109144"/>
            <a:chOff x="2452222" y="2017636"/>
            <a:chExt cx="109144" cy="109144"/>
          </a:xfrm>
        </p:grpSpPr>
        <p:cxnSp>
          <p:nvCxnSpPr>
            <p:cNvPr id="139" name="Straight Connector 138">
              <a:extLst>
                <a:ext uri="{FF2B5EF4-FFF2-40B4-BE49-F238E27FC236}">
                  <a16:creationId xmlns:a16="http://schemas.microsoft.com/office/drawing/2014/main" id="{217F7292-E799-BDAE-0A35-CF0DDC3703B2}"/>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C3CFA873-3345-A2DE-E6EF-87921FF1E7E2}"/>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1" name="Group 140">
            <a:extLst>
              <a:ext uri="{FF2B5EF4-FFF2-40B4-BE49-F238E27FC236}">
                <a16:creationId xmlns:a16="http://schemas.microsoft.com/office/drawing/2014/main" id="{8A167143-F8B4-C98C-F46C-6DBB4FBFD123}"/>
              </a:ext>
            </a:extLst>
          </p:cNvPr>
          <p:cNvGrpSpPr/>
          <p:nvPr/>
        </p:nvGrpSpPr>
        <p:grpSpPr>
          <a:xfrm>
            <a:off x="3094271" y="3225579"/>
            <a:ext cx="109144" cy="109144"/>
            <a:chOff x="2452222" y="2017636"/>
            <a:chExt cx="109144" cy="109144"/>
          </a:xfrm>
        </p:grpSpPr>
        <p:cxnSp>
          <p:nvCxnSpPr>
            <p:cNvPr id="142" name="Straight Connector 141">
              <a:extLst>
                <a:ext uri="{FF2B5EF4-FFF2-40B4-BE49-F238E27FC236}">
                  <a16:creationId xmlns:a16="http://schemas.microsoft.com/office/drawing/2014/main" id="{29028295-509F-8C52-7AF7-76D2C2EC0AFA}"/>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5C96BC06-1486-2F39-5A8C-025AD8B6558E}"/>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4" name="Group 143">
            <a:extLst>
              <a:ext uri="{FF2B5EF4-FFF2-40B4-BE49-F238E27FC236}">
                <a16:creationId xmlns:a16="http://schemas.microsoft.com/office/drawing/2014/main" id="{8D0350CA-D3F5-6DB8-578E-461D8BA3BAF2}"/>
              </a:ext>
            </a:extLst>
          </p:cNvPr>
          <p:cNvGrpSpPr/>
          <p:nvPr/>
        </p:nvGrpSpPr>
        <p:grpSpPr>
          <a:xfrm>
            <a:off x="3368115" y="3356548"/>
            <a:ext cx="109144" cy="109144"/>
            <a:chOff x="2452222" y="2017636"/>
            <a:chExt cx="109144" cy="109144"/>
          </a:xfrm>
        </p:grpSpPr>
        <p:cxnSp>
          <p:nvCxnSpPr>
            <p:cNvPr id="145" name="Straight Connector 144">
              <a:extLst>
                <a:ext uri="{FF2B5EF4-FFF2-40B4-BE49-F238E27FC236}">
                  <a16:creationId xmlns:a16="http://schemas.microsoft.com/office/drawing/2014/main" id="{B414F751-D897-4750-F245-C3FDDDB3ED15}"/>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8356F82E-E01B-6794-ADAE-794F9EF38E66}"/>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7" name="Group 146">
            <a:extLst>
              <a:ext uri="{FF2B5EF4-FFF2-40B4-BE49-F238E27FC236}">
                <a16:creationId xmlns:a16="http://schemas.microsoft.com/office/drawing/2014/main" id="{E7B0C10E-A248-C4EA-5F39-878CF7F7267C}"/>
              </a:ext>
            </a:extLst>
          </p:cNvPr>
          <p:cNvGrpSpPr/>
          <p:nvPr/>
        </p:nvGrpSpPr>
        <p:grpSpPr>
          <a:xfrm>
            <a:off x="3575284" y="3427986"/>
            <a:ext cx="109144" cy="109144"/>
            <a:chOff x="2452222" y="2017636"/>
            <a:chExt cx="109144" cy="109144"/>
          </a:xfrm>
        </p:grpSpPr>
        <p:cxnSp>
          <p:nvCxnSpPr>
            <p:cNvPr id="148" name="Straight Connector 147">
              <a:extLst>
                <a:ext uri="{FF2B5EF4-FFF2-40B4-BE49-F238E27FC236}">
                  <a16:creationId xmlns:a16="http://schemas.microsoft.com/office/drawing/2014/main" id="{6F2D78BF-1F0A-BB93-3CB7-3B0E186106F3}"/>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002840BE-1B59-5180-0665-9926C9692878}"/>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50" name="Group 149">
            <a:extLst>
              <a:ext uri="{FF2B5EF4-FFF2-40B4-BE49-F238E27FC236}">
                <a16:creationId xmlns:a16="http://schemas.microsoft.com/office/drawing/2014/main" id="{B1FF811A-C059-976A-B09C-3655D25B72C7}"/>
              </a:ext>
            </a:extLst>
          </p:cNvPr>
          <p:cNvGrpSpPr/>
          <p:nvPr/>
        </p:nvGrpSpPr>
        <p:grpSpPr>
          <a:xfrm>
            <a:off x="3620528" y="3477993"/>
            <a:ext cx="109144" cy="109144"/>
            <a:chOff x="2452222" y="2017636"/>
            <a:chExt cx="109144" cy="109144"/>
          </a:xfrm>
        </p:grpSpPr>
        <p:cxnSp>
          <p:nvCxnSpPr>
            <p:cNvPr id="151" name="Straight Connector 150">
              <a:extLst>
                <a:ext uri="{FF2B5EF4-FFF2-40B4-BE49-F238E27FC236}">
                  <a16:creationId xmlns:a16="http://schemas.microsoft.com/office/drawing/2014/main" id="{BDA01EBD-48BF-346B-F059-24FB35EBE2E8}"/>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0AA4FCC9-9FD2-96F9-D947-63A883E72E51}"/>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53" name="Group 152">
            <a:extLst>
              <a:ext uri="{FF2B5EF4-FFF2-40B4-BE49-F238E27FC236}">
                <a16:creationId xmlns:a16="http://schemas.microsoft.com/office/drawing/2014/main" id="{B6D9D9EA-7C39-60CD-0875-5D0AF5879A20}"/>
              </a:ext>
            </a:extLst>
          </p:cNvPr>
          <p:cNvGrpSpPr/>
          <p:nvPr/>
        </p:nvGrpSpPr>
        <p:grpSpPr>
          <a:xfrm>
            <a:off x="3627672" y="3516093"/>
            <a:ext cx="109144" cy="109144"/>
            <a:chOff x="2452222" y="2017636"/>
            <a:chExt cx="109144" cy="109144"/>
          </a:xfrm>
        </p:grpSpPr>
        <p:cxnSp>
          <p:nvCxnSpPr>
            <p:cNvPr id="154" name="Straight Connector 153">
              <a:extLst>
                <a:ext uri="{FF2B5EF4-FFF2-40B4-BE49-F238E27FC236}">
                  <a16:creationId xmlns:a16="http://schemas.microsoft.com/office/drawing/2014/main" id="{BD932E3B-68A4-2C25-589A-12237230A390}"/>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2CA1C45B-7837-B417-CD05-0B09077B8EC3}"/>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56" name="Group 155">
            <a:extLst>
              <a:ext uri="{FF2B5EF4-FFF2-40B4-BE49-F238E27FC236}">
                <a16:creationId xmlns:a16="http://schemas.microsoft.com/office/drawing/2014/main" id="{0065ECBD-ED70-82C7-75FF-651957632738}"/>
              </a:ext>
            </a:extLst>
          </p:cNvPr>
          <p:cNvGrpSpPr/>
          <p:nvPr/>
        </p:nvGrpSpPr>
        <p:grpSpPr>
          <a:xfrm>
            <a:off x="3803885" y="3539906"/>
            <a:ext cx="109144" cy="109144"/>
            <a:chOff x="2452222" y="2017636"/>
            <a:chExt cx="109144" cy="109144"/>
          </a:xfrm>
        </p:grpSpPr>
        <p:cxnSp>
          <p:nvCxnSpPr>
            <p:cNvPr id="157" name="Straight Connector 156">
              <a:extLst>
                <a:ext uri="{FF2B5EF4-FFF2-40B4-BE49-F238E27FC236}">
                  <a16:creationId xmlns:a16="http://schemas.microsoft.com/office/drawing/2014/main" id="{97E605C4-FC6F-64B7-52F6-8F47E02B5324}"/>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2D405739-4F17-EDCC-F543-F9884DCB3F79}"/>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59" name="Group 158">
            <a:extLst>
              <a:ext uri="{FF2B5EF4-FFF2-40B4-BE49-F238E27FC236}">
                <a16:creationId xmlns:a16="http://schemas.microsoft.com/office/drawing/2014/main" id="{857743F8-0B5A-3B5E-EC5E-94CFA0FA4A19}"/>
              </a:ext>
            </a:extLst>
          </p:cNvPr>
          <p:cNvGrpSpPr/>
          <p:nvPr/>
        </p:nvGrpSpPr>
        <p:grpSpPr>
          <a:xfrm>
            <a:off x="3868179" y="3544669"/>
            <a:ext cx="109144" cy="109144"/>
            <a:chOff x="2452222" y="2017636"/>
            <a:chExt cx="109144" cy="109144"/>
          </a:xfrm>
        </p:grpSpPr>
        <p:cxnSp>
          <p:nvCxnSpPr>
            <p:cNvPr id="160" name="Straight Connector 159">
              <a:extLst>
                <a:ext uri="{FF2B5EF4-FFF2-40B4-BE49-F238E27FC236}">
                  <a16:creationId xmlns:a16="http://schemas.microsoft.com/office/drawing/2014/main" id="{B6C5D760-C498-A75E-4026-A982205CB1E4}"/>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A89AAAE7-B2DD-8937-4095-9057E3ABC595}"/>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62" name="Group 161">
            <a:extLst>
              <a:ext uri="{FF2B5EF4-FFF2-40B4-BE49-F238E27FC236}">
                <a16:creationId xmlns:a16="http://schemas.microsoft.com/office/drawing/2014/main" id="{3E4DC8C6-0779-E9AD-DDB8-3CA10A0C9622}"/>
              </a:ext>
            </a:extLst>
          </p:cNvPr>
          <p:cNvGrpSpPr/>
          <p:nvPr/>
        </p:nvGrpSpPr>
        <p:grpSpPr>
          <a:xfrm>
            <a:off x="3861035" y="3599438"/>
            <a:ext cx="109144" cy="109144"/>
            <a:chOff x="2452222" y="2017636"/>
            <a:chExt cx="109144" cy="109144"/>
          </a:xfrm>
        </p:grpSpPr>
        <p:cxnSp>
          <p:nvCxnSpPr>
            <p:cNvPr id="163" name="Straight Connector 162">
              <a:extLst>
                <a:ext uri="{FF2B5EF4-FFF2-40B4-BE49-F238E27FC236}">
                  <a16:creationId xmlns:a16="http://schemas.microsoft.com/office/drawing/2014/main" id="{E7B53346-44D3-3DD4-7EE6-49336B902F58}"/>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13A31082-A4DE-A193-FE54-AC25421A6B3E}"/>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65" name="Group 164">
            <a:extLst>
              <a:ext uri="{FF2B5EF4-FFF2-40B4-BE49-F238E27FC236}">
                <a16:creationId xmlns:a16="http://schemas.microsoft.com/office/drawing/2014/main" id="{29BABEB9-E4B4-56A9-B4ED-142351465818}"/>
              </a:ext>
            </a:extLst>
          </p:cNvPr>
          <p:cNvGrpSpPr/>
          <p:nvPr/>
        </p:nvGrpSpPr>
        <p:grpSpPr>
          <a:xfrm>
            <a:off x="4049153" y="3630394"/>
            <a:ext cx="109144" cy="109144"/>
            <a:chOff x="2452222" y="2017636"/>
            <a:chExt cx="109144" cy="109144"/>
          </a:xfrm>
        </p:grpSpPr>
        <p:cxnSp>
          <p:nvCxnSpPr>
            <p:cNvPr id="166" name="Straight Connector 165">
              <a:extLst>
                <a:ext uri="{FF2B5EF4-FFF2-40B4-BE49-F238E27FC236}">
                  <a16:creationId xmlns:a16="http://schemas.microsoft.com/office/drawing/2014/main" id="{ED38BF17-4A61-E9A3-2D93-88CA5B5A7177}"/>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5BE41884-6E80-A59E-D4CB-50067233D445}"/>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68" name="Group 167">
            <a:extLst>
              <a:ext uri="{FF2B5EF4-FFF2-40B4-BE49-F238E27FC236}">
                <a16:creationId xmlns:a16="http://schemas.microsoft.com/office/drawing/2014/main" id="{96E5D1EB-EACD-F8A7-3E5B-212427C14DD8}"/>
              </a:ext>
            </a:extLst>
          </p:cNvPr>
          <p:cNvGrpSpPr/>
          <p:nvPr/>
        </p:nvGrpSpPr>
        <p:grpSpPr>
          <a:xfrm>
            <a:off x="4092015" y="3678019"/>
            <a:ext cx="109144" cy="109144"/>
            <a:chOff x="2452222" y="2017636"/>
            <a:chExt cx="109144" cy="109144"/>
          </a:xfrm>
        </p:grpSpPr>
        <p:cxnSp>
          <p:nvCxnSpPr>
            <p:cNvPr id="169" name="Straight Connector 168">
              <a:extLst>
                <a:ext uri="{FF2B5EF4-FFF2-40B4-BE49-F238E27FC236}">
                  <a16:creationId xmlns:a16="http://schemas.microsoft.com/office/drawing/2014/main" id="{B72EDE8A-1BE9-309B-203A-3701100941AF}"/>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56F74085-9E8D-6297-D9EC-0A72D92C4882}"/>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71" name="Group 170">
            <a:extLst>
              <a:ext uri="{FF2B5EF4-FFF2-40B4-BE49-F238E27FC236}">
                <a16:creationId xmlns:a16="http://schemas.microsoft.com/office/drawing/2014/main" id="{22741644-637E-5638-3EE0-EACB67E87B1F}"/>
              </a:ext>
            </a:extLst>
          </p:cNvPr>
          <p:cNvGrpSpPr/>
          <p:nvPr/>
        </p:nvGrpSpPr>
        <p:grpSpPr>
          <a:xfrm>
            <a:off x="4137258" y="3678019"/>
            <a:ext cx="109144" cy="109144"/>
            <a:chOff x="2452222" y="2017636"/>
            <a:chExt cx="109144" cy="109144"/>
          </a:xfrm>
        </p:grpSpPr>
        <p:cxnSp>
          <p:nvCxnSpPr>
            <p:cNvPr id="172" name="Straight Connector 171">
              <a:extLst>
                <a:ext uri="{FF2B5EF4-FFF2-40B4-BE49-F238E27FC236}">
                  <a16:creationId xmlns:a16="http://schemas.microsoft.com/office/drawing/2014/main" id="{3C1E489F-6E3C-6BD7-377E-DA125BA5FD05}"/>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9E9FE3B5-4FD6-BE08-8819-F9A161698E2D}"/>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74" name="Group 173">
            <a:extLst>
              <a:ext uri="{FF2B5EF4-FFF2-40B4-BE49-F238E27FC236}">
                <a16:creationId xmlns:a16="http://schemas.microsoft.com/office/drawing/2014/main" id="{B8803D2E-D34E-0A03-6E9B-6672277F3ED4}"/>
              </a:ext>
            </a:extLst>
          </p:cNvPr>
          <p:cNvGrpSpPr/>
          <p:nvPr/>
        </p:nvGrpSpPr>
        <p:grpSpPr>
          <a:xfrm>
            <a:off x="4175358" y="3678019"/>
            <a:ext cx="109144" cy="109144"/>
            <a:chOff x="2452222" y="2017636"/>
            <a:chExt cx="109144" cy="109144"/>
          </a:xfrm>
        </p:grpSpPr>
        <p:cxnSp>
          <p:nvCxnSpPr>
            <p:cNvPr id="175" name="Straight Connector 174">
              <a:extLst>
                <a:ext uri="{FF2B5EF4-FFF2-40B4-BE49-F238E27FC236}">
                  <a16:creationId xmlns:a16="http://schemas.microsoft.com/office/drawing/2014/main" id="{B5218A45-6DE1-CA95-7704-DA687BAE49AE}"/>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B1D2CF3C-69D5-FAD5-A02E-AD52D8A5645D}"/>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77" name="Group 176">
            <a:extLst>
              <a:ext uri="{FF2B5EF4-FFF2-40B4-BE49-F238E27FC236}">
                <a16:creationId xmlns:a16="http://schemas.microsoft.com/office/drawing/2014/main" id="{1EFF53FD-D08E-3641-DE42-3199061698E3}"/>
              </a:ext>
            </a:extLst>
          </p:cNvPr>
          <p:cNvGrpSpPr/>
          <p:nvPr/>
        </p:nvGrpSpPr>
        <p:grpSpPr>
          <a:xfrm>
            <a:off x="4287277" y="3694688"/>
            <a:ext cx="109144" cy="109144"/>
            <a:chOff x="2452222" y="2017636"/>
            <a:chExt cx="109144" cy="109144"/>
          </a:xfrm>
        </p:grpSpPr>
        <p:cxnSp>
          <p:nvCxnSpPr>
            <p:cNvPr id="178" name="Straight Connector 177">
              <a:extLst>
                <a:ext uri="{FF2B5EF4-FFF2-40B4-BE49-F238E27FC236}">
                  <a16:creationId xmlns:a16="http://schemas.microsoft.com/office/drawing/2014/main" id="{E3AAE4ED-4C8F-9B7D-054D-5D39F31A5A5C}"/>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BD354A95-EF5B-D639-81A4-0616751278D7}"/>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80" name="Group 179">
            <a:extLst>
              <a:ext uri="{FF2B5EF4-FFF2-40B4-BE49-F238E27FC236}">
                <a16:creationId xmlns:a16="http://schemas.microsoft.com/office/drawing/2014/main" id="{358B0208-2DCF-5868-BC8B-09B62A7CE594}"/>
              </a:ext>
            </a:extLst>
          </p:cNvPr>
          <p:cNvGrpSpPr/>
          <p:nvPr/>
        </p:nvGrpSpPr>
        <p:grpSpPr>
          <a:xfrm>
            <a:off x="4313246" y="3694688"/>
            <a:ext cx="109144" cy="109144"/>
            <a:chOff x="2452222" y="2017636"/>
            <a:chExt cx="109144" cy="109144"/>
          </a:xfrm>
        </p:grpSpPr>
        <p:cxnSp>
          <p:nvCxnSpPr>
            <p:cNvPr id="181" name="Straight Connector 180">
              <a:extLst>
                <a:ext uri="{FF2B5EF4-FFF2-40B4-BE49-F238E27FC236}">
                  <a16:creationId xmlns:a16="http://schemas.microsoft.com/office/drawing/2014/main" id="{6ECDCB3F-947A-6AFC-768D-DF1B9E7BC09B}"/>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E70F6BB7-8554-068B-25AF-2491A7E71672}"/>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83" name="Group 182">
            <a:extLst>
              <a:ext uri="{FF2B5EF4-FFF2-40B4-BE49-F238E27FC236}">
                <a16:creationId xmlns:a16="http://schemas.microsoft.com/office/drawing/2014/main" id="{2ECE9AB2-0789-1B43-6A10-683CEA5ACD3D}"/>
              </a:ext>
            </a:extLst>
          </p:cNvPr>
          <p:cNvGrpSpPr/>
          <p:nvPr/>
        </p:nvGrpSpPr>
        <p:grpSpPr>
          <a:xfrm>
            <a:off x="4333082" y="3694688"/>
            <a:ext cx="109144" cy="109144"/>
            <a:chOff x="2452222" y="2017636"/>
            <a:chExt cx="109144" cy="109144"/>
          </a:xfrm>
        </p:grpSpPr>
        <p:cxnSp>
          <p:nvCxnSpPr>
            <p:cNvPr id="184" name="Straight Connector 183">
              <a:extLst>
                <a:ext uri="{FF2B5EF4-FFF2-40B4-BE49-F238E27FC236}">
                  <a16:creationId xmlns:a16="http://schemas.microsoft.com/office/drawing/2014/main" id="{DEB365B7-1D43-1AE1-8FDE-7047C5103803}"/>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0CA1708F-294B-2390-5C95-152C4D268E73}"/>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86" name="Group 185">
            <a:extLst>
              <a:ext uri="{FF2B5EF4-FFF2-40B4-BE49-F238E27FC236}">
                <a16:creationId xmlns:a16="http://schemas.microsoft.com/office/drawing/2014/main" id="{44175252-32B2-EA1E-62D4-70D38073C257}"/>
              </a:ext>
            </a:extLst>
          </p:cNvPr>
          <p:cNvGrpSpPr/>
          <p:nvPr/>
        </p:nvGrpSpPr>
        <p:grpSpPr>
          <a:xfrm>
            <a:off x="4373002" y="3694688"/>
            <a:ext cx="109144" cy="109144"/>
            <a:chOff x="2452222" y="2017636"/>
            <a:chExt cx="109144" cy="109144"/>
          </a:xfrm>
        </p:grpSpPr>
        <p:cxnSp>
          <p:nvCxnSpPr>
            <p:cNvPr id="187" name="Straight Connector 186">
              <a:extLst>
                <a:ext uri="{FF2B5EF4-FFF2-40B4-BE49-F238E27FC236}">
                  <a16:creationId xmlns:a16="http://schemas.microsoft.com/office/drawing/2014/main" id="{BEBB8C0C-4447-3558-90CB-B2463F7FC656}"/>
                </a:ext>
              </a:extLst>
            </p:cNvPr>
            <p:cNvCxnSpPr/>
            <p:nvPr/>
          </p:nvCxnSpPr>
          <p:spPr bwMode="auto">
            <a:xfrm>
              <a:off x="2521641"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8A623F83-6D14-963F-DD57-D8551B23B67F}"/>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89" name="Group 188">
            <a:extLst>
              <a:ext uri="{FF2B5EF4-FFF2-40B4-BE49-F238E27FC236}">
                <a16:creationId xmlns:a16="http://schemas.microsoft.com/office/drawing/2014/main" id="{A678F07D-0BA0-989C-A2D3-DF8FF9E32554}"/>
              </a:ext>
            </a:extLst>
          </p:cNvPr>
          <p:cNvGrpSpPr/>
          <p:nvPr/>
        </p:nvGrpSpPr>
        <p:grpSpPr>
          <a:xfrm>
            <a:off x="4406339" y="3720882"/>
            <a:ext cx="109144" cy="109144"/>
            <a:chOff x="2452222" y="2017636"/>
            <a:chExt cx="109144" cy="109144"/>
          </a:xfrm>
        </p:grpSpPr>
        <p:cxnSp>
          <p:nvCxnSpPr>
            <p:cNvPr id="190" name="Straight Connector 189">
              <a:extLst>
                <a:ext uri="{FF2B5EF4-FFF2-40B4-BE49-F238E27FC236}">
                  <a16:creationId xmlns:a16="http://schemas.microsoft.com/office/drawing/2014/main" id="{2F37CC30-B6F1-3EF4-C82C-929589DF45FA}"/>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9B44B25A-31F4-7C7A-AF82-4D0D077DB868}"/>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95" name="Group 194">
            <a:extLst>
              <a:ext uri="{FF2B5EF4-FFF2-40B4-BE49-F238E27FC236}">
                <a16:creationId xmlns:a16="http://schemas.microsoft.com/office/drawing/2014/main" id="{9F779750-1D98-6B87-5331-D2F8A5066677}"/>
              </a:ext>
            </a:extLst>
          </p:cNvPr>
          <p:cNvGrpSpPr/>
          <p:nvPr/>
        </p:nvGrpSpPr>
        <p:grpSpPr>
          <a:xfrm>
            <a:off x="4542070" y="3720882"/>
            <a:ext cx="109144" cy="109144"/>
            <a:chOff x="2452222" y="2017636"/>
            <a:chExt cx="109144" cy="109144"/>
          </a:xfrm>
        </p:grpSpPr>
        <p:cxnSp>
          <p:nvCxnSpPr>
            <p:cNvPr id="196" name="Straight Connector 195">
              <a:extLst>
                <a:ext uri="{FF2B5EF4-FFF2-40B4-BE49-F238E27FC236}">
                  <a16:creationId xmlns:a16="http://schemas.microsoft.com/office/drawing/2014/main" id="{83E9E28E-08C8-DAFA-D5F8-5C44C1F7B23F}"/>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FB7000B1-18BB-E04F-1252-D45A58B2F0E0}"/>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198" name="Group 197">
            <a:extLst>
              <a:ext uri="{FF2B5EF4-FFF2-40B4-BE49-F238E27FC236}">
                <a16:creationId xmlns:a16="http://schemas.microsoft.com/office/drawing/2014/main" id="{281336B8-62C7-A859-076F-7460EBD458D5}"/>
              </a:ext>
            </a:extLst>
          </p:cNvPr>
          <p:cNvGrpSpPr/>
          <p:nvPr/>
        </p:nvGrpSpPr>
        <p:grpSpPr>
          <a:xfrm>
            <a:off x="4584932" y="3720882"/>
            <a:ext cx="109144" cy="109144"/>
            <a:chOff x="2452222" y="2017636"/>
            <a:chExt cx="109144" cy="109144"/>
          </a:xfrm>
        </p:grpSpPr>
        <p:cxnSp>
          <p:nvCxnSpPr>
            <p:cNvPr id="199" name="Straight Connector 198">
              <a:extLst>
                <a:ext uri="{FF2B5EF4-FFF2-40B4-BE49-F238E27FC236}">
                  <a16:creationId xmlns:a16="http://schemas.microsoft.com/office/drawing/2014/main" id="{59168DB2-4894-34B8-B633-1A088E770D3C}"/>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23033655-EBCB-2A6C-ACAD-86F38FC479C2}"/>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01" name="Group 200">
            <a:extLst>
              <a:ext uri="{FF2B5EF4-FFF2-40B4-BE49-F238E27FC236}">
                <a16:creationId xmlns:a16="http://schemas.microsoft.com/office/drawing/2014/main" id="{439A36EA-76AF-AC2C-585A-0ED1FD8F1DCF}"/>
              </a:ext>
            </a:extLst>
          </p:cNvPr>
          <p:cNvGrpSpPr/>
          <p:nvPr/>
        </p:nvGrpSpPr>
        <p:grpSpPr>
          <a:xfrm>
            <a:off x="4615888" y="3720882"/>
            <a:ext cx="109144" cy="109144"/>
            <a:chOff x="2452222" y="2017636"/>
            <a:chExt cx="109144" cy="109144"/>
          </a:xfrm>
        </p:grpSpPr>
        <p:cxnSp>
          <p:nvCxnSpPr>
            <p:cNvPr id="202" name="Straight Connector 201">
              <a:extLst>
                <a:ext uri="{FF2B5EF4-FFF2-40B4-BE49-F238E27FC236}">
                  <a16:creationId xmlns:a16="http://schemas.microsoft.com/office/drawing/2014/main" id="{EB9B7DC0-57A6-CD93-B971-EC52C3D8FE9D}"/>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BDE92AD7-E734-4F2C-2193-0C3A45B11F34}"/>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04" name="Group 203">
            <a:extLst>
              <a:ext uri="{FF2B5EF4-FFF2-40B4-BE49-F238E27FC236}">
                <a16:creationId xmlns:a16="http://schemas.microsoft.com/office/drawing/2014/main" id="{12FA4A58-8FF8-D090-E283-D5C0F7E9607B}"/>
              </a:ext>
            </a:extLst>
          </p:cNvPr>
          <p:cNvGrpSpPr/>
          <p:nvPr/>
        </p:nvGrpSpPr>
        <p:grpSpPr>
          <a:xfrm>
            <a:off x="4711138" y="3761364"/>
            <a:ext cx="109144" cy="109144"/>
            <a:chOff x="2452222" y="2017636"/>
            <a:chExt cx="109144" cy="109144"/>
          </a:xfrm>
        </p:grpSpPr>
        <p:cxnSp>
          <p:nvCxnSpPr>
            <p:cNvPr id="205" name="Straight Connector 204">
              <a:extLst>
                <a:ext uri="{FF2B5EF4-FFF2-40B4-BE49-F238E27FC236}">
                  <a16:creationId xmlns:a16="http://schemas.microsoft.com/office/drawing/2014/main" id="{9AC43A6D-A68E-001E-DB61-85969670DEBD}"/>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FC2B3018-17BE-6745-EB4C-4DAA64B7445B}"/>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07" name="Group 206">
            <a:extLst>
              <a:ext uri="{FF2B5EF4-FFF2-40B4-BE49-F238E27FC236}">
                <a16:creationId xmlns:a16="http://schemas.microsoft.com/office/drawing/2014/main" id="{B70B1E89-7D90-580A-FA6B-4B16251E665E}"/>
              </a:ext>
            </a:extLst>
          </p:cNvPr>
          <p:cNvGrpSpPr/>
          <p:nvPr/>
        </p:nvGrpSpPr>
        <p:grpSpPr>
          <a:xfrm>
            <a:off x="4749238" y="3761364"/>
            <a:ext cx="109144" cy="109144"/>
            <a:chOff x="2452222" y="2017636"/>
            <a:chExt cx="109144" cy="109144"/>
          </a:xfrm>
        </p:grpSpPr>
        <p:cxnSp>
          <p:nvCxnSpPr>
            <p:cNvPr id="208" name="Straight Connector 207">
              <a:extLst>
                <a:ext uri="{FF2B5EF4-FFF2-40B4-BE49-F238E27FC236}">
                  <a16:creationId xmlns:a16="http://schemas.microsoft.com/office/drawing/2014/main" id="{08B95320-8847-4190-959D-3B075C9191AE}"/>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2136707B-BFD8-7243-875E-7DE7120BBAD4}"/>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10" name="Group 209">
            <a:extLst>
              <a:ext uri="{FF2B5EF4-FFF2-40B4-BE49-F238E27FC236}">
                <a16:creationId xmlns:a16="http://schemas.microsoft.com/office/drawing/2014/main" id="{C8FAA44C-1265-2805-C232-143D53A5AB86}"/>
              </a:ext>
            </a:extLst>
          </p:cNvPr>
          <p:cNvGrpSpPr/>
          <p:nvPr/>
        </p:nvGrpSpPr>
        <p:grpSpPr>
          <a:xfrm>
            <a:off x="4749238" y="3794701"/>
            <a:ext cx="109144" cy="109144"/>
            <a:chOff x="2452222" y="2017636"/>
            <a:chExt cx="109144" cy="109144"/>
          </a:xfrm>
        </p:grpSpPr>
        <p:cxnSp>
          <p:nvCxnSpPr>
            <p:cNvPr id="211" name="Straight Connector 210">
              <a:extLst>
                <a:ext uri="{FF2B5EF4-FFF2-40B4-BE49-F238E27FC236}">
                  <a16:creationId xmlns:a16="http://schemas.microsoft.com/office/drawing/2014/main" id="{6772F000-EF23-9047-A52E-E4861953E39D}"/>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0C7C1680-F20D-DD5B-B16B-AC63FC3A6711}"/>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13" name="Group 212">
            <a:extLst>
              <a:ext uri="{FF2B5EF4-FFF2-40B4-BE49-F238E27FC236}">
                <a16:creationId xmlns:a16="http://schemas.microsoft.com/office/drawing/2014/main" id="{E286CD0A-C9AB-E7A0-AB5D-66AD2D4EF082}"/>
              </a:ext>
            </a:extLst>
          </p:cNvPr>
          <p:cNvGrpSpPr/>
          <p:nvPr/>
        </p:nvGrpSpPr>
        <p:grpSpPr>
          <a:xfrm>
            <a:off x="4799245" y="3794701"/>
            <a:ext cx="109144" cy="109144"/>
            <a:chOff x="2452222" y="2017636"/>
            <a:chExt cx="109144" cy="109144"/>
          </a:xfrm>
        </p:grpSpPr>
        <p:cxnSp>
          <p:nvCxnSpPr>
            <p:cNvPr id="214" name="Straight Connector 213">
              <a:extLst>
                <a:ext uri="{FF2B5EF4-FFF2-40B4-BE49-F238E27FC236}">
                  <a16:creationId xmlns:a16="http://schemas.microsoft.com/office/drawing/2014/main" id="{7DFD7571-42B0-499B-C19C-A0CEB75DD28B}"/>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E8E8FD6D-7FD0-9513-EF74-BB63F4E5529D}"/>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16" name="Group 215">
            <a:extLst>
              <a:ext uri="{FF2B5EF4-FFF2-40B4-BE49-F238E27FC236}">
                <a16:creationId xmlns:a16="http://schemas.microsoft.com/office/drawing/2014/main" id="{6E3C373F-4100-301C-D519-8AD28DDB5C1C}"/>
              </a:ext>
            </a:extLst>
          </p:cNvPr>
          <p:cNvGrpSpPr/>
          <p:nvPr/>
        </p:nvGrpSpPr>
        <p:grpSpPr>
          <a:xfrm>
            <a:off x="4842108" y="3794701"/>
            <a:ext cx="109144" cy="109144"/>
            <a:chOff x="2452222" y="2017636"/>
            <a:chExt cx="109144" cy="109144"/>
          </a:xfrm>
        </p:grpSpPr>
        <p:cxnSp>
          <p:nvCxnSpPr>
            <p:cNvPr id="217" name="Straight Connector 216">
              <a:extLst>
                <a:ext uri="{FF2B5EF4-FFF2-40B4-BE49-F238E27FC236}">
                  <a16:creationId xmlns:a16="http://schemas.microsoft.com/office/drawing/2014/main" id="{3991EDB9-C342-FFDC-F887-3A6BF0D5F489}"/>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0ED6BD55-7DED-8A42-698A-6847D4038F5B}"/>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19" name="Group 218">
            <a:extLst>
              <a:ext uri="{FF2B5EF4-FFF2-40B4-BE49-F238E27FC236}">
                <a16:creationId xmlns:a16="http://schemas.microsoft.com/office/drawing/2014/main" id="{B768B58E-AF52-F3D3-B313-39AADB4E94FA}"/>
              </a:ext>
            </a:extLst>
          </p:cNvPr>
          <p:cNvGrpSpPr/>
          <p:nvPr/>
        </p:nvGrpSpPr>
        <p:grpSpPr>
          <a:xfrm>
            <a:off x="4904021" y="3794701"/>
            <a:ext cx="109144" cy="109144"/>
            <a:chOff x="2452222" y="2017636"/>
            <a:chExt cx="109144" cy="109144"/>
          </a:xfrm>
        </p:grpSpPr>
        <p:cxnSp>
          <p:nvCxnSpPr>
            <p:cNvPr id="220" name="Straight Connector 219">
              <a:extLst>
                <a:ext uri="{FF2B5EF4-FFF2-40B4-BE49-F238E27FC236}">
                  <a16:creationId xmlns:a16="http://schemas.microsoft.com/office/drawing/2014/main" id="{18734A52-682F-5256-1B11-996DA466FCF2}"/>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C330050E-72E1-063C-7A09-363A964C8FE3}"/>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22" name="Group 221">
            <a:extLst>
              <a:ext uri="{FF2B5EF4-FFF2-40B4-BE49-F238E27FC236}">
                <a16:creationId xmlns:a16="http://schemas.microsoft.com/office/drawing/2014/main" id="{FBD1488A-31B4-44F1-1767-4D64D3AE416F}"/>
              </a:ext>
            </a:extLst>
          </p:cNvPr>
          <p:cNvGrpSpPr/>
          <p:nvPr/>
        </p:nvGrpSpPr>
        <p:grpSpPr>
          <a:xfrm>
            <a:off x="5058803" y="3863757"/>
            <a:ext cx="109144" cy="109144"/>
            <a:chOff x="2452222" y="2017636"/>
            <a:chExt cx="109144" cy="109144"/>
          </a:xfrm>
        </p:grpSpPr>
        <p:cxnSp>
          <p:nvCxnSpPr>
            <p:cNvPr id="223" name="Straight Connector 222">
              <a:extLst>
                <a:ext uri="{FF2B5EF4-FFF2-40B4-BE49-F238E27FC236}">
                  <a16:creationId xmlns:a16="http://schemas.microsoft.com/office/drawing/2014/main" id="{75C4AA39-A7C5-C6A1-FCA1-7C7EA437F93D}"/>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490C2362-7494-2B36-69B6-25BAC4B325D0}"/>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25" name="Group 224">
            <a:extLst>
              <a:ext uri="{FF2B5EF4-FFF2-40B4-BE49-F238E27FC236}">
                <a16:creationId xmlns:a16="http://schemas.microsoft.com/office/drawing/2014/main" id="{2C50E869-86D2-BF9E-69EA-38A6CF8B4AD2}"/>
              </a:ext>
            </a:extLst>
          </p:cNvPr>
          <p:cNvGrpSpPr/>
          <p:nvPr/>
        </p:nvGrpSpPr>
        <p:grpSpPr>
          <a:xfrm>
            <a:off x="5125478" y="3863757"/>
            <a:ext cx="109144" cy="109144"/>
            <a:chOff x="2452222" y="2017636"/>
            <a:chExt cx="109144" cy="109144"/>
          </a:xfrm>
        </p:grpSpPr>
        <p:cxnSp>
          <p:nvCxnSpPr>
            <p:cNvPr id="226" name="Straight Connector 225">
              <a:extLst>
                <a:ext uri="{FF2B5EF4-FFF2-40B4-BE49-F238E27FC236}">
                  <a16:creationId xmlns:a16="http://schemas.microsoft.com/office/drawing/2014/main" id="{9B902154-0C19-C64F-6B55-9C3A391A39DF}"/>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E6FB7471-4FCF-4B26-9B69-C37EF314CB13}"/>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28" name="Group 227">
            <a:extLst>
              <a:ext uri="{FF2B5EF4-FFF2-40B4-BE49-F238E27FC236}">
                <a16:creationId xmlns:a16="http://schemas.microsoft.com/office/drawing/2014/main" id="{AB018260-A23E-AD07-77EA-F555F50A3296}"/>
              </a:ext>
            </a:extLst>
          </p:cNvPr>
          <p:cNvGrpSpPr/>
          <p:nvPr/>
        </p:nvGrpSpPr>
        <p:grpSpPr>
          <a:xfrm>
            <a:off x="5196916" y="3863757"/>
            <a:ext cx="109144" cy="109144"/>
            <a:chOff x="2452222" y="2017636"/>
            <a:chExt cx="109144" cy="109144"/>
          </a:xfrm>
        </p:grpSpPr>
        <p:cxnSp>
          <p:nvCxnSpPr>
            <p:cNvPr id="229" name="Straight Connector 228">
              <a:extLst>
                <a:ext uri="{FF2B5EF4-FFF2-40B4-BE49-F238E27FC236}">
                  <a16:creationId xmlns:a16="http://schemas.microsoft.com/office/drawing/2014/main" id="{6019DC90-AB4D-8ED0-5CB5-6E56ADDE0D06}"/>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97161D86-48AA-3419-8F88-9BC475DA5DD6}"/>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1" name="Group 230">
            <a:extLst>
              <a:ext uri="{FF2B5EF4-FFF2-40B4-BE49-F238E27FC236}">
                <a16:creationId xmlns:a16="http://schemas.microsoft.com/office/drawing/2014/main" id="{B8C85BE7-1F0E-028C-4025-47FC419B98C5}"/>
              </a:ext>
            </a:extLst>
          </p:cNvPr>
          <p:cNvGrpSpPr/>
          <p:nvPr/>
        </p:nvGrpSpPr>
        <p:grpSpPr>
          <a:xfrm>
            <a:off x="5237397" y="3863757"/>
            <a:ext cx="109144" cy="109144"/>
            <a:chOff x="2452222" y="2017636"/>
            <a:chExt cx="109144" cy="109144"/>
          </a:xfrm>
        </p:grpSpPr>
        <p:cxnSp>
          <p:nvCxnSpPr>
            <p:cNvPr id="232" name="Straight Connector 231">
              <a:extLst>
                <a:ext uri="{FF2B5EF4-FFF2-40B4-BE49-F238E27FC236}">
                  <a16:creationId xmlns:a16="http://schemas.microsoft.com/office/drawing/2014/main" id="{BABB12E1-08AE-DE6B-F9CA-5828FE8E321C}"/>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B78EF641-457A-1197-7FA4-30582DDE092A}"/>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4" name="Group 233">
            <a:extLst>
              <a:ext uri="{FF2B5EF4-FFF2-40B4-BE49-F238E27FC236}">
                <a16:creationId xmlns:a16="http://schemas.microsoft.com/office/drawing/2014/main" id="{28101BBC-539B-1B0D-4CEC-ABC5E40EEECB}"/>
              </a:ext>
            </a:extLst>
          </p:cNvPr>
          <p:cNvGrpSpPr/>
          <p:nvPr/>
        </p:nvGrpSpPr>
        <p:grpSpPr>
          <a:xfrm>
            <a:off x="5268354" y="4054257"/>
            <a:ext cx="109144" cy="109144"/>
            <a:chOff x="2452222" y="2017636"/>
            <a:chExt cx="109144" cy="109144"/>
          </a:xfrm>
        </p:grpSpPr>
        <p:cxnSp>
          <p:nvCxnSpPr>
            <p:cNvPr id="235" name="Straight Connector 234">
              <a:extLst>
                <a:ext uri="{FF2B5EF4-FFF2-40B4-BE49-F238E27FC236}">
                  <a16:creationId xmlns:a16="http://schemas.microsoft.com/office/drawing/2014/main" id="{87065942-B850-9210-CD89-2104F5265DCA}"/>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EC6D4703-73F2-DC3E-78D1-9CEA3993685D}"/>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7" name="Group 236">
            <a:extLst>
              <a:ext uri="{FF2B5EF4-FFF2-40B4-BE49-F238E27FC236}">
                <a16:creationId xmlns:a16="http://schemas.microsoft.com/office/drawing/2014/main" id="{A9D56282-D557-D7B2-93D4-675866B92166}"/>
              </a:ext>
            </a:extLst>
          </p:cNvPr>
          <p:cNvGrpSpPr/>
          <p:nvPr/>
        </p:nvGrpSpPr>
        <p:grpSpPr>
          <a:xfrm>
            <a:off x="5320742" y="4054257"/>
            <a:ext cx="109144" cy="109144"/>
            <a:chOff x="2452222" y="2017636"/>
            <a:chExt cx="109144" cy="109144"/>
          </a:xfrm>
        </p:grpSpPr>
        <p:cxnSp>
          <p:nvCxnSpPr>
            <p:cNvPr id="238" name="Straight Connector 237">
              <a:extLst>
                <a:ext uri="{FF2B5EF4-FFF2-40B4-BE49-F238E27FC236}">
                  <a16:creationId xmlns:a16="http://schemas.microsoft.com/office/drawing/2014/main" id="{0CAE264A-1D66-CD12-BD9B-CC7D1CFDB475}"/>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D6C7F93A-4749-03C7-9702-F418497EBCFF}"/>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0" name="Group 239">
            <a:extLst>
              <a:ext uri="{FF2B5EF4-FFF2-40B4-BE49-F238E27FC236}">
                <a16:creationId xmlns:a16="http://schemas.microsoft.com/office/drawing/2014/main" id="{CEE8FDD8-C388-493C-4A41-60866B29503F}"/>
              </a:ext>
            </a:extLst>
          </p:cNvPr>
          <p:cNvGrpSpPr/>
          <p:nvPr/>
        </p:nvGrpSpPr>
        <p:grpSpPr>
          <a:xfrm>
            <a:off x="5489811" y="4282857"/>
            <a:ext cx="109144" cy="109144"/>
            <a:chOff x="2452222" y="2017636"/>
            <a:chExt cx="109144" cy="109144"/>
          </a:xfrm>
        </p:grpSpPr>
        <p:cxnSp>
          <p:nvCxnSpPr>
            <p:cNvPr id="241" name="Straight Connector 240">
              <a:extLst>
                <a:ext uri="{FF2B5EF4-FFF2-40B4-BE49-F238E27FC236}">
                  <a16:creationId xmlns:a16="http://schemas.microsoft.com/office/drawing/2014/main" id="{6C63F505-5981-6FD1-10DC-1BF8FC450EC1}"/>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71AF9575-23E4-96EB-7199-DEE6CBB88E11}"/>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3" name="Group 242">
            <a:extLst>
              <a:ext uri="{FF2B5EF4-FFF2-40B4-BE49-F238E27FC236}">
                <a16:creationId xmlns:a16="http://schemas.microsoft.com/office/drawing/2014/main" id="{B122040C-C54B-DE0A-9B6F-ACB7A5B272D6}"/>
              </a:ext>
            </a:extLst>
          </p:cNvPr>
          <p:cNvGrpSpPr/>
          <p:nvPr/>
        </p:nvGrpSpPr>
        <p:grpSpPr>
          <a:xfrm>
            <a:off x="5520767" y="4282857"/>
            <a:ext cx="109144" cy="109144"/>
            <a:chOff x="2452222" y="2017636"/>
            <a:chExt cx="109144" cy="109144"/>
          </a:xfrm>
        </p:grpSpPr>
        <p:cxnSp>
          <p:nvCxnSpPr>
            <p:cNvPr id="244" name="Straight Connector 243">
              <a:extLst>
                <a:ext uri="{FF2B5EF4-FFF2-40B4-BE49-F238E27FC236}">
                  <a16:creationId xmlns:a16="http://schemas.microsoft.com/office/drawing/2014/main" id="{138D6013-5F05-3DC2-672C-3A80FC2C8337}"/>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C16C53B5-3BF0-EF5E-6EC1-1B2A996D8FE0}"/>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6" name="Group 245">
            <a:extLst>
              <a:ext uri="{FF2B5EF4-FFF2-40B4-BE49-F238E27FC236}">
                <a16:creationId xmlns:a16="http://schemas.microsoft.com/office/drawing/2014/main" id="{ADBBF789-B9A2-2E17-8973-5D8676F585C8}"/>
              </a:ext>
            </a:extLst>
          </p:cNvPr>
          <p:cNvGrpSpPr/>
          <p:nvPr/>
        </p:nvGrpSpPr>
        <p:grpSpPr>
          <a:xfrm>
            <a:off x="5557808" y="4282857"/>
            <a:ext cx="109144" cy="109144"/>
            <a:chOff x="2452222" y="2017636"/>
            <a:chExt cx="109144" cy="109144"/>
          </a:xfrm>
        </p:grpSpPr>
        <p:cxnSp>
          <p:nvCxnSpPr>
            <p:cNvPr id="247" name="Straight Connector 246">
              <a:extLst>
                <a:ext uri="{FF2B5EF4-FFF2-40B4-BE49-F238E27FC236}">
                  <a16:creationId xmlns:a16="http://schemas.microsoft.com/office/drawing/2014/main" id="{24F4A539-7CE6-4D0D-0705-46161DE47AC1}"/>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3D0C028B-A66D-E427-A8CC-7B1D1037D090}"/>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sp>
        <p:nvSpPr>
          <p:cNvPr id="249" name="Freeform: Shape 248">
            <a:extLst>
              <a:ext uri="{FF2B5EF4-FFF2-40B4-BE49-F238E27FC236}">
                <a16:creationId xmlns:a16="http://schemas.microsoft.com/office/drawing/2014/main" id="{7093A280-A5FE-7B7E-7FB7-7811B106B25A}"/>
              </a:ext>
            </a:extLst>
          </p:cNvPr>
          <p:cNvSpPr/>
          <p:nvPr/>
        </p:nvSpPr>
        <p:spPr bwMode="auto">
          <a:xfrm>
            <a:off x="1287439" y="2775045"/>
            <a:ext cx="4476465" cy="1956179"/>
          </a:xfrm>
          <a:custGeom>
            <a:avLst/>
            <a:gdLst>
              <a:gd name="connsiteX0" fmla="*/ 0 w 4476465"/>
              <a:gd name="connsiteY0" fmla="*/ 0 h 1956179"/>
              <a:gd name="connsiteX1" fmla="*/ 50042 w 4476465"/>
              <a:gd name="connsiteY1" fmla="*/ 0 h 1956179"/>
              <a:gd name="connsiteX2" fmla="*/ 50042 w 4476465"/>
              <a:gd name="connsiteY2" fmla="*/ 13648 h 1956179"/>
              <a:gd name="connsiteX3" fmla="*/ 95534 w 4476465"/>
              <a:gd name="connsiteY3" fmla="*/ 13648 h 1956179"/>
              <a:gd name="connsiteX4" fmla="*/ 95534 w 4476465"/>
              <a:gd name="connsiteY4" fmla="*/ 27295 h 1956179"/>
              <a:gd name="connsiteX5" fmla="*/ 154674 w 4476465"/>
              <a:gd name="connsiteY5" fmla="*/ 27295 h 1956179"/>
              <a:gd name="connsiteX6" fmla="*/ 163773 w 4476465"/>
              <a:gd name="connsiteY6" fmla="*/ 50042 h 1956179"/>
              <a:gd name="connsiteX7" fmla="*/ 245660 w 4476465"/>
              <a:gd name="connsiteY7" fmla="*/ 50042 h 1956179"/>
              <a:gd name="connsiteX8" fmla="*/ 245660 w 4476465"/>
              <a:gd name="connsiteY8" fmla="*/ 95534 h 1956179"/>
              <a:gd name="connsiteX9" fmla="*/ 268406 w 4476465"/>
              <a:gd name="connsiteY9" fmla="*/ 95534 h 1956179"/>
              <a:gd name="connsiteX10" fmla="*/ 272955 w 4476465"/>
              <a:gd name="connsiteY10" fmla="*/ 104633 h 1956179"/>
              <a:gd name="connsiteX11" fmla="*/ 304800 w 4476465"/>
              <a:gd name="connsiteY11" fmla="*/ 104633 h 1956179"/>
              <a:gd name="connsiteX12" fmla="*/ 304800 w 4476465"/>
              <a:gd name="connsiteY12" fmla="*/ 127379 h 1956179"/>
              <a:gd name="connsiteX13" fmla="*/ 459474 w 4476465"/>
              <a:gd name="connsiteY13" fmla="*/ 127379 h 1956179"/>
              <a:gd name="connsiteX14" fmla="*/ 459474 w 4476465"/>
              <a:gd name="connsiteY14" fmla="*/ 150125 h 1956179"/>
              <a:gd name="connsiteX15" fmla="*/ 509516 w 4476465"/>
              <a:gd name="connsiteY15" fmla="*/ 150125 h 1956179"/>
              <a:gd name="connsiteX16" fmla="*/ 514065 w 4476465"/>
              <a:gd name="connsiteY16" fmla="*/ 163773 h 1956179"/>
              <a:gd name="connsiteX17" fmla="*/ 541361 w 4476465"/>
              <a:gd name="connsiteY17" fmla="*/ 163773 h 1956179"/>
              <a:gd name="connsiteX18" fmla="*/ 545910 w 4476465"/>
              <a:gd name="connsiteY18" fmla="*/ 172871 h 1956179"/>
              <a:gd name="connsiteX19" fmla="*/ 677839 w 4476465"/>
              <a:gd name="connsiteY19" fmla="*/ 168322 h 1956179"/>
              <a:gd name="connsiteX20" fmla="*/ 691486 w 4476465"/>
              <a:gd name="connsiteY20" fmla="*/ 191068 h 1956179"/>
              <a:gd name="connsiteX21" fmla="*/ 723331 w 4476465"/>
              <a:gd name="connsiteY21" fmla="*/ 191068 h 1956179"/>
              <a:gd name="connsiteX22" fmla="*/ 718782 w 4476465"/>
              <a:gd name="connsiteY22" fmla="*/ 282054 h 1956179"/>
              <a:gd name="connsiteX23" fmla="*/ 759725 w 4476465"/>
              <a:gd name="connsiteY23" fmla="*/ 282054 h 1956179"/>
              <a:gd name="connsiteX24" fmla="*/ 759725 w 4476465"/>
              <a:gd name="connsiteY24" fmla="*/ 313898 h 1956179"/>
              <a:gd name="connsiteX25" fmla="*/ 846161 w 4476465"/>
              <a:gd name="connsiteY25" fmla="*/ 313898 h 1956179"/>
              <a:gd name="connsiteX26" fmla="*/ 846161 w 4476465"/>
              <a:gd name="connsiteY26" fmla="*/ 332095 h 1956179"/>
              <a:gd name="connsiteX27" fmla="*/ 887104 w 4476465"/>
              <a:gd name="connsiteY27" fmla="*/ 332095 h 1956179"/>
              <a:gd name="connsiteX28" fmla="*/ 891654 w 4476465"/>
              <a:gd name="connsiteY28" fmla="*/ 341194 h 1956179"/>
              <a:gd name="connsiteX29" fmla="*/ 909851 w 4476465"/>
              <a:gd name="connsiteY29" fmla="*/ 341194 h 1956179"/>
              <a:gd name="connsiteX30" fmla="*/ 909851 w 4476465"/>
              <a:gd name="connsiteY30" fmla="*/ 350292 h 1956179"/>
              <a:gd name="connsiteX31" fmla="*/ 928048 w 4476465"/>
              <a:gd name="connsiteY31" fmla="*/ 350292 h 1956179"/>
              <a:gd name="connsiteX32" fmla="*/ 928048 w 4476465"/>
              <a:gd name="connsiteY32" fmla="*/ 377588 h 1956179"/>
              <a:gd name="connsiteX33" fmla="*/ 946245 w 4476465"/>
              <a:gd name="connsiteY33" fmla="*/ 377588 h 1956179"/>
              <a:gd name="connsiteX34" fmla="*/ 946245 w 4476465"/>
              <a:gd name="connsiteY34" fmla="*/ 432179 h 1956179"/>
              <a:gd name="connsiteX35" fmla="*/ 946245 w 4476465"/>
              <a:gd name="connsiteY35" fmla="*/ 482221 h 1956179"/>
              <a:gd name="connsiteX36" fmla="*/ 1132764 w 4476465"/>
              <a:gd name="connsiteY36" fmla="*/ 482221 h 1956179"/>
              <a:gd name="connsiteX37" fmla="*/ 1132764 w 4476465"/>
              <a:gd name="connsiteY37" fmla="*/ 518615 h 1956179"/>
              <a:gd name="connsiteX38" fmla="*/ 1160060 w 4476465"/>
              <a:gd name="connsiteY38" fmla="*/ 518615 h 1956179"/>
              <a:gd name="connsiteX39" fmla="*/ 1160060 w 4476465"/>
              <a:gd name="connsiteY39" fmla="*/ 550459 h 1956179"/>
              <a:gd name="connsiteX40" fmla="*/ 1182806 w 4476465"/>
              <a:gd name="connsiteY40" fmla="*/ 550459 h 1956179"/>
              <a:gd name="connsiteX41" fmla="*/ 1182806 w 4476465"/>
              <a:gd name="connsiteY41" fmla="*/ 577755 h 1956179"/>
              <a:gd name="connsiteX42" fmla="*/ 1191904 w 4476465"/>
              <a:gd name="connsiteY42" fmla="*/ 577755 h 1956179"/>
              <a:gd name="connsiteX43" fmla="*/ 1201003 w 4476465"/>
              <a:gd name="connsiteY43" fmla="*/ 636895 h 1956179"/>
              <a:gd name="connsiteX44" fmla="*/ 1323833 w 4476465"/>
              <a:gd name="connsiteY44" fmla="*/ 636895 h 1956179"/>
              <a:gd name="connsiteX45" fmla="*/ 1323833 w 4476465"/>
              <a:gd name="connsiteY45" fmla="*/ 659642 h 1956179"/>
              <a:gd name="connsiteX46" fmla="*/ 1405719 w 4476465"/>
              <a:gd name="connsiteY46" fmla="*/ 659642 h 1956179"/>
              <a:gd name="connsiteX47" fmla="*/ 1410268 w 4476465"/>
              <a:gd name="connsiteY47" fmla="*/ 696036 h 1956179"/>
              <a:gd name="connsiteX48" fmla="*/ 1410268 w 4476465"/>
              <a:gd name="connsiteY48" fmla="*/ 705134 h 1956179"/>
              <a:gd name="connsiteX49" fmla="*/ 1410268 w 4476465"/>
              <a:gd name="connsiteY49" fmla="*/ 732430 h 1956179"/>
              <a:gd name="connsiteX50" fmla="*/ 1433015 w 4476465"/>
              <a:gd name="connsiteY50" fmla="*/ 732430 h 1956179"/>
              <a:gd name="connsiteX51" fmla="*/ 1433015 w 4476465"/>
              <a:gd name="connsiteY51" fmla="*/ 800668 h 1956179"/>
              <a:gd name="connsiteX52" fmla="*/ 1446662 w 4476465"/>
              <a:gd name="connsiteY52" fmla="*/ 800668 h 1956179"/>
              <a:gd name="connsiteX53" fmla="*/ 1446662 w 4476465"/>
              <a:gd name="connsiteY53" fmla="*/ 818865 h 1956179"/>
              <a:gd name="connsiteX54" fmla="*/ 1628633 w 4476465"/>
              <a:gd name="connsiteY54" fmla="*/ 832513 h 1956179"/>
              <a:gd name="connsiteX55" fmla="*/ 1628633 w 4476465"/>
              <a:gd name="connsiteY55" fmla="*/ 841612 h 1956179"/>
              <a:gd name="connsiteX56" fmla="*/ 1637731 w 4476465"/>
              <a:gd name="connsiteY56" fmla="*/ 846161 h 1956179"/>
              <a:gd name="connsiteX57" fmla="*/ 1637731 w 4476465"/>
              <a:gd name="connsiteY57" fmla="*/ 878006 h 1956179"/>
              <a:gd name="connsiteX58" fmla="*/ 1665027 w 4476465"/>
              <a:gd name="connsiteY58" fmla="*/ 878006 h 1956179"/>
              <a:gd name="connsiteX59" fmla="*/ 1660477 w 4476465"/>
              <a:gd name="connsiteY59" fmla="*/ 941695 h 1956179"/>
              <a:gd name="connsiteX60" fmla="*/ 1674125 w 4476465"/>
              <a:gd name="connsiteY60" fmla="*/ 941695 h 1956179"/>
              <a:gd name="connsiteX61" fmla="*/ 1674125 w 4476465"/>
              <a:gd name="connsiteY61" fmla="*/ 968991 h 1956179"/>
              <a:gd name="connsiteX62" fmla="*/ 1692322 w 4476465"/>
              <a:gd name="connsiteY62" fmla="*/ 968991 h 1956179"/>
              <a:gd name="connsiteX63" fmla="*/ 1701421 w 4476465"/>
              <a:gd name="connsiteY63" fmla="*/ 1009934 h 1956179"/>
              <a:gd name="connsiteX64" fmla="*/ 1746913 w 4476465"/>
              <a:gd name="connsiteY64" fmla="*/ 1009934 h 1956179"/>
              <a:gd name="connsiteX65" fmla="*/ 1746913 w 4476465"/>
              <a:gd name="connsiteY65" fmla="*/ 1019033 h 1956179"/>
              <a:gd name="connsiteX66" fmla="*/ 1865194 w 4476465"/>
              <a:gd name="connsiteY66" fmla="*/ 1019033 h 1956179"/>
              <a:gd name="connsiteX67" fmla="*/ 1865194 w 4476465"/>
              <a:gd name="connsiteY67" fmla="*/ 1069074 h 1956179"/>
              <a:gd name="connsiteX68" fmla="*/ 1897039 w 4476465"/>
              <a:gd name="connsiteY68" fmla="*/ 1069074 h 1956179"/>
              <a:gd name="connsiteX69" fmla="*/ 1897039 w 4476465"/>
              <a:gd name="connsiteY69" fmla="*/ 1091821 h 1956179"/>
              <a:gd name="connsiteX70" fmla="*/ 1901588 w 4476465"/>
              <a:gd name="connsiteY70" fmla="*/ 1105468 h 1956179"/>
              <a:gd name="connsiteX71" fmla="*/ 1901588 w 4476465"/>
              <a:gd name="connsiteY71" fmla="*/ 1123665 h 1956179"/>
              <a:gd name="connsiteX72" fmla="*/ 1910686 w 4476465"/>
              <a:gd name="connsiteY72" fmla="*/ 1132763 h 1956179"/>
              <a:gd name="connsiteX73" fmla="*/ 1910686 w 4476465"/>
              <a:gd name="connsiteY73" fmla="*/ 1155510 h 1956179"/>
              <a:gd name="connsiteX74" fmla="*/ 1928883 w 4476465"/>
              <a:gd name="connsiteY74" fmla="*/ 1155510 h 1956179"/>
              <a:gd name="connsiteX75" fmla="*/ 1928883 w 4476465"/>
              <a:gd name="connsiteY75" fmla="*/ 1201003 h 1956179"/>
              <a:gd name="connsiteX76" fmla="*/ 2042615 w 4476465"/>
              <a:gd name="connsiteY76" fmla="*/ 1201003 h 1956179"/>
              <a:gd name="connsiteX77" fmla="*/ 2042615 w 4476465"/>
              <a:gd name="connsiteY77" fmla="*/ 1219200 h 1956179"/>
              <a:gd name="connsiteX78" fmla="*/ 2110854 w 4476465"/>
              <a:gd name="connsiteY78" fmla="*/ 1219200 h 1956179"/>
              <a:gd name="connsiteX79" fmla="*/ 2110854 w 4476465"/>
              <a:gd name="connsiteY79" fmla="*/ 1237397 h 1956179"/>
              <a:gd name="connsiteX80" fmla="*/ 2129051 w 4476465"/>
              <a:gd name="connsiteY80" fmla="*/ 1237397 h 1956179"/>
              <a:gd name="connsiteX81" fmla="*/ 2133600 w 4476465"/>
              <a:gd name="connsiteY81" fmla="*/ 1251045 h 1956179"/>
              <a:gd name="connsiteX82" fmla="*/ 2160895 w 4476465"/>
              <a:gd name="connsiteY82" fmla="*/ 1251045 h 1956179"/>
              <a:gd name="connsiteX83" fmla="*/ 2174543 w 4476465"/>
              <a:gd name="connsiteY83" fmla="*/ 1264693 h 1956179"/>
              <a:gd name="connsiteX84" fmla="*/ 2370161 w 4476465"/>
              <a:gd name="connsiteY84" fmla="*/ 1264693 h 1956179"/>
              <a:gd name="connsiteX85" fmla="*/ 2370161 w 4476465"/>
              <a:gd name="connsiteY85" fmla="*/ 1360227 h 1956179"/>
              <a:gd name="connsiteX86" fmla="*/ 2411104 w 4476465"/>
              <a:gd name="connsiteY86" fmla="*/ 1355677 h 1956179"/>
              <a:gd name="connsiteX87" fmla="*/ 2420203 w 4476465"/>
              <a:gd name="connsiteY87" fmla="*/ 1382973 h 1956179"/>
              <a:gd name="connsiteX88" fmla="*/ 2593074 w 4476465"/>
              <a:gd name="connsiteY88" fmla="*/ 1392071 h 1956179"/>
              <a:gd name="connsiteX89" fmla="*/ 2597624 w 4476465"/>
              <a:gd name="connsiteY89" fmla="*/ 1442113 h 1956179"/>
              <a:gd name="connsiteX90" fmla="*/ 2611271 w 4476465"/>
              <a:gd name="connsiteY90" fmla="*/ 1442113 h 1956179"/>
              <a:gd name="connsiteX91" fmla="*/ 2611271 w 4476465"/>
              <a:gd name="connsiteY91" fmla="*/ 1483056 h 1956179"/>
              <a:gd name="connsiteX92" fmla="*/ 2615821 w 4476465"/>
              <a:gd name="connsiteY92" fmla="*/ 1483056 h 1956179"/>
              <a:gd name="connsiteX93" fmla="*/ 2629468 w 4476465"/>
              <a:gd name="connsiteY93" fmla="*/ 1510352 h 1956179"/>
              <a:gd name="connsiteX94" fmla="*/ 2638567 w 4476465"/>
              <a:gd name="connsiteY94" fmla="*/ 1510352 h 1956179"/>
              <a:gd name="connsiteX95" fmla="*/ 2638567 w 4476465"/>
              <a:gd name="connsiteY95" fmla="*/ 1555845 h 1956179"/>
              <a:gd name="connsiteX96" fmla="*/ 2843283 w 4476465"/>
              <a:gd name="connsiteY96" fmla="*/ 1555845 h 1956179"/>
              <a:gd name="connsiteX97" fmla="*/ 2856931 w 4476465"/>
              <a:gd name="connsiteY97" fmla="*/ 1614985 h 1956179"/>
              <a:gd name="connsiteX98" fmla="*/ 2975212 w 4476465"/>
              <a:gd name="connsiteY98" fmla="*/ 1628633 h 1956179"/>
              <a:gd name="connsiteX99" fmla="*/ 2984310 w 4476465"/>
              <a:gd name="connsiteY99" fmla="*/ 1646830 h 1956179"/>
              <a:gd name="connsiteX100" fmla="*/ 3057098 w 4476465"/>
              <a:gd name="connsiteY100" fmla="*/ 1651379 h 1956179"/>
              <a:gd name="connsiteX101" fmla="*/ 3066197 w 4476465"/>
              <a:gd name="connsiteY101" fmla="*/ 1665027 h 1956179"/>
              <a:gd name="connsiteX102" fmla="*/ 3125337 w 4476465"/>
              <a:gd name="connsiteY102" fmla="*/ 1665027 h 1956179"/>
              <a:gd name="connsiteX103" fmla="*/ 3125337 w 4476465"/>
              <a:gd name="connsiteY103" fmla="*/ 1705970 h 1956179"/>
              <a:gd name="connsiteX104" fmla="*/ 3143534 w 4476465"/>
              <a:gd name="connsiteY104" fmla="*/ 1705970 h 1956179"/>
              <a:gd name="connsiteX105" fmla="*/ 3152633 w 4476465"/>
              <a:gd name="connsiteY105" fmla="*/ 1733265 h 1956179"/>
              <a:gd name="connsiteX106" fmla="*/ 3530221 w 4476465"/>
              <a:gd name="connsiteY106" fmla="*/ 1733265 h 1956179"/>
              <a:gd name="connsiteX107" fmla="*/ 3530221 w 4476465"/>
              <a:gd name="connsiteY107" fmla="*/ 1787856 h 1956179"/>
              <a:gd name="connsiteX108" fmla="*/ 3766782 w 4476465"/>
              <a:gd name="connsiteY108" fmla="*/ 1787856 h 1956179"/>
              <a:gd name="connsiteX109" fmla="*/ 3775880 w 4476465"/>
              <a:gd name="connsiteY109" fmla="*/ 1828800 h 1956179"/>
              <a:gd name="connsiteX110" fmla="*/ 4021540 w 4476465"/>
              <a:gd name="connsiteY110" fmla="*/ 1828800 h 1956179"/>
              <a:gd name="connsiteX111" fmla="*/ 4021540 w 4476465"/>
              <a:gd name="connsiteY111" fmla="*/ 1956179 h 1956179"/>
              <a:gd name="connsiteX112" fmla="*/ 4476465 w 4476465"/>
              <a:gd name="connsiteY112" fmla="*/ 1956179 h 1956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4476465" h="1956179">
                <a:moveTo>
                  <a:pt x="0" y="0"/>
                </a:moveTo>
                <a:lnTo>
                  <a:pt x="50042" y="0"/>
                </a:lnTo>
                <a:lnTo>
                  <a:pt x="50042" y="13648"/>
                </a:lnTo>
                <a:lnTo>
                  <a:pt x="95534" y="13648"/>
                </a:lnTo>
                <a:lnTo>
                  <a:pt x="95534" y="27295"/>
                </a:lnTo>
                <a:lnTo>
                  <a:pt x="154674" y="27295"/>
                </a:lnTo>
                <a:lnTo>
                  <a:pt x="163773" y="50042"/>
                </a:lnTo>
                <a:lnTo>
                  <a:pt x="245660" y="50042"/>
                </a:lnTo>
                <a:lnTo>
                  <a:pt x="245660" y="95534"/>
                </a:lnTo>
                <a:lnTo>
                  <a:pt x="268406" y="95534"/>
                </a:lnTo>
                <a:lnTo>
                  <a:pt x="272955" y="104633"/>
                </a:lnTo>
                <a:lnTo>
                  <a:pt x="304800" y="104633"/>
                </a:lnTo>
                <a:lnTo>
                  <a:pt x="304800" y="127379"/>
                </a:lnTo>
                <a:lnTo>
                  <a:pt x="459474" y="127379"/>
                </a:lnTo>
                <a:lnTo>
                  <a:pt x="459474" y="150125"/>
                </a:lnTo>
                <a:lnTo>
                  <a:pt x="509516" y="150125"/>
                </a:lnTo>
                <a:lnTo>
                  <a:pt x="514065" y="163773"/>
                </a:lnTo>
                <a:lnTo>
                  <a:pt x="541361" y="163773"/>
                </a:lnTo>
                <a:lnTo>
                  <a:pt x="545910" y="172871"/>
                </a:lnTo>
                <a:lnTo>
                  <a:pt x="677839" y="168322"/>
                </a:lnTo>
                <a:lnTo>
                  <a:pt x="691486" y="191068"/>
                </a:lnTo>
                <a:lnTo>
                  <a:pt x="723331" y="191068"/>
                </a:lnTo>
                <a:lnTo>
                  <a:pt x="718782" y="282054"/>
                </a:lnTo>
                <a:lnTo>
                  <a:pt x="759725" y="282054"/>
                </a:lnTo>
                <a:lnTo>
                  <a:pt x="759725" y="313898"/>
                </a:lnTo>
                <a:lnTo>
                  <a:pt x="846161" y="313898"/>
                </a:lnTo>
                <a:lnTo>
                  <a:pt x="846161" y="332095"/>
                </a:lnTo>
                <a:lnTo>
                  <a:pt x="887104" y="332095"/>
                </a:lnTo>
                <a:lnTo>
                  <a:pt x="891654" y="341194"/>
                </a:lnTo>
                <a:lnTo>
                  <a:pt x="909851" y="341194"/>
                </a:lnTo>
                <a:lnTo>
                  <a:pt x="909851" y="350292"/>
                </a:lnTo>
                <a:lnTo>
                  <a:pt x="928048" y="350292"/>
                </a:lnTo>
                <a:lnTo>
                  <a:pt x="928048" y="377588"/>
                </a:lnTo>
                <a:lnTo>
                  <a:pt x="946245" y="377588"/>
                </a:lnTo>
                <a:lnTo>
                  <a:pt x="946245" y="432179"/>
                </a:lnTo>
                <a:lnTo>
                  <a:pt x="946245" y="482221"/>
                </a:lnTo>
                <a:lnTo>
                  <a:pt x="1132764" y="482221"/>
                </a:lnTo>
                <a:lnTo>
                  <a:pt x="1132764" y="518615"/>
                </a:lnTo>
                <a:lnTo>
                  <a:pt x="1160060" y="518615"/>
                </a:lnTo>
                <a:lnTo>
                  <a:pt x="1160060" y="550459"/>
                </a:lnTo>
                <a:lnTo>
                  <a:pt x="1182806" y="550459"/>
                </a:lnTo>
                <a:lnTo>
                  <a:pt x="1182806" y="577755"/>
                </a:lnTo>
                <a:lnTo>
                  <a:pt x="1191904" y="577755"/>
                </a:lnTo>
                <a:lnTo>
                  <a:pt x="1201003" y="636895"/>
                </a:lnTo>
                <a:lnTo>
                  <a:pt x="1323833" y="636895"/>
                </a:lnTo>
                <a:lnTo>
                  <a:pt x="1323833" y="659642"/>
                </a:lnTo>
                <a:lnTo>
                  <a:pt x="1405719" y="659642"/>
                </a:lnTo>
                <a:lnTo>
                  <a:pt x="1410268" y="696036"/>
                </a:lnTo>
                <a:lnTo>
                  <a:pt x="1410268" y="705134"/>
                </a:lnTo>
                <a:lnTo>
                  <a:pt x="1410268" y="732430"/>
                </a:lnTo>
                <a:lnTo>
                  <a:pt x="1433015" y="732430"/>
                </a:lnTo>
                <a:lnTo>
                  <a:pt x="1433015" y="800668"/>
                </a:lnTo>
                <a:lnTo>
                  <a:pt x="1446662" y="800668"/>
                </a:lnTo>
                <a:lnTo>
                  <a:pt x="1446662" y="818865"/>
                </a:lnTo>
                <a:lnTo>
                  <a:pt x="1628633" y="832513"/>
                </a:lnTo>
                <a:lnTo>
                  <a:pt x="1628633" y="841612"/>
                </a:lnTo>
                <a:lnTo>
                  <a:pt x="1637731" y="846161"/>
                </a:lnTo>
                <a:lnTo>
                  <a:pt x="1637731" y="878006"/>
                </a:lnTo>
                <a:lnTo>
                  <a:pt x="1665027" y="878006"/>
                </a:lnTo>
                <a:lnTo>
                  <a:pt x="1660477" y="941695"/>
                </a:lnTo>
                <a:lnTo>
                  <a:pt x="1674125" y="941695"/>
                </a:lnTo>
                <a:lnTo>
                  <a:pt x="1674125" y="968991"/>
                </a:lnTo>
                <a:lnTo>
                  <a:pt x="1692322" y="968991"/>
                </a:lnTo>
                <a:lnTo>
                  <a:pt x="1701421" y="1009934"/>
                </a:lnTo>
                <a:lnTo>
                  <a:pt x="1746913" y="1009934"/>
                </a:lnTo>
                <a:lnTo>
                  <a:pt x="1746913" y="1019033"/>
                </a:lnTo>
                <a:lnTo>
                  <a:pt x="1865194" y="1019033"/>
                </a:lnTo>
                <a:lnTo>
                  <a:pt x="1865194" y="1069074"/>
                </a:lnTo>
                <a:lnTo>
                  <a:pt x="1897039" y="1069074"/>
                </a:lnTo>
                <a:lnTo>
                  <a:pt x="1897039" y="1091821"/>
                </a:lnTo>
                <a:lnTo>
                  <a:pt x="1901588" y="1105468"/>
                </a:lnTo>
                <a:lnTo>
                  <a:pt x="1901588" y="1123665"/>
                </a:lnTo>
                <a:lnTo>
                  <a:pt x="1910686" y="1132763"/>
                </a:lnTo>
                <a:lnTo>
                  <a:pt x="1910686" y="1155510"/>
                </a:lnTo>
                <a:lnTo>
                  <a:pt x="1928883" y="1155510"/>
                </a:lnTo>
                <a:lnTo>
                  <a:pt x="1928883" y="1201003"/>
                </a:lnTo>
                <a:lnTo>
                  <a:pt x="2042615" y="1201003"/>
                </a:lnTo>
                <a:lnTo>
                  <a:pt x="2042615" y="1219200"/>
                </a:lnTo>
                <a:lnTo>
                  <a:pt x="2110854" y="1219200"/>
                </a:lnTo>
                <a:lnTo>
                  <a:pt x="2110854" y="1237397"/>
                </a:lnTo>
                <a:lnTo>
                  <a:pt x="2129051" y="1237397"/>
                </a:lnTo>
                <a:lnTo>
                  <a:pt x="2133600" y="1251045"/>
                </a:lnTo>
                <a:lnTo>
                  <a:pt x="2160895" y="1251045"/>
                </a:lnTo>
                <a:lnTo>
                  <a:pt x="2174543" y="1264693"/>
                </a:lnTo>
                <a:lnTo>
                  <a:pt x="2370161" y="1264693"/>
                </a:lnTo>
                <a:lnTo>
                  <a:pt x="2370161" y="1360227"/>
                </a:lnTo>
                <a:lnTo>
                  <a:pt x="2411104" y="1355677"/>
                </a:lnTo>
                <a:lnTo>
                  <a:pt x="2420203" y="1382973"/>
                </a:lnTo>
                <a:lnTo>
                  <a:pt x="2593074" y="1392071"/>
                </a:lnTo>
                <a:lnTo>
                  <a:pt x="2597624" y="1442113"/>
                </a:lnTo>
                <a:lnTo>
                  <a:pt x="2611271" y="1442113"/>
                </a:lnTo>
                <a:lnTo>
                  <a:pt x="2611271" y="1483056"/>
                </a:lnTo>
                <a:lnTo>
                  <a:pt x="2615821" y="1483056"/>
                </a:lnTo>
                <a:lnTo>
                  <a:pt x="2629468" y="1510352"/>
                </a:lnTo>
                <a:lnTo>
                  <a:pt x="2638567" y="1510352"/>
                </a:lnTo>
                <a:lnTo>
                  <a:pt x="2638567" y="1555845"/>
                </a:lnTo>
                <a:lnTo>
                  <a:pt x="2843283" y="1555845"/>
                </a:lnTo>
                <a:lnTo>
                  <a:pt x="2856931" y="1614985"/>
                </a:lnTo>
                <a:lnTo>
                  <a:pt x="2975212" y="1628633"/>
                </a:lnTo>
                <a:lnTo>
                  <a:pt x="2984310" y="1646830"/>
                </a:lnTo>
                <a:lnTo>
                  <a:pt x="3057098" y="1651379"/>
                </a:lnTo>
                <a:lnTo>
                  <a:pt x="3066197" y="1665027"/>
                </a:lnTo>
                <a:lnTo>
                  <a:pt x="3125337" y="1665027"/>
                </a:lnTo>
                <a:lnTo>
                  <a:pt x="3125337" y="1705970"/>
                </a:lnTo>
                <a:lnTo>
                  <a:pt x="3143534" y="1705970"/>
                </a:lnTo>
                <a:lnTo>
                  <a:pt x="3152633" y="1733265"/>
                </a:lnTo>
                <a:lnTo>
                  <a:pt x="3530221" y="1733265"/>
                </a:lnTo>
                <a:lnTo>
                  <a:pt x="3530221" y="1787856"/>
                </a:lnTo>
                <a:lnTo>
                  <a:pt x="3766782" y="1787856"/>
                </a:lnTo>
                <a:lnTo>
                  <a:pt x="3775880" y="1828800"/>
                </a:lnTo>
                <a:lnTo>
                  <a:pt x="4021540" y="1828800"/>
                </a:lnTo>
                <a:lnTo>
                  <a:pt x="4021540" y="1956179"/>
                </a:lnTo>
                <a:lnTo>
                  <a:pt x="4476465" y="1956179"/>
                </a:lnTo>
              </a:path>
            </a:pathLst>
          </a:custGeom>
          <a:noFill/>
          <a:ln w="28575">
            <a:solidFill>
              <a:schemeClr val="accent3"/>
            </a:solidFill>
            <a:miter lim="800000"/>
            <a:headEnd/>
            <a:tailEnd/>
          </a:ln>
        </p:spPr>
        <p:txBody>
          <a:bodyPr rtlCol="0" anchor="ctr"/>
          <a:lstStyle/>
          <a:p>
            <a:pPr algn="ctr"/>
            <a:endParaRPr lang="en-US" dirty="0"/>
          </a:p>
        </p:txBody>
      </p:sp>
      <p:grpSp>
        <p:nvGrpSpPr>
          <p:cNvPr id="250" name="Group 249">
            <a:extLst>
              <a:ext uri="{FF2B5EF4-FFF2-40B4-BE49-F238E27FC236}">
                <a16:creationId xmlns:a16="http://schemas.microsoft.com/office/drawing/2014/main" id="{F57AFD02-1268-DE77-F2A4-2574FC5AAAF1}"/>
              </a:ext>
            </a:extLst>
          </p:cNvPr>
          <p:cNvGrpSpPr/>
          <p:nvPr/>
        </p:nvGrpSpPr>
        <p:grpSpPr>
          <a:xfrm>
            <a:off x="1465299" y="2817516"/>
            <a:ext cx="109144" cy="109144"/>
            <a:chOff x="2447673" y="2017636"/>
            <a:chExt cx="109144" cy="109144"/>
          </a:xfrm>
        </p:grpSpPr>
        <p:cxnSp>
          <p:nvCxnSpPr>
            <p:cNvPr id="251" name="Straight Connector 250">
              <a:extLst>
                <a:ext uri="{FF2B5EF4-FFF2-40B4-BE49-F238E27FC236}">
                  <a16:creationId xmlns:a16="http://schemas.microsoft.com/office/drawing/2014/main" id="{9ACDD710-73C3-D612-C42D-C92B420E50F6}"/>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1E8487D2-335D-96C3-F87B-9C24419F4551}"/>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3" name="Group 252">
            <a:extLst>
              <a:ext uri="{FF2B5EF4-FFF2-40B4-BE49-F238E27FC236}">
                <a16:creationId xmlns:a16="http://schemas.microsoft.com/office/drawing/2014/main" id="{D3CD2559-F585-35E8-1A94-F3A4C9DF8F63}"/>
              </a:ext>
            </a:extLst>
          </p:cNvPr>
          <p:cNvGrpSpPr/>
          <p:nvPr/>
        </p:nvGrpSpPr>
        <p:grpSpPr>
          <a:xfrm>
            <a:off x="1679308" y="2859669"/>
            <a:ext cx="109144" cy="109144"/>
            <a:chOff x="2447673" y="2017636"/>
            <a:chExt cx="109144" cy="109144"/>
          </a:xfrm>
        </p:grpSpPr>
        <p:cxnSp>
          <p:nvCxnSpPr>
            <p:cNvPr id="254" name="Straight Connector 253">
              <a:extLst>
                <a:ext uri="{FF2B5EF4-FFF2-40B4-BE49-F238E27FC236}">
                  <a16:creationId xmlns:a16="http://schemas.microsoft.com/office/drawing/2014/main" id="{68B0A1AF-5437-8AB0-BAA5-549917B3A4B9}"/>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5706CD34-412E-E2AE-5F57-D1D889932AEA}"/>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6" name="Group 255">
            <a:extLst>
              <a:ext uri="{FF2B5EF4-FFF2-40B4-BE49-F238E27FC236}">
                <a16:creationId xmlns:a16="http://schemas.microsoft.com/office/drawing/2014/main" id="{7A7EBE83-9256-3C46-6F02-BCA55CF3A6D7}"/>
              </a:ext>
            </a:extLst>
          </p:cNvPr>
          <p:cNvGrpSpPr/>
          <p:nvPr/>
        </p:nvGrpSpPr>
        <p:grpSpPr>
          <a:xfrm>
            <a:off x="1964653" y="2999099"/>
            <a:ext cx="109144" cy="109144"/>
            <a:chOff x="2447673" y="2017636"/>
            <a:chExt cx="109144" cy="109144"/>
          </a:xfrm>
        </p:grpSpPr>
        <p:cxnSp>
          <p:nvCxnSpPr>
            <p:cNvPr id="257" name="Straight Connector 256">
              <a:extLst>
                <a:ext uri="{FF2B5EF4-FFF2-40B4-BE49-F238E27FC236}">
                  <a16:creationId xmlns:a16="http://schemas.microsoft.com/office/drawing/2014/main" id="{8F7B3553-8B2E-A11F-ED51-2281950E6DF8}"/>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05288C98-0521-EA7A-9441-34C129B247BD}"/>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9" name="Group 258">
            <a:extLst>
              <a:ext uri="{FF2B5EF4-FFF2-40B4-BE49-F238E27FC236}">
                <a16:creationId xmlns:a16="http://schemas.microsoft.com/office/drawing/2014/main" id="{A035E621-345F-F44C-FDA6-F263E305243B}"/>
              </a:ext>
            </a:extLst>
          </p:cNvPr>
          <p:cNvGrpSpPr/>
          <p:nvPr/>
        </p:nvGrpSpPr>
        <p:grpSpPr>
          <a:xfrm>
            <a:off x="2188389" y="3177440"/>
            <a:ext cx="109144" cy="109144"/>
            <a:chOff x="2447673" y="2017636"/>
            <a:chExt cx="109144" cy="109144"/>
          </a:xfrm>
        </p:grpSpPr>
        <p:cxnSp>
          <p:nvCxnSpPr>
            <p:cNvPr id="260" name="Straight Connector 259">
              <a:extLst>
                <a:ext uri="{FF2B5EF4-FFF2-40B4-BE49-F238E27FC236}">
                  <a16:creationId xmlns:a16="http://schemas.microsoft.com/office/drawing/2014/main" id="{E0C39364-0284-6D40-BFE8-9EE9F9CE86CE}"/>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C5FA18A4-2D8C-028C-FFDE-35F6F5450C87}"/>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62" name="Group 261">
            <a:extLst>
              <a:ext uri="{FF2B5EF4-FFF2-40B4-BE49-F238E27FC236}">
                <a16:creationId xmlns:a16="http://schemas.microsoft.com/office/drawing/2014/main" id="{2E7580D0-BE91-F046-6E12-57342A59D653}"/>
              </a:ext>
            </a:extLst>
          </p:cNvPr>
          <p:cNvGrpSpPr/>
          <p:nvPr/>
        </p:nvGrpSpPr>
        <p:grpSpPr>
          <a:xfrm>
            <a:off x="2386185" y="3248776"/>
            <a:ext cx="109144" cy="109144"/>
            <a:chOff x="2447673" y="2017636"/>
            <a:chExt cx="109144" cy="109144"/>
          </a:xfrm>
        </p:grpSpPr>
        <p:cxnSp>
          <p:nvCxnSpPr>
            <p:cNvPr id="263" name="Straight Connector 262">
              <a:extLst>
                <a:ext uri="{FF2B5EF4-FFF2-40B4-BE49-F238E27FC236}">
                  <a16:creationId xmlns:a16="http://schemas.microsoft.com/office/drawing/2014/main" id="{862E107A-D97E-2CD0-9D6D-8EEC13C10F9E}"/>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0D5B4BCC-08F0-F12A-F656-B189C679A339}"/>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65" name="Group 264">
            <a:extLst>
              <a:ext uri="{FF2B5EF4-FFF2-40B4-BE49-F238E27FC236}">
                <a16:creationId xmlns:a16="http://schemas.microsoft.com/office/drawing/2014/main" id="{EE825793-B72D-710A-36BE-E8CDD221954B}"/>
              </a:ext>
            </a:extLst>
          </p:cNvPr>
          <p:cNvGrpSpPr/>
          <p:nvPr/>
        </p:nvGrpSpPr>
        <p:grpSpPr>
          <a:xfrm>
            <a:off x="3122244" y="3790282"/>
            <a:ext cx="109144" cy="109144"/>
            <a:chOff x="2447673" y="2017636"/>
            <a:chExt cx="109144" cy="109144"/>
          </a:xfrm>
        </p:grpSpPr>
        <p:cxnSp>
          <p:nvCxnSpPr>
            <p:cNvPr id="266" name="Straight Connector 265">
              <a:extLst>
                <a:ext uri="{FF2B5EF4-FFF2-40B4-BE49-F238E27FC236}">
                  <a16:creationId xmlns:a16="http://schemas.microsoft.com/office/drawing/2014/main" id="{A985D3E1-8A45-808F-3FAC-65D5CC207650}"/>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C48CC295-7CB2-E88E-B90B-A09F0E9884F9}"/>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68" name="Group 267">
            <a:extLst>
              <a:ext uri="{FF2B5EF4-FFF2-40B4-BE49-F238E27FC236}">
                <a16:creationId xmlns:a16="http://schemas.microsoft.com/office/drawing/2014/main" id="{9ABF3601-3C35-161E-EB0A-0DF9B6A8065F}"/>
              </a:ext>
            </a:extLst>
          </p:cNvPr>
          <p:cNvGrpSpPr/>
          <p:nvPr/>
        </p:nvGrpSpPr>
        <p:grpSpPr>
          <a:xfrm>
            <a:off x="3154670" y="3910257"/>
            <a:ext cx="109144" cy="109144"/>
            <a:chOff x="2447673" y="2017636"/>
            <a:chExt cx="109144" cy="109144"/>
          </a:xfrm>
        </p:grpSpPr>
        <p:cxnSp>
          <p:nvCxnSpPr>
            <p:cNvPr id="269" name="Straight Connector 268">
              <a:extLst>
                <a:ext uri="{FF2B5EF4-FFF2-40B4-BE49-F238E27FC236}">
                  <a16:creationId xmlns:a16="http://schemas.microsoft.com/office/drawing/2014/main" id="{F683B02E-2AB7-6D68-B0A2-809435BA1F49}"/>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762A5FB9-18DE-2731-BD1D-EBE7F0DB4E1D}"/>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71" name="Group 270">
            <a:extLst>
              <a:ext uri="{FF2B5EF4-FFF2-40B4-BE49-F238E27FC236}">
                <a16:creationId xmlns:a16="http://schemas.microsoft.com/office/drawing/2014/main" id="{EDE26AC1-0CC8-0B57-4FF1-AFACF74721BF}"/>
              </a:ext>
            </a:extLst>
          </p:cNvPr>
          <p:cNvGrpSpPr/>
          <p:nvPr/>
        </p:nvGrpSpPr>
        <p:grpSpPr>
          <a:xfrm>
            <a:off x="3407589" y="3988078"/>
            <a:ext cx="109144" cy="109144"/>
            <a:chOff x="2447673" y="2017636"/>
            <a:chExt cx="109144" cy="109144"/>
          </a:xfrm>
        </p:grpSpPr>
        <p:cxnSp>
          <p:nvCxnSpPr>
            <p:cNvPr id="272" name="Straight Connector 271">
              <a:extLst>
                <a:ext uri="{FF2B5EF4-FFF2-40B4-BE49-F238E27FC236}">
                  <a16:creationId xmlns:a16="http://schemas.microsoft.com/office/drawing/2014/main" id="{BAB30B08-A9B3-66E2-59EF-2AF24C3DEB41}"/>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298F1D7A-CB97-6AF8-C2EA-1A7AFD3D006B}"/>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74" name="Group 273">
            <a:extLst>
              <a:ext uri="{FF2B5EF4-FFF2-40B4-BE49-F238E27FC236}">
                <a16:creationId xmlns:a16="http://schemas.microsoft.com/office/drawing/2014/main" id="{409EA5C7-AF50-B75A-792C-83972B453645}"/>
              </a:ext>
            </a:extLst>
          </p:cNvPr>
          <p:cNvGrpSpPr/>
          <p:nvPr/>
        </p:nvGrpSpPr>
        <p:grpSpPr>
          <a:xfrm>
            <a:off x="3566474" y="3988078"/>
            <a:ext cx="109144" cy="109144"/>
            <a:chOff x="2447673" y="2017636"/>
            <a:chExt cx="109144" cy="109144"/>
          </a:xfrm>
        </p:grpSpPr>
        <p:cxnSp>
          <p:nvCxnSpPr>
            <p:cNvPr id="275" name="Straight Connector 274">
              <a:extLst>
                <a:ext uri="{FF2B5EF4-FFF2-40B4-BE49-F238E27FC236}">
                  <a16:creationId xmlns:a16="http://schemas.microsoft.com/office/drawing/2014/main" id="{3FD12E23-8049-7D05-52EE-3215BCB42BB4}"/>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2C3D0FB7-5F59-18DA-2086-621E1097DF59}"/>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77" name="Group 276">
            <a:extLst>
              <a:ext uri="{FF2B5EF4-FFF2-40B4-BE49-F238E27FC236}">
                <a16:creationId xmlns:a16="http://schemas.microsoft.com/office/drawing/2014/main" id="{03B5093A-2B45-A226-04B2-9797A74D5FF2}"/>
              </a:ext>
            </a:extLst>
          </p:cNvPr>
          <p:cNvGrpSpPr/>
          <p:nvPr/>
        </p:nvGrpSpPr>
        <p:grpSpPr>
          <a:xfrm>
            <a:off x="3611870" y="4049686"/>
            <a:ext cx="109144" cy="109144"/>
            <a:chOff x="2447673" y="2017636"/>
            <a:chExt cx="109144" cy="109144"/>
          </a:xfrm>
        </p:grpSpPr>
        <p:cxnSp>
          <p:nvCxnSpPr>
            <p:cNvPr id="278" name="Straight Connector 277">
              <a:extLst>
                <a:ext uri="{FF2B5EF4-FFF2-40B4-BE49-F238E27FC236}">
                  <a16:creationId xmlns:a16="http://schemas.microsoft.com/office/drawing/2014/main" id="{7FCCE752-2A9D-D015-8D27-AA21769D9677}"/>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7243B6E8-C569-D970-B299-BBFC4BF58C0A}"/>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0" name="Group 279">
            <a:extLst>
              <a:ext uri="{FF2B5EF4-FFF2-40B4-BE49-F238E27FC236}">
                <a16:creationId xmlns:a16="http://schemas.microsoft.com/office/drawing/2014/main" id="{D933DB69-7ABB-0CC7-538C-551E412B9BE1}"/>
              </a:ext>
            </a:extLst>
          </p:cNvPr>
          <p:cNvGrpSpPr/>
          <p:nvPr/>
        </p:nvGrpSpPr>
        <p:grpSpPr>
          <a:xfrm>
            <a:off x="3611870" y="4085354"/>
            <a:ext cx="109144" cy="109144"/>
            <a:chOff x="2447673" y="2017636"/>
            <a:chExt cx="109144" cy="109144"/>
          </a:xfrm>
        </p:grpSpPr>
        <p:cxnSp>
          <p:nvCxnSpPr>
            <p:cNvPr id="281" name="Straight Connector 280">
              <a:extLst>
                <a:ext uri="{FF2B5EF4-FFF2-40B4-BE49-F238E27FC236}">
                  <a16:creationId xmlns:a16="http://schemas.microsoft.com/office/drawing/2014/main" id="{41742AA8-3C70-FCCA-9293-D855763B3113}"/>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E370C61D-8D1A-8636-071C-C21BF33385BB}"/>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3" name="Group 282">
            <a:extLst>
              <a:ext uri="{FF2B5EF4-FFF2-40B4-BE49-F238E27FC236}">
                <a16:creationId xmlns:a16="http://schemas.microsoft.com/office/drawing/2014/main" id="{C06399C5-E08E-4452-69E9-5A9555810D24}"/>
              </a:ext>
            </a:extLst>
          </p:cNvPr>
          <p:cNvGrpSpPr/>
          <p:nvPr/>
        </p:nvGrpSpPr>
        <p:grpSpPr>
          <a:xfrm>
            <a:off x="3825879" y="4153448"/>
            <a:ext cx="109144" cy="109144"/>
            <a:chOff x="2447673" y="2017636"/>
            <a:chExt cx="109144" cy="109144"/>
          </a:xfrm>
        </p:grpSpPr>
        <p:cxnSp>
          <p:nvCxnSpPr>
            <p:cNvPr id="284" name="Straight Connector 283">
              <a:extLst>
                <a:ext uri="{FF2B5EF4-FFF2-40B4-BE49-F238E27FC236}">
                  <a16:creationId xmlns:a16="http://schemas.microsoft.com/office/drawing/2014/main" id="{0DDD0171-ABB4-7044-53EF-8CBF63AFE40C}"/>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3ACA6CE7-3E86-F1BE-3422-B2B2F80DD465}"/>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6" name="Group 285">
            <a:extLst>
              <a:ext uri="{FF2B5EF4-FFF2-40B4-BE49-F238E27FC236}">
                <a16:creationId xmlns:a16="http://schemas.microsoft.com/office/drawing/2014/main" id="{42FAD004-711E-F548-91AD-4B7C006BFF6D}"/>
              </a:ext>
            </a:extLst>
          </p:cNvPr>
          <p:cNvGrpSpPr/>
          <p:nvPr/>
        </p:nvGrpSpPr>
        <p:grpSpPr>
          <a:xfrm>
            <a:off x="3829121" y="4192359"/>
            <a:ext cx="109144" cy="109144"/>
            <a:chOff x="2447673" y="2017636"/>
            <a:chExt cx="109144" cy="109144"/>
          </a:xfrm>
        </p:grpSpPr>
        <p:cxnSp>
          <p:nvCxnSpPr>
            <p:cNvPr id="287" name="Straight Connector 286">
              <a:extLst>
                <a:ext uri="{FF2B5EF4-FFF2-40B4-BE49-F238E27FC236}">
                  <a16:creationId xmlns:a16="http://schemas.microsoft.com/office/drawing/2014/main" id="{9A3989F1-BE24-8D36-480B-EFE5C373852B}"/>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8CAAEB7C-6441-629D-3393-05430C5FA521}"/>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9" name="Group 288">
            <a:extLst>
              <a:ext uri="{FF2B5EF4-FFF2-40B4-BE49-F238E27FC236}">
                <a16:creationId xmlns:a16="http://schemas.microsoft.com/office/drawing/2014/main" id="{1CC52003-0A86-F484-566F-969FCDFF9297}"/>
              </a:ext>
            </a:extLst>
          </p:cNvPr>
          <p:cNvGrpSpPr/>
          <p:nvPr/>
        </p:nvGrpSpPr>
        <p:grpSpPr>
          <a:xfrm>
            <a:off x="4039887" y="4276665"/>
            <a:ext cx="109144" cy="109144"/>
            <a:chOff x="2447673" y="2017636"/>
            <a:chExt cx="109144" cy="109144"/>
          </a:xfrm>
        </p:grpSpPr>
        <p:cxnSp>
          <p:nvCxnSpPr>
            <p:cNvPr id="290" name="Straight Connector 289">
              <a:extLst>
                <a:ext uri="{FF2B5EF4-FFF2-40B4-BE49-F238E27FC236}">
                  <a16:creationId xmlns:a16="http://schemas.microsoft.com/office/drawing/2014/main" id="{A3DC3029-F25F-E1D1-1800-3DBA1B2546E9}"/>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33F13862-4FC9-3DF7-6168-6DA89BD19D09}"/>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2" name="Group 291">
            <a:extLst>
              <a:ext uri="{FF2B5EF4-FFF2-40B4-BE49-F238E27FC236}">
                <a16:creationId xmlns:a16="http://schemas.microsoft.com/office/drawing/2014/main" id="{15CC083C-F4F6-ADBE-B384-4EC9B35D5882}"/>
              </a:ext>
            </a:extLst>
          </p:cNvPr>
          <p:cNvGrpSpPr/>
          <p:nvPr/>
        </p:nvGrpSpPr>
        <p:grpSpPr>
          <a:xfrm>
            <a:off x="4078798" y="4312333"/>
            <a:ext cx="109144" cy="109144"/>
            <a:chOff x="2447673" y="2017636"/>
            <a:chExt cx="109144" cy="109144"/>
          </a:xfrm>
        </p:grpSpPr>
        <p:cxnSp>
          <p:nvCxnSpPr>
            <p:cNvPr id="293" name="Straight Connector 292">
              <a:extLst>
                <a:ext uri="{FF2B5EF4-FFF2-40B4-BE49-F238E27FC236}">
                  <a16:creationId xmlns:a16="http://schemas.microsoft.com/office/drawing/2014/main" id="{7F05D585-A9E5-C777-B273-26DA86332FB5}"/>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AA5EE9B6-D767-616C-227E-A9027CCAD44A}"/>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5" name="Group 294">
            <a:extLst>
              <a:ext uri="{FF2B5EF4-FFF2-40B4-BE49-F238E27FC236}">
                <a16:creationId xmlns:a16="http://schemas.microsoft.com/office/drawing/2014/main" id="{8C3E23EF-D043-18A6-6758-F64FFB13AFE2}"/>
              </a:ext>
            </a:extLst>
          </p:cNvPr>
          <p:cNvGrpSpPr/>
          <p:nvPr/>
        </p:nvGrpSpPr>
        <p:grpSpPr>
          <a:xfrm>
            <a:off x="4266867" y="4364214"/>
            <a:ext cx="109144" cy="109144"/>
            <a:chOff x="2447673" y="2017636"/>
            <a:chExt cx="109144" cy="109144"/>
          </a:xfrm>
        </p:grpSpPr>
        <p:cxnSp>
          <p:nvCxnSpPr>
            <p:cNvPr id="296" name="Straight Connector 295">
              <a:extLst>
                <a:ext uri="{FF2B5EF4-FFF2-40B4-BE49-F238E27FC236}">
                  <a16:creationId xmlns:a16="http://schemas.microsoft.com/office/drawing/2014/main" id="{D554ABB7-0082-0D4E-BAA1-4763BD570543}"/>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DE6E45B4-072E-9AC2-3DD6-7BD646B13733}"/>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8" name="Group 297">
            <a:extLst>
              <a:ext uri="{FF2B5EF4-FFF2-40B4-BE49-F238E27FC236}">
                <a16:creationId xmlns:a16="http://schemas.microsoft.com/office/drawing/2014/main" id="{AED1B6B1-AF37-62F1-6072-D2EF7988F14C}"/>
              </a:ext>
            </a:extLst>
          </p:cNvPr>
          <p:cNvGrpSpPr/>
          <p:nvPr/>
        </p:nvGrpSpPr>
        <p:grpSpPr>
          <a:xfrm>
            <a:off x="4312263" y="4390155"/>
            <a:ext cx="109144" cy="109144"/>
            <a:chOff x="2447673" y="2017636"/>
            <a:chExt cx="109144" cy="109144"/>
          </a:xfrm>
        </p:grpSpPr>
        <p:cxnSp>
          <p:nvCxnSpPr>
            <p:cNvPr id="299" name="Straight Connector 298">
              <a:extLst>
                <a:ext uri="{FF2B5EF4-FFF2-40B4-BE49-F238E27FC236}">
                  <a16:creationId xmlns:a16="http://schemas.microsoft.com/office/drawing/2014/main" id="{705255B8-9A3A-5D9D-BD52-A98C19624213}"/>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A53C8B3C-EBDF-1AB8-A4D6-651A37C28001}"/>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1" name="Group 300">
            <a:extLst>
              <a:ext uri="{FF2B5EF4-FFF2-40B4-BE49-F238E27FC236}">
                <a16:creationId xmlns:a16="http://schemas.microsoft.com/office/drawing/2014/main" id="{183FA5A2-010F-90BC-0AD2-4AB536B97222}"/>
              </a:ext>
            </a:extLst>
          </p:cNvPr>
          <p:cNvGrpSpPr/>
          <p:nvPr/>
        </p:nvGrpSpPr>
        <p:grpSpPr>
          <a:xfrm>
            <a:off x="4561940" y="4461491"/>
            <a:ext cx="109144" cy="109144"/>
            <a:chOff x="2447673" y="2017636"/>
            <a:chExt cx="109144" cy="109144"/>
          </a:xfrm>
        </p:grpSpPr>
        <p:cxnSp>
          <p:nvCxnSpPr>
            <p:cNvPr id="302" name="Straight Connector 301">
              <a:extLst>
                <a:ext uri="{FF2B5EF4-FFF2-40B4-BE49-F238E27FC236}">
                  <a16:creationId xmlns:a16="http://schemas.microsoft.com/office/drawing/2014/main" id="{06B2B30B-EF86-355C-5CC0-765337E969B5}"/>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A9CFDA23-5ABC-6BAD-29D9-5BC8AE1787FB}"/>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4" name="Group 303">
            <a:extLst>
              <a:ext uri="{FF2B5EF4-FFF2-40B4-BE49-F238E27FC236}">
                <a16:creationId xmlns:a16="http://schemas.microsoft.com/office/drawing/2014/main" id="{976BC1A4-6350-3A38-61CD-8F1B49CA81F0}"/>
              </a:ext>
            </a:extLst>
          </p:cNvPr>
          <p:cNvGrpSpPr/>
          <p:nvPr/>
        </p:nvGrpSpPr>
        <p:grpSpPr>
          <a:xfrm>
            <a:off x="4753251" y="4503644"/>
            <a:ext cx="109144" cy="109144"/>
            <a:chOff x="2447673" y="2017636"/>
            <a:chExt cx="109144" cy="109144"/>
          </a:xfrm>
        </p:grpSpPr>
        <p:cxnSp>
          <p:nvCxnSpPr>
            <p:cNvPr id="305" name="Straight Connector 304">
              <a:extLst>
                <a:ext uri="{FF2B5EF4-FFF2-40B4-BE49-F238E27FC236}">
                  <a16:creationId xmlns:a16="http://schemas.microsoft.com/office/drawing/2014/main" id="{08E955A3-CF2E-7B6E-CA43-F99F2A3BFC68}"/>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16C9791E-E336-2DF6-5FA5-1E04E14C23CB}"/>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7" name="Group 306">
            <a:extLst>
              <a:ext uri="{FF2B5EF4-FFF2-40B4-BE49-F238E27FC236}">
                <a16:creationId xmlns:a16="http://schemas.microsoft.com/office/drawing/2014/main" id="{771FB03F-0D2F-0CDA-7422-3256EC165BCC}"/>
              </a:ext>
            </a:extLst>
          </p:cNvPr>
          <p:cNvGrpSpPr/>
          <p:nvPr/>
        </p:nvGrpSpPr>
        <p:grpSpPr>
          <a:xfrm>
            <a:off x="4782434" y="4503644"/>
            <a:ext cx="109144" cy="109144"/>
            <a:chOff x="2447673" y="2017636"/>
            <a:chExt cx="109144" cy="109144"/>
          </a:xfrm>
        </p:grpSpPr>
        <p:cxnSp>
          <p:nvCxnSpPr>
            <p:cNvPr id="308" name="Straight Connector 307">
              <a:extLst>
                <a:ext uri="{FF2B5EF4-FFF2-40B4-BE49-F238E27FC236}">
                  <a16:creationId xmlns:a16="http://schemas.microsoft.com/office/drawing/2014/main" id="{DAE537F1-D9AD-25C1-C7E9-A2AD31AA3BF6}"/>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71C09F59-2B71-570E-0947-19A45A5C4AD3}"/>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0" name="Group 309">
            <a:extLst>
              <a:ext uri="{FF2B5EF4-FFF2-40B4-BE49-F238E27FC236}">
                <a16:creationId xmlns:a16="http://schemas.microsoft.com/office/drawing/2014/main" id="{3BED83BD-BEC4-ADC8-59C4-8A6982A36111}"/>
              </a:ext>
            </a:extLst>
          </p:cNvPr>
          <p:cNvGrpSpPr/>
          <p:nvPr/>
        </p:nvGrpSpPr>
        <p:grpSpPr>
          <a:xfrm>
            <a:off x="4805132" y="4503644"/>
            <a:ext cx="109144" cy="109144"/>
            <a:chOff x="2447673" y="2017636"/>
            <a:chExt cx="109144" cy="109144"/>
          </a:xfrm>
        </p:grpSpPr>
        <p:cxnSp>
          <p:nvCxnSpPr>
            <p:cNvPr id="311" name="Straight Connector 310">
              <a:extLst>
                <a:ext uri="{FF2B5EF4-FFF2-40B4-BE49-F238E27FC236}">
                  <a16:creationId xmlns:a16="http://schemas.microsoft.com/office/drawing/2014/main" id="{402C5237-3FE0-8C0E-5830-C902FF1CFE61}"/>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F0F8019A-1588-E61A-5390-2A3C542081FF}"/>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3" name="Group 312">
            <a:extLst>
              <a:ext uri="{FF2B5EF4-FFF2-40B4-BE49-F238E27FC236}">
                <a16:creationId xmlns:a16="http://schemas.microsoft.com/office/drawing/2014/main" id="{15C8FA7A-75E6-E95E-C3FF-8801C4BBD438}"/>
              </a:ext>
            </a:extLst>
          </p:cNvPr>
          <p:cNvGrpSpPr/>
          <p:nvPr/>
        </p:nvGrpSpPr>
        <p:grpSpPr>
          <a:xfrm>
            <a:off x="4844042" y="4503644"/>
            <a:ext cx="109144" cy="109144"/>
            <a:chOff x="2447673" y="2017636"/>
            <a:chExt cx="109144" cy="109144"/>
          </a:xfrm>
        </p:grpSpPr>
        <p:cxnSp>
          <p:nvCxnSpPr>
            <p:cNvPr id="314" name="Straight Connector 313">
              <a:extLst>
                <a:ext uri="{FF2B5EF4-FFF2-40B4-BE49-F238E27FC236}">
                  <a16:creationId xmlns:a16="http://schemas.microsoft.com/office/drawing/2014/main" id="{A932B893-C8DF-57D5-A6E3-EAFFE4326E84}"/>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7986FCF0-3BB5-EB3D-EA83-DB998F434FDC}"/>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6" name="Group 315">
            <a:extLst>
              <a:ext uri="{FF2B5EF4-FFF2-40B4-BE49-F238E27FC236}">
                <a16:creationId xmlns:a16="http://schemas.microsoft.com/office/drawing/2014/main" id="{A33FD66A-2E99-78BD-B9B1-9249900E65E6}"/>
              </a:ext>
            </a:extLst>
          </p:cNvPr>
          <p:cNvGrpSpPr/>
          <p:nvPr/>
        </p:nvGrpSpPr>
        <p:grpSpPr>
          <a:xfrm>
            <a:off x="5226663" y="4552282"/>
            <a:ext cx="109144" cy="109144"/>
            <a:chOff x="2447673" y="2017636"/>
            <a:chExt cx="109144" cy="109144"/>
          </a:xfrm>
        </p:grpSpPr>
        <p:cxnSp>
          <p:nvCxnSpPr>
            <p:cNvPr id="317" name="Straight Connector 316">
              <a:extLst>
                <a:ext uri="{FF2B5EF4-FFF2-40B4-BE49-F238E27FC236}">
                  <a16:creationId xmlns:a16="http://schemas.microsoft.com/office/drawing/2014/main" id="{78A3E85E-3295-F566-1395-62C27A5ACE85}"/>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70DFDDC4-C4CD-481C-1D5E-5C415F546FBB}"/>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9" name="Group 318">
            <a:extLst>
              <a:ext uri="{FF2B5EF4-FFF2-40B4-BE49-F238E27FC236}">
                <a16:creationId xmlns:a16="http://schemas.microsoft.com/office/drawing/2014/main" id="{CB15E7F8-8E6B-6691-81C2-0B39F0D1FD76}"/>
              </a:ext>
            </a:extLst>
          </p:cNvPr>
          <p:cNvGrpSpPr/>
          <p:nvPr/>
        </p:nvGrpSpPr>
        <p:grpSpPr>
          <a:xfrm>
            <a:off x="5262332" y="4681984"/>
            <a:ext cx="109144" cy="109144"/>
            <a:chOff x="2447673" y="2017636"/>
            <a:chExt cx="109144" cy="109144"/>
          </a:xfrm>
        </p:grpSpPr>
        <p:cxnSp>
          <p:nvCxnSpPr>
            <p:cNvPr id="320" name="Straight Connector 319">
              <a:extLst>
                <a:ext uri="{FF2B5EF4-FFF2-40B4-BE49-F238E27FC236}">
                  <a16:creationId xmlns:a16="http://schemas.microsoft.com/office/drawing/2014/main" id="{DE7FADE5-F921-0B09-BBAA-F7A170E43E03}"/>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CD8BBD64-BC80-CF5A-88E5-C3E6241D1CD6}"/>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2" name="Group 321">
            <a:extLst>
              <a:ext uri="{FF2B5EF4-FFF2-40B4-BE49-F238E27FC236}">
                <a16:creationId xmlns:a16="http://schemas.microsoft.com/office/drawing/2014/main" id="{D27AB5CA-4D0D-9CAC-A543-78B01E3CBE73}"/>
              </a:ext>
            </a:extLst>
          </p:cNvPr>
          <p:cNvGrpSpPr/>
          <p:nvPr/>
        </p:nvGrpSpPr>
        <p:grpSpPr>
          <a:xfrm>
            <a:off x="5696834" y="4681984"/>
            <a:ext cx="109144" cy="109144"/>
            <a:chOff x="2447673" y="2017636"/>
            <a:chExt cx="109144" cy="109144"/>
          </a:xfrm>
        </p:grpSpPr>
        <p:cxnSp>
          <p:nvCxnSpPr>
            <p:cNvPr id="323" name="Straight Connector 322">
              <a:extLst>
                <a:ext uri="{FF2B5EF4-FFF2-40B4-BE49-F238E27FC236}">
                  <a16:creationId xmlns:a16="http://schemas.microsoft.com/office/drawing/2014/main" id="{56AC193B-38B7-8D5F-DD32-78A55F7BC0A9}"/>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3A34D517-E7B6-2AFF-9409-5BFD1CBC5629}"/>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sp>
        <p:nvSpPr>
          <p:cNvPr id="325" name="TextBox 324">
            <a:extLst>
              <a:ext uri="{FF2B5EF4-FFF2-40B4-BE49-F238E27FC236}">
                <a16:creationId xmlns:a16="http://schemas.microsoft.com/office/drawing/2014/main" id="{5EEFE230-9BB1-A5E6-6912-4038A18FDA84}"/>
              </a:ext>
            </a:extLst>
          </p:cNvPr>
          <p:cNvSpPr txBox="1"/>
          <p:nvPr/>
        </p:nvSpPr>
        <p:spPr bwMode="auto">
          <a:xfrm>
            <a:off x="1125877"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26" name="TextBox 325">
            <a:extLst>
              <a:ext uri="{FF2B5EF4-FFF2-40B4-BE49-F238E27FC236}">
                <a16:creationId xmlns:a16="http://schemas.microsoft.com/office/drawing/2014/main" id="{43429EAD-1BF9-F1D4-1B5A-8F36F951DCE9}"/>
              </a:ext>
            </a:extLst>
          </p:cNvPr>
          <p:cNvSpPr txBox="1"/>
          <p:nvPr/>
        </p:nvSpPr>
        <p:spPr bwMode="auto">
          <a:xfrm>
            <a:off x="1647960"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27" name="TextBox 326">
            <a:extLst>
              <a:ext uri="{FF2B5EF4-FFF2-40B4-BE49-F238E27FC236}">
                <a16:creationId xmlns:a16="http://schemas.microsoft.com/office/drawing/2014/main" id="{8C222A38-F9CB-7A6D-442E-C842A33EA4BE}"/>
              </a:ext>
            </a:extLst>
          </p:cNvPr>
          <p:cNvSpPr txBox="1"/>
          <p:nvPr/>
        </p:nvSpPr>
        <p:spPr bwMode="auto">
          <a:xfrm>
            <a:off x="2154954"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28" name="TextBox 327">
            <a:extLst>
              <a:ext uri="{FF2B5EF4-FFF2-40B4-BE49-F238E27FC236}">
                <a16:creationId xmlns:a16="http://schemas.microsoft.com/office/drawing/2014/main" id="{01A889F0-5FC5-7C4E-82FD-C8DFB7951692}"/>
              </a:ext>
            </a:extLst>
          </p:cNvPr>
          <p:cNvSpPr txBox="1"/>
          <p:nvPr/>
        </p:nvSpPr>
        <p:spPr bwMode="auto">
          <a:xfrm>
            <a:off x="2677037"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329" name="TextBox 328">
            <a:extLst>
              <a:ext uri="{FF2B5EF4-FFF2-40B4-BE49-F238E27FC236}">
                <a16:creationId xmlns:a16="http://schemas.microsoft.com/office/drawing/2014/main" id="{9B9753E3-807F-BD24-CA37-54E37AB90B00}"/>
              </a:ext>
            </a:extLst>
          </p:cNvPr>
          <p:cNvSpPr txBox="1"/>
          <p:nvPr/>
        </p:nvSpPr>
        <p:spPr bwMode="auto">
          <a:xfrm>
            <a:off x="3184032"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330" name="TextBox 329">
            <a:extLst>
              <a:ext uri="{FF2B5EF4-FFF2-40B4-BE49-F238E27FC236}">
                <a16:creationId xmlns:a16="http://schemas.microsoft.com/office/drawing/2014/main" id="{50BC2D78-B1EC-689A-A115-22CC41D9546F}"/>
              </a:ext>
            </a:extLst>
          </p:cNvPr>
          <p:cNvSpPr txBox="1"/>
          <p:nvPr/>
        </p:nvSpPr>
        <p:spPr bwMode="auto">
          <a:xfrm>
            <a:off x="3691026"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331" name="TextBox 330">
            <a:extLst>
              <a:ext uri="{FF2B5EF4-FFF2-40B4-BE49-F238E27FC236}">
                <a16:creationId xmlns:a16="http://schemas.microsoft.com/office/drawing/2014/main" id="{35726889-A72C-FA13-036E-82F543AE2CFE}"/>
              </a:ext>
            </a:extLst>
          </p:cNvPr>
          <p:cNvSpPr txBox="1"/>
          <p:nvPr/>
        </p:nvSpPr>
        <p:spPr bwMode="auto">
          <a:xfrm>
            <a:off x="4213109"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332" name="TextBox 331">
            <a:extLst>
              <a:ext uri="{FF2B5EF4-FFF2-40B4-BE49-F238E27FC236}">
                <a16:creationId xmlns:a16="http://schemas.microsoft.com/office/drawing/2014/main" id="{96DE82AF-6A1A-1C58-530F-A43D2462208A}"/>
              </a:ext>
            </a:extLst>
          </p:cNvPr>
          <p:cNvSpPr txBox="1"/>
          <p:nvPr/>
        </p:nvSpPr>
        <p:spPr bwMode="auto">
          <a:xfrm>
            <a:off x="4729157"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333" name="TextBox 332">
            <a:extLst>
              <a:ext uri="{FF2B5EF4-FFF2-40B4-BE49-F238E27FC236}">
                <a16:creationId xmlns:a16="http://schemas.microsoft.com/office/drawing/2014/main" id="{6105B1C7-9E69-DA27-ABD0-963EFF9C7752}"/>
              </a:ext>
            </a:extLst>
          </p:cNvPr>
          <p:cNvSpPr txBox="1"/>
          <p:nvPr/>
        </p:nvSpPr>
        <p:spPr bwMode="auto">
          <a:xfrm>
            <a:off x="5236151"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334" name="TextBox 333">
            <a:extLst>
              <a:ext uri="{FF2B5EF4-FFF2-40B4-BE49-F238E27FC236}">
                <a16:creationId xmlns:a16="http://schemas.microsoft.com/office/drawing/2014/main" id="{E40C1E72-8E7F-4085-8B9D-DCB2E10AD7BD}"/>
              </a:ext>
            </a:extLst>
          </p:cNvPr>
          <p:cNvSpPr txBox="1"/>
          <p:nvPr/>
        </p:nvSpPr>
        <p:spPr bwMode="auto">
          <a:xfrm>
            <a:off x="5758234"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sp>
        <p:nvSpPr>
          <p:cNvPr id="335" name="TextBox 334">
            <a:extLst>
              <a:ext uri="{FF2B5EF4-FFF2-40B4-BE49-F238E27FC236}">
                <a16:creationId xmlns:a16="http://schemas.microsoft.com/office/drawing/2014/main" id="{FA1F501C-5B3F-867D-9411-A1CA732377BD}"/>
              </a:ext>
            </a:extLst>
          </p:cNvPr>
          <p:cNvSpPr txBox="1"/>
          <p:nvPr/>
        </p:nvSpPr>
        <p:spPr bwMode="auto">
          <a:xfrm>
            <a:off x="1281163" y="5220032"/>
            <a:ext cx="465831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graphicFrame>
        <p:nvGraphicFramePr>
          <p:cNvPr id="336" name="Table 328">
            <a:extLst>
              <a:ext uri="{FF2B5EF4-FFF2-40B4-BE49-F238E27FC236}">
                <a16:creationId xmlns:a16="http://schemas.microsoft.com/office/drawing/2014/main" id="{AED02F71-8702-DA83-670C-5A20F3B3BF91}"/>
              </a:ext>
            </a:extLst>
          </p:cNvPr>
          <p:cNvGraphicFramePr>
            <a:graphicFrameLocks noGrp="1"/>
          </p:cNvGraphicFramePr>
          <p:nvPr>
            <p:extLst>
              <p:ext uri="{D42A27DB-BD31-4B8C-83A1-F6EECF244321}">
                <p14:modId xmlns:p14="http://schemas.microsoft.com/office/powerpoint/2010/main" val="1150985456"/>
              </p:ext>
            </p:extLst>
          </p:nvPr>
        </p:nvGraphicFramePr>
        <p:xfrm>
          <a:off x="388888" y="5370501"/>
          <a:ext cx="5799787" cy="914400"/>
        </p:xfrm>
        <a:graphic>
          <a:graphicData uri="http://schemas.openxmlformats.org/drawingml/2006/table">
            <a:tbl>
              <a:tblPr firstRow="1" bandRow="1">
                <a:tableStyleId>{93296810-A885-4BE3-A3E7-6D5BEEA58F35}</a:tableStyleId>
              </a:tblPr>
              <a:tblGrid>
                <a:gridCol w="822960">
                  <a:extLst>
                    <a:ext uri="{9D8B030D-6E8A-4147-A177-3AD203B41FA5}">
                      <a16:colId xmlns:a16="http://schemas.microsoft.com/office/drawing/2014/main" val="1224491354"/>
                    </a:ext>
                  </a:extLst>
                </a:gridCol>
                <a:gridCol w="337939">
                  <a:extLst>
                    <a:ext uri="{9D8B030D-6E8A-4147-A177-3AD203B41FA5}">
                      <a16:colId xmlns:a16="http://schemas.microsoft.com/office/drawing/2014/main" val="2522724971"/>
                    </a:ext>
                  </a:extLst>
                </a:gridCol>
                <a:gridCol w="515432">
                  <a:extLst>
                    <a:ext uri="{9D8B030D-6E8A-4147-A177-3AD203B41FA5}">
                      <a16:colId xmlns:a16="http://schemas.microsoft.com/office/drawing/2014/main" val="1091399117"/>
                    </a:ext>
                  </a:extLst>
                </a:gridCol>
                <a:gridCol w="515432">
                  <a:extLst>
                    <a:ext uri="{9D8B030D-6E8A-4147-A177-3AD203B41FA5}">
                      <a16:colId xmlns:a16="http://schemas.microsoft.com/office/drawing/2014/main" val="3603545890"/>
                    </a:ext>
                  </a:extLst>
                </a:gridCol>
                <a:gridCol w="515432">
                  <a:extLst>
                    <a:ext uri="{9D8B030D-6E8A-4147-A177-3AD203B41FA5}">
                      <a16:colId xmlns:a16="http://schemas.microsoft.com/office/drawing/2014/main" val="2148817452"/>
                    </a:ext>
                  </a:extLst>
                </a:gridCol>
                <a:gridCol w="515432">
                  <a:extLst>
                    <a:ext uri="{9D8B030D-6E8A-4147-A177-3AD203B41FA5}">
                      <a16:colId xmlns:a16="http://schemas.microsoft.com/office/drawing/2014/main" val="440035347"/>
                    </a:ext>
                  </a:extLst>
                </a:gridCol>
                <a:gridCol w="515432">
                  <a:extLst>
                    <a:ext uri="{9D8B030D-6E8A-4147-A177-3AD203B41FA5}">
                      <a16:colId xmlns:a16="http://schemas.microsoft.com/office/drawing/2014/main" val="1985705510"/>
                    </a:ext>
                  </a:extLst>
                </a:gridCol>
                <a:gridCol w="515432">
                  <a:extLst>
                    <a:ext uri="{9D8B030D-6E8A-4147-A177-3AD203B41FA5}">
                      <a16:colId xmlns:a16="http://schemas.microsoft.com/office/drawing/2014/main" val="676937301"/>
                    </a:ext>
                  </a:extLst>
                </a:gridCol>
                <a:gridCol w="515432">
                  <a:extLst>
                    <a:ext uri="{9D8B030D-6E8A-4147-A177-3AD203B41FA5}">
                      <a16:colId xmlns:a16="http://schemas.microsoft.com/office/drawing/2014/main" val="1221402804"/>
                    </a:ext>
                  </a:extLst>
                </a:gridCol>
                <a:gridCol w="515432">
                  <a:extLst>
                    <a:ext uri="{9D8B030D-6E8A-4147-A177-3AD203B41FA5}">
                      <a16:colId xmlns:a16="http://schemas.microsoft.com/office/drawing/2014/main" val="387080817"/>
                    </a:ext>
                  </a:extLst>
                </a:gridCol>
                <a:gridCol w="515432">
                  <a:extLst>
                    <a:ext uri="{9D8B030D-6E8A-4147-A177-3AD203B41FA5}">
                      <a16:colId xmlns:a16="http://schemas.microsoft.com/office/drawing/2014/main" val="2616912207"/>
                    </a:ext>
                  </a:extLst>
                </a:gridCol>
              </a:tblGrid>
              <a:tr h="162501">
                <a:tc>
                  <a:txBody>
                    <a:bodyPr/>
                    <a:lstStyle/>
                    <a:p>
                      <a:pPr algn="r"/>
                      <a:r>
                        <a:rPr lang="en-US" sz="1200" b="1" dirty="0">
                          <a:solidFill>
                            <a:schemeClr val="bg1"/>
                          </a:solidFill>
                          <a:latin typeface="Calibri" panose="020F0502020204030204" pitchFamily="34" charset="0"/>
                          <a:cs typeface="Calibri" panose="020F0502020204030204" pitchFamily="34" charset="0"/>
                        </a:rPr>
                        <a:t>Patient at Risk, 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04295720"/>
                  </a:ext>
                </a:extLst>
              </a:tr>
              <a:tr h="160759">
                <a:tc>
                  <a:txBody>
                    <a:bodyPr/>
                    <a:lstStyle/>
                    <a:p>
                      <a:pPr algn="r"/>
                      <a:r>
                        <a:rPr lang="en-US" sz="1200" b="1" dirty="0">
                          <a:solidFill>
                            <a:schemeClr val="accent1"/>
                          </a:solidFill>
                          <a:latin typeface="Calibri" panose="020F0502020204030204" pitchFamily="34" charset="0"/>
                          <a:cs typeface="Calibri" panose="020F0502020204030204" pitchFamily="34" charset="0"/>
                        </a:rPr>
                        <a:t>Osimertinib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175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167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151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139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122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96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46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63484500"/>
                  </a:ext>
                </a:extLst>
              </a:tr>
              <a:tr h="325984">
                <a:tc>
                  <a:txBody>
                    <a:bodyPr/>
                    <a:lstStyle/>
                    <a:p>
                      <a:pPr algn="r"/>
                      <a:r>
                        <a:rPr lang="en-US" sz="1200" b="1" dirty="0">
                          <a:solidFill>
                            <a:schemeClr val="accent3"/>
                          </a:solidFill>
                          <a:latin typeface="Calibri" panose="020F0502020204030204" pitchFamily="34" charset="0"/>
                          <a:cs typeface="Calibri" panose="020F0502020204030204" pitchFamily="34" charset="0"/>
                        </a:rPr>
                        <a:t>First-gen EGFR TKI</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174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157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132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105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74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55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34639936"/>
                  </a:ext>
                </a:extLst>
              </a:tr>
            </a:tbl>
          </a:graphicData>
        </a:graphic>
      </p:graphicFrame>
      <p:cxnSp>
        <p:nvCxnSpPr>
          <p:cNvPr id="337" name="Straight Connector 336">
            <a:extLst>
              <a:ext uri="{FF2B5EF4-FFF2-40B4-BE49-F238E27FC236}">
                <a16:creationId xmlns:a16="http://schemas.microsoft.com/office/drawing/2014/main" id="{88E61E4F-804D-E4BA-9952-5E2C14F0CB45}"/>
              </a:ext>
            </a:extLst>
          </p:cNvPr>
          <p:cNvCxnSpPr>
            <a:cxnSpLocks/>
          </p:cNvCxnSpPr>
          <p:nvPr/>
        </p:nvCxnSpPr>
        <p:spPr bwMode="auto">
          <a:xfrm>
            <a:off x="7072363" y="2781919"/>
            <a:ext cx="0" cy="2201973"/>
          </a:xfrm>
          <a:prstGeom prst="line">
            <a:avLst/>
          </a:prstGeom>
          <a:noFill/>
          <a:ln w="28575" cap="flat" cmpd="sng" algn="ctr">
            <a:solidFill>
              <a:schemeClr val="bg1"/>
            </a:solidFill>
            <a:prstDash val="solid"/>
            <a:round/>
            <a:headEnd type="none" w="med" len="med"/>
            <a:tailEnd type="none" w="med" len="med"/>
          </a:ln>
          <a:effectLst/>
        </p:spPr>
      </p:cxnSp>
      <p:cxnSp>
        <p:nvCxnSpPr>
          <p:cNvPr id="338" name="Straight Connector 337">
            <a:extLst>
              <a:ext uri="{FF2B5EF4-FFF2-40B4-BE49-F238E27FC236}">
                <a16:creationId xmlns:a16="http://schemas.microsoft.com/office/drawing/2014/main" id="{2F13E818-E645-3564-9046-4FE4D6300AFD}"/>
              </a:ext>
            </a:extLst>
          </p:cNvPr>
          <p:cNvCxnSpPr/>
          <p:nvPr/>
        </p:nvCxnSpPr>
        <p:spPr bwMode="auto">
          <a:xfrm>
            <a:off x="7084720" y="4983892"/>
            <a:ext cx="4645961" cy="0"/>
          </a:xfrm>
          <a:prstGeom prst="line">
            <a:avLst/>
          </a:prstGeom>
          <a:noFill/>
          <a:ln w="28575" cap="flat" cmpd="sng" algn="ctr">
            <a:solidFill>
              <a:schemeClr val="bg1"/>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F3DDA91A-7532-C2B2-ACDB-D3A349FE4AC4}"/>
              </a:ext>
            </a:extLst>
          </p:cNvPr>
          <p:cNvCxnSpPr/>
          <p:nvPr/>
        </p:nvCxnSpPr>
        <p:spPr bwMode="auto">
          <a:xfrm>
            <a:off x="6984892" y="2790157"/>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7346CC4D-E183-B7EB-1D76-3B3505AB97E9}"/>
              </a:ext>
            </a:extLst>
          </p:cNvPr>
          <p:cNvCxnSpPr/>
          <p:nvPr/>
        </p:nvCxnSpPr>
        <p:spPr bwMode="auto">
          <a:xfrm>
            <a:off x="6984892" y="3222644"/>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9017CC4E-CCB4-A669-1A31-F24981FD69A7}"/>
              </a:ext>
            </a:extLst>
          </p:cNvPr>
          <p:cNvCxnSpPr/>
          <p:nvPr/>
        </p:nvCxnSpPr>
        <p:spPr bwMode="auto">
          <a:xfrm>
            <a:off x="6984892" y="3667487"/>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A200782C-E1C4-3F53-2F13-2662D7997588}"/>
              </a:ext>
            </a:extLst>
          </p:cNvPr>
          <p:cNvCxnSpPr/>
          <p:nvPr/>
        </p:nvCxnSpPr>
        <p:spPr bwMode="auto">
          <a:xfrm>
            <a:off x="6984892" y="4099973"/>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8CCB231F-3E3C-08A4-D1B5-F93B7FF62E4B}"/>
              </a:ext>
            </a:extLst>
          </p:cNvPr>
          <p:cNvCxnSpPr/>
          <p:nvPr/>
        </p:nvCxnSpPr>
        <p:spPr bwMode="auto">
          <a:xfrm>
            <a:off x="6984892" y="4544816"/>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4EA0F3AC-34FD-AB20-E27B-156A20D616AC}"/>
              </a:ext>
            </a:extLst>
          </p:cNvPr>
          <p:cNvCxnSpPr/>
          <p:nvPr/>
        </p:nvCxnSpPr>
        <p:spPr bwMode="auto">
          <a:xfrm>
            <a:off x="6984892" y="4985540"/>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C9264521-EBCC-322D-CE4E-BF2F50141B2F}"/>
              </a:ext>
            </a:extLst>
          </p:cNvPr>
          <p:cNvCxnSpPr>
            <a:cxnSpLocks/>
          </p:cNvCxnSpPr>
          <p:nvPr/>
        </p:nvCxnSpPr>
        <p:spPr bwMode="auto">
          <a:xfrm rot="16200000">
            <a:off x="7028628" y="5025980"/>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44326428-E568-EADD-2E0D-3281EEF98F3F}"/>
              </a:ext>
            </a:extLst>
          </p:cNvPr>
          <p:cNvCxnSpPr>
            <a:cxnSpLocks/>
          </p:cNvCxnSpPr>
          <p:nvPr/>
        </p:nvCxnSpPr>
        <p:spPr bwMode="auto">
          <a:xfrm rot="16200000">
            <a:off x="7555850" y="5025980"/>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7" name="Straight Connector 346">
            <a:extLst>
              <a:ext uri="{FF2B5EF4-FFF2-40B4-BE49-F238E27FC236}">
                <a16:creationId xmlns:a16="http://schemas.microsoft.com/office/drawing/2014/main" id="{0A0A4925-4158-AB19-7897-655ECC0CADFB}"/>
              </a:ext>
            </a:extLst>
          </p:cNvPr>
          <p:cNvCxnSpPr>
            <a:cxnSpLocks/>
          </p:cNvCxnSpPr>
          <p:nvPr/>
        </p:nvCxnSpPr>
        <p:spPr bwMode="auto">
          <a:xfrm rot="16200000">
            <a:off x="8054240" y="5025981"/>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858105DC-3665-1384-2E6A-A83B31C679B1}"/>
              </a:ext>
            </a:extLst>
          </p:cNvPr>
          <p:cNvCxnSpPr>
            <a:cxnSpLocks/>
          </p:cNvCxnSpPr>
          <p:nvPr/>
        </p:nvCxnSpPr>
        <p:spPr bwMode="auto">
          <a:xfrm rot="16200000">
            <a:off x="8581462" y="5025981"/>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49" name="Straight Connector 348">
            <a:extLst>
              <a:ext uri="{FF2B5EF4-FFF2-40B4-BE49-F238E27FC236}">
                <a16:creationId xmlns:a16="http://schemas.microsoft.com/office/drawing/2014/main" id="{FDC33567-852F-EDBA-FFAF-31509CB6011E}"/>
              </a:ext>
            </a:extLst>
          </p:cNvPr>
          <p:cNvCxnSpPr>
            <a:cxnSpLocks/>
          </p:cNvCxnSpPr>
          <p:nvPr/>
        </p:nvCxnSpPr>
        <p:spPr bwMode="auto">
          <a:xfrm rot="16200000">
            <a:off x="9083969" y="5025981"/>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312F0EBE-6D81-3099-F8C0-642FC7035C74}"/>
              </a:ext>
            </a:extLst>
          </p:cNvPr>
          <p:cNvCxnSpPr>
            <a:cxnSpLocks/>
          </p:cNvCxnSpPr>
          <p:nvPr/>
        </p:nvCxnSpPr>
        <p:spPr bwMode="auto">
          <a:xfrm rot="16200000">
            <a:off x="9611191" y="5025981"/>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51" name="Straight Connector 350">
            <a:extLst>
              <a:ext uri="{FF2B5EF4-FFF2-40B4-BE49-F238E27FC236}">
                <a16:creationId xmlns:a16="http://schemas.microsoft.com/office/drawing/2014/main" id="{A60B81FF-7FF5-4CBE-EEBC-86034DCB5162}"/>
              </a:ext>
            </a:extLst>
          </p:cNvPr>
          <p:cNvCxnSpPr>
            <a:cxnSpLocks/>
          </p:cNvCxnSpPr>
          <p:nvPr/>
        </p:nvCxnSpPr>
        <p:spPr bwMode="auto">
          <a:xfrm rot="16200000">
            <a:off x="10109581" y="5025982"/>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3BA330F5-131E-DF4C-C638-22767D9D29D5}"/>
              </a:ext>
            </a:extLst>
          </p:cNvPr>
          <p:cNvCxnSpPr>
            <a:cxnSpLocks/>
          </p:cNvCxnSpPr>
          <p:nvPr/>
        </p:nvCxnSpPr>
        <p:spPr bwMode="auto">
          <a:xfrm rot="16200000">
            <a:off x="10636803" y="5025982"/>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A7478496-9A35-A1F3-8C11-F0A251E89BCB}"/>
              </a:ext>
            </a:extLst>
          </p:cNvPr>
          <p:cNvCxnSpPr>
            <a:cxnSpLocks/>
          </p:cNvCxnSpPr>
          <p:nvPr/>
        </p:nvCxnSpPr>
        <p:spPr bwMode="auto">
          <a:xfrm rot="16200000">
            <a:off x="11147550" y="5025982"/>
            <a:ext cx="87471" cy="0"/>
          </a:xfrm>
          <a:prstGeom prst="line">
            <a:avLst/>
          </a:prstGeom>
          <a:noFill/>
          <a:ln w="28575" cap="flat" cmpd="sng" algn="ctr">
            <a:solidFill>
              <a:schemeClr val="bg1"/>
            </a:solidFill>
            <a:prstDash val="solid"/>
            <a:round/>
            <a:headEnd type="none" w="med" len="med"/>
            <a:tailEnd type="none" w="med" len="med"/>
          </a:ln>
          <a:effectLst/>
        </p:spPr>
      </p:cxnSp>
      <p:cxnSp>
        <p:nvCxnSpPr>
          <p:cNvPr id="354" name="Straight Connector 353">
            <a:extLst>
              <a:ext uri="{FF2B5EF4-FFF2-40B4-BE49-F238E27FC236}">
                <a16:creationId xmlns:a16="http://schemas.microsoft.com/office/drawing/2014/main" id="{62154F64-8B7A-5DB6-CA26-3D4F3B92DE90}"/>
              </a:ext>
            </a:extLst>
          </p:cNvPr>
          <p:cNvCxnSpPr>
            <a:cxnSpLocks/>
          </p:cNvCxnSpPr>
          <p:nvPr/>
        </p:nvCxnSpPr>
        <p:spPr bwMode="auto">
          <a:xfrm rot="16200000">
            <a:off x="11674772" y="5025982"/>
            <a:ext cx="87471" cy="0"/>
          </a:xfrm>
          <a:prstGeom prst="line">
            <a:avLst/>
          </a:prstGeom>
          <a:noFill/>
          <a:ln w="28575" cap="flat" cmpd="sng" algn="ctr">
            <a:solidFill>
              <a:schemeClr val="bg1"/>
            </a:solidFill>
            <a:prstDash val="solid"/>
            <a:round/>
            <a:headEnd type="none" w="med" len="med"/>
            <a:tailEnd type="none" w="med" len="med"/>
          </a:ln>
          <a:effectLst/>
        </p:spPr>
      </p:cxnSp>
      <p:sp>
        <p:nvSpPr>
          <p:cNvPr id="355" name="TextBox 354">
            <a:extLst>
              <a:ext uri="{FF2B5EF4-FFF2-40B4-BE49-F238E27FC236}">
                <a16:creationId xmlns:a16="http://schemas.microsoft.com/office/drawing/2014/main" id="{C5372EFA-52BB-9B12-1702-E387625E44A8}"/>
              </a:ext>
            </a:extLst>
          </p:cNvPr>
          <p:cNvSpPr txBox="1"/>
          <p:nvPr/>
        </p:nvSpPr>
        <p:spPr bwMode="auto">
          <a:xfrm>
            <a:off x="6515425" y="2674197"/>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356" name="TextBox 355">
            <a:extLst>
              <a:ext uri="{FF2B5EF4-FFF2-40B4-BE49-F238E27FC236}">
                <a16:creationId xmlns:a16="http://schemas.microsoft.com/office/drawing/2014/main" id="{1BD7B585-8796-60D8-9B66-5908E7A7734E}"/>
              </a:ext>
            </a:extLst>
          </p:cNvPr>
          <p:cNvSpPr txBox="1"/>
          <p:nvPr/>
        </p:nvSpPr>
        <p:spPr bwMode="auto">
          <a:xfrm>
            <a:off x="6515425" y="3110802"/>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0.8</a:t>
            </a:r>
          </a:p>
        </p:txBody>
      </p:sp>
      <p:sp>
        <p:nvSpPr>
          <p:cNvPr id="357" name="TextBox 356">
            <a:extLst>
              <a:ext uri="{FF2B5EF4-FFF2-40B4-BE49-F238E27FC236}">
                <a16:creationId xmlns:a16="http://schemas.microsoft.com/office/drawing/2014/main" id="{CBBCB070-9578-E09C-1168-992967180BC6}"/>
              </a:ext>
            </a:extLst>
          </p:cNvPr>
          <p:cNvSpPr txBox="1"/>
          <p:nvPr/>
        </p:nvSpPr>
        <p:spPr bwMode="auto">
          <a:xfrm>
            <a:off x="6515425" y="3551526"/>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0.6</a:t>
            </a:r>
          </a:p>
        </p:txBody>
      </p:sp>
      <p:sp>
        <p:nvSpPr>
          <p:cNvPr id="358" name="TextBox 357">
            <a:extLst>
              <a:ext uri="{FF2B5EF4-FFF2-40B4-BE49-F238E27FC236}">
                <a16:creationId xmlns:a16="http://schemas.microsoft.com/office/drawing/2014/main" id="{1E35BF5E-C38E-3916-00A1-EE451FF4A0F9}"/>
              </a:ext>
            </a:extLst>
          </p:cNvPr>
          <p:cNvSpPr txBox="1"/>
          <p:nvPr/>
        </p:nvSpPr>
        <p:spPr bwMode="auto">
          <a:xfrm>
            <a:off x="6515425" y="3996369"/>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0.4</a:t>
            </a:r>
          </a:p>
        </p:txBody>
      </p:sp>
      <p:sp>
        <p:nvSpPr>
          <p:cNvPr id="359" name="TextBox 358">
            <a:extLst>
              <a:ext uri="{FF2B5EF4-FFF2-40B4-BE49-F238E27FC236}">
                <a16:creationId xmlns:a16="http://schemas.microsoft.com/office/drawing/2014/main" id="{EB769248-6257-D142-F9AA-EA46B50BF8CB}"/>
              </a:ext>
            </a:extLst>
          </p:cNvPr>
          <p:cNvSpPr txBox="1"/>
          <p:nvPr/>
        </p:nvSpPr>
        <p:spPr bwMode="auto">
          <a:xfrm>
            <a:off x="6515425" y="4432975"/>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0.2</a:t>
            </a:r>
          </a:p>
        </p:txBody>
      </p:sp>
      <p:sp>
        <p:nvSpPr>
          <p:cNvPr id="360" name="TextBox 359">
            <a:extLst>
              <a:ext uri="{FF2B5EF4-FFF2-40B4-BE49-F238E27FC236}">
                <a16:creationId xmlns:a16="http://schemas.microsoft.com/office/drawing/2014/main" id="{94CB615D-6CB3-F94D-F340-C072C2A92C5B}"/>
              </a:ext>
            </a:extLst>
          </p:cNvPr>
          <p:cNvSpPr txBox="1"/>
          <p:nvPr/>
        </p:nvSpPr>
        <p:spPr bwMode="auto">
          <a:xfrm>
            <a:off x="6515425" y="4869580"/>
            <a:ext cx="4532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61" name="TextBox 360">
            <a:extLst>
              <a:ext uri="{FF2B5EF4-FFF2-40B4-BE49-F238E27FC236}">
                <a16:creationId xmlns:a16="http://schemas.microsoft.com/office/drawing/2014/main" id="{2BB4FF0E-1DE5-4A48-35F3-5C85C93DF391}"/>
              </a:ext>
            </a:extLst>
          </p:cNvPr>
          <p:cNvSpPr txBox="1"/>
          <p:nvPr/>
        </p:nvSpPr>
        <p:spPr bwMode="auto">
          <a:xfrm rot="16200000">
            <a:off x="5278210" y="3764895"/>
            <a:ext cx="245267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Probability of PFS</a:t>
            </a:r>
          </a:p>
        </p:txBody>
      </p:sp>
      <p:sp>
        <p:nvSpPr>
          <p:cNvPr id="362" name="TextBox 361">
            <a:extLst>
              <a:ext uri="{FF2B5EF4-FFF2-40B4-BE49-F238E27FC236}">
                <a16:creationId xmlns:a16="http://schemas.microsoft.com/office/drawing/2014/main" id="{DCE21AA7-B3B0-98F0-350A-38EB90114F03}"/>
              </a:ext>
            </a:extLst>
          </p:cNvPr>
          <p:cNvSpPr txBox="1"/>
          <p:nvPr/>
        </p:nvSpPr>
        <p:spPr bwMode="auto">
          <a:xfrm>
            <a:off x="6917077"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63" name="TextBox 362">
            <a:extLst>
              <a:ext uri="{FF2B5EF4-FFF2-40B4-BE49-F238E27FC236}">
                <a16:creationId xmlns:a16="http://schemas.microsoft.com/office/drawing/2014/main" id="{8B050286-ACB6-5CDB-69CD-4C957279BAE6}"/>
              </a:ext>
            </a:extLst>
          </p:cNvPr>
          <p:cNvSpPr txBox="1"/>
          <p:nvPr/>
        </p:nvSpPr>
        <p:spPr bwMode="auto">
          <a:xfrm>
            <a:off x="7439160"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64" name="TextBox 363">
            <a:extLst>
              <a:ext uri="{FF2B5EF4-FFF2-40B4-BE49-F238E27FC236}">
                <a16:creationId xmlns:a16="http://schemas.microsoft.com/office/drawing/2014/main" id="{CD4BDFBF-B599-9AB5-8067-30AD06211314}"/>
              </a:ext>
            </a:extLst>
          </p:cNvPr>
          <p:cNvSpPr txBox="1"/>
          <p:nvPr/>
        </p:nvSpPr>
        <p:spPr bwMode="auto">
          <a:xfrm>
            <a:off x="7946154"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65" name="TextBox 364">
            <a:extLst>
              <a:ext uri="{FF2B5EF4-FFF2-40B4-BE49-F238E27FC236}">
                <a16:creationId xmlns:a16="http://schemas.microsoft.com/office/drawing/2014/main" id="{D750A743-9775-6BE4-DA53-5E708B7E99B6}"/>
              </a:ext>
            </a:extLst>
          </p:cNvPr>
          <p:cNvSpPr txBox="1"/>
          <p:nvPr/>
        </p:nvSpPr>
        <p:spPr bwMode="auto">
          <a:xfrm>
            <a:off x="8468237"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366" name="TextBox 365">
            <a:extLst>
              <a:ext uri="{FF2B5EF4-FFF2-40B4-BE49-F238E27FC236}">
                <a16:creationId xmlns:a16="http://schemas.microsoft.com/office/drawing/2014/main" id="{F80C2D7E-8E11-DD96-F9AE-3856BC33E819}"/>
              </a:ext>
            </a:extLst>
          </p:cNvPr>
          <p:cNvSpPr txBox="1"/>
          <p:nvPr/>
        </p:nvSpPr>
        <p:spPr bwMode="auto">
          <a:xfrm>
            <a:off x="8975232"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367" name="TextBox 366">
            <a:extLst>
              <a:ext uri="{FF2B5EF4-FFF2-40B4-BE49-F238E27FC236}">
                <a16:creationId xmlns:a16="http://schemas.microsoft.com/office/drawing/2014/main" id="{373708EB-D42E-1AA5-7D83-103F9F4A0C58}"/>
              </a:ext>
            </a:extLst>
          </p:cNvPr>
          <p:cNvSpPr txBox="1"/>
          <p:nvPr/>
        </p:nvSpPr>
        <p:spPr bwMode="auto">
          <a:xfrm>
            <a:off x="9482226"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368" name="TextBox 367">
            <a:extLst>
              <a:ext uri="{FF2B5EF4-FFF2-40B4-BE49-F238E27FC236}">
                <a16:creationId xmlns:a16="http://schemas.microsoft.com/office/drawing/2014/main" id="{07261EC8-8969-6E90-A862-EE91519315B4}"/>
              </a:ext>
            </a:extLst>
          </p:cNvPr>
          <p:cNvSpPr txBox="1"/>
          <p:nvPr/>
        </p:nvSpPr>
        <p:spPr bwMode="auto">
          <a:xfrm>
            <a:off x="10004309"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369" name="TextBox 368">
            <a:extLst>
              <a:ext uri="{FF2B5EF4-FFF2-40B4-BE49-F238E27FC236}">
                <a16:creationId xmlns:a16="http://schemas.microsoft.com/office/drawing/2014/main" id="{7C890703-3EDD-17FE-C7E1-C19F6A6AB13F}"/>
              </a:ext>
            </a:extLst>
          </p:cNvPr>
          <p:cNvSpPr txBox="1"/>
          <p:nvPr/>
        </p:nvSpPr>
        <p:spPr bwMode="auto">
          <a:xfrm>
            <a:off x="10520357"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370" name="TextBox 369">
            <a:extLst>
              <a:ext uri="{FF2B5EF4-FFF2-40B4-BE49-F238E27FC236}">
                <a16:creationId xmlns:a16="http://schemas.microsoft.com/office/drawing/2014/main" id="{90F9B197-E7BD-16F2-A9D2-89FD47DBC01A}"/>
              </a:ext>
            </a:extLst>
          </p:cNvPr>
          <p:cNvSpPr txBox="1"/>
          <p:nvPr/>
        </p:nvSpPr>
        <p:spPr bwMode="auto">
          <a:xfrm>
            <a:off x="11027351"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371" name="TextBox 370">
            <a:extLst>
              <a:ext uri="{FF2B5EF4-FFF2-40B4-BE49-F238E27FC236}">
                <a16:creationId xmlns:a16="http://schemas.microsoft.com/office/drawing/2014/main" id="{A09048CF-49A3-067D-1FD3-75D7A9F8E388}"/>
              </a:ext>
            </a:extLst>
          </p:cNvPr>
          <p:cNvSpPr txBox="1"/>
          <p:nvPr/>
        </p:nvSpPr>
        <p:spPr bwMode="auto">
          <a:xfrm>
            <a:off x="11549434" y="5041980"/>
            <a:ext cx="3231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sp>
        <p:nvSpPr>
          <p:cNvPr id="372" name="TextBox 371">
            <a:extLst>
              <a:ext uri="{FF2B5EF4-FFF2-40B4-BE49-F238E27FC236}">
                <a16:creationId xmlns:a16="http://schemas.microsoft.com/office/drawing/2014/main" id="{2095E162-1F31-9B83-BB2B-D3F1761CB032}"/>
              </a:ext>
            </a:extLst>
          </p:cNvPr>
          <p:cNvSpPr txBox="1"/>
          <p:nvPr/>
        </p:nvSpPr>
        <p:spPr bwMode="auto">
          <a:xfrm>
            <a:off x="7072363" y="5220032"/>
            <a:ext cx="465831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grpSp>
        <p:nvGrpSpPr>
          <p:cNvPr id="373" name="Group 372">
            <a:extLst>
              <a:ext uri="{FF2B5EF4-FFF2-40B4-BE49-F238E27FC236}">
                <a16:creationId xmlns:a16="http://schemas.microsoft.com/office/drawing/2014/main" id="{4DC89334-CEBF-AB9A-228A-A3671EBBFE2A}"/>
              </a:ext>
            </a:extLst>
          </p:cNvPr>
          <p:cNvGrpSpPr/>
          <p:nvPr/>
        </p:nvGrpSpPr>
        <p:grpSpPr>
          <a:xfrm>
            <a:off x="7242217" y="2750619"/>
            <a:ext cx="109144" cy="109144"/>
            <a:chOff x="2452222" y="2017636"/>
            <a:chExt cx="109144" cy="109144"/>
          </a:xfrm>
        </p:grpSpPr>
        <p:cxnSp>
          <p:nvCxnSpPr>
            <p:cNvPr id="374" name="Straight Connector 373">
              <a:extLst>
                <a:ext uri="{FF2B5EF4-FFF2-40B4-BE49-F238E27FC236}">
                  <a16:creationId xmlns:a16="http://schemas.microsoft.com/office/drawing/2014/main" id="{65D0A791-7B87-18D6-9583-FB7B2B191273}"/>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375" name="Straight Connector 374">
              <a:extLst>
                <a:ext uri="{FF2B5EF4-FFF2-40B4-BE49-F238E27FC236}">
                  <a16:creationId xmlns:a16="http://schemas.microsoft.com/office/drawing/2014/main" id="{77531440-CF97-A773-9BCF-99E88A69C06D}"/>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376" name="Group 375">
            <a:extLst>
              <a:ext uri="{FF2B5EF4-FFF2-40B4-BE49-F238E27FC236}">
                <a16:creationId xmlns:a16="http://schemas.microsoft.com/office/drawing/2014/main" id="{735E72D7-52AD-DDDA-7986-D3D2CA7A3CD5}"/>
              </a:ext>
            </a:extLst>
          </p:cNvPr>
          <p:cNvGrpSpPr/>
          <p:nvPr/>
        </p:nvGrpSpPr>
        <p:grpSpPr>
          <a:xfrm>
            <a:off x="7312238" y="2783570"/>
            <a:ext cx="109144" cy="109144"/>
            <a:chOff x="2452222" y="2017636"/>
            <a:chExt cx="109144" cy="109144"/>
          </a:xfrm>
        </p:grpSpPr>
        <p:cxnSp>
          <p:nvCxnSpPr>
            <p:cNvPr id="377" name="Straight Connector 376">
              <a:extLst>
                <a:ext uri="{FF2B5EF4-FFF2-40B4-BE49-F238E27FC236}">
                  <a16:creationId xmlns:a16="http://schemas.microsoft.com/office/drawing/2014/main" id="{8AEBB4AA-BFD2-8301-5806-AA27E85F7758}"/>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378" name="Straight Connector 377">
              <a:extLst>
                <a:ext uri="{FF2B5EF4-FFF2-40B4-BE49-F238E27FC236}">
                  <a16:creationId xmlns:a16="http://schemas.microsoft.com/office/drawing/2014/main" id="{6BB562D4-F65B-A4F3-DA59-EB4E24BADD3E}"/>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379" name="Group 378">
            <a:extLst>
              <a:ext uri="{FF2B5EF4-FFF2-40B4-BE49-F238E27FC236}">
                <a16:creationId xmlns:a16="http://schemas.microsoft.com/office/drawing/2014/main" id="{DD83C9C4-2AA1-DF72-CF86-F0CADE38C8AE}"/>
              </a:ext>
            </a:extLst>
          </p:cNvPr>
          <p:cNvGrpSpPr/>
          <p:nvPr/>
        </p:nvGrpSpPr>
        <p:grpSpPr>
          <a:xfrm>
            <a:off x="7736486" y="2964803"/>
            <a:ext cx="109144" cy="109144"/>
            <a:chOff x="2452222" y="2017636"/>
            <a:chExt cx="109144" cy="109144"/>
          </a:xfrm>
        </p:grpSpPr>
        <p:cxnSp>
          <p:nvCxnSpPr>
            <p:cNvPr id="380" name="Straight Connector 379">
              <a:extLst>
                <a:ext uri="{FF2B5EF4-FFF2-40B4-BE49-F238E27FC236}">
                  <a16:creationId xmlns:a16="http://schemas.microsoft.com/office/drawing/2014/main" id="{614CFE85-78E8-C641-A43A-80042586CB7D}"/>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381" name="Straight Connector 380">
              <a:extLst>
                <a:ext uri="{FF2B5EF4-FFF2-40B4-BE49-F238E27FC236}">
                  <a16:creationId xmlns:a16="http://schemas.microsoft.com/office/drawing/2014/main" id="{32FCA4C3-7582-12FC-EBB5-84321CC6E172}"/>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382" name="Group 381">
            <a:extLst>
              <a:ext uri="{FF2B5EF4-FFF2-40B4-BE49-F238E27FC236}">
                <a16:creationId xmlns:a16="http://schemas.microsoft.com/office/drawing/2014/main" id="{BCAC7F3B-C3AD-0B77-4130-47E272180944}"/>
              </a:ext>
            </a:extLst>
          </p:cNvPr>
          <p:cNvGrpSpPr/>
          <p:nvPr/>
        </p:nvGrpSpPr>
        <p:grpSpPr>
          <a:xfrm>
            <a:off x="8028929" y="3092489"/>
            <a:ext cx="109144" cy="109144"/>
            <a:chOff x="2452222" y="2017636"/>
            <a:chExt cx="109144" cy="109144"/>
          </a:xfrm>
        </p:grpSpPr>
        <p:cxnSp>
          <p:nvCxnSpPr>
            <p:cNvPr id="383" name="Straight Connector 382">
              <a:extLst>
                <a:ext uri="{FF2B5EF4-FFF2-40B4-BE49-F238E27FC236}">
                  <a16:creationId xmlns:a16="http://schemas.microsoft.com/office/drawing/2014/main" id="{B1368541-A63B-D2F3-B40E-91B5099064C5}"/>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384" name="Straight Connector 383">
              <a:extLst>
                <a:ext uri="{FF2B5EF4-FFF2-40B4-BE49-F238E27FC236}">
                  <a16:creationId xmlns:a16="http://schemas.microsoft.com/office/drawing/2014/main" id="{E40DF943-2157-4306-3E10-2E218A56AC84}"/>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385" name="Group 384">
            <a:extLst>
              <a:ext uri="{FF2B5EF4-FFF2-40B4-BE49-F238E27FC236}">
                <a16:creationId xmlns:a16="http://schemas.microsoft.com/office/drawing/2014/main" id="{962A2638-6CCC-F599-8861-63D6F3132129}"/>
              </a:ext>
            </a:extLst>
          </p:cNvPr>
          <p:cNvGrpSpPr/>
          <p:nvPr/>
        </p:nvGrpSpPr>
        <p:grpSpPr>
          <a:xfrm>
            <a:off x="8893902" y="3586759"/>
            <a:ext cx="109144" cy="109144"/>
            <a:chOff x="2452222" y="2017636"/>
            <a:chExt cx="109144" cy="109144"/>
          </a:xfrm>
        </p:grpSpPr>
        <p:cxnSp>
          <p:nvCxnSpPr>
            <p:cNvPr id="386" name="Straight Connector 385">
              <a:extLst>
                <a:ext uri="{FF2B5EF4-FFF2-40B4-BE49-F238E27FC236}">
                  <a16:creationId xmlns:a16="http://schemas.microsoft.com/office/drawing/2014/main" id="{CFCE2FAE-64D2-CDF6-E5A7-9C0167B394CE}"/>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387" name="Straight Connector 386">
              <a:extLst>
                <a:ext uri="{FF2B5EF4-FFF2-40B4-BE49-F238E27FC236}">
                  <a16:creationId xmlns:a16="http://schemas.microsoft.com/office/drawing/2014/main" id="{0E6C8443-DAF3-256F-5DEA-4D6CBC15C84C}"/>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388" name="Group 387">
            <a:extLst>
              <a:ext uri="{FF2B5EF4-FFF2-40B4-BE49-F238E27FC236}">
                <a16:creationId xmlns:a16="http://schemas.microsoft.com/office/drawing/2014/main" id="{F2234A97-62A8-46A0-ECA7-EA0F5E0FA59E}"/>
              </a:ext>
            </a:extLst>
          </p:cNvPr>
          <p:cNvGrpSpPr/>
          <p:nvPr/>
        </p:nvGrpSpPr>
        <p:grpSpPr>
          <a:xfrm>
            <a:off x="9400529" y="3821538"/>
            <a:ext cx="109144" cy="109144"/>
            <a:chOff x="2452222" y="2017636"/>
            <a:chExt cx="109144" cy="109144"/>
          </a:xfrm>
        </p:grpSpPr>
        <p:cxnSp>
          <p:nvCxnSpPr>
            <p:cNvPr id="389" name="Straight Connector 388">
              <a:extLst>
                <a:ext uri="{FF2B5EF4-FFF2-40B4-BE49-F238E27FC236}">
                  <a16:creationId xmlns:a16="http://schemas.microsoft.com/office/drawing/2014/main" id="{FBB1D652-3601-F711-CD3E-4FA45886E643}"/>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390" name="Straight Connector 389">
              <a:extLst>
                <a:ext uri="{FF2B5EF4-FFF2-40B4-BE49-F238E27FC236}">
                  <a16:creationId xmlns:a16="http://schemas.microsoft.com/office/drawing/2014/main" id="{38CB21D6-33F0-5A98-07C0-6DC5A517D4A0}"/>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391" name="Group 390">
            <a:extLst>
              <a:ext uri="{FF2B5EF4-FFF2-40B4-BE49-F238E27FC236}">
                <a16:creationId xmlns:a16="http://schemas.microsoft.com/office/drawing/2014/main" id="{D39D954C-F531-3BE8-45A9-5EEA0CB4D619}"/>
              </a:ext>
            </a:extLst>
          </p:cNvPr>
          <p:cNvGrpSpPr/>
          <p:nvPr/>
        </p:nvGrpSpPr>
        <p:grpSpPr>
          <a:xfrm>
            <a:off x="9585880" y="3850370"/>
            <a:ext cx="109144" cy="109144"/>
            <a:chOff x="2452222" y="2017636"/>
            <a:chExt cx="109144" cy="109144"/>
          </a:xfrm>
        </p:grpSpPr>
        <p:cxnSp>
          <p:nvCxnSpPr>
            <p:cNvPr id="392" name="Straight Connector 391">
              <a:extLst>
                <a:ext uri="{FF2B5EF4-FFF2-40B4-BE49-F238E27FC236}">
                  <a16:creationId xmlns:a16="http://schemas.microsoft.com/office/drawing/2014/main" id="{3BA74F22-D61C-A935-2076-DDED7B910551}"/>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393" name="Straight Connector 392">
              <a:extLst>
                <a:ext uri="{FF2B5EF4-FFF2-40B4-BE49-F238E27FC236}">
                  <a16:creationId xmlns:a16="http://schemas.microsoft.com/office/drawing/2014/main" id="{6EC38BBA-B372-A134-3401-046B4A5DA07F}"/>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394" name="Group 393">
            <a:extLst>
              <a:ext uri="{FF2B5EF4-FFF2-40B4-BE49-F238E27FC236}">
                <a16:creationId xmlns:a16="http://schemas.microsoft.com/office/drawing/2014/main" id="{0B59F44F-3EF0-9E1C-14C6-B5C2AEC165D8}"/>
              </a:ext>
            </a:extLst>
          </p:cNvPr>
          <p:cNvGrpSpPr/>
          <p:nvPr/>
        </p:nvGrpSpPr>
        <p:grpSpPr>
          <a:xfrm>
            <a:off x="9622950" y="3895678"/>
            <a:ext cx="109144" cy="109144"/>
            <a:chOff x="2452222" y="2017636"/>
            <a:chExt cx="109144" cy="109144"/>
          </a:xfrm>
        </p:grpSpPr>
        <p:cxnSp>
          <p:nvCxnSpPr>
            <p:cNvPr id="395" name="Straight Connector 394">
              <a:extLst>
                <a:ext uri="{FF2B5EF4-FFF2-40B4-BE49-F238E27FC236}">
                  <a16:creationId xmlns:a16="http://schemas.microsoft.com/office/drawing/2014/main" id="{600ABF13-AEC3-8D23-998A-6713B426CA17}"/>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396" name="Straight Connector 395">
              <a:extLst>
                <a:ext uri="{FF2B5EF4-FFF2-40B4-BE49-F238E27FC236}">
                  <a16:creationId xmlns:a16="http://schemas.microsoft.com/office/drawing/2014/main" id="{42F4DA7F-4430-8418-465B-19C406CD65CD}"/>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397" name="Group 396">
            <a:extLst>
              <a:ext uri="{FF2B5EF4-FFF2-40B4-BE49-F238E27FC236}">
                <a16:creationId xmlns:a16="http://schemas.microsoft.com/office/drawing/2014/main" id="{6ED7D159-5830-C0D2-2868-9CAF3C33C3F8}"/>
              </a:ext>
            </a:extLst>
          </p:cNvPr>
          <p:cNvGrpSpPr/>
          <p:nvPr/>
        </p:nvGrpSpPr>
        <p:grpSpPr>
          <a:xfrm>
            <a:off x="9643545" y="3957462"/>
            <a:ext cx="109144" cy="109144"/>
            <a:chOff x="2452222" y="2017636"/>
            <a:chExt cx="109144" cy="109144"/>
          </a:xfrm>
        </p:grpSpPr>
        <p:cxnSp>
          <p:nvCxnSpPr>
            <p:cNvPr id="398" name="Straight Connector 397">
              <a:extLst>
                <a:ext uri="{FF2B5EF4-FFF2-40B4-BE49-F238E27FC236}">
                  <a16:creationId xmlns:a16="http://schemas.microsoft.com/office/drawing/2014/main" id="{1DC20C09-6B40-7E99-B0E7-86C52833A434}"/>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399" name="Straight Connector 398">
              <a:extLst>
                <a:ext uri="{FF2B5EF4-FFF2-40B4-BE49-F238E27FC236}">
                  <a16:creationId xmlns:a16="http://schemas.microsoft.com/office/drawing/2014/main" id="{17324023-5AA6-D24F-42EC-6F41E5E43EBA}"/>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0" name="Group 399">
            <a:extLst>
              <a:ext uri="{FF2B5EF4-FFF2-40B4-BE49-F238E27FC236}">
                <a16:creationId xmlns:a16="http://schemas.microsoft.com/office/drawing/2014/main" id="{66C680D8-515B-26FC-C587-28272E961062}"/>
              </a:ext>
            </a:extLst>
          </p:cNvPr>
          <p:cNvGrpSpPr/>
          <p:nvPr/>
        </p:nvGrpSpPr>
        <p:grpSpPr>
          <a:xfrm>
            <a:off x="9812421" y="3957462"/>
            <a:ext cx="109144" cy="109144"/>
            <a:chOff x="2452222" y="2017636"/>
            <a:chExt cx="109144" cy="109144"/>
          </a:xfrm>
        </p:grpSpPr>
        <p:cxnSp>
          <p:nvCxnSpPr>
            <p:cNvPr id="401" name="Straight Connector 400">
              <a:extLst>
                <a:ext uri="{FF2B5EF4-FFF2-40B4-BE49-F238E27FC236}">
                  <a16:creationId xmlns:a16="http://schemas.microsoft.com/office/drawing/2014/main" id="{C44931FA-299E-CE0B-EE75-AC4531D00DD2}"/>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02" name="Straight Connector 401">
              <a:extLst>
                <a:ext uri="{FF2B5EF4-FFF2-40B4-BE49-F238E27FC236}">
                  <a16:creationId xmlns:a16="http://schemas.microsoft.com/office/drawing/2014/main" id="{7472E23F-0306-C040-743D-CFDD07AD1EF4}"/>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3" name="Group 402">
            <a:extLst>
              <a:ext uri="{FF2B5EF4-FFF2-40B4-BE49-F238E27FC236}">
                <a16:creationId xmlns:a16="http://schemas.microsoft.com/office/drawing/2014/main" id="{B515761B-5FF1-C267-E56A-3AD01CB9164F}"/>
              </a:ext>
            </a:extLst>
          </p:cNvPr>
          <p:cNvGrpSpPr/>
          <p:nvPr/>
        </p:nvGrpSpPr>
        <p:grpSpPr>
          <a:xfrm>
            <a:off x="9886562" y="3990413"/>
            <a:ext cx="109144" cy="109144"/>
            <a:chOff x="2452222" y="2017636"/>
            <a:chExt cx="109144" cy="109144"/>
          </a:xfrm>
        </p:grpSpPr>
        <p:cxnSp>
          <p:nvCxnSpPr>
            <p:cNvPr id="404" name="Straight Connector 403">
              <a:extLst>
                <a:ext uri="{FF2B5EF4-FFF2-40B4-BE49-F238E27FC236}">
                  <a16:creationId xmlns:a16="http://schemas.microsoft.com/office/drawing/2014/main" id="{834BE787-35A4-6DE6-E494-D7434A276E3D}"/>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05" name="Straight Connector 404">
              <a:extLst>
                <a:ext uri="{FF2B5EF4-FFF2-40B4-BE49-F238E27FC236}">
                  <a16:creationId xmlns:a16="http://schemas.microsoft.com/office/drawing/2014/main" id="{24680501-1DFE-BFC5-BE16-89D3BF418B09}"/>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6" name="Group 405">
            <a:extLst>
              <a:ext uri="{FF2B5EF4-FFF2-40B4-BE49-F238E27FC236}">
                <a16:creationId xmlns:a16="http://schemas.microsoft.com/office/drawing/2014/main" id="{E666D51D-B0DC-0B0C-FB0C-4E284882205E}"/>
              </a:ext>
            </a:extLst>
          </p:cNvPr>
          <p:cNvGrpSpPr/>
          <p:nvPr/>
        </p:nvGrpSpPr>
        <p:grpSpPr>
          <a:xfrm>
            <a:off x="10059557" y="3990413"/>
            <a:ext cx="109144" cy="109144"/>
            <a:chOff x="2452222" y="2017636"/>
            <a:chExt cx="109144" cy="109144"/>
          </a:xfrm>
        </p:grpSpPr>
        <p:cxnSp>
          <p:nvCxnSpPr>
            <p:cNvPr id="407" name="Straight Connector 406">
              <a:extLst>
                <a:ext uri="{FF2B5EF4-FFF2-40B4-BE49-F238E27FC236}">
                  <a16:creationId xmlns:a16="http://schemas.microsoft.com/office/drawing/2014/main" id="{28F03CA0-364F-DA62-8B7E-D75B8EB61C99}"/>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08" name="Straight Connector 407">
              <a:extLst>
                <a:ext uri="{FF2B5EF4-FFF2-40B4-BE49-F238E27FC236}">
                  <a16:creationId xmlns:a16="http://schemas.microsoft.com/office/drawing/2014/main" id="{8B80D3E9-2EEF-EFE7-F292-7215D514BE35}"/>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09" name="Group 408">
            <a:extLst>
              <a:ext uri="{FF2B5EF4-FFF2-40B4-BE49-F238E27FC236}">
                <a16:creationId xmlns:a16="http://schemas.microsoft.com/office/drawing/2014/main" id="{0A76CBCD-CCE5-FDF9-1771-3F3136447B7D}"/>
              </a:ext>
            </a:extLst>
          </p:cNvPr>
          <p:cNvGrpSpPr/>
          <p:nvPr/>
        </p:nvGrpSpPr>
        <p:grpSpPr>
          <a:xfrm>
            <a:off x="10113673" y="4019246"/>
            <a:ext cx="109144" cy="109144"/>
            <a:chOff x="2452222" y="2017636"/>
            <a:chExt cx="109144" cy="109144"/>
          </a:xfrm>
        </p:grpSpPr>
        <p:cxnSp>
          <p:nvCxnSpPr>
            <p:cNvPr id="410" name="Straight Connector 409">
              <a:extLst>
                <a:ext uri="{FF2B5EF4-FFF2-40B4-BE49-F238E27FC236}">
                  <a16:creationId xmlns:a16="http://schemas.microsoft.com/office/drawing/2014/main" id="{110B80B0-EB09-FA9E-03DD-62389942E734}"/>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11" name="Straight Connector 410">
              <a:extLst>
                <a:ext uri="{FF2B5EF4-FFF2-40B4-BE49-F238E27FC236}">
                  <a16:creationId xmlns:a16="http://schemas.microsoft.com/office/drawing/2014/main" id="{741212A1-512F-2743-3D1E-9B21E35648EF}"/>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2" name="Group 411">
            <a:extLst>
              <a:ext uri="{FF2B5EF4-FFF2-40B4-BE49-F238E27FC236}">
                <a16:creationId xmlns:a16="http://schemas.microsoft.com/office/drawing/2014/main" id="{F8C415C3-CF12-3A23-4AFF-2500CCD75972}"/>
              </a:ext>
            </a:extLst>
          </p:cNvPr>
          <p:cNvGrpSpPr/>
          <p:nvPr/>
        </p:nvGrpSpPr>
        <p:grpSpPr>
          <a:xfrm>
            <a:off x="10174886" y="4019246"/>
            <a:ext cx="109144" cy="109144"/>
            <a:chOff x="2452222" y="2017636"/>
            <a:chExt cx="109144" cy="109144"/>
          </a:xfrm>
        </p:grpSpPr>
        <p:cxnSp>
          <p:nvCxnSpPr>
            <p:cNvPr id="413" name="Straight Connector 412">
              <a:extLst>
                <a:ext uri="{FF2B5EF4-FFF2-40B4-BE49-F238E27FC236}">
                  <a16:creationId xmlns:a16="http://schemas.microsoft.com/office/drawing/2014/main" id="{6CE8FA16-BC6D-506C-2F0D-DE91ADD49D47}"/>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14" name="Straight Connector 413">
              <a:extLst>
                <a:ext uri="{FF2B5EF4-FFF2-40B4-BE49-F238E27FC236}">
                  <a16:creationId xmlns:a16="http://schemas.microsoft.com/office/drawing/2014/main" id="{AD9F0F6C-F7A4-FB66-D2D1-EE5B06881BDA}"/>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5" name="Group 414">
            <a:extLst>
              <a:ext uri="{FF2B5EF4-FFF2-40B4-BE49-F238E27FC236}">
                <a16:creationId xmlns:a16="http://schemas.microsoft.com/office/drawing/2014/main" id="{9F2367E1-DE24-CF4F-D25A-EEF91C1A3C22}"/>
              </a:ext>
            </a:extLst>
          </p:cNvPr>
          <p:cNvGrpSpPr/>
          <p:nvPr/>
        </p:nvGrpSpPr>
        <p:grpSpPr>
          <a:xfrm>
            <a:off x="10562065" y="4109862"/>
            <a:ext cx="109144" cy="109144"/>
            <a:chOff x="2452222" y="2017636"/>
            <a:chExt cx="109144" cy="109144"/>
          </a:xfrm>
        </p:grpSpPr>
        <p:cxnSp>
          <p:nvCxnSpPr>
            <p:cNvPr id="416" name="Straight Connector 415">
              <a:extLst>
                <a:ext uri="{FF2B5EF4-FFF2-40B4-BE49-F238E27FC236}">
                  <a16:creationId xmlns:a16="http://schemas.microsoft.com/office/drawing/2014/main" id="{57B29C13-B94E-FC38-D1EB-FA075D569461}"/>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17" name="Straight Connector 416">
              <a:extLst>
                <a:ext uri="{FF2B5EF4-FFF2-40B4-BE49-F238E27FC236}">
                  <a16:creationId xmlns:a16="http://schemas.microsoft.com/office/drawing/2014/main" id="{C1B4F943-CC04-2A80-7601-FC2A3075BDE6}"/>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18" name="Group 417">
            <a:extLst>
              <a:ext uri="{FF2B5EF4-FFF2-40B4-BE49-F238E27FC236}">
                <a16:creationId xmlns:a16="http://schemas.microsoft.com/office/drawing/2014/main" id="{43BC3F0E-6109-8689-B923-D435AE500488}"/>
              </a:ext>
            </a:extLst>
          </p:cNvPr>
          <p:cNvGrpSpPr/>
          <p:nvPr/>
        </p:nvGrpSpPr>
        <p:grpSpPr>
          <a:xfrm>
            <a:off x="10562065" y="4200478"/>
            <a:ext cx="109144" cy="109144"/>
            <a:chOff x="2452222" y="2017636"/>
            <a:chExt cx="109144" cy="109144"/>
          </a:xfrm>
        </p:grpSpPr>
        <p:cxnSp>
          <p:nvCxnSpPr>
            <p:cNvPr id="419" name="Straight Connector 418">
              <a:extLst>
                <a:ext uri="{FF2B5EF4-FFF2-40B4-BE49-F238E27FC236}">
                  <a16:creationId xmlns:a16="http://schemas.microsoft.com/office/drawing/2014/main" id="{F44D70FE-FD7A-F3F0-3563-6601AC849AD2}"/>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20" name="Straight Connector 419">
              <a:extLst>
                <a:ext uri="{FF2B5EF4-FFF2-40B4-BE49-F238E27FC236}">
                  <a16:creationId xmlns:a16="http://schemas.microsoft.com/office/drawing/2014/main" id="{B151993F-E06A-2760-EA40-EC91544A78C8}"/>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1" name="Group 420">
            <a:extLst>
              <a:ext uri="{FF2B5EF4-FFF2-40B4-BE49-F238E27FC236}">
                <a16:creationId xmlns:a16="http://schemas.microsoft.com/office/drawing/2014/main" id="{ABE050E9-AB3B-7288-167E-D0D045B33365}"/>
              </a:ext>
            </a:extLst>
          </p:cNvPr>
          <p:cNvGrpSpPr/>
          <p:nvPr/>
        </p:nvGrpSpPr>
        <p:grpSpPr>
          <a:xfrm>
            <a:off x="10623849" y="4200478"/>
            <a:ext cx="109144" cy="109144"/>
            <a:chOff x="2452222" y="2017636"/>
            <a:chExt cx="109144" cy="109144"/>
          </a:xfrm>
        </p:grpSpPr>
        <p:cxnSp>
          <p:nvCxnSpPr>
            <p:cNvPr id="422" name="Straight Connector 421">
              <a:extLst>
                <a:ext uri="{FF2B5EF4-FFF2-40B4-BE49-F238E27FC236}">
                  <a16:creationId xmlns:a16="http://schemas.microsoft.com/office/drawing/2014/main" id="{92772CDC-754E-8EB9-A641-8576FD5155A5}"/>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23" name="Straight Connector 422">
              <a:extLst>
                <a:ext uri="{FF2B5EF4-FFF2-40B4-BE49-F238E27FC236}">
                  <a16:creationId xmlns:a16="http://schemas.microsoft.com/office/drawing/2014/main" id="{70D809A8-2CF1-CD31-BA88-40B52B3C89A0}"/>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4" name="Group 423">
            <a:extLst>
              <a:ext uri="{FF2B5EF4-FFF2-40B4-BE49-F238E27FC236}">
                <a16:creationId xmlns:a16="http://schemas.microsoft.com/office/drawing/2014/main" id="{9E338600-648D-6ED2-99A3-2A1C9447DF01}"/>
              </a:ext>
            </a:extLst>
          </p:cNvPr>
          <p:cNvGrpSpPr/>
          <p:nvPr/>
        </p:nvGrpSpPr>
        <p:grpSpPr>
          <a:xfrm>
            <a:off x="10681514" y="4200478"/>
            <a:ext cx="109144" cy="109144"/>
            <a:chOff x="2452222" y="2017636"/>
            <a:chExt cx="109144" cy="109144"/>
          </a:xfrm>
        </p:grpSpPr>
        <p:cxnSp>
          <p:nvCxnSpPr>
            <p:cNvPr id="425" name="Straight Connector 424">
              <a:extLst>
                <a:ext uri="{FF2B5EF4-FFF2-40B4-BE49-F238E27FC236}">
                  <a16:creationId xmlns:a16="http://schemas.microsoft.com/office/drawing/2014/main" id="{AC77BCED-8037-3E89-B0B0-57300EE99C6B}"/>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26" name="Straight Connector 425">
              <a:extLst>
                <a:ext uri="{FF2B5EF4-FFF2-40B4-BE49-F238E27FC236}">
                  <a16:creationId xmlns:a16="http://schemas.microsoft.com/office/drawing/2014/main" id="{5B35D839-98C8-A5A5-50B9-13B7DCA11104}"/>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27" name="Group 426">
            <a:extLst>
              <a:ext uri="{FF2B5EF4-FFF2-40B4-BE49-F238E27FC236}">
                <a16:creationId xmlns:a16="http://schemas.microsoft.com/office/drawing/2014/main" id="{47284048-E263-9950-9121-5124E032404D}"/>
              </a:ext>
            </a:extLst>
          </p:cNvPr>
          <p:cNvGrpSpPr/>
          <p:nvPr/>
        </p:nvGrpSpPr>
        <p:grpSpPr>
          <a:xfrm>
            <a:off x="10763892" y="4200478"/>
            <a:ext cx="109144" cy="109144"/>
            <a:chOff x="2452222" y="2017636"/>
            <a:chExt cx="109144" cy="109144"/>
          </a:xfrm>
        </p:grpSpPr>
        <p:cxnSp>
          <p:nvCxnSpPr>
            <p:cNvPr id="428" name="Straight Connector 427">
              <a:extLst>
                <a:ext uri="{FF2B5EF4-FFF2-40B4-BE49-F238E27FC236}">
                  <a16:creationId xmlns:a16="http://schemas.microsoft.com/office/drawing/2014/main" id="{2621767F-917A-A12E-78BF-E27202FE2354}"/>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29" name="Straight Connector 428">
              <a:extLst>
                <a:ext uri="{FF2B5EF4-FFF2-40B4-BE49-F238E27FC236}">
                  <a16:creationId xmlns:a16="http://schemas.microsoft.com/office/drawing/2014/main" id="{79FA1D45-9BE4-D6DE-C3FC-C7F5A9938A13}"/>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0" name="Group 429">
            <a:extLst>
              <a:ext uri="{FF2B5EF4-FFF2-40B4-BE49-F238E27FC236}">
                <a16:creationId xmlns:a16="http://schemas.microsoft.com/office/drawing/2014/main" id="{02F46408-A70F-BC2A-7BB4-AFCB7A6CAA01}"/>
              </a:ext>
            </a:extLst>
          </p:cNvPr>
          <p:cNvGrpSpPr/>
          <p:nvPr/>
        </p:nvGrpSpPr>
        <p:grpSpPr>
          <a:xfrm>
            <a:off x="10796844" y="4200478"/>
            <a:ext cx="109144" cy="109144"/>
            <a:chOff x="2452222" y="2017636"/>
            <a:chExt cx="109144" cy="109144"/>
          </a:xfrm>
        </p:grpSpPr>
        <p:cxnSp>
          <p:nvCxnSpPr>
            <p:cNvPr id="431" name="Straight Connector 430">
              <a:extLst>
                <a:ext uri="{FF2B5EF4-FFF2-40B4-BE49-F238E27FC236}">
                  <a16:creationId xmlns:a16="http://schemas.microsoft.com/office/drawing/2014/main" id="{09D1C369-D727-4C00-B132-ED6506871490}"/>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32" name="Straight Connector 431">
              <a:extLst>
                <a:ext uri="{FF2B5EF4-FFF2-40B4-BE49-F238E27FC236}">
                  <a16:creationId xmlns:a16="http://schemas.microsoft.com/office/drawing/2014/main" id="{404A0A87-A6A4-6A10-7106-8592C1AD4D08}"/>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3" name="Group 432">
            <a:extLst>
              <a:ext uri="{FF2B5EF4-FFF2-40B4-BE49-F238E27FC236}">
                <a16:creationId xmlns:a16="http://schemas.microsoft.com/office/drawing/2014/main" id="{8BFF7B7F-12F1-FD8E-90DF-60878CE07024}"/>
              </a:ext>
            </a:extLst>
          </p:cNvPr>
          <p:cNvGrpSpPr/>
          <p:nvPr/>
        </p:nvGrpSpPr>
        <p:grpSpPr>
          <a:xfrm>
            <a:off x="11039860" y="4200478"/>
            <a:ext cx="109144" cy="109144"/>
            <a:chOff x="2452222" y="2017636"/>
            <a:chExt cx="109144" cy="109144"/>
          </a:xfrm>
        </p:grpSpPr>
        <p:cxnSp>
          <p:nvCxnSpPr>
            <p:cNvPr id="434" name="Straight Connector 433">
              <a:extLst>
                <a:ext uri="{FF2B5EF4-FFF2-40B4-BE49-F238E27FC236}">
                  <a16:creationId xmlns:a16="http://schemas.microsoft.com/office/drawing/2014/main" id="{B2AD826E-813A-BF2C-2D08-D3EB84A82148}"/>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435" name="Straight Connector 434">
              <a:extLst>
                <a:ext uri="{FF2B5EF4-FFF2-40B4-BE49-F238E27FC236}">
                  <a16:creationId xmlns:a16="http://schemas.microsoft.com/office/drawing/2014/main" id="{12FABF4A-A138-AA66-0C47-31C603FBED11}"/>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436" name="Group 435">
            <a:extLst>
              <a:ext uri="{FF2B5EF4-FFF2-40B4-BE49-F238E27FC236}">
                <a16:creationId xmlns:a16="http://schemas.microsoft.com/office/drawing/2014/main" id="{55F30637-7A46-5373-3F9A-B702E90DCF67}"/>
              </a:ext>
            </a:extLst>
          </p:cNvPr>
          <p:cNvGrpSpPr/>
          <p:nvPr/>
        </p:nvGrpSpPr>
        <p:grpSpPr>
          <a:xfrm>
            <a:off x="7086600" y="2798717"/>
            <a:ext cx="3935186" cy="2161903"/>
            <a:chOff x="7086600" y="2798717"/>
            <a:chExt cx="3935186" cy="2161903"/>
          </a:xfrm>
        </p:grpSpPr>
        <p:sp>
          <p:nvSpPr>
            <p:cNvPr id="437" name="Freeform: Shape 436">
              <a:extLst>
                <a:ext uri="{FF2B5EF4-FFF2-40B4-BE49-F238E27FC236}">
                  <a16:creationId xmlns:a16="http://schemas.microsoft.com/office/drawing/2014/main" id="{2BFBE411-7592-9475-E334-1EC64B9E3BCB}"/>
                </a:ext>
              </a:extLst>
            </p:cNvPr>
            <p:cNvSpPr/>
            <p:nvPr/>
          </p:nvSpPr>
          <p:spPr bwMode="auto">
            <a:xfrm>
              <a:off x="7086600" y="2798717"/>
              <a:ext cx="3582489" cy="1962694"/>
            </a:xfrm>
            <a:custGeom>
              <a:avLst/>
              <a:gdLst>
                <a:gd name="connsiteX0" fmla="*/ 0 w 3582489"/>
                <a:gd name="connsiteY0" fmla="*/ 0 h 1962694"/>
                <a:gd name="connsiteX1" fmla="*/ 91440 w 3582489"/>
                <a:gd name="connsiteY1" fmla="*/ 0 h 1962694"/>
                <a:gd name="connsiteX2" fmla="*/ 91440 w 3582489"/>
                <a:gd name="connsiteY2" fmla="*/ 32657 h 1962694"/>
                <a:gd name="connsiteX3" fmla="*/ 179614 w 3582489"/>
                <a:gd name="connsiteY3" fmla="*/ 32657 h 1962694"/>
                <a:gd name="connsiteX4" fmla="*/ 179614 w 3582489"/>
                <a:gd name="connsiteY4" fmla="*/ 52252 h 1962694"/>
                <a:gd name="connsiteX5" fmla="*/ 209006 w 3582489"/>
                <a:gd name="connsiteY5" fmla="*/ 52252 h 1962694"/>
                <a:gd name="connsiteX6" fmla="*/ 209006 w 3582489"/>
                <a:gd name="connsiteY6" fmla="*/ 111034 h 1962694"/>
                <a:gd name="connsiteX7" fmla="*/ 300446 w 3582489"/>
                <a:gd name="connsiteY7" fmla="*/ 111034 h 1962694"/>
                <a:gd name="connsiteX8" fmla="*/ 300446 w 3582489"/>
                <a:gd name="connsiteY8" fmla="*/ 130629 h 1962694"/>
                <a:gd name="connsiteX9" fmla="*/ 310243 w 3582489"/>
                <a:gd name="connsiteY9" fmla="*/ 130629 h 1962694"/>
                <a:gd name="connsiteX10" fmla="*/ 329837 w 3582489"/>
                <a:gd name="connsiteY10" fmla="*/ 189412 h 1962694"/>
                <a:gd name="connsiteX11" fmla="*/ 418011 w 3582489"/>
                <a:gd name="connsiteY11" fmla="*/ 189412 h 1962694"/>
                <a:gd name="connsiteX12" fmla="*/ 421277 w 3582489"/>
                <a:gd name="connsiteY12" fmla="*/ 215537 h 1962694"/>
                <a:gd name="connsiteX13" fmla="*/ 434340 w 3582489"/>
                <a:gd name="connsiteY13" fmla="*/ 215537 h 1962694"/>
                <a:gd name="connsiteX14" fmla="*/ 434340 w 3582489"/>
                <a:gd name="connsiteY14" fmla="*/ 313509 h 1962694"/>
                <a:gd name="connsiteX15" fmla="*/ 470263 w 3582489"/>
                <a:gd name="connsiteY15" fmla="*/ 313509 h 1962694"/>
                <a:gd name="connsiteX16" fmla="*/ 470263 w 3582489"/>
                <a:gd name="connsiteY16" fmla="*/ 339634 h 1962694"/>
                <a:gd name="connsiteX17" fmla="*/ 672737 w 3582489"/>
                <a:gd name="connsiteY17" fmla="*/ 339634 h 1962694"/>
                <a:gd name="connsiteX18" fmla="*/ 672737 w 3582489"/>
                <a:gd name="connsiteY18" fmla="*/ 408214 h 1962694"/>
                <a:gd name="connsiteX19" fmla="*/ 679269 w 3582489"/>
                <a:gd name="connsiteY19" fmla="*/ 408214 h 1962694"/>
                <a:gd name="connsiteX20" fmla="*/ 679269 w 3582489"/>
                <a:gd name="connsiteY20" fmla="*/ 450669 h 1962694"/>
                <a:gd name="connsiteX21" fmla="*/ 695597 w 3582489"/>
                <a:gd name="connsiteY21" fmla="*/ 450669 h 1962694"/>
                <a:gd name="connsiteX22" fmla="*/ 695597 w 3582489"/>
                <a:gd name="connsiteY22" fmla="*/ 496389 h 1962694"/>
                <a:gd name="connsiteX23" fmla="*/ 829491 w 3582489"/>
                <a:gd name="connsiteY23" fmla="*/ 496389 h 1962694"/>
                <a:gd name="connsiteX24" fmla="*/ 829491 w 3582489"/>
                <a:gd name="connsiteY24" fmla="*/ 551906 h 1962694"/>
                <a:gd name="connsiteX25" fmla="*/ 894806 w 3582489"/>
                <a:gd name="connsiteY25" fmla="*/ 551906 h 1962694"/>
                <a:gd name="connsiteX26" fmla="*/ 894806 w 3582489"/>
                <a:gd name="connsiteY26" fmla="*/ 568234 h 1962694"/>
                <a:gd name="connsiteX27" fmla="*/ 924197 w 3582489"/>
                <a:gd name="connsiteY27" fmla="*/ 568234 h 1962694"/>
                <a:gd name="connsiteX28" fmla="*/ 924197 w 3582489"/>
                <a:gd name="connsiteY28" fmla="*/ 620486 h 1962694"/>
                <a:gd name="connsiteX29" fmla="*/ 950323 w 3582489"/>
                <a:gd name="connsiteY29" fmla="*/ 620486 h 1962694"/>
                <a:gd name="connsiteX30" fmla="*/ 950323 w 3582489"/>
                <a:gd name="connsiteY30" fmla="*/ 659674 h 1962694"/>
                <a:gd name="connsiteX31" fmla="*/ 969917 w 3582489"/>
                <a:gd name="connsiteY31" fmla="*/ 659674 h 1962694"/>
                <a:gd name="connsiteX32" fmla="*/ 969917 w 3582489"/>
                <a:gd name="connsiteY32" fmla="*/ 682534 h 1962694"/>
                <a:gd name="connsiteX33" fmla="*/ 1129937 w 3582489"/>
                <a:gd name="connsiteY33" fmla="*/ 682534 h 1962694"/>
                <a:gd name="connsiteX34" fmla="*/ 1129937 w 3582489"/>
                <a:gd name="connsiteY34" fmla="*/ 754380 h 1962694"/>
                <a:gd name="connsiteX35" fmla="*/ 1185454 w 3582489"/>
                <a:gd name="connsiteY35" fmla="*/ 754380 h 1962694"/>
                <a:gd name="connsiteX36" fmla="*/ 1185454 w 3582489"/>
                <a:gd name="connsiteY36" fmla="*/ 836023 h 1962694"/>
                <a:gd name="connsiteX37" fmla="*/ 1384663 w 3582489"/>
                <a:gd name="connsiteY37" fmla="*/ 836023 h 1962694"/>
                <a:gd name="connsiteX38" fmla="*/ 1384663 w 3582489"/>
                <a:gd name="connsiteY38" fmla="*/ 907869 h 1962694"/>
                <a:gd name="connsiteX39" fmla="*/ 1400991 w 3582489"/>
                <a:gd name="connsiteY39" fmla="*/ 907869 h 1962694"/>
                <a:gd name="connsiteX40" fmla="*/ 1400991 w 3582489"/>
                <a:gd name="connsiteY40" fmla="*/ 933994 h 1962694"/>
                <a:gd name="connsiteX41" fmla="*/ 1414054 w 3582489"/>
                <a:gd name="connsiteY41" fmla="*/ 933994 h 1962694"/>
                <a:gd name="connsiteX42" fmla="*/ 1414054 w 3582489"/>
                <a:gd name="connsiteY42" fmla="*/ 1012372 h 1962694"/>
                <a:gd name="connsiteX43" fmla="*/ 1430383 w 3582489"/>
                <a:gd name="connsiteY43" fmla="*/ 1012372 h 1962694"/>
                <a:gd name="connsiteX44" fmla="*/ 1430383 w 3582489"/>
                <a:gd name="connsiteY44" fmla="*/ 1058092 h 1962694"/>
                <a:gd name="connsiteX45" fmla="*/ 1518557 w 3582489"/>
                <a:gd name="connsiteY45" fmla="*/ 1058092 h 1962694"/>
                <a:gd name="connsiteX46" fmla="*/ 1528354 w 3582489"/>
                <a:gd name="connsiteY46" fmla="*/ 1077686 h 1962694"/>
                <a:gd name="connsiteX47" fmla="*/ 1600200 w 3582489"/>
                <a:gd name="connsiteY47" fmla="*/ 1077686 h 1962694"/>
                <a:gd name="connsiteX48" fmla="*/ 1600200 w 3582489"/>
                <a:gd name="connsiteY48" fmla="*/ 1129937 h 1962694"/>
                <a:gd name="connsiteX49" fmla="*/ 1619794 w 3582489"/>
                <a:gd name="connsiteY49" fmla="*/ 1129937 h 1962694"/>
                <a:gd name="connsiteX50" fmla="*/ 1619794 w 3582489"/>
                <a:gd name="connsiteY50" fmla="*/ 1185454 h 1962694"/>
                <a:gd name="connsiteX51" fmla="*/ 1629591 w 3582489"/>
                <a:gd name="connsiteY51" fmla="*/ 1185454 h 1962694"/>
                <a:gd name="connsiteX52" fmla="*/ 1629591 w 3582489"/>
                <a:gd name="connsiteY52" fmla="*/ 1221377 h 1962694"/>
                <a:gd name="connsiteX53" fmla="*/ 1655717 w 3582489"/>
                <a:gd name="connsiteY53" fmla="*/ 1221377 h 1962694"/>
                <a:gd name="connsiteX54" fmla="*/ 1652451 w 3582489"/>
                <a:gd name="connsiteY54" fmla="*/ 1263832 h 1962694"/>
                <a:gd name="connsiteX55" fmla="*/ 1730829 w 3582489"/>
                <a:gd name="connsiteY55" fmla="*/ 1263832 h 1962694"/>
                <a:gd name="connsiteX56" fmla="*/ 1730829 w 3582489"/>
                <a:gd name="connsiteY56" fmla="*/ 1286692 h 1962694"/>
                <a:gd name="connsiteX57" fmla="*/ 1864723 w 3582489"/>
                <a:gd name="connsiteY57" fmla="*/ 1286692 h 1962694"/>
                <a:gd name="connsiteX58" fmla="*/ 1864723 w 3582489"/>
                <a:gd name="connsiteY58" fmla="*/ 1312817 h 1962694"/>
                <a:gd name="connsiteX59" fmla="*/ 1884317 w 3582489"/>
                <a:gd name="connsiteY59" fmla="*/ 1312817 h 1962694"/>
                <a:gd name="connsiteX60" fmla="*/ 1884317 w 3582489"/>
                <a:gd name="connsiteY60" fmla="*/ 1355272 h 1962694"/>
                <a:gd name="connsiteX61" fmla="*/ 1920240 w 3582489"/>
                <a:gd name="connsiteY61" fmla="*/ 1355272 h 1962694"/>
                <a:gd name="connsiteX62" fmla="*/ 1920240 w 3582489"/>
                <a:gd name="connsiteY62" fmla="*/ 1374866 h 1962694"/>
                <a:gd name="connsiteX63" fmla="*/ 2096589 w 3582489"/>
                <a:gd name="connsiteY63" fmla="*/ 1378132 h 1962694"/>
                <a:gd name="connsiteX64" fmla="*/ 2106386 w 3582489"/>
                <a:gd name="connsiteY64" fmla="*/ 1427117 h 1962694"/>
                <a:gd name="connsiteX65" fmla="*/ 2250077 w 3582489"/>
                <a:gd name="connsiteY65" fmla="*/ 1433649 h 1962694"/>
                <a:gd name="connsiteX66" fmla="*/ 2250077 w 3582489"/>
                <a:gd name="connsiteY66" fmla="*/ 1459774 h 1962694"/>
                <a:gd name="connsiteX67" fmla="*/ 2299063 w 3582489"/>
                <a:gd name="connsiteY67" fmla="*/ 1459774 h 1962694"/>
                <a:gd name="connsiteX68" fmla="*/ 2305594 w 3582489"/>
                <a:gd name="connsiteY68" fmla="*/ 1482634 h 1962694"/>
                <a:gd name="connsiteX69" fmla="*/ 2331720 w 3582489"/>
                <a:gd name="connsiteY69" fmla="*/ 1482634 h 1962694"/>
                <a:gd name="connsiteX70" fmla="*/ 2331720 w 3582489"/>
                <a:gd name="connsiteY70" fmla="*/ 1512026 h 1962694"/>
                <a:gd name="connsiteX71" fmla="*/ 2397034 w 3582489"/>
                <a:gd name="connsiteY71" fmla="*/ 1512026 h 1962694"/>
                <a:gd name="connsiteX72" fmla="*/ 2397034 w 3582489"/>
                <a:gd name="connsiteY72" fmla="*/ 1557746 h 1962694"/>
                <a:gd name="connsiteX73" fmla="*/ 2560320 w 3582489"/>
                <a:gd name="connsiteY73" fmla="*/ 1557746 h 1962694"/>
                <a:gd name="connsiteX74" fmla="*/ 2579914 w 3582489"/>
                <a:gd name="connsiteY74" fmla="*/ 1577340 h 1962694"/>
                <a:gd name="connsiteX75" fmla="*/ 2609306 w 3582489"/>
                <a:gd name="connsiteY75" fmla="*/ 1577340 h 1962694"/>
                <a:gd name="connsiteX76" fmla="*/ 2609306 w 3582489"/>
                <a:gd name="connsiteY76" fmla="*/ 1606732 h 1962694"/>
                <a:gd name="connsiteX77" fmla="*/ 2818311 w 3582489"/>
                <a:gd name="connsiteY77" fmla="*/ 1606732 h 1962694"/>
                <a:gd name="connsiteX78" fmla="*/ 2818311 w 3582489"/>
                <a:gd name="connsiteY78" fmla="*/ 1665514 h 1962694"/>
                <a:gd name="connsiteX79" fmla="*/ 3285309 w 3582489"/>
                <a:gd name="connsiteY79" fmla="*/ 1665514 h 1962694"/>
                <a:gd name="connsiteX80" fmla="*/ 3285309 w 3582489"/>
                <a:gd name="connsiteY80" fmla="*/ 1707969 h 1962694"/>
                <a:gd name="connsiteX81" fmla="*/ 3337560 w 3582489"/>
                <a:gd name="connsiteY81" fmla="*/ 1707969 h 1962694"/>
                <a:gd name="connsiteX82" fmla="*/ 3337560 w 3582489"/>
                <a:gd name="connsiteY82" fmla="*/ 1766752 h 1962694"/>
                <a:gd name="connsiteX83" fmla="*/ 3429000 w 3582489"/>
                <a:gd name="connsiteY83" fmla="*/ 1766752 h 1962694"/>
                <a:gd name="connsiteX84" fmla="*/ 3429000 w 3582489"/>
                <a:gd name="connsiteY84" fmla="*/ 1819003 h 1962694"/>
                <a:gd name="connsiteX85" fmla="*/ 3553097 w 3582489"/>
                <a:gd name="connsiteY85" fmla="*/ 1819003 h 1962694"/>
                <a:gd name="connsiteX86" fmla="*/ 3553097 w 3582489"/>
                <a:gd name="connsiteY86" fmla="*/ 1933303 h 1962694"/>
                <a:gd name="connsiteX87" fmla="*/ 3582489 w 3582489"/>
                <a:gd name="connsiteY87" fmla="*/ 1933303 h 1962694"/>
                <a:gd name="connsiteX88" fmla="*/ 3582489 w 3582489"/>
                <a:gd name="connsiteY88" fmla="*/ 1962694 h 1962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3582489" h="1962694">
                  <a:moveTo>
                    <a:pt x="0" y="0"/>
                  </a:moveTo>
                  <a:lnTo>
                    <a:pt x="91440" y="0"/>
                  </a:lnTo>
                  <a:lnTo>
                    <a:pt x="91440" y="32657"/>
                  </a:lnTo>
                  <a:lnTo>
                    <a:pt x="179614" y="32657"/>
                  </a:lnTo>
                  <a:lnTo>
                    <a:pt x="179614" y="52252"/>
                  </a:lnTo>
                  <a:lnTo>
                    <a:pt x="209006" y="52252"/>
                  </a:lnTo>
                  <a:lnTo>
                    <a:pt x="209006" y="111034"/>
                  </a:lnTo>
                  <a:lnTo>
                    <a:pt x="300446" y="111034"/>
                  </a:lnTo>
                  <a:lnTo>
                    <a:pt x="300446" y="130629"/>
                  </a:lnTo>
                  <a:lnTo>
                    <a:pt x="310243" y="130629"/>
                  </a:lnTo>
                  <a:lnTo>
                    <a:pt x="329837" y="189412"/>
                  </a:lnTo>
                  <a:lnTo>
                    <a:pt x="418011" y="189412"/>
                  </a:lnTo>
                  <a:lnTo>
                    <a:pt x="421277" y="215537"/>
                  </a:lnTo>
                  <a:lnTo>
                    <a:pt x="434340" y="215537"/>
                  </a:lnTo>
                  <a:lnTo>
                    <a:pt x="434340" y="313509"/>
                  </a:lnTo>
                  <a:lnTo>
                    <a:pt x="470263" y="313509"/>
                  </a:lnTo>
                  <a:lnTo>
                    <a:pt x="470263" y="339634"/>
                  </a:lnTo>
                  <a:lnTo>
                    <a:pt x="672737" y="339634"/>
                  </a:lnTo>
                  <a:lnTo>
                    <a:pt x="672737" y="408214"/>
                  </a:lnTo>
                  <a:lnTo>
                    <a:pt x="679269" y="408214"/>
                  </a:lnTo>
                  <a:lnTo>
                    <a:pt x="679269" y="450669"/>
                  </a:lnTo>
                  <a:lnTo>
                    <a:pt x="695597" y="450669"/>
                  </a:lnTo>
                  <a:lnTo>
                    <a:pt x="695597" y="496389"/>
                  </a:lnTo>
                  <a:lnTo>
                    <a:pt x="829491" y="496389"/>
                  </a:lnTo>
                  <a:lnTo>
                    <a:pt x="829491" y="551906"/>
                  </a:lnTo>
                  <a:lnTo>
                    <a:pt x="894806" y="551906"/>
                  </a:lnTo>
                  <a:lnTo>
                    <a:pt x="894806" y="568234"/>
                  </a:lnTo>
                  <a:lnTo>
                    <a:pt x="924197" y="568234"/>
                  </a:lnTo>
                  <a:lnTo>
                    <a:pt x="924197" y="620486"/>
                  </a:lnTo>
                  <a:lnTo>
                    <a:pt x="950323" y="620486"/>
                  </a:lnTo>
                  <a:lnTo>
                    <a:pt x="950323" y="659674"/>
                  </a:lnTo>
                  <a:lnTo>
                    <a:pt x="969917" y="659674"/>
                  </a:lnTo>
                  <a:lnTo>
                    <a:pt x="969917" y="682534"/>
                  </a:lnTo>
                  <a:lnTo>
                    <a:pt x="1129937" y="682534"/>
                  </a:lnTo>
                  <a:lnTo>
                    <a:pt x="1129937" y="754380"/>
                  </a:lnTo>
                  <a:lnTo>
                    <a:pt x="1185454" y="754380"/>
                  </a:lnTo>
                  <a:lnTo>
                    <a:pt x="1185454" y="836023"/>
                  </a:lnTo>
                  <a:lnTo>
                    <a:pt x="1384663" y="836023"/>
                  </a:lnTo>
                  <a:lnTo>
                    <a:pt x="1384663" y="907869"/>
                  </a:lnTo>
                  <a:lnTo>
                    <a:pt x="1400991" y="907869"/>
                  </a:lnTo>
                  <a:lnTo>
                    <a:pt x="1400991" y="933994"/>
                  </a:lnTo>
                  <a:lnTo>
                    <a:pt x="1414054" y="933994"/>
                  </a:lnTo>
                  <a:lnTo>
                    <a:pt x="1414054" y="1012372"/>
                  </a:lnTo>
                  <a:lnTo>
                    <a:pt x="1430383" y="1012372"/>
                  </a:lnTo>
                  <a:lnTo>
                    <a:pt x="1430383" y="1058092"/>
                  </a:lnTo>
                  <a:lnTo>
                    <a:pt x="1518557" y="1058092"/>
                  </a:lnTo>
                  <a:lnTo>
                    <a:pt x="1528354" y="1077686"/>
                  </a:lnTo>
                  <a:lnTo>
                    <a:pt x="1600200" y="1077686"/>
                  </a:lnTo>
                  <a:lnTo>
                    <a:pt x="1600200" y="1129937"/>
                  </a:lnTo>
                  <a:lnTo>
                    <a:pt x="1619794" y="1129937"/>
                  </a:lnTo>
                  <a:lnTo>
                    <a:pt x="1619794" y="1185454"/>
                  </a:lnTo>
                  <a:lnTo>
                    <a:pt x="1629591" y="1185454"/>
                  </a:lnTo>
                  <a:lnTo>
                    <a:pt x="1629591" y="1221377"/>
                  </a:lnTo>
                  <a:lnTo>
                    <a:pt x="1655717" y="1221377"/>
                  </a:lnTo>
                  <a:lnTo>
                    <a:pt x="1652451" y="1263832"/>
                  </a:lnTo>
                  <a:lnTo>
                    <a:pt x="1730829" y="1263832"/>
                  </a:lnTo>
                  <a:lnTo>
                    <a:pt x="1730829" y="1286692"/>
                  </a:lnTo>
                  <a:lnTo>
                    <a:pt x="1864723" y="1286692"/>
                  </a:lnTo>
                  <a:lnTo>
                    <a:pt x="1864723" y="1312817"/>
                  </a:lnTo>
                  <a:lnTo>
                    <a:pt x="1884317" y="1312817"/>
                  </a:lnTo>
                  <a:lnTo>
                    <a:pt x="1884317" y="1355272"/>
                  </a:lnTo>
                  <a:lnTo>
                    <a:pt x="1920240" y="1355272"/>
                  </a:lnTo>
                  <a:lnTo>
                    <a:pt x="1920240" y="1374866"/>
                  </a:lnTo>
                  <a:lnTo>
                    <a:pt x="2096589" y="1378132"/>
                  </a:lnTo>
                  <a:lnTo>
                    <a:pt x="2106386" y="1427117"/>
                  </a:lnTo>
                  <a:lnTo>
                    <a:pt x="2250077" y="1433649"/>
                  </a:lnTo>
                  <a:lnTo>
                    <a:pt x="2250077" y="1459774"/>
                  </a:lnTo>
                  <a:lnTo>
                    <a:pt x="2299063" y="1459774"/>
                  </a:lnTo>
                  <a:lnTo>
                    <a:pt x="2305594" y="1482634"/>
                  </a:lnTo>
                  <a:lnTo>
                    <a:pt x="2331720" y="1482634"/>
                  </a:lnTo>
                  <a:lnTo>
                    <a:pt x="2331720" y="1512026"/>
                  </a:lnTo>
                  <a:lnTo>
                    <a:pt x="2397034" y="1512026"/>
                  </a:lnTo>
                  <a:lnTo>
                    <a:pt x="2397034" y="1557746"/>
                  </a:lnTo>
                  <a:lnTo>
                    <a:pt x="2560320" y="1557746"/>
                  </a:lnTo>
                  <a:lnTo>
                    <a:pt x="2579914" y="1577340"/>
                  </a:lnTo>
                  <a:lnTo>
                    <a:pt x="2609306" y="1577340"/>
                  </a:lnTo>
                  <a:lnTo>
                    <a:pt x="2609306" y="1606732"/>
                  </a:lnTo>
                  <a:lnTo>
                    <a:pt x="2818311" y="1606732"/>
                  </a:lnTo>
                  <a:lnTo>
                    <a:pt x="2818311" y="1665514"/>
                  </a:lnTo>
                  <a:lnTo>
                    <a:pt x="3285309" y="1665514"/>
                  </a:lnTo>
                  <a:lnTo>
                    <a:pt x="3285309" y="1707969"/>
                  </a:lnTo>
                  <a:lnTo>
                    <a:pt x="3337560" y="1707969"/>
                  </a:lnTo>
                  <a:lnTo>
                    <a:pt x="3337560" y="1766752"/>
                  </a:lnTo>
                  <a:lnTo>
                    <a:pt x="3429000" y="1766752"/>
                  </a:lnTo>
                  <a:lnTo>
                    <a:pt x="3429000" y="1819003"/>
                  </a:lnTo>
                  <a:lnTo>
                    <a:pt x="3553097" y="1819003"/>
                  </a:lnTo>
                  <a:lnTo>
                    <a:pt x="3553097" y="1933303"/>
                  </a:lnTo>
                  <a:lnTo>
                    <a:pt x="3582489" y="1933303"/>
                  </a:lnTo>
                  <a:lnTo>
                    <a:pt x="3582489" y="1962694"/>
                  </a:lnTo>
                </a:path>
              </a:pathLst>
            </a:custGeom>
            <a:noFill/>
            <a:ln w="28575">
              <a:solidFill>
                <a:schemeClr val="accent3"/>
              </a:solidFill>
              <a:miter lim="800000"/>
              <a:headEnd/>
              <a:tailEnd/>
            </a:ln>
          </p:spPr>
          <p:txBody>
            <a:bodyPr rtlCol="0" anchor="ctr"/>
            <a:lstStyle/>
            <a:p>
              <a:pPr algn="ctr"/>
              <a:endParaRPr lang="en-US" dirty="0"/>
            </a:p>
          </p:txBody>
        </p:sp>
        <p:sp>
          <p:nvSpPr>
            <p:cNvPr id="438" name="Freeform: Shape 437">
              <a:extLst>
                <a:ext uri="{FF2B5EF4-FFF2-40B4-BE49-F238E27FC236}">
                  <a16:creationId xmlns:a16="http://schemas.microsoft.com/office/drawing/2014/main" id="{78C83F45-16CF-252F-2131-31018DD5865C}"/>
                </a:ext>
              </a:extLst>
            </p:cNvPr>
            <p:cNvSpPr/>
            <p:nvPr/>
          </p:nvSpPr>
          <p:spPr bwMode="auto">
            <a:xfrm>
              <a:off x="10672354" y="4732020"/>
              <a:ext cx="349432" cy="228600"/>
            </a:xfrm>
            <a:custGeom>
              <a:avLst/>
              <a:gdLst>
                <a:gd name="connsiteX0" fmla="*/ 0 w 349432"/>
                <a:gd name="connsiteY0" fmla="*/ 0 h 228600"/>
                <a:gd name="connsiteX1" fmla="*/ 0 w 349432"/>
                <a:gd name="connsiteY1" fmla="*/ 120831 h 228600"/>
                <a:gd name="connsiteX2" fmla="*/ 349432 w 349432"/>
                <a:gd name="connsiteY2" fmla="*/ 120831 h 228600"/>
                <a:gd name="connsiteX3" fmla="*/ 349432 w 349432"/>
                <a:gd name="connsiteY3" fmla="*/ 228600 h 228600"/>
              </a:gdLst>
              <a:ahLst/>
              <a:cxnLst>
                <a:cxn ang="0">
                  <a:pos x="connsiteX0" y="connsiteY0"/>
                </a:cxn>
                <a:cxn ang="0">
                  <a:pos x="connsiteX1" y="connsiteY1"/>
                </a:cxn>
                <a:cxn ang="0">
                  <a:pos x="connsiteX2" y="connsiteY2"/>
                </a:cxn>
                <a:cxn ang="0">
                  <a:pos x="connsiteX3" y="connsiteY3"/>
                </a:cxn>
              </a:cxnLst>
              <a:rect l="l" t="t" r="r" b="b"/>
              <a:pathLst>
                <a:path w="349432" h="228600">
                  <a:moveTo>
                    <a:pt x="0" y="0"/>
                  </a:moveTo>
                  <a:lnTo>
                    <a:pt x="0" y="120831"/>
                  </a:lnTo>
                  <a:lnTo>
                    <a:pt x="349432" y="120831"/>
                  </a:lnTo>
                  <a:lnTo>
                    <a:pt x="349432" y="228600"/>
                  </a:lnTo>
                </a:path>
              </a:pathLst>
            </a:custGeom>
            <a:noFill/>
            <a:ln w="28575">
              <a:solidFill>
                <a:schemeClr val="accent3"/>
              </a:solidFill>
              <a:miter lim="800000"/>
              <a:headEnd/>
              <a:tailEnd/>
            </a:ln>
          </p:spPr>
          <p:txBody>
            <a:bodyPr rtlCol="0" anchor="ctr"/>
            <a:lstStyle/>
            <a:p>
              <a:pPr algn="ctr"/>
              <a:endParaRPr lang="en-US" dirty="0"/>
            </a:p>
          </p:txBody>
        </p:sp>
      </p:grpSp>
      <p:grpSp>
        <p:nvGrpSpPr>
          <p:cNvPr id="439" name="Group 438">
            <a:extLst>
              <a:ext uri="{FF2B5EF4-FFF2-40B4-BE49-F238E27FC236}">
                <a16:creationId xmlns:a16="http://schemas.microsoft.com/office/drawing/2014/main" id="{B5C279DE-BF4B-B560-B8B7-D715862EA8A5}"/>
              </a:ext>
            </a:extLst>
          </p:cNvPr>
          <p:cNvGrpSpPr/>
          <p:nvPr/>
        </p:nvGrpSpPr>
        <p:grpSpPr>
          <a:xfrm>
            <a:off x="7245589" y="2801696"/>
            <a:ext cx="109144" cy="109144"/>
            <a:chOff x="2452222" y="2017636"/>
            <a:chExt cx="109144" cy="109144"/>
          </a:xfrm>
        </p:grpSpPr>
        <p:cxnSp>
          <p:nvCxnSpPr>
            <p:cNvPr id="440" name="Straight Connector 439">
              <a:extLst>
                <a:ext uri="{FF2B5EF4-FFF2-40B4-BE49-F238E27FC236}">
                  <a16:creationId xmlns:a16="http://schemas.microsoft.com/office/drawing/2014/main" id="{7C030E97-1DEB-8911-415B-A0859B4028EF}"/>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41" name="Straight Connector 440">
              <a:extLst>
                <a:ext uri="{FF2B5EF4-FFF2-40B4-BE49-F238E27FC236}">
                  <a16:creationId xmlns:a16="http://schemas.microsoft.com/office/drawing/2014/main" id="{9DFED5A9-C51D-CA1B-503B-B0CF3A11CD2C}"/>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42" name="Group 441">
            <a:extLst>
              <a:ext uri="{FF2B5EF4-FFF2-40B4-BE49-F238E27FC236}">
                <a16:creationId xmlns:a16="http://schemas.microsoft.com/office/drawing/2014/main" id="{D588C75D-A997-C66E-9297-D74ED012D3D3}"/>
              </a:ext>
            </a:extLst>
          </p:cNvPr>
          <p:cNvGrpSpPr/>
          <p:nvPr/>
        </p:nvGrpSpPr>
        <p:grpSpPr>
          <a:xfrm>
            <a:off x="7245589" y="2818025"/>
            <a:ext cx="109144" cy="109144"/>
            <a:chOff x="2452222" y="2017636"/>
            <a:chExt cx="109144" cy="109144"/>
          </a:xfrm>
        </p:grpSpPr>
        <p:cxnSp>
          <p:nvCxnSpPr>
            <p:cNvPr id="443" name="Straight Connector 442">
              <a:extLst>
                <a:ext uri="{FF2B5EF4-FFF2-40B4-BE49-F238E27FC236}">
                  <a16:creationId xmlns:a16="http://schemas.microsoft.com/office/drawing/2014/main" id="{1D87C71D-B8AE-A4DB-06AE-D41529086432}"/>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44" name="Straight Connector 443">
              <a:extLst>
                <a:ext uri="{FF2B5EF4-FFF2-40B4-BE49-F238E27FC236}">
                  <a16:creationId xmlns:a16="http://schemas.microsoft.com/office/drawing/2014/main" id="{B229FE61-7A5C-9866-6813-9FF97B6A7691}"/>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45" name="Group 444">
            <a:extLst>
              <a:ext uri="{FF2B5EF4-FFF2-40B4-BE49-F238E27FC236}">
                <a16:creationId xmlns:a16="http://schemas.microsoft.com/office/drawing/2014/main" id="{C98074B1-F8F0-4316-1E45-9EBB6A5A6567}"/>
              </a:ext>
            </a:extLst>
          </p:cNvPr>
          <p:cNvGrpSpPr/>
          <p:nvPr/>
        </p:nvGrpSpPr>
        <p:grpSpPr>
          <a:xfrm>
            <a:off x="7751775" y="3236037"/>
            <a:ext cx="109144" cy="109144"/>
            <a:chOff x="2452222" y="2017636"/>
            <a:chExt cx="109144" cy="109144"/>
          </a:xfrm>
        </p:grpSpPr>
        <p:cxnSp>
          <p:nvCxnSpPr>
            <p:cNvPr id="446" name="Straight Connector 445">
              <a:extLst>
                <a:ext uri="{FF2B5EF4-FFF2-40B4-BE49-F238E27FC236}">
                  <a16:creationId xmlns:a16="http://schemas.microsoft.com/office/drawing/2014/main" id="{4A2414F3-F1A6-BB29-1D78-01CE00284C49}"/>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47" name="Straight Connector 446">
              <a:extLst>
                <a:ext uri="{FF2B5EF4-FFF2-40B4-BE49-F238E27FC236}">
                  <a16:creationId xmlns:a16="http://schemas.microsoft.com/office/drawing/2014/main" id="{523FE15A-CBA5-39F3-39DA-E7A4D9254429}"/>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48" name="Group 447">
            <a:extLst>
              <a:ext uri="{FF2B5EF4-FFF2-40B4-BE49-F238E27FC236}">
                <a16:creationId xmlns:a16="http://schemas.microsoft.com/office/drawing/2014/main" id="{9728CEEE-BA39-FCF9-DCDE-860490CBEFE7}"/>
              </a:ext>
            </a:extLst>
          </p:cNvPr>
          <p:cNvGrpSpPr/>
          <p:nvPr/>
        </p:nvGrpSpPr>
        <p:grpSpPr>
          <a:xfrm>
            <a:off x="7885669" y="3285023"/>
            <a:ext cx="109144" cy="109144"/>
            <a:chOff x="2452222" y="2017636"/>
            <a:chExt cx="109144" cy="109144"/>
          </a:xfrm>
        </p:grpSpPr>
        <p:cxnSp>
          <p:nvCxnSpPr>
            <p:cNvPr id="449" name="Straight Connector 448">
              <a:extLst>
                <a:ext uri="{FF2B5EF4-FFF2-40B4-BE49-F238E27FC236}">
                  <a16:creationId xmlns:a16="http://schemas.microsoft.com/office/drawing/2014/main" id="{D27C5EE4-0309-7E48-7A4B-3BB74464F157}"/>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50" name="Straight Connector 449">
              <a:extLst>
                <a:ext uri="{FF2B5EF4-FFF2-40B4-BE49-F238E27FC236}">
                  <a16:creationId xmlns:a16="http://schemas.microsoft.com/office/drawing/2014/main" id="{6BFED60A-A626-C257-1CBC-7D90C0A2BC04}"/>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51" name="Group 450">
            <a:extLst>
              <a:ext uri="{FF2B5EF4-FFF2-40B4-BE49-F238E27FC236}">
                <a16:creationId xmlns:a16="http://schemas.microsoft.com/office/drawing/2014/main" id="{DB107050-B28F-6B1F-129C-1412901720A4}"/>
              </a:ext>
            </a:extLst>
          </p:cNvPr>
          <p:cNvGrpSpPr/>
          <p:nvPr/>
        </p:nvGrpSpPr>
        <p:grpSpPr>
          <a:xfrm>
            <a:off x="8205709" y="3523420"/>
            <a:ext cx="109144" cy="109144"/>
            <a:chOff x="2452222" y="2017636"/>
            <a:chExt cx="109144" cy="109144"/>
          </a:xfrm>
        </p:grpSpPr>
        <p:cxnSp>
          <p:nvCxnSpPr>
            <p:cNvPr id="452" name="Straight Connector 451">
              <a:extLst>
                <a:ext uri="{FF2B5EF4-FFF2-40B4-BE49-F238E27FC236}">
                  <a16:creationId xmlns:a16="http://schemas.microsoft.com/office/drawing/2014/main" id="{6BB558B6-7CE1-B08B-DF8C-0A0B9ECE983D}"/>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53" name="Straight Connector 452">
              <a:extLst>
                <a:ext uri="{FF2B5EF4-FFF2-40B4-BE49-F238E27FC236}">
                  <a16:creationId xmlns:a16="http://schemas.microsoft.com/office/drawing/2014/main" id="{3A32DCE8-979B-8945-3868-240B20D79B1A}"/>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54" name="Group 453">
            <a:extLst>
              <a:ext uri="{FF2B5EF4-FFF2-40B4-BE49-F238E27FC236}">
                <a16:creationId xmlns:a16="http://schemas.microsoft.com/office/drawing/2014/main" id="{75C0EE79-9815-ED5D-467D-F278FD7B0AA2}"/>
              </a:ext>
            </a:extLst>
          </p:cNvPr>
          <p:cNvGrpSpPr/>
          <p:nvPr/>
        </p:nvGrpSpPr>
        <p:grpSpPr>
          <a:xfrm>
            <a:off x="8689035" y="4003480"/>
            <a:ext cx="109144" cy="109144"/>
            <a:chOff x="2452222" y="2017636"/>
            <a:chExt cx="109144" cy="109144"/>
          </a:xfrm>
        </p:grpSpPr>
        <p:cxnSp>
          <p:nvCxnSpPr>
            <p:cNvPr id="455" name="Straight Connector 454">
              <a:extLst>
                <a:ext uri="{FF2B5EF4-FFF2-40B4-BE49-F238E27FC236}">
                  <a16:creationId xmlns:a16="http://schemas.microsoft.com/office/drawing/2014/main" id="{247A2DF2-5DA1-EA27-48B5-2206AAA2496D}"/>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56" name="Straight Connector 455">
              <a:extLst>
                <a:ext uri="{FF2B5EF4-FFF2-40B4-BE49-F238E27FC236}">
                  <a16:creationId xmlns:a16="http://schemas.microsoft.com/office/drawing/2014/main" id="{322C746F-2A52-82CC-C14E-4B3AA54798B5}"/>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57" name="Group 456">
            <a:extLst>
              <a:ext uri="{FF2B5EF4-FFF2-40B4-BE49-F238E27FC236}">
                <a16:creationId xmlns:a16="http://schemas.microsoft.com/office/drawing/2014/main" id="{CB80948B-F582-B955-9BF0-54458ADFE7F8}"/>
              </a:ext>
            </a:extLst>
          </p:cNvPr>
          <p:cNvGrpSpPr/>
          <p:nvPr/>
        </p:nvGrpSpPr>
        <p:grpSpPr>
          <a:xfrm>
            <a:off x="9142969" y="4173298"/>
            <a:ext cx="109144" cy="109144"/>
            <a:chOff x="2452222" y="2017636"/>
            <a:chExt cx="109144" cy="109144"/>
          </a:xfrm>
        </p:grpSpPr>
        <p:cxnSp>
          <p:nvCxnSpPr>
            <p:cNvPr id="458" name="Straight Connector 457">
              <a:extLst>
                <a:ext uri="{FF2B5EF4-FFF2-40B4-BE49-F238E27FC236}">
                  <a16:creationId xmlns:a16="http://schemas.microsoft.com/office/drawing/2014/main" id="{35BF5396-FE95-D69B-478E-A98C40BF6341}"/>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59" name="Straight Connector 458">
              <a:extLst>
                <a:ext uri="{FF2B5EF4-FFF2-40B4-BE49-F238E27FC236}">
                  <a16:creationId xmlns:a16="http://schemas.microsoft.com/office/drawing/2014/main" id="{BB8370DE-0593-E3CA-D5CE-1E548009B2A8}"/>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0" name="Group 459">
            <a:extLst>
              <a:ext uri="{FF2B5EF4-FFF2-40B4-BE49-F238E27FC236}">
                <a16:creationId xmlns:a16="http://schemas.microsoft.com/office/drawing/2014/main" id="{5FF41552-FBD0-6043-2B14-FF56804E19F2}"/>
              </a:ext>
            </a:extLst>
          </p:cNvPr>
          <p:cNvGrpSpPr/>
          <p:nvPr/>
        </p:nvGrpSpPr>
        <p:grpSpPr>
          <a:xfrm>
            <a:off x="9400960" y="4254941"/>
            <a:ext cx="109144" cy="109144"/>
            <a:chOff x="2452222" y="2017636"/>
            <a:chExt cx="109144" cy="109144"/>
          </a:xfrm>
        </p:grpSpPr>
        <p:cxnSp>
          <p:nvCxnSpPr>
            <p:cNvPr id="461" name="Straight Connector 460">
              <a:extLst>
                <a:ext uri="{FF2B5EF4-FFF2-40B4-BE49-F238E27FC236}">
                  <a16:creationId xmlns:a16="http://schemas.microsoft.com/office/drawing/2014/main" id="{618BE25D-A3F8-1099-65CA-7E8DDC60DD6C}"/>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62" name="Straight Connector 461">
              <a:extLst>
                <a:ext uri="{FF2B5EF4-FFF2-40B4-BE49-F238E27FC236}">
                  <a16:creationId xmlns:a16="http://schemas.microsoft.com/office/drawing/2014/main" id="{A017F4A7-7468-C0D0-E8C8-4FA222F36DF2}"/>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3" name="Group 462">
            <a:extLst>
              <a:ext uri="{FF2B5EF4-FFF2-40B4-BE49-F238E27FC236}">
                <a16:creationId xmlns:a16="http://schemas.microsoft.com/office/drawing/2014/main" id="{1F556014-9376-A871-6021-52A65E0117A8}"/>
              </a:ext>
            </a:extLst>
          </p:cNvPr>
          <p:cNvGrpSpPr/>
          <p:nvPr/>
        </p:nvGrpSpPr>
        <p:grpSpPr>
          <a:xfrm>
            <a:off x="9590372" y="4310458"/>
            <a:ext cx="109144" cy="109144"/>
            <a:chOff x="2452222" y="2017636"/>
            <a:chExt cx="109144" cy="109144"/>
          </a:xfrm>
        </p:grpSpPr>
        <p:cxnSp>
          <p:nvCxnSpPr>
            <p:cNvPr id="464" name="Straight Connector 463">
              <a:extLst>
                <a:ext uri="{FF2B5EF4-FFF2-40B4-BE49-F238E27FC236}">
                  <a16:creationId xmlns:a16="http://schemas.microsoft.com/office/drawing/2014/main" id="{1A02D2F4-EDA4-C9EF-AE95-CC611902C623}"/>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3DBC140C-6906-7332-A007-89EE99B2C82B}"/>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6" name="Group 465">
            <a:extLst>
              <a:ext uri="{FF2B5EF4-FFF2-40B4-BE49-F238E27FC236}">
                <a16:creationId xmlns:a16="http://schemas.microsoft.com/office/drawing/2014/main" id="{EE581ABD-910B-D82A-9838-2E4B7AEF1B4D}"/>
              </a:ext>
            </a:extLst>
          </p:cNvPr>
          <p:cNvGrpSpPr/>
          <p:nvPr/>
        </p:nvGrpSpPr>
        <p:grpSpPr>
          <a:xfrm>
            <a:off x="9636092" y="4343115"/>
            <a:ext cx="109144" cy="109144"/>
            <a:chOff x="2452222" y="2017636"/>
            <a:chExt cx="109144" cy="109144"/>
          </a:xfrm>
        </p:grpSpPr>
        <p:cxnSp>
          <p:nvCxnSpPr>
            <p:cNvPr id="467" name="Straight Connector 466">
              <a:extLst>
                <a:ext uri="{FF2B5EF4-FFF2-40B4-BE49-F238E27FC236}">
                  <a16:creationId xmlns:a16="http://schemas.microsoft.com/office/drawing/2014/main" id="{14BA70AC-B12F-1901-FCE5-38E6A9EBC83E}"/>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37125A6B-3525-93AC-6A53-6DD4386FBD8A}"/>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69" name="Group 468">
            <a:extLst>
              <a:ext uri="{FF2B5EF4-FFF2-40B4-BE49-F238E27FC236}">
                <a16:creationId xmlns:a16="http://schemas.microsoft.com/office/drawing/2014/main" id="{BEDDF81E-6029-12BB-76B9-BC39A0A2AC54}"/>
              </a:ext>
            </a:extLst>
          </p:cNvPr>
          <p:cNvGrpSpPr/>
          <p:nvPr/>
        </p:nvGrpSpPr>
        <p:grpSpPr>
          <a:xfrm>
            <a:off x="9861427" y="4408429"/>
            <a:ext cx="109144" cy="109144"/>
            <a:chOff x="2452222" y="2017636"/>
            <a:chExt cx="109144" cy="109144"/>
          </a:xfrm>
        </p:grpSpPr>
        <p:cxnSp>
          <p:nvCxnSpPr>
            <p:cNvPr id="470" name="Straight Connector 469">
              <a:extLst>
                <a:ext uri="{FF2B5EF4-FFF2-40B4-BE49-F238E27FC236}">
                  <a16:creationId xmlns:a16="http://schemas.microsoft.com/office/drawing/2014/main" id="{E82FEA29-72C3-10A3-244C-368B07FE4151}"/>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71" name="Straight Connector 470">
              <a:extLst>
                <a:ext uri="{FF2B5EF4-FFF2-40B4-BE49-F238E27FC236}">
                  <a16:creationId xmlns:a16="http://schemas.microsoft.com/office/drawing/2014/main" id="{C4436118-DFC4-9112-8AED-15AB9DC86A2E}"/>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2" name="Group 471">
            <a:extLst>
              <a:ext uri="{FF2B5EF4-FFF2-40B4-BE49-F238E27FC236}">
                <a16:creationId xmlns:a16="http://schemas.microsoft.com/office/drawing/2014/main" id="{2B27AD8C-D9CE-778B-D451-C3CB9B27D045}"/>
              </a:ext>
            </a:extLst>
          </p:cNvPr>
          <p:cNvGrpSpPr/>
          <p:nvPr/>
        </p:nvGrpSpPr>
        <p:grpSpPr>
          <a:xfrm>
            <a:off x="10063901" y="4408429"/>
            <a:ext cx="109144" cy="109144"/>
            <a:chOff x="2452222" y="2017636"/>
            <a:chExt cx="109144" cy="109144"/>
          </a:xfrm>
        </p:grpSpPr>
        <p:cxnSp>
          <p:nvCxnSpPr>
            <p:cNvPr id="473" name="Straight Connector 472">
              <a:extLst>
                <a:ext uri="{FF2B5EF4-FFF2-40B4-BE49-F238E27FC236}">
                  <a16:creationId xmlns:a16="http://schemas.microsoft.com/office/drawing/2014/main" id="{62A8E2B0-35CF-F038-3222-843694B81345}"/>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74" name="Straight Connector 473">
              <a:extLst>
                <a:ext uri="{FF2B5EF4-FFF2-40B4-BE49-F238E27FC236}">
                  <a16:creationId xmlns:a16="http://schemas.microsoft.com/office/drawing/2014/main" id="{830E2DB0-1130-E988-290F-39CAB8558779}"/>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5" name="Group 474">
            <a:extLst>
              <a:ext uri="{FF2B5EF4-FFF2-40B4-BE49-F238E27FC236}">
                <a16:creationId xmlns:a16="http://schemas.microsoft.com/office/drawing/2014/main" id="{8930A11F-BE01-3AB8-CC28-EFE02EC0D572}"/>
              </a:ext>
            </a:extLst>
          </p:cNvPr>
          <p:cNvGrpSpPr/>
          <p:nvPr/>
        </p:nvGrpSpPr>
        <p:grpSpPr>
          <a:xfrm>
            <a:off x="10109621" y="4408429"/>
            <a:ext cx="109144" cy="109144"/>
            <a:chOff x="2452222" y="2017636"/>
            <a:chExt cx="109144" cy="109144"/>
          </a:xfrm>
        </p:grpSpPr>
        <p:cxnSp>
          <p:nvCxnSpPr>
            <p:cNvPr id="476" name="Straight Connector 475">
              <a:extLst>
                <a:ext uri="{FF2B5EF4-FFF2-40B4-BE49-F238E27FC236}">
                  <a16:creationId xmlns:a16="http://schemas.microsoft.com/office/drawing/2014/main" id="{6AE49EBA-880A-746A-88CD-F34271A095B0}"/>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77" name="Straight Connector 476">
              <a:extLst>
                <a:ext uri="{FF2B5EF4-FFF2-40B4-BE49-F238E27FC236}">
                  <a16:creationId xmlns:a16="http://schemas.microsoft.com/office/drawing/2014/main" id="{CC33F823-942F-6DBF-0BE8-D34F24720D48}"/>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78" name="Group 477">
            <a:extLst>
              <a:ext uri="{FF2B5EF4-FFF2-40B4-BE49-F238E27FC236}">
                <a16:creationId xmlns:a16="http://schemas.microsoft.com/office/drawing/2014/main" id="{701950B5-40BA-2C3D-0A15-8427EF72B565}"/>
              </a:ext>
            </a:extLst>
          </p:cNvPr>
          <p:cNvGrpSpPr/>
          <p:nvPr/>
        </p:nvGrpSpPr>
        <p:grpSpPr>
          <a:xfrm>
            <a:off x="10145544" y="4408429"/>
            <a:ext cx="109144" cy="109144"/>
            <a:chOff x="2452222" y="2017636"/>
            <a:chExt cx="109144" cy="109144"/>
          </a:xfrm>
        </p:grpSpPr>
        <p:cxnSp>
          <p:nvCxnSpPr>
            <p:cNvPr id="479" name="Straight Connector 478">
              <a:extLst>
                <a:ext uri="{FF2B5EF4-FFF2-40B4-BE49-F238E27FC236}">
                  <a16:creationId xmlns:a16="http://schemas.microsoft.com/office/drawing/2014/main" id="{BD545B23-2183-6CB7-9713-43B98A4D334C}"/>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2F308925-CD9C-F79F-223D-4028F2B3D727}"/>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1" name="Group 480">
            <a:extLst>
              <a:ext uri="{FF2B5EF4-FFF2-40B4-BE49-F238E27FC236}">
                <a16:creationId xmlns:a16="http://schemas.microsoft.com/office/drawing/2014/main" id="{1661AAA6-3AB2-D2E2-0C35-BD29376288A2}"/>
              </a:ext>
            </a:extLst>
          </p:cNvPr>
          <p:cNvGrpSpPr/>
          <p:nvPr/>
        </p:nvGrpSpPr>
        <p:grpSpPr>
          <a:xfrm>
            <a:off x="10331690" y="4457415"/>
            <a:ext cx="109144" cy="109144"/>
            <a:chOff x="2452222" y="2017636"/>
            <a:chExt cx="109144" cy="109144"/>
          </a:xfrm>
        </p:grpSpPr>
        <p:cxnSp>
          <p:nvCxnSpPr>
            <p:cNvPr id="482" name="Straight Connector 481">
              <a:extLst>
                <a:ext uri="{FF2B5EF4-FFF2-40B4-BE49-F238E27FC236}">
                  <a16:creationId xmlns:a16="http://schemas.microsoft.com/office/drawing/2014/main" id="{AAD8EC81-8FFE-242E-C6F5-87DAF11B4AC4}"/>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83" name="Straight Connector 482">
              <a:extLst>
                <a:ext uri="{FF2B5EF4-FFF2-40B4-BE49-F238E27FC236}">
                  <a16:creationId xmlns:a16="http://schemas.microsoft.com/office/drawing/2014/main" id="{55432C17-99C9-B522-613E-CDB6EB9996A4}"/>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4" name="Group 483">
            <a:extLst>
              <a:ext uri="{FF2B5EF4-FFF2-40B4-BE49-F238E27FC236}">
                <a16:creationId xmlns:a16="http://schemas.microsoft.com/office/drawing/2014/main" id="{1D191D9B-7015-DB76-D1D7-2F29676E3D2D}"/>
              </a:ext>
            </a:extLst>
          </p:cNvPr>
          <p:cNvGrpSpPr/>
          <p:nvPr/>
        </p:nvGrpSpPr>
        <p:grpSpPr>
          <a:xfrm>
            <a:off x="10527633" y="4558652"/>
            <a:ext cx="109144" cy="109144"/>
            <a:chOff x="2452222" y="2017636"/>
            <a:chExt cx="109144" cy="109144"/>
          </a:xfrm>
        </p:grpSpPr>
        <p:cxnSp>
          <p:nvCxnSpPr>
            <p:cNvPr id="485" name="Straight Connector 484">
              <a:extLst>
                <a:ext uri="{FF2B5EF4-FFF2-40B4-BE49-F238E27FC236}">
                  <a16:creationId xmlns:a16="http://schemas.microsoft.com/office/drawing/2014/main" id="{30B1E494-A99A-9BB8-7FC7-4BC40960E188}"/>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86" name="Straight Connector 485">
              <a:extLst>
                <a:ext uri="{FF2B5EF4-FFF2-40B4-BE49-F238E27FC236}">
                  <a16:creationId xmlns:a16="http://schemas.microsoft.com/office/drawing/2014/main" id="{CEC22752-E163-E71E-3E0A-65A4075A3A37}"/>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87" name="Group 486">
            <a:extLst>
              <a:ext uri="{FF2B5EF4-FFF2-40B4-BE49-F238E27FC236}">
                <a16:creationId xmlns:a16="http://schemas.microsoft.com/office/drawing/2014/main" id="{350EA0FD-5D29-63FF-484A-6356C865AE7B}"/>
              </a:ext>
            </a:extLst>
          </p:cNvPr>
          <p:cNvGrpSpPr/>
          <p:nvPr/>
        </p:nvGrpSpPr>
        <p:grpSpPr>
          <a:xfrm>
            <a:off x="10573353" y="4558652"/>
            <a:ext cx="109144" cy="109144"/>
            <a:chOff x="2452222" y="2017636"/>
            <a:chExt cx="109144" cy="109144"/>
          </a:xfrm>
        </p:grpSpPr>
        <p:cxnSp>
          <p:nvCxnSpPr>
            <p:cNvPr id="488" name="Straight Connector 487">
              <a:extLst>
                <a:ext uri="{FF2B5EF4-FFF2-40B4-BE49-F238E27FC236}">
                  <a16:creationId xmlns:a16="http://schemas.microsoft.com/office/drawing/2014/main" id="{D2F2FC8E-BDA9-6F36-5A0A-F4534896F5A7}"/>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89" name="Straight Connector 488">
              <a:extLst>
                <a:ext uri="{FF2B5EF4-FFF2-40B4-BE49-F238E27FC236}">
                  <a16:creationId xmlns:a16="http://schemas.microsoft.com/office/drawing/2014/main" id="{B43FDEFE-9EF1-9384-1123-4BB53C7EB5F8}"/>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aphicFrame>
        <p:nvGraphicFramePr>
          <p:cNvPr id="490" name="Table 328">
            <a:extLst>
              <a:ext uri="{FF2B5EF4-FFF2-40B4-BE49-F238E27FC236}">
                <a16:creationId xmlns:a16="http://schemas.microsoft.com/office/drawing/2014/main" id="{3283A497-5ACA-E99B-591B-1E8938842A72}"/>
              </a:ext>
            </a:extLst>
          </p:cNvPr>
          <p:cNvGraphicFramePr>
            <a:graphicFrameLocks noGrp="1"/>
          </p:cNvGraphicFramePr>
          <p:nvPr>
            <p:extLst>
              <p:ext uri="{D42A27DB-BD31-4B8C-83A1-F6EECF244321}">
                <p14:modId xmlns:p14="http://schemas.microsoft.com/office/powerpoint/2010/main" val="2259617723"/>
              </p:ext>
            </p:extLst>
          </p:nvPr>
        </p:nvGraphicFramePr>
        <p:xfrm>
          <a:off x="6170182" y="5370501"/>
          <a:ext cx="5799787" cy="914400"/>
        </p:xfrm>
        <a:graphic>
          <a:graphicData uri="http://schemas.openxmlformats.org/drawingml/2006/table">
            <a:tbl>
              <a:tblPr firstRow="1" bandRow="1">
                <a:tableStyleId>{93296810-A885-4BE3-A3E7-6D5BEEA58F35}</a:tableStyleId>
              </a:tblPr>
              <a:tblGrid>
                <a:gridCol w="822960">
                  <a:extLst>
                    <a:ext uri="{9D8B030D-6E8A-4147-A177-3AD203B41FA5}">
                      <a16:colId xmlns:a16="http://schemas.microsoft.com/office/drawing/2014/main" val="1224491354"/>
                    </a:ext>
                  </a:extLst>
                </a:gridCol>
                <a:gridCol w="337939">
                  <a:extLst>
                    <a:ext uri="{9D8B030D-6E8A-4147-A177-3AD203B41FA5}">
                      <a16:colId xmlns:a16="http://schemas.microsoft.com/office/drawing/2014/main" val="2522724971"/>
                    </a:ext>
                  </a:extLst>
                </a:gridCol>
                <a:gridCol w="515432">
                  <a:extLst>
                    <a:ext uri="{9D8B030D-6E8A-4147-A177-3AD203B41FA5}">
                      <a16:colId xmlns:a16="http://schemas.microsoft.com/office/drawing/2014/main" val="1091399117"/>
                    </a:ext>
                  </a:extLst>
                </a:gridCol>
                <a:gridCol w="515432">
                  <a:extLst>
                    <a:ext uri="{9D8B030D-6E8A-4147-A177-3AD203B41FA5}">
                      <a16:colId xmlns:a16="http://schemas.microsoft.com/office/drawing/2014/main" val="3603545890"/>
                    </a:ext>
                  </a:extLst>
                </a:gridCol>
                <a:gridCol w="515432">
                  <a:extLst>
                    <a:ext uri="{9D8B030D-6E8A-4147-A177-3AD203B41FA5}">
                      <a16:colId xmlns:a16="http://schemas.microsoft.com/office/drawing/2014/main" val="2148817452"/>
                    </a:ext>
                  </a:extLst>
                </a:gridCol>
                <a:gridCol w="515432">
                  <a:extLst>
                    <a:ext uri="{9D8B030D-6E8A-4147-A177-3AD203B41FA5}">
                      <a16:colId xmlns:a16="http://schemas.microsoft.com/office/drawing/2014/main" val="440035347"/>
                    </a:ext>
                  </a:extLst>
                </a:gridCol>
                <a:gridCol w="515432">
                  <a:extLst>
                    <a:ext uri="{9D8B030D-6E8A-4147-A177-3AD203B41FA5}">
                      <a16:colId xmlns:a16="http://schemas.microsoft.com/office/drawing/2014/main" val="1985705510"/>
                    </a:ext>
                  </a:extLst>
                </a:gridCol>
                <a:gridCol w="515432">
                  <a:extLst>
                    <a:ext uri="{9D8B030D-6E8A-4147-A177-3AD203B41FA5}">
                      <a16:colId xmlns:a16="http://schemas.microsoft.com/office/drawing/2014/main" val="676937301"/>
                    </a:ext>
                  </a:extLst>
                </a:gridCol>
                <a:gridCol w="515432">
                  <a:extLst>
                    <a:ext uri="{9D8B030D-6E8A-4147-A177-3AD203B41FA5}">
                      <a16:colId xmlns:a16="http://schemas.microsoft.com/office/drawing/2014/main" val="1221402804"/>
                    </a:ext>
                  </a:extLst>
                </a:gridCol>
                <a:gridCol w="515432">
                  <a:extLst>
                    <a:ext uri="{9D8B030D-6E8A-4147-A177-3AD203B41FA5}">
                      <a16:colId xmlns:a16="http://schemas.microsoft.com/office/drawing/2014/main" val="387080817"/>
                    </a:ext>
                  </a:extLst>
                </a:gridCol>
                <a:gridCol w="515432">
                  <a:extLst>
                    <a:ext uri="{9D8B030D-6E8A-4147-A177-3AD203B41FA5}">
                      <a16:colId xmlns:a16="http://schemas.microsoft.com/office/drawing/2014/main" val="2616912207"/>
                    </a:ext>
                  </a:extLst>
                </a:gridCol>
              </a:tblGrid>
              <a:tr h="162501">
                <a:tc>
                  <a:txBody>
                    <a:bodyPr/>
                    <a:lstStyle/>
                    <a:p>
                      <a:pPr algn="r"/>
                      <a:r>
                        <a:rPr lang="en-US" sz="1200" b="1" dirty="0">
                          <a:solidFill>
                            <a:schemeClr val="bg1"/>
                          </a:solidFill>
                          <a:latin typeface="Calibri" panose="020F0502020204030204" pitchFamily="34" charset="0"/>
                          <a:cs typeface="Calibri" panose="020F0502020204030204" pitchFamily="34" charset="0"/>
                        </a:rPr>
                        <a:t>Patients at Risk, 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04295720"/>
                  </a:ext>
                </a:extLst>
              </a:tr>
              <a:tr h="160759">
                <a:tc>
                  <a:txBody>
                    <a:bodyPr/>
                    <a:lstStyle/>
                    <a:p>
                      <a:pPr algn="r"/>
                      <a:r>
                        <a:rPr lang="en-US" sz="1200" b="1" dirty="0">
                          <a:solidFill>
                            <a:schemeClr val="accent1"/>
                          </a:solidFill>
                          <a:latin typeface="Calibri" panose="020F0502020204030204" pitchFamily="34" charset="0"/>
                          <a:cs typeface="Calibri" panose="020F0502020204030204" pitchFamily="34" charset="0"/>
                        </a:rPr>
                        <a:t>Osimertinib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104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95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82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71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56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43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63484500"/>
                  </a:ext>
                </a:extLst>
              </a:tr>
              <a:tr h="325984">
                <a:tc>
                  <a:txBody>
                    <a:bodyPr/>
                    <a:lstStyle/>
                    <a:p>
                      <a:pPr algn="r"/>
                      <a:r>
                        <a:rPr lang="en-US" sz="1200" b="1" dirty="0">
                          <a:solidFill>
                            <a:schemeClr val="accent3"/>
                          </a:solidFill>
                          <a:latin typeface="Calibri" panose="020F0502020204030204" pitchFamily="34" charset="0"/>
                          <a:cs typeface="Calibri" panose="020F0502020204030204" pitchFamily="34" charset="0"/>
                        </a:rPr>
                        <a:t>First-gen EGFR TKI</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103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82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65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47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33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23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34639936"/>
                  </a:ext>
                </a:extLst>
              </a:tr>
            </a:tbl>
          </a:graphicData>
        </a:graphic>
      </p:graphicFrame>
      <p:grpSp>
        <p:nvGrpSpPr>
          <p:cNvPr id="2" name="Group 1">
            <a:extLst>
              <a:ext uri="{FF2B5EF4-FFF2-40B4-BE49-F238E27FC236}">
                <a16:creationId xmlns:a16="http://schemas.microsoft.com/office/drawing/2014/main" id="{00C41457-00C2-356B-FBD6-4876B6B154DE}"/>
              </a:ext>
            </a:extLst>
          </p:cNvPr>
          <p:cNvGrpSpPr/>
          <p:nvPr/>
        </p:nvGrpSpPr>
        <p:grpSpPr>
          <a:xfrm>
            <a:off x="4326499" y="4399410"/>
            <a:ext cx="109144" cy="109144"/>
            <a:chOff x="2447673" y="2017636"/>
            <a:chExt cx="109144" cy="109144"/>
          </a:xfrm>
        </p:grpSpPr>
        <p:cxnSp>
          <p:nvCxnSpPr>
            <p:cNvPr id="13" name="Straight Connector 12">
              <a:extLst>
                <a:ext uri="{FF2B5EF4-FFF2-40B4-BE49-F238E27FC236}">
                  <a16:creationId xmlns:a16="http://schemas.microsoft.com/office/drawing/2014/main" id="{FCDC8E61-5AA8-245B-ED25-301C9B4C90A2}"/>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955C48B6-2705-90D4-C29F-E2BC311E8049}"/>
                </a:ext>
              </a:extLst>
            </p:cNvPr>
            <p:cNvCxnSpPr>
              <a:cxnSpLocks/>
            </p:cNvCxnSpPr>
            <p:nvPr/>
          </p:nvCxnSpPr>
          <p:spPr bwMode="auto">
            <a:xfrm rot="16200000">
              <a:off x="2502245"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B98FFA3D-D29B-4EB4-8FBE-FBAC5409B11F}"/>
              </a:ext>
            </a:extLst>
          </p:cNvPr>
          <p:cNvGrpSpPr/>
          <p:nvPr/>
        </p:nvGrpSpPr>
        <p:grpSpPr>
          <a:xfrm>
            <a:off x="3838272" y="3546832"/>
            <a:ext cx="109144" cy="109144"/>
            <a:chOff x="2452222" y="2017636"/>
            <a:chExt cx="109144" cy="109144"/>
          </a:xfrm>
        </p:grpSpPr>
        <p:cxnSp>
          <p:nvCxnSpPr>
            <p:cNvPr id="19" name="Straight Connector 18">
              <a:extLst>
                <a:ext uri="{FF2B5EF4-FFF2-40B4-BE49-F238E27FC236}">
                  <a16:creationId xmlns:a16="http://schemas.microsoft.com/office/drawing/2014/main" id="{5A83BD8D-1111-A33E-4938-3FFAD5F3C219}"/>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E986D5FA-1158-7ABA-7CB4-F97BBD905822}"/>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1" name="Group 20">
            <a:extLst>
              <a:ext uri="{FF2B5EF4-FFF2-40B4-BE49-F238E27FC236}">
                <a16:creationId xmlns:a16="http://schemas.microsoft.com/office/drawing/2014/main" id="{DAC21F1C-B6BB-694B-8FFE-2F483B6A2F6D}"/>
              </a:ext>
            </a:extLst>
          </p:cNvPr>
          <p:cNvGrpSpPr/>
          <p:nvPr/>
        </p:nvGrpSpPr>
        <p:grpSpPr>
          <a:xfrm>
            <a:off x="4076737" y="3656109"/>
            <a:ext cx="109144" cy="109144"/>
            <a:chOff x="2452222" y="2017636"/>
            <a:chExt cx="109144" cy="109144"/>
          </a:xfrm>
        </p:grpSpPr>
        <p:cxnSp>
          <p:nvCxnSpPr>
            <p:cNvPr id="22" name="Straight Connector 21">
              <a:extLst>
                <a:ext uri="{FF2B5EF4-FFF2-40B4-BE49-F238E27FC236}">
                  <a16:creationId xmlns:a16="http://schemas.microsoft.com/office/drawing/2014/main" id="{B9186A0A-8A6E-E4B3-4380-2FE3B6871B0E}"/>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39E3EF93-AFB4-CF04-2123-640DCDBA43D3}"/>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4" name="Group 23">
            <a:extLst>
              <a:ext uri="{FF2B5EF4-FFF2-40B4-BE49-F238E27FC236}">
                <a16:creationId xmlns:a16="http://schemas.microsoft.com/office/drawing/2014/main" id="{8661C9BE-57B7-BB33-7D8C-DCE5019DE8A5}"/>
              </a:ext>
            </a:extLst>
          </p:cNvPr>
          <p:cNvGrpSpPr/>
          <p:nvPr/>
        </p:nvGrpSpPr>
        <p:grpSpPr>
          <a:xfrm>
            <a:off x="4349647" y="3692403"/>
            <a:ext cx="109144" cy="109144"/>
            <a:chOff x="2452222" y="2017636"/>
            <a:chExt cx="109144" cy="109144"/>
          </a:xfrm>
        </p:grpSpPr>
        <p:cxnSp>
          <p:nvCxnSpPr>
            <p:cNvPr id="25" name="Straight Connector 24">
              <a:extLst>
                <a:ext uri="{FF2B5EF4-FFF2-40B4-BE49-F238E27FC236}">
                  <a16:creationId xmlns:a16="http://schemas.microsoft.com/office/drawing/2014/main" id="{10D7A49D-FD92-9564-3C5F-0BAE767DAE87}"/>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B9FAAD2-48C2-BBEE-F978-11CB94174C57}"/>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7" name="Group 26">
            <a:extLst>
              <a:ext uri="{FF2B5EF4-FFF2-40B4-BE49-F238E27FC236}">
                <a16:creationId xmlns:a16="http://schemas.microsoft.com/office/drawing/2014/main" id="{C196B6AE-877D-0A6C-4595-E9B214D613DB}"/>
              </a:ext>
            </a:extLst>
          </p:cNvPr>
          <p:cNvGrpSpPr/>
          <p:nvPr/>
        </p:nvGrpSpPr>
        <p:grpSpPr>
          <a:xfrm>
            <a:off x="10586004" y="4563479"/>
            <a:ext cx="109144" cy="109144"/>
            <a:chOff x="2452222" y="2017636"/>
            <a:chExt cx="109144" cy="109144"/>
          </a:xfrm>
        </p:grpSpPr>
        <p:cxnSp>
          <p:nvCxnSpPr>
            <p:cNvPr id="491" name="Straight Connector 490">
              <a:extLst>
                <a:ext uri="{FF2B5EF4-FFF2-40B4-BE49-F238E27FC236}">
                  <a16:creationId xmlns:a16="http://schemas.microsoft.com/office/drawing/2014/main" id="{A21ECADB-7773-6F3E-65BA-FDEF2CE41060}"/>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92" name="Straight Connector 491">
              <a:extLst>
                <a:ext uri="{FF2B5EF4-FFF2-40B4-BE49-F238E27FC236}">
                  <a16:creationId xmlns:a16="http://schemas.microsoft.com/office/drawing/2014/main" id="{A207C7A9-8562-9B7D-CA0C-89AF192FEEE3}"/>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96" name="Group 495">
            <a:extLst>
              <a:ext uri="{FF2B5EF4-FFF2-40B4-BE49-F238E27FC236}">
                <a16:creationId xmlns:a16="http://schemas.microsoft.com/office/drawing/2014/main" id="{A43EE145-1C38-E313-FF0D-D6499AE163E4}"/>
              </a:ext>
            </a:extLst>
          </p:cNvPr>
          <p:cNvGrpSpPr/>
          <p:nvPr/>
        </p:nvGrpSpPr>
        <p:grpSpPr>
          <a:xfrm>
            <a:off x="7245589" y="2812484"/>
            <a:ext cx="109144" cy="109144"/>
            <a:chOff x="2452222" y="2017636"/>
            <a:chExt cx="109144" cy="109144"/>
          </a:xfrm>
        </p:grpSpPr>
        <p:cxnSp>
          <p:nvCxnSpPr>
            <p:cNvPr id="497" name="Straight Connector 496">
              <a:extLst>
                <a:ext uri="{FF2B5EF4-FFF2-40B4-BE49-F238E27FC236}">
                  <a16:creationId xmlns:a16="http://schemas.microsoft.com/office/drawing/2014/main" id="{FD639039-2471-057C-E50D-64B294052802}"/>
                </a:ext>
              </a:extLst>
            </p:cNvPr>
            <p:cNvCxnSpPr/>
            <p:nvPr/>
          </p:nvCxnSpPr>
          <p:spPr bwMode="auto">
            <a:xfrm>
              <a:off x="2503489" y="2017636"/>
              <a:ext cx="0" cy="109144"/>
            </a:xfrm>
            <a:prstGeom prst="line">
              <a:avLst/>
            </a:prstGeom>
            <a:noFill/>
            <a:ln w="28575" cap="flat" cmpd="sng" algn="ctr">
              <a:solidFill>
                <a:schemeClr val="accent3"/>
              </a:solidFill>
              <a:prstDash val="solid"/>
              <a:round/>
              <a:headEnd type="none" w="med" len="med"/>
              <a:tailEnd type="none" w="med" len="med"/>
            </a:ln>
            <a:effectLst/>
          </p:spPr>
        </p:cxnSp>
        <p:cxnSp>
          <p:nvCxnSpPr>
            <p:cNvPr id="498" name="Straight Connector 497">
              <a:extLst>
                <a:ext uri="{FF2B5EF4-FFF2-40B4-BE49-F238E27FC236}">
                  <a16:creationId xmlns:a16="http://schemas.microsoft.com/office/drawing/2014/main" id="{284551FC-C8E1-90EE-EB3A-AE692E437D5A}"/>
                </a:ext>
              </a:extLst>
            </p:cNvPr>
            <p:cNvCxnSpPr>
              <a:cxnSpLocks/>
            </p:cNvCxnSpPr>
            <p:nvPr/>
          </p:nvCxnSpPr>
          <p:spPr bwMode="auto">
            <a:xfrm rot="16200000">
              <a:off x="2506794" y="2017636"/>
              <a:ext cx="0" cy="109144"/>
            </a:xfrm>
            <a:prstGeom prst="line">
              <a:avLst/>
            </a:prstGeom>
            <a:noFill/>
            <a:ln w="28575" cap="flat" cmpd="sng" algn="ctr">
              <a:solidFill>
                <a:schemeClr val="accent3"/>
              </a:solidFill>
              <a:prstDash val="solid"/>
              <a:round/>
              <a:headEnd type="none" w="med" len="med"/>
              <a:tailEnd type="none" w="med" len="med"/>
            </a:ln>
            <a:effectLst/>
          </p:spPr>
        </p:cxnSp>
      </p:grpSp>
      <p:grpSp>
        <p:nvGrpSpPr>
          <p:cNvPr id="499" name="Group 498">
            <a:extLst>
              <a:ext uri="{FF2B5EF4-FFF2-40B4-BE49-F238E27FC236}">
                <a16:creationId xmlns:a16="http://schemas.microsoft.com/office/drawing/2014/main" id="{7FE4CCC9-4D64-1A17-6D15-FCD123A41EE5}"/>
              </a:ext>
            </a:extLst>
          </p:cNvPr>
          <p:cNvGrpSpPr/>
          <p:nvPr/>
        </p:nvGrpSpPr>
        <p:grpSpPr>
          <a:xfrm>
            <a:off x="10136165" y="4019063"/>
            <a:ext cx="109144" cy="109144"/>
            <a:chOff x="2452222" y="2017636"/>
            <a:chExt cx="109144" cy="109144"/>
          </a:xfrm>
        </p:grpSpPr>
        <p:cxnSp>
          <p:nvCxnSpPr>
            <p:cNvPr id="500" name="Straight Connector 499">
              <a:extLst>
                <a:ext uri="{FF2B5EF4-FFF2-40B4-BE49-F238E27FC236}">
                  <a16:creationId xmlns:a16="http://schemas.microsoft.com/office/drawing/2014/main" id="{0DFFC4C5-D2AE-C421-0454-F3B326D35D2A}"/>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501" name="Straight Connector 500">
              <a:extLst>
                <a:ext uri="{FF2B5EF4-FFF2-40B4-BE49-F238E27FC236}">
                  <a16:creationId xmlns:a16="http://schemas.microsoft.com/office/drawing/2014/main" id="{BFAD4B56-616A-3CE4-0DC5-C13D3D0E0E13}"/>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503" name="Group 502">
            <a:extLst>
              <a:ext uri="{FF2B5EF4-FFF2-40B4-BE49-F238E27FC236}">
                <a16:creationId xmlns:a16="http://schemas.microsoft.com/office/drawing/2014/main" id="{B298B3FE-01F3-11E1-31F6-EF981CB44389}"/>
              </a:ext>
            </a:extLst>
          </p:cNvPr>
          <p:cNvGrpSpPr/>
          <p:nvPr/>
        </p:nvGrpSpPr>
        <p:grpSpPr>
          <a:xfrm>
            <a:off x="10587791" y="4200478"/>
            <a:ext cx="109144" cy="109144"/>
            <a:chOff x="2452222" y="2017636"/>
            <a:chExt cx="109144" cy="109144"/>
          </a:xfrm>
        </p:grpSpPr>
        <p:cxnSp>
          <p:nvCxnSpPr>
            <p:cNvPr id="504" name="Straight Connector 503">
              <a:extLst>
                <a:ext uri="{FF2B5EF4-FFF2-40B4-BE49-F238E27FC236}">
                  <a16:creationId xmlns:a16="http://schemas.microsoft.com/office/drawing/2014/main" id="{0AEFF86C-D16D-7714-E151-CD2C748C7E71}"/>
                </a:ext>
              </a:extLst>
            </p:cNvPr>
            <p:cNvCxnSpPr/>
            <p:nvPr/>
          </p:nvCxnSpPr>
          <p:spPr bwMode="auto">
            <a:xfrm>
              <a:off x="2503489" y="2017636"/>
              <a:ext cx="0" cy="109144"/>
            </a:xfrm>
            <a:prstGeom prst="line">
              <a:avLst/>
            </a:prstGeom>
            <a:noFill/>
            <a:ln w="28575" cap="flat" cmpd="sng" algn="ctr">
              <a:solidFill>
                <a:schemeClr val="accent1"/>
              </a:solidFill>
              <a:prstDash val="solid"/>
              <a:round/>
              <a:headEnd type="none" w="med" len="med"/>
              <a:tailEnd type="none" w="med" len="med"/>
            </a:ln>
            <a:effectLst/>
          </p:spPr>
        </p:cxnSp>
        <p:cxnSp>
          <p:nvCxnSpPr>
            <p:cNvPr id="505" name="Straight Connector 504">
              <a:extLst>
                <a:ext uri="{FF2B5EF4-FFF2-40B4-BE49-F238E27FC236}">
                  <a16:creationId xmlns:a16="http://schemas.microsoft.com/office/drawing/2014/main" id="{46D926FA-F826-4919-A086-661148B86E70}"/>
                </a:ext>
              </a:extLst>
            </p:cNvPr>
            <p:cNvCxnSpPr>
              <a:cxnSpLocks/>
            </p:cNvCxnSpPr>
            <p:nvPr/>
          </p:nvCxnSpPr>
          <p:spPr bwMode="auto">
            <a:xfrm rot="16200000">
              <a:off x="2506794" y="2017636"/>
              <a:ext cx="0" cy="109144"/>
            </a:xfrm>
            <a:prstGeom prst="line">
              <a:avLst/>
            </a:prstGeom>
            <a:noFill/>
            <a:ln w="28575" cap="flat" cmpd="sng" algn="ctr">
              <a:solidFill>
                <a:schemeClr val="accent1"/>
              </a:solidFill>
              <a:prstDash val="solid"/>
              <a:round/>
              <a:headEnd type="none" w="med" len="med"/>
              <a:tailEnd type="none" w="med" len="med"/>
            </a:ln>
            <a:effectLst/>
          </p:spPr>
        </p:cxnSp>
      </p:grpSp>
    </p:spTree>
    <p:extLst>
      <p:ext uri="{BB962C8B-B14F-4D97-AF65-F5344CB8AC3E}">
        <p14:creationId xmlns:p14="http://schemas.microsoft.com/office/powerpoint/2010/main" val="37306224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Freeform: Shape 230">
            <a:extLst>
              <a:ext uri="{FF2B5EF4-FFF2-40B4-BE49-F238E27FC236}">
                <a16:creationId xmlns:a16="http://schemas.microsoft.com/office/drawing/2014/main" id="{3494987C-459E-4BF9-A85A-C8E53F2707AA}"/>
              </a:ext>
            </a:extLst>
          </p:cNvPr>
          <p:cNvSpPr/>
          <p:nvPr/>
        </p:nvSpPr>
        <p:spPr bwMode="auto">
          <a:xfrm>
            <a:off x="7082877" y="2643082"/>
            <a:ext cx="3815460" cy="2016445"/>
          </a:xfrm>
          <a:custGeom>
            <a:avLst/>
            <a:gdLst>
              <a:gd name="connsiteX0" fmla="*/ 0 w 3815460"/>
              <a:gd name="connsiteY0" fmla="*/ 0 h 2016445"/>
              <a:gd name="connsiteX1" fmla="*/ 98290 w 3815460"/>
              <a:gd name="connsiteY1" fmla="*/ 0 h 2016445"/>
              <a:gd name="connsiteX2" fmla="*/ 98290 w 3815460"/>
              <a:gd name="connsiteY2" fmla="*/ 29785 h 2016445"/>
              <a:gd name="connsiteX3" fmla="*/ 134032 w 3815460"/>
              <a:gd name="connsiteY3" fmla="*/ 29785 h 2016445"/>
              <a:gd name="connsiteX4" fmla="*/ 134032 w 3815460"/>
              <a:gd name="connsiteY4" fmla="*/ 53613 h 2016445"/>
              <a:gd name="connsiteX5" fmla="*/ 145946 w 3815460"/>
              <a:gd name="connsiteY5" fmla="*/ 53613 h 2016445"/>
              <a:gd name="connsiteX6" fmla="*/ 145946 w 3815460"/>
              <a:gd name="connsiteY6" fmla="*/ 68505 h 2016445"/>
              <a:gd name="connsiteX7" fmla="*/ 163817 w 3815460"/>
              <a:gd name="connsiteY7" fmla="*/ 68505 h 2016445"/>
              <a:gd name="connsiteX8" fmla="*/ 163817 w 3815460"/>
              <a:gd name="connsiteY8" fmla="*/ 86376 h 2016445"/>
              <a:gd name="connsiteX9" fmla="*/ 277001 w 3815460"/>
              <a:gd name="connsiteY9" fmla="*/ 86376 h 2016445"/>
              <a:gd name="connsiteX10" fmla="*/ 277001 w 3815460"/>
              <a:gd name="connsiteY10" fmla="*/ 113183 h 2016445"/>
              <a:gd name="connsiteX11" fmla="*/ 306786 w 3815460"/>
              <a:gd name="connsiteY11" fmla="*/ 113183 h 2016445"/>
              <a:gd name="connsiteX12" fmla="*/ 306786 w 3815460"/>
              <a:gd name="connsiteY12" fmla="*/ 175731 h 2016445"/>
              <a:gd name="connsiteX13" fmla="*/ 327635 w 3815460"/>
              <a:gd name="connsiteY13" fmla="*/ 175731 h 2016445"/>
              <a:gd name="connsiteX14" fmla="*/ 327635 w 3815460"/>
              <a:gd name="connsiteY14" fmla="*/ 244237 h 2016445"/>
              <a:gd name="connsiteX15" fmla="*/ 345506 w 3815460"/>
              <a:gd name="connsiteY15" fmla="*/ 244237 h 2016445"/>
              <a:gd name="connsiteX16" fmla="*/ 345506 w 3815460"/>
              <a:gd name="connsiteY16" fmla="*/ 282957 h 2016445"/>
              <a:gd name="connsiteX17" fmla="*/ 357420 w 3815460"/>
              <a:gd name="connsiteY17" fmla="*/ 282957 h 2016445"/>
              <a:gd name="connsiteX18" fmla="*/ 354442 w 3815460"/>
              <a:gd name="connsiteY18" fmla="*/ 309764 h 2016445"/>
              <a:gd name="connsiteX19" fmla="*/ 387205 w 3815460"/>
              <a:gd name="connsiteY19" fmla="*/ 309764 h 2016445"/>
              <a:gd name="connsiteX20" fmla="*/ 387205 w 3815460"/>
              <a:gd name="connsiteY20" fmla="*/ 336570 h 2016445"/>
              <a:gd name="connsiteX21" fmla="*/ 408055 w 3815460"/>
              <a:gd name="connsiteY21" fmla="*/ 336570 h 2016445"/>
              <a:gd name="connsiteX22" fmla="*/ 408055 w 3815460"/>
              <a:gd name="connsiteY22" fmla="*/ 360398 h 2016445"/>
              <a:gd name="connsiteX23" fmla="*/ 443797 w 3815460"/>
              <a:gd name="connsiteY23" fmla="*/ 360398 h 2016445"/>
              <a:gd name="connsiteX24" fmla="*/ 443797 w 3815460"/>
              <a:gd name="connsiteY24" fmla="*/ 381248 h 2016445"/>
              <a:gd name="connsiteX25" fmla="*/ 482517 w 3815460"/>
              <a:gd name="connsiteY25" fmla="*/ 381248 h 2016445"/>
              <a:gd name="connsiteX26" fmla="*/ 482517 w 3815460"/>
              <a:gd name="connsiteY26" fmla="*/ 399119 h 2016445"/>
              <a:gd name="connsiteX27" fmla="*/ 631442 w 3815460"/>
              <a:gd name="connsiteY27" fmla="*/ 399119 h 2016445"/>
              <a:gd name="connsiteX28" fmla="*/ 631442 w 3815460"/>
              <a:gd name="connsiteY28" fmla="*/ 488474 h 2016445"/>
              <a:gd name="connsiteX29" fmla="*/ 658249 w 3815460"/>
              <a:gd name="connsiteY29" fmla="*/ 488474 h 2016445"/>
              <a:gd name="connsiteX30" fmla="*/ 658249 w 3815460"/>
              <a:gd name="connsiteY30" fmla="*/ 509324 h 2016445"/>
              <a:gd name="connsiteX31" fmla="*/ 777389 w 3815460"/>
              <a:gd name="connsiteY31" fmla="*/ 509324 h 2016445"/>
              <a:gd name="connsiteX32" fmla="*/ 783346 w 3815460"/>
              <a:gd name="connsiteY32" fmla="*/ 545066 h 2016445"/>
              <a:gd name="connsiteX33" fmla="*/ 789303 w 3815460"/>
              <a:gd name="connsiteY33" fmla="*/ 545066 h 2016445"/>
              <a:gd name="connsiteX34" fmla="*/ 789303 w 3815460"/>
              <a:gd name="connsiteY34" fmla="*/ 622507 h 2016445"/>
              <a:gd name="connsiteX35" fmla="*/ 813131 w 3815460"/>
              <a:gd name="connsiteY35" fmla="*/ 622507 h 2016445"/>
              <a:gd name="connsiteX36" fmla="*/ 813131 w 3815460"/>
              <a:gd name="connsiteY36" fmla="*/ 652292 h 2016445"/>
              <a:gd name="connsiteX37" fmla="*/ 851851 w 3815460"/>
              <a:gd name="connsiteY37" fmla="*/ 652292 h 2016445"/>
              <a:gd name="connsiteX38" fmla="*/ 854830 w 3815460"/>
              <a:gd name="connsiteY38" fmla="*/ 676120 h 2016445"/>
              <a:gd name="connsiteX39" fmla="*/ 890572 w 3815460"/>
              <a:gd name="connsiteY39" fmla="*/ 676120 h 2016445"/>
              <a:gd name="connsiteX40" fmla="*/ 890572 w 3815460"/>
              <a:gd name="connsiteY40" fmla="*/ 691012 h 2016445"/>
              <a:gd name="connsiteX41" fmla="*/ 917378 w 3815460"/>
              <a:gd name="connsiteY41" fmla="*/ 691012 h 2016445"/>
              <a:gd name="connsiteX42" fmla="*/ 917378 w 3815460"/>
              <a:gd name="connsiteY42" fmla="*/ 726754 h 2016445"/>
              <a:gd name="connsiteX43" fmla="*/ 929292 w 3815460"/>
              <a:gd name="connsiteY43" fmla="*/ 726754 h 2016445"/>
              <a:gd name="connsiteX44" fmla="*/ 929292 w 3815460"/>
              <a:gd name="connsiteY44" fmla="*/ 762496 h 2016445"/>
              <a:gd name="connsiteX45" fmla="*/ 941206 w 3815460"/>
              <a:gd name="connsiteY45" fmla="*/ 762496 h 2016445"/>
              <a:gd name="connsiteX46" fmla="*/ 941206 w 3815460"/>
              <a:gd name="connsiteY46" fmla="*/ 789303 h 2016445"/>
              <a:gd name="connsiteX47" fmla="*/ 947163 w 3815460"/>
              <a:gd name="connsiteY47" fmla="*/ 789303 h 2016445"/>
              <a:gd name="connsiteX48" fmla="*/ 947163 w 3815460"/>
              <a:gd name="connsiteY48" fmla="*/ 831002 h 2016445"/>
              <a:gd name="connsiteX49" fmla="*/ 1081196 w 3815460"/>
              <a:gd name="connsiteY49" fmla="*/ 831002 h 2016445"/>
              <a:gd name="connsiteX50" fmla="*/ 1081196 w 3815460"/>
              <a:gd name="connsiteY50" fmla="*/ 848873 h 2016445"/>
              <a:gd name="connsiteX51" fmla="*/ 1099067 w 3815460"/>
              <a:gd name="connsiteY51" fmla="*/ 848873 h 2016445"/>
              <a:gd name="connsiteX52" fmla="*/ 1099067 w 3815460"/>
              <a:gd name="connsiteY52" fmla="*/ 899507 h 2016445"/>
              <a:gd name="connsiteX53" fmla="*/ 1206293 w 3815460"/>
              <a:gd name="connsiteY53" fmla="*/ 899507 h 2016445"/>
              <a:gd name="connsiteX54" fmla="*/ 1215229 w 3815460"/>
              <a:gd name="connsiteY54" fmla="*/ 926314 h 2016445"/>
              <a:gd name="connsiteX55" fmla="*/ 1236078 w 3815460"/>
              <a:gd name="connsiteY55" fmla="*/ 926314 h 2016445"/>
              <a:gd name="connsiteX56" fmla="*/ 1236078 w 3815460"/>
              <a:gd name="connsiteY56" fmla="*/ 982905 h 2016445"/>
              <a:gd name="connsiteX57" fmla="*/ 1245014 w 3815460"/>
              <a:gd name="connsiteY57" fmla="*/ 982905 h 2016445"/>
              <a:gd name="connsiteX58" fmla="*/ 1245014 w 3815460"/>
              <a:gd name="connsiteY58" fmla="*/ 1024604 h 2016445"/>
              <a:gd name="connsiteX59" fmla="*/ 1262885 w 3815460"/>
              <a:gd name="connsiteY59" fmla="*/ 1024604 h 2016445"/>
              <a:gd name="connsiteX60" fmla="*/ 1259906 w 3815460"/>
              <a:gd name="connsiteY60" fmla="*/ 1060346 h 2016445"/>
              <a:gd name="connsiteX61" fmla="*/ 1283734 w 3815460"/>
              <a:gd name="connsiteY61" fmla="*/ 1060346 h 2016445"/>
              <a:gd name="connsiteX62" fmla="*/ 1286713 w 3815460"/>
              <a:gd name="connsiteY62" fmla="*/ 1113959 h 2016445"/>
              <a:gd name="connsiteX63" fmla="*/ 1349261 w 3815460"/>
              <a:gd name="connsiteY63" fmla="*/ 1113959 h 2016445"/>
              <a:gd name="connsiteX64" fmla="*/ 1349261 w 3815460"/>
              <a:gd name="connsiteY64" fmla="*/ 1146723 h 2016445"/>
              <a:gd name="connsiteX65" fmla="*/ 1423724 w 3815460"/>
              <a:gd name="connsiteY65" fmla="*/ 1143744 h 2016445"/>
              <a:gd name="connsiteX66" fmla="*/ 1423724 w 3815460"/>
              <a:gd name="connsiteY66" fmla="*/ 1221185 h 2016445"/>
              <a:gd name="connsiteX67" fmla="*/ 1447552 w 3815460"/>
              <a:gd name="connsiteY67" fmla="*/ 1221185 h 2016445"/>
              <a:gd name="connsiteX68" fmla="*/ 1447552 w 3815460"/>
              <a:gd name="connsiteY68" fmla="*/ 1242035 h 2016445"/>
              <a:gd name="connsiteX69" fmla="*/ 1486272 w 3815460"/>
              <a:gd name="connsiteY69" fmla="*/ 1242035 h 2016445"/>
              <a:gd name="connsiteX70" fmla="*/ 1486272 w 3815460"/>
              <a:gd name="connsiteY70" fmla="*/ 1271820 h 2016445"/>
              <a:gd name="connsiteX71" fmla="*/ 1527971 w 3815460"/>
              <a:gd name="connsiteY71" fmla="*/ 1271820 h 2016445"/>
              <a:gd name="connsiteX72" fmla="*/ 1527971 w 3815460"/>
              <a:gd name="connsiteY72" fmla="*/ 1292669 h 2016445"/>
              <a:gd name="connsiteX73" fmla="*/ 1575627 w 3815460"/>
              <a:gd name="connsiteY73" fmla="*/ 1292669 h 2016445"/>
              <a:gd name="connsiteX74" fmla="*/ 1575627 w 3815460"/>
              <a:gd name="connsiteY74" fmla="*/ 1379046 h 2016445"/>
              <a:gd name="connsiteX75" fmla="*/ 1718595 w 3815460"/>
              <a:gd name="connsiteY75" fmla="*/ 1379046 h 2016445"/>
              <a:gd name="connsiteX76" fmla="*/ 1718595 w 3815460"/>
              <a:gd name="connsiteY76" fmla="*/ 1402874 h 2016445"/>
              <a:gd name="connsiteX77" fmla="*/ 1769230 w 3815460"/>
              <a:gd name="connsiteY77" fmla="*/ 1405853 h 2016445"/>
              <a:gd name="connsiteX78" fmla="*/ 1769230 w 3815460"/>
              <a:gd name="connsiteY78" fmla="*/ 1435638 h 2016445"/>
              <a:gd name="connsiteX79" fmla="*/ 1840714 w 3815460"/>
              <a:gd name="connsiteY79" fmla="*/ 1435638 h 2016445"/>
              <a:gd name="connsiteX80" fmla="*/ 1840714 w 3815460"/>
              <a:gd name="connsiteY80" fmla="*/ 1459466 h 2016445"/>
              <a:gd name="connsiteX81" fmla="*/ 2007510 w 3815460"/>
              <a:gd name="connsiteY81" fmla="*/ 1459466 h 2016445"/>
              <a:gd name="connsiteX82" fmla="*/ 2007510 w 3815460"/>
              <a:gd name="connsiteY82" fmla="*/ 1492229 h 2016445"/>
              <a:gd name="connsiteX83" fmla="*/ 2207070 w 3815460"/>
              <a:gd name="connsiteY83" fmla="*/ 1501165 h 2016445"/>
              <a:gd name="connsiteX84" fmla="*/ 2204091 w 3815460"/>
              <a:gd name="connsiteY84" fmla="*/ 1566692 h 2016445"/>
              <a:gd name="connsiteX85" fmla="*/ 2218984 w 3815460"/>
              <a:gd name="connsiteY85" fmla="*/ 1566692 h 2016445"/>
              <a:gd name="connsiteX86" fmla="*/ 2218984 w 3815460"/>
              <a:gd name="connsiteY86" fmla="*/ 1608391 h 2016445"/>
              <a:gd name="connsiteX87" fmla="*/ 2501941 w 3815460"/>
              <a:gd name="connsiteY87" fmla="*/ 1608391 h 2016445"/>
              <a:gd name="connsiteX88" fmla="*/ 2501941 w 3815460"/>
              <a:gd name="connsiteY88" fmla="*/ 1641154 h 2016445"/>
              <a:gd name="connsiteX89" fmla="*/ 2704479 w 3815460"/>
              <a:gd name="connsiteY89" fmla="*/ 1641154 h 2016445"/>
              <a:gd name="connsiteX90" fmla="*/ 2704479 w 3815460"/>
              <a:gd name="connsiteY90" fmla="*/ 1685832 h 2016445"/>
              <a:gd name="connsiteX91" fmla="*/ 2820641 w 3815460"/>
              <a:gd name="connsiteY91" fmla="*/ 1682853 h 2016445"/>
              <a:gd name="connsiteX92" fmla="*/ 2820641 w 3815460"/>
              <a:gd name="connsiteY92" fmla="*/ 1757316 h 2016445"/>
              <a:gd name="connsiteX93" fmla="*/ 2850426 w 3815460"/>
              <a:gd name="connsiteY93" fmla="*/ 1757316 h 2016445"/>
              <a:gd name="connsiteX94" fmla="*/ 2850426 w 3815460"/>
              <a:gd name="connsiteY94" fmla="*/ 1828800 h 2016445"/>
              <a:gd name="connsiteX95" fmla="*/ 2936802 w 3815460"/>
              <a:gd name="connsiteY95" fmla="*/ 1828800 h 2016445"/>
              <a:gd name="connsiteX96" fmla="*/ 2936802 w 3815460"/>
              <a:gd name="connsiteY96" fmla="*/ 1882413 h 2016445"/>
              <a:gd name="connsiteX97" fmla="*/ 3142319 w 3815460"/>
              <a:gd name="connsiteY97" fmla="*/ 1894327 h 2016445"/>
              <a:gd name="connsiteX98" fmla="*/ 3142319 w 3815460"/>
              <a:gd name="connsiteY98" fmla="*/ 1941983 h 2016445"/>
              <a:gd name="connsiteX99" fmla="*/ 3252524 w 3815460"/>
              <a:gd name="connsiteY99" fmla="*/ 1941983 h 2016445"/>
              <a:gd name="connsiteX100" fmla="*/ 3252524 w 3815460"/>
              <a:gd name="connsiteY100" fmla="*/ 2016445 h 2016445"/>
              <a:gd name="connsiteX101" fmla="*/ 3815460 w 3815460"/>
              <a:gd name="connsiteY101" fmla="*/ 2016445 h 2016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815460" h="2016445">
                <a:moveTo>
                  <a:pt x="0" y="0"/>
                </a:moveTo>
                <a:lnTo>
                  <a:pt x="98290" y="0"/>
                </a:lnTo>
                <a:lnTo>
                  <a:pt x="98290" y="29785"/>
                </a:lnTo>
                <a:lnTo>
                  <a:pt x="134032" y="29785"/>
                </a:lnTo>
                <a:lnTo>
                  <a:pt x="134032" y="53613"/>
                </a:lnTo>
                <a:lnTo>
                  <a:pt x="145946" y="53613"/>
                </a:lnTo>
                <a:lnTo>
                  <a:pt x="145946" y="68505"/>
                </a:lnTo>
                <a:lnTo>
                  <a:pt x="163817" y="68505"/>
                </a:lnTo>
                <a:lnTo>
                  <a:pt x="163817" y="86376"/>
                </a:lnTo>
                <a:lnTo>
                  <a:pt x="277001" y="86376"/>
                </a:lnTo>
                <a:lnTo>
                  <a:pt x="277001" y="113183"/>
                </a:lnTo>
                <a:lnTo>
                  <a:pt x="306786" y="113183"/>
                </a:lnTo>
                <a:lnTo>
                  <a:pt x="306786" y="175731"/>
                </a:lnTo>
                <a:lnTo>
                  <a:pt x="327635" y="175731"/>
                </a:lnTo>
                <a:lnTo>
                  <a:pt x="327635" y="244237"/>
                </a:lnTo>
                <a:lnTo>
                  <a:pt x="345506" y="244237"/>
                </a:lnTo>
                <a:lnTo>
                  <a:pt x="345506" y="282957"/>
                </a:lnTo>
                <a:lnTo>
                  <a:pt x="357420" y="282957"/>
                </a:lnTo>
                <a:lnTo>
                  <a:pt x="354442" y="309764"/>
                </a:lnTo>
                <a:lnTo>
                  <a:pt x="387205" y="309764"/>
                </a:lnTo>
                <a:lnTo>
                  <a:pt x="387205" y="336570"/>
                </a:lnTo>
                <a:lnTo>
                  <a:pt x="408055" y="336570"/>
                </a:lnTo>
                <a:lnTo>
                  <a:pt x="408055" y="360398"/>
                </a:lnTo>
                <a:lnTo>
                  <a:pt x="443797" y="360398"/>
                </a:lnTo>
                <a:lnTo>
                  <a:pt x="443797" y="381248"/>
                </a:lnTo>
                <a:lnTo>
                  <a:pt x="482517" y="381248"/>
                </a:lnTo>
                <a:lnTo>
                  <a:pt x="482517" y="399119"/>
                </a:lnTo>
                <a:lnTo>
                  <a:pt x="631442" y="399119"/>
                </a:lnTo>
                <a:lnTo>
                  <a:pt x="631442" y="488474"/>
                </a:lnTo>
                <a:lnTo>
                  <a:pt x="658249" y="488474"/>
                </a:lnTo>
                <a:lnTo>
                  <a:pt x="658249" y="509324"/>
                </a:lnTo>
                <a:lnTo>
                  <a:pt x="777389" y="509324"/>
                </a:lnTo>
                <a:lnTo>
                  <a:pt x="783346" y="545066"/>
                </a:lnTo>
                <a:lnTo>
                  <a:pt x="789303" y="545066"/>
                </a:lnTo>
                <a:lnTo>
                  <a:pt x="789303" y="622507"/>
                </a:lnTo>
                <a:lnTo>
                  <a:pt x="813131" y="622507"/>
                </a:lnTo>
                <a:lnTo>
                  <a:pt x="813131" y="652292"/>
                </a:lnTo>
                <a:lnTo>
                  <a:pt x="851851" y="652292"/>
                </a:lnTo>
                <a:lnTo>
                  <a:pt x="854830" y="676120"/>
                </a:lnTo>
                <a:lnTo>
                  <a:pt x="890572" y="676120"/>
                </a:lnTo>
                <a:lnTo>
                  <a:pt x="890572" y="691012"/>
                </a:lnTo>
                <a:lnTo>
                  <a:pt x="917378" y="691012"/>
                </a:lnTo>
                <a:lnTo>
                  <a:pt x="917378" y="726754"/>
                </a:lnTo>
                <a:lnTo>
                  <a:pt x="929292" y="726754"/>
                </a:lnTo>
                <a:lnTo>
                  <a:pt x="929292" y="762496"/>
                </a:lnTo>
                <a:lnTo>
                  <a:pt x="941206" y="762496"/>
                </a:lnTo>
                <a:lnTo>
                  <a:pt x="941206" y="789303"/>
                </a:lnTo>
                <a:lnTo>
                  <a:pt x="947163" y="789303"/>
                </a:lnTo>
                <a:lnTo>
                  <a:pt x="947163" y="831002"/>
                </a:lnTo>
                <a:lnTo>
                  <a:pt x="1081196" y="831002"/>
                </a:lnTo>
                <a:lnTo>
                  <a:pt x="1081196" y="848873"/>
                </a:lnTo>
                <a:lnTo>
                  <a:pt x="1099067" y="848873"/>
                </a:lnTo>
                <a:lnTo>
                  <a:pt x="1099067" y="899507"/>
                </a:lnTo>
                <a:lnTo>
                  <a:pt x="1206293" y="899507"/>
                </a:lnTo>
                <a:lnTo>
                  <a:pt x="1215229" y="926314"/>
                </a:lnTo>
                <a:lnTo>
                  <a:pt x="1236078" y="926314"/>
                </a:lnTo>
                <a:lnTo>
                  <a:pt x="1236078" y="982905"/>
                </a:lnTo>
                <a:lnTo>
                  <a:pt x="1245014" y="982905"/>
                </a:lnTo>
                <a:lnTo>
                  <a:pt x="1245014" y="1024604"/>
                </a:lnTo>
                <a:lnTo>
                  <a:pt x="1262885" y="1024604"/>
                </a:lnTo>
                <a:lnTo>
                  <a:pt x="1259906" y="1060346"/>
                </a:lnTo>
                <a:lnTo>
                  <a:pt x="1283734" y="1060346"/>
                </a:lnTo>
                <a:lnTo>
                  <a:pt x="1286713" y="1113959"/>
                </a:lnTo>
                <a:lnTo>
                  <a:pt x="1349261" y="1113959"/>
                </a:lnTo>
                <a:lnTo>
                  <a:pt x="1349261" y="1146723"/>
                </a:lnTo>
                <a:lnTo>
                  <a:pt x="1423724" y="1143744"/>
                </a:lnTo>
                <a:lnTo>
                  <a:pt x="1423724" y="1221185"/>
                </a:lnTo>
                <a:lnTo>
                  <a:pt x="1447552" y="1221185"/>
                </a:lnTo>
                <a:lnTo>
                  <a:pt x="1447552" y="1242035"/>
                </a:lnTo>
                <a:lnTo>
                  <a:pt x="1486272" y="1242035"/>
                </a:lnTo>
                <a:lnTo>
                  <a:pt x="1486272" y="1271820"/>
                </a:lnTo>
                <a:lnTo>
                  <a:pt x="1527971" y="1271820"/>
                </a:lnTo>
                <a:lnTo>
                  <a:pt x="1527971" y="1292669"/>
                </a:lnTo>
                <a:lnTo>
                  <a:pt x="1575627" y="1292669"/>
                </a:lnTo>
                <a:lnTo>
                  <a:pt x="1575627" y="1379046"/>
                </a:lnTo>
                <a:lnTo>
                  <a:pt x="1718595" y="1379046"/>
                </a:lnTo>
                <a:lnTo>
                  <a:pt x="1718595" y="1402874"/>
                </a:lnTo>
                <a:lnTo>
                  <a:pt x="1769230" y="1405853"/>
                </a:lnTo>
                <a:lnTo>
                  <a:pt x="1769230" y="1435638"/>
                </a:lnTo>
                <a:lnTo>
                  <a:pt x="1840714" y="1435638"/>
                </a:lnTo>
                <a:lnTo>
                  <a:pt x="1840714" y="1459466"/>
                </a:lnTo>
                <a:lnTo>
                  <a:pt x="2007510" y="1459466"/>
                </a:lnTo>
                <a:lnTo>
                  <a:pt x="2007510" y="1492229"/>
                </a:lnTo>
                <a:lnTo>
                  <a:pt x="2207070" y="1501165"/>
                </a:lnTo>
                <a:lnTo>
                  <a:pt x="2204091" y="1566692"/>
                </a:lnTo>
                <a:lnTo>
                  <a:pt x="2218984" y="1566692"/>
                </a:lnTo>
                <a:lnTo>
                  <a:pt x="2218984" y="1608391"/>
                </a:lnTo>
                <a:lnTo>
                  <a:pt x="2501941" y="1608391"/>
                </a:lnTo>
                <a:lnTo>
                  <a:pt x="2501941" y="1641154"/>
                </a:lnTo>
                <a:lnTo>
                  <a:pt x="2704479" y="1641154"/>
                </a:lnTo>
                <a:lnTo>
                  <a:pt x="2704479" y="1685832"/>
                </a:lnTo>
                <a:lnTo>
                  <a:pt x="2820641" y="1682853"/>
                </a:lnTo>
                <a:lnTo>
                  <a:pt x="2820641" y="1757316"/>
                </a:lnTo>
                <a:lnTo>
                  <a:pt x="2850426" y="1757316"/>
                </a:lnTo>
                <a:lnTo>
                  <a:pt x="2850426" y="1828800"/>
                </a:lnTo>
                <a:lnTo>
                  <a:pt x="2936802" y="1828800"/>
                </a:lnTo>
                <a:lnTo>
                  <a:pt x="2936802" y="1882413"/>
                </a:lnTo>
                <a:lnTo>
                  <a:pt x="3142319" y="1894327"/>
                </a:lnTo>
                <a:lnTo>
                  <a:pt x="3142319" y="1941983"/>
                </a:lnTo>
                <a:lnTo>
                  <a:pt x="3252524" y="1941983"/>
                </a:lnTo>
                <a:lnTo>
                  <a:pt x="3252524" y="2016445"/>
                </a:lnTo>
                <a:lnTo>
                  <a:pt x="3815460" y="2016445"/>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213" name="Group 212">
            <a:extLst>
              <a:ext uri="{FF2B5EF4-FFF2-40B4-BE49-F238E27FC236}">
                <a16:creationId xmlns:a16="http://schemas.microsoft.com/office/drawing/2014/main" id="{B5D1886D-8699-4B93-BBB9-0B18B826638A}"/>
              </a:ext>
            </a:extLst>
          </p:cNvPr>
          <p:cNvGrpSpPr/>
          <p:nvPr/>
        </p:nvGrpSpPr>
        <p:grpSpPr>
          <a:xfrm>
            <a:off x="7078483" y="2588152"/>
            <a:ext cx="3484844" cy="1690586"/>
            <a:chOff x="7078483" y="2301065"/>
            <a:chExt cx="3484844" cy="1690586"/>
          </a:xfrm>
        </p:grpSpPr>
        <p:cxnSp>
          <p:nvCxnSpPr>
            <p:cNvPr id="212" name="Straight Connector 211">
              <a:extLst>
                <a:ext uri="{FF2B5EF4-FFF2-40B4-BE49-F238E27FC236}">
                  <a16:creationId xmlns:a16="http://schemas.microsoft.com/office/drawing/2014/main" id="{62E333D9-6783-43D4-9EB6-698D850B8B02}"/>
                </a:ext>
              </a:extLst>
            </p:cNvPr>
            <p:cNvCxnSpPr/>
            <p:nvPr/>
          </p:nvCxnSpPr>
          <p:spPr bwMode="auto">
            <a:xfrm>
              <a:off x="7078483" y="2301065"/>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11E6BC5B-06CA-4DBF-81DD-C0A3DE244CC6}"/>
                </a:ext>
              </a:extLst>
            </p:cNvPr>
            <p:cNvCxnSpPr/>
            <p:nvPr/>
          </p:nvCxnSpPr>
          <p:spPr bwMode="auto">
            <a:xfrm>
              <a:off x="7388247" y="2408291"/>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977DA102-22AD-45D1-8289-22FF4E7299BA}"/>
                </a:ext>
              </a:extLst>
            </p:cNvPr>
            <p:cNvCxnSpPr/>
            <p:nvPr/>
          </p:nvCxnSpPr>
          <p:spPr bwMode="auto">
            <a:xfrm>
              <a:off x="7748645" y="2738905"/>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665DB375-AA87-4855-9D5B-6926034E1714}"/>
                </a:ext>
              </a:extLst>
            </p:cNvPr>
            <p:cNvCxnSpPr/>
            <p:nvPr/>
          </p:nvCxnSpPr>
          <p:spPr bwMode="auto">
            <a:xfrm>
              <a:off x="7882678" y="2738905"/>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0675BF94-9DC7-42B9-BA7E-2081C884772B}"/>
                </a:ext>
              </a:extLst>
            </p:cNvPr>
            <p:cNvCxnSpPr/>
            <p:nvPr/>
          </p:nvCxnSpPr>
          <p:spPr bwMode="auto">
            <a:xfrm>
              <a:off x="7927355" y="2738905"/>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2713F7BA-4897-4120-9145-E5BE772336D9}"/>
                </a:ext>
              </a:extLst>
            </p:cNvPr>
            <p:cNvCxnSpPr/>
            <p:nvPr/>
          </p:nvCxnSpPr>
          <p:spPr bwMode="auto">
            <a:xfrm>
              <a:off x="8368173" y="2956336"/>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007D91FF-93C2-4DD1-9750-8BFAB6CF3B3A}"/>
                </a:ext>
              </a:extLst>
            </p:cNvPr>
            <p:cNvCxnSpPr/>
            <p:nvPr/>
          </p:nvCxnSpPr>
          <p:spPr bwMode="auto">
            <a:xfrm>
              <a:off x="8704743" y="3158874"/>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38C46DCC-42DA-4982-B7AD-35E98F89ABB4}"/>
                </a:ext>
              </a:extLst>
            </p:cNvPr>
            <p:cNvCxnSpPr/>
            <p:nvPr/>
          </p:nvCxnSpPr>
          <p:spPr bwMode="auto">
            <a:xfrm>
              <a:off x="8948980" y="3266100"/>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BAD59724-5984-4BEE-B8E0-79AFE925D31F}"/>
                </a:ext>
              </a:extLst>
            </p:cNvPr>
            <p:cNvCxnSpPr/>
            <p:nvPr/>
          </p:nvCxnSpPr>
          <p:spPr bwMode="auto">
            <a:xfrm>
              <a:off x="8978765" y="3295885"/>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F8E2F396-7561-4988-8BE9-7D7316AE2FC0}"/>
                </a:ext>
              </a:extLst>
            </p:cNvPr>
            <p:cNvCxnSpPr/>
            <p:nvPr/>
          </p:nvCxnSpPr>
          <p:spPr bwMode="auto">
            <a:xfrm>
              <a:off x="8999614" y="3295885"/>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22AD5F30-42F6-41FD-A61D-BB8D6C252A03}"/>
                </a:ext>
              </a:extLst>
            </p:cNvPr>
            <p:cNvCxnSpPr/>
            <p:nvPr/>
          </p:nvCxnSpPr>
          <p:spPr bwMode="auto">
            <a:xfrm>
              <a:off x="9273636" y="3370347"/>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8D13D129-AA18-4FB2-BB0E-D713517CB11E}"/>
                </a:ext>
              </a:extLst>
            </p:cNvPr>
            <p:cNvCxnSpPr/>
            <p:nvPr/>
          </p:nvCxnSpPr>
          <p:spPr bwMode="auto">
            <a:xfrm>
              <a:off x="9589357" y="3635434"/>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9F9ED5DE-13CB-4CE8-9625-DE4BE278C4A4}"/>
                </a:ext>
              </a:extLst>
            </p:cNvPr>
            <p:cNvCxnSpPr/>
            <p:nvPr/>
          </p:nvCxnSpPr>
          <p:spPr bwMode="auto">
            <a:xfrm>
              <a:off x="9908057" y="3802230"/>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0670580E-8406-43F9-BEE7-B81A8E243606}"/>
                </a:ext>
              </a:extLst>
            </p:cNvPr>
            <p:cNvCxnSpPr/>
            <p:nvPr/>
          </p:nvCxnSpPr>
          <p:spPr bwMode="auto">
            <a:xfrm>
              <a:off x="9925928" y="3802230"/>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6FF64F6E-D56E-4243-AD54-412BFF3B5294}"/>
                </a:ext>
              </a:extLst>
            </p:cNvPr>
            <p:cNvCxnSpPr/>
            <p:nvPr/>
          </p:nvCxnSpPr>
          <p:spPr bwMode="auto">
            <a:xfrm>
              <a:off x="10229735" y="3927327"/>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1BCE4B1A-6C21-4270-BB4E-904712E64316}"/>
                </a:ext>
              </a:extLst>
            </p:cNvPr>
            <p:cNvCxnSpPr/>
            <p:nvPr/>
          </p:nvCxnSpPr>
          <p:spPr bwMode="auto">
            <a:xfrm>
              <a:off x="10253563" y="3927327"/>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A7446985-BAB6-459A-A6DB-20C7981CE5F0}"/>
                </a:ext>
              </a:extLst>
            </p:cNvPr>
            <p:cNvCxnSpPr/>
            <p:nvPr/>
          </p:nvCxnSpPr>
          <p:spPr bwMode="auto">
            <a:xfrm>
              <a:off x="10524606" y="3927327"/>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62B8164F-89BF-42BE-A6F4-F672AF5F75F2}"/>
                </a:ext>
              </a:extLst>
            </p:cNvPr>
            <p:cNvCxnSpPr/>
            <p:nvPr/>
          </p:nvCxnSpPr>
          <p:spPr bwMode="auto">
            <a:xfrm>
              <a:off x="10563327" y="3927327"/>
              <a:ext cx="0" cy="64324"/>
            </a:xfrm>
            <a:prstGeom prst="line">
              <a:avLst/>
            </a:prstGeom>
            <a:noFill/>
            <a:ln w="28575" cap="flat" cmpd="sng" algn="ctr">
              <a:solidFill>
                <a:schemeClr val="accent1"/>
              </a:solidFill>
              <a:prstDash val="solid"/>
              <a:round/>
              <a:headEnd type="none" w="med" len="med"/>
              <a:tailEnd type="none" w="med" len="med"/>
            </a:ln>
            <a:effectLst/>
          </p:spPr>
        </p:cxnSp>
      </p:grpSp>
      <p:sp>
        <p:nvSpPr>
          <p:cNvPr id="121" name="Freeform: Shape 120">
            <a:extLst>
              <a:ext uri="{FF2B5EF4-FFF2-40B4-BE49-F238E27FC236}">
                <a16:creationId xmlns:a16="http://schemas.microsoft.com/office/drawing/2014/main" id="{86ADE0E1-2AEB-4E53-880A-C43F9C76E24C}"/>
              </a:ext>
            </a:extLst>
          </p:cNvPr>
          <p:cNvSpPr/>
          <p:nvPr/>
        </p:nvSpPr>
        <p:spPr bwMode="auto">
          <a:xfrm>
            <a:off x="7073941" y="2646060"/>
            <a:ext cx="3770783" cy="2147500"/>
          </a:xfrm>
          <a:custGeom>
            <a:avLst/>
            <a:gdLst>
              <a:gd name="connsiteX0" fmla="*/ 0 w 3770783"/>
              <a:gd name="connsiteY0" fmla="*/ 0 h 2147500"/>
              <a:gd name="connsiteX1" fmla="*/ 151904 w 3770783"/>
              <a:gd name="connsiteY1" fmla="*/ 0 h 2147500"/>
              <a:gd name="connsiteX2" fmla="*/ 151904 w 3770783"/>
              <a:gd name="connsiteY2" fmla="*/ 23828 h 2147500"/>
              <a:gd name="connsiteX3" fmla="*/ 175732 w 3770783"/>
              <a:gd name="connsiteY3" fmla="*/ 23828 h 2147500"/>
              <a:gd name="connsiteX4" fmla="*/ 175732 w 3770783"/>
              <a:gd name="connsiteY4" fmla="*/ 44678 h 2147500"/>
              <a:gd name="connsiteX5" fmla="*/ 262109 w 3770783"/>
              <a:gd name="connsiteY5" fmla="*/ 44678 h 2147500"/>
              <a:gd name="connsiteX6" fmla="*/ 262109 w 3770783"/>
              <a:gd name="connsiteY6" fmla="*/ 71484 h 2147500"/>
              <a:gd name="connsiteX7" fmla="*/ 288915 w 3770783"/>
              <a:gd name="connsiteY7" fmla="*/ 71484 h 2147500"/>
              <a:gd name="connsiteX8" fmla="*/ 288915 w 3770783"/>
              <a:gd name="connsiteY8" fmla="*/ 95312 h 2147500"/>
              <a:gd name="connsiteX9" fmla="*/ 300829 w 3770783"/>
              <a:gd name="connsiteY9" fmla="*/ 95312 h 2147500"/>
              <a:gd name="connsiteX10" fmla="*/ 300829 w 3770783"/>
              <a:gd name="connsiteY10" fmla="*/ 104248 h 2147500"/>
              <a:gd name="connsiteX11" fmla="*/ 321679 w 3770783"/>
              <a:gd name="connsiteY11" fmla="*/ 104248 h 2147500"/>
              <a:gd name="connsiteX12" fmla="*/ 321679 w 3770783"/>
              <a:gd name="connsiteY12" fmla="*/ 160839 h 2147500"/>
              <a:gd name="connsiteX13" fmla="*/ 354442 w 3770783"/>
              <a:gd name="connsiteY13" fmla="*/ 160839 h 2147500"/>
              <a:gd name="connsiteX14" fmla="*/ 354442 w 3770783"/>
              <a:gd name="connsiteY14" fmla="*/ 184667 h 2147500"/>
              <a:gd name="connsiteX15" fmla="*/ 458690 w 3770783"/>
              <a:gd name="connsiteY15" fmla="*/ 184667 h 2147500"/>
              <a:gd name="connsiteX16" fmla="*/ 458690 w 3770783"/>
              <a:gd name="connsiteY16" fmla="*/ 205517 h 2147500"/>
              <a:gd name="connsiteX17" fmla="*/ 503367 w 3770783"/>
              <a:gd name="connsiteY17" fmla="*/ 205517 h 2147500"/>
              <a:gd name="connsiteX18" fmla="*/ 503367 w 3770783"/>
              <a:gd name="connsiteY18" fmla="*/ 223388 h 2147500"/>
              <a:gd name="connsiteX19" fmla="*/ 512303 w 3770783"/>
              <a:gd name="connsiteY19" fmla="*/ 223388 h 2147500"/>
              <a:gd name="connsiteX20" fmla="*/ 512303 w 3770783"/>
              <a:gd name="connsiteY20" fmla="*/ 256151 h 2147500"/>
              <a:gd name="connsiteX21" fmla="*/ 536131 w 3770783"/>
              <a:gd name="connsiteY21" fmla="*/ 256151 h 2147500"/>
              <a:gd name="connsiteX22" fmla="*/ 536131 w 3770783"/>
              <a:gd name="connsiteY22" fmla="*/ 294872 h 2147500"/>
              <a:gd name="connsiteX23" fmla="*/ 574851 w 3770783"/>
              <a:gd name="connsiteY23" fmla="*/ 294872 h 2147500"/>
              <a:gd name="connsiteX24" fmla="*/ 574851 w 3770783"/>
              <a:gd name="connsiteY24" fmla="*/ 321678 h 2147500"/>
              <a:gd name="connsiteX25" fmla="*/ 628464 w 3770783"/>
              <a:gd name="connsiteY25" fmla="*/ 321678 h 2147500"/>
              <a:gd name="connsiteX26" fmla="*/ 628464 w 3770783"/>
              <a:gd name="connsiteY26" fmla="*/ 372313 h 2147500"/>
              <a:gd name="connsiteX27" fmla="*/ 640378 w 3770783"/>
              <a:gd name="connsiteY27" fmla="*/ 372313 h 2147500"/>
              <a:gd name="connsiteX28" fmla="*/ 640378 w 3770783"/>
              <a:gd name="connsiteY28" fmla="*/ 399120 h 2147500"/>
              <a:gd name="connsiteX29" fmla="*/ 649314 w 3770783"/>
              <a:gd name="connsiteY29" fmla="*/ 399120 h 2147500"/>
              <a:gd name="connsiteX30" fmla="*/ 649314 w 3770783"/>
              <a:gd name="connsiteY30" fmla="*/ 440819 h 2147500"/>
              <a:gd name="connsiteX31" fmla="*/ 947164 w 3770783"/>
              <a:gd name="connsiteY31" fmla="*/ 443797 h 2147500"/>
              <a:gd name="connsiteX32" fmla="*/ 947164 w 3770783"/>
              <a:gd name="connsiteY32" fmla="*/ 461668 h 2147500"/>
              <a:gd name="connsiteX33" fmla="*/ 962056 w 3770783"/>
              <a:gd name="connsiteY33" fmla="*/ 461668 h 2147500"/>
              <a:gd name="connsiteX34" fmla="*/ 962056 w 3770783"/>
              <a:gd name="connsiteY34" fmla="*/ 485496 h 2147500"/>
              <a:gd name="connsiteX35" fmla="*/ 973970 w 3770783"/>
              <a:gd name="connsiteY35" fmla="*/ 485496 h 2147500"/>
              <a:gd name="connsiteX36" fmla="*/ 976949 w 3770783"/>
              <a:gd name="connsiteY36" fmla="*/ 512303 h 2147500"/>
              <a:gd name="connsiteX37" fmla="*/ 994820 w 3770783"/>
              <a:gd name="connsiteY37" fmla="*/ 515281 h 2147500"/>
              <a:gd name="connsiteX38" fmla="*/ 1000777 w 3770783"/>
              <a:gd name="connsiteY38" fmla="*/ 536131 h 2147500"/>
              <a:gd name="connsiteX39" fmla="*/ 1137788 w 3770783"/>
              <a:gd name="connsiteY39" fmla="*/ 536131 h 2147500"/>
              <a:gd name="connsiteX40" fmla="*/ 1140766 w 3770783"/>
              <a:gd name="connsiteY40" fmla="*/ 559959 h 2147500"/>
              <a:gd name="connsiteX41" fmla="*/ 1224165 w 3770783"/>
              <a:gd name="connsiteY41" fmla="*/ 559959 h 2147500"/>
              <a:gd name="connsiteX42" fmla="*/ 1233100 w 3770783"/>
              <a:gd name="connsiteY42" fmla="*/ 586765 h 2147500"/>
              <a:gd name="connsiteX43" fmla="*/ 1271821 w 3770783"/>
              <a:gd name="connsiteY43" fmla="*/ 586765 h 2147500"/>
              <a:gd name="connsiteX44" fmla="*/ 1271821 w 3770783"/>
              <a:gd name="connsiteY44" fmla="*/ 658249 h 2147500"/>
              <a:gd name="connsiteX45" fmla="*/ 1438617 w 3770783"/>
              <a:gd name="connsiteY45" fmla="*/ 658249 h 2147500"/>
              <a:gd name="connsiteX46" fmla="*/ 1438617 w 3770783"/>
              <a:gd name="connsiteY46" fmla="*/ 688034 h 2147500"/>
              <a:gd name="connsiteX47" fmla="*/ 1524993 w 3770783"/>
              <a:gd name="connsiteY47" fmla="*/ 688034 h 2147500"/>
              <a:gd name="connsiteX48" fmla="*/ 1524993 w 3770783"/>
              <a:gd name="connsiteY48" fmla="*/ 711862 h 2147500"/>
              <a:gd name="connsiteX49" fmla="*/ 1581585 w 3770783"/>
              <a:gd name="connsiteY49" fmla="*/ 708884 h 2147500"/>
              <a:gd name="connsiteX50" fmla="*/ 1581585 w 3770783"/>
              <a:gd name="connsiteY50" fmla="*/ 729733 h 2147500"/>
              <a:gd name="connsiteX51" fmla="*/ 1587542 w 3770783"/>
              <a:gd name="connsiteY51" fmla="*/ 732712 h 2147500"/>
              <a:gd name="connsiteX52" fmla="*/ 1584563 w 3770783"/>
              <a:gd name="connsiteY52" fmla="*/ 756540 h 2147500"/>
              <a:gd name="connsiteX53" fmla="*/ 1596477 w 3770783"/>
              <a:gd name="connsiteY53" fmla="*/ 756540 h 2147500"/>
              <a:gd name="connsiteX54" fmla="*/ 1593499 w 3770783"/>
              <a:gd name="connsiteY54" fmla="*/ 786325 h 2147500"/>
              <a:gd name="connsiteX55" fmla="*/ 1608391 w 3770783"/>
              <a:gd name="connsiteY55" fmla="*/ 786325 h 2147500"/>
              <a:gd name="connsiteX56" fmla="*/ 1608391 w 3770783"/>
              <a:gd name="connsiteY56" fmla="*/ 819088 h 2147500"/>
              <a:gd name="connsiteX57" fmla="*/ 1614348 w 3770783"/>
              <a:gd name="connsiteY57" fmla="*/ 819088 h 2147500"/>
              <a:gd name="connsiteX58" fmla="*/ 1623284 w 3770783"/>
              <a:gd name="connsiteY58" fmla="*/ 866744 h 2147500"/>
              <a:gd name="connsiteX59" fmla="*/ 1676897 w 3770783"/>
              <a:gd name="connsiteY59" fmla="*/ 866744 h 2147500"/>
              <a:gd name="connsiteX60" fmla="*/ 1676897 w 3770783"/>
              <a:gd name="connsiteY60" fmla="*/ 893551 h 2147500"/>
              <a:gd name="connsiteX61" fmla="*/ 1724553 w 3770783"/>
              <a:gd name="connsiteY61" fmla="*/ 890572 h 2147500"/>
              <a:gd name="connsiteX62" fmla="*/ 1724553 w 3770783"/>
              <a:gd name="connsiteY62" fmla="*/ 917379 h 2147500"/>
              <a:gd name="connsiteX63" fmla="*/ 1742424 w 3770783"/>
              <a:gd name="connsiteY63" fmla="*/ 917379 h 2147500"/>
              <a:gd name="connsiteX64" fmla="*/ 1748381 w 3770783"/>
              <a:gd name="connsiteY64" fmla="*/ 968013 h 2147500"/>
              <a:gd name="connsiteX65" fmla="*/ 1888370 w 3770783"/>
              <a:gd name="connsiteY65" fmla="*/ 968013 h 2147500"/>
              <a:gd name="connsiteX66" fmla="*/ 1888370 w 3770783"/>
              <a:gd name="connsiteY66" fmla="*/ 1000777 h 2147500"/>
              <a:gd name="connsiteX67" fmla="*/ 2016446 w 3770783"/>
              <a:gd name="connsiteY67" fmla="*/ 1000777 h 2147500"/>
              <a:gd name="connsiteX68" fmla="*/ 2016446 w 3770783"/>
              <a:gd name="connsiteY68" fmla="*/ 1030562 h 2147500"/>
              <a:gd name="connsiteX69" fmla="*/ 2043252 w 3770783"/>
              <a:gd name="connsiteY69" fmla="*/ 1030562 h 2147500"/>
              <a:gd name="connsiteX70" fmla="*/ 2043252 w 3770783"/>
              <a:gd name="connsiteY70" fmla="*/ 1066304 h 2147500"/>
              <a:gd name="connsiteX71" fmla="*/ 2216006 w 3770783"/>
              <a:gd name="connsiteY71" fmla="*/ 1066304 h 2147500"/>
              <a:gd name="connsiteX72" fmla="*/ 2224941 w 3770783"/>
              <a:gd name="connsiteY72" fmla="*/ 1140766 h 2147500"/>
              <a:gd name="connsiteX73" fmla="*/ 2236855 w 3770783"/>
              <a:gd name="connsiteY73" fmla="*/ 1140766 h 2147500"/>
              <a:gd name="connsiteX74" fmla="*/ 2248769 w 3770783"/>
              <a:gd name="connsiteY74" fmla="*/ 1179487 h 2147500"/>
              <a:gd name="connsiteX75" fmla="*/ 2370888 w 3770783"/>
              <a:gd name="connsiteY75" fmla="*/ 1179487 h 2147500"/>
              <a:gd name="connsiteX76" fmla="*/ 2370888 w 3770783"/>
              <a:gd name="connsiteY76" fmla="*/ 1221186 h 2147500"/>
              <a:gd name="connsiteX77" fmla="*/ 2445350 w 3770783"/>
              <a:gd name="connsiteY77" fmla="*/ 1221186 h 2147500"/>
              <a:gd name="connsiteX78" fmla="*/ 2445350 w 3770783"/>
              <a:gd name="connsiteY78" fmla="*/ 1259906 h 2147500"/>
              <a:gd name="connsiteX79" fmla="*/ 2466200 w 3770783"/>
              <a:gd name="connsiteY79" fmla="*/ 1259906 h 2147500"/>
              <a:gd name="connsiteX80" fmla="*/ 2466200 w 3770783"/>
              <a:gd name="connsiteY80" fmla="*/ 1301606 h 2147500"/>
              <a:gd name="connsiteX81" fmla="*/ 2501942 w 3770783"/>
              <a:gd name="connsiteY81" fmla="*/ 1301606 h 2147500"/>
              <a:gd name="connsiteX82" fmla="*/ 2501942 w 3770783"/>
              <a:gd name="connsiteY82" fmla="*/ 1334369 h 2147500"/>
              <a:gd name="connsiteX83" fmla="*/ 2522791 w 3770783"/>
              <a:gd name="connsiteY83" fmla="*/ 1334369 h 2147500"/>
              <a:gd name="connsiteX84" fmla="*/ 2522791 w 3770783"/>
              <a:gd name="connsiteY84" fmla="*/ 1376068 h 2147500"/>
              <a:gd name="connsiteX85" fmla="*/ 2537684 w 3770783"/>
              <a:gd name="connsiteY85" fmla="*/ 1376068 h 2147500"/>
              <a:gd name="connsiteX86" fmla="*/ 2543641 w 3770783"/>
              <a:gd name="connsiteY86" fmla="*/ 1462445 h 2147500"/>
              <a:gd name="connsiteX87" fmla="*/ 2564490 w 3770783"/>
              <a:gd name="connsiteY87" fmla="*/ 1462445 h 2147500"/>
              <a:gd name="connsiteX88" fmla="*/ 2564490 w 3770783"/>
              <a:gd name="connsiteY88" fmla="*/ 1504144 h 2147500"/>
              <a:gd name="connsiteX89" fmla="*/ 2868297 w 3770783"/>
              <a:gd name="connsiteY89" fmla="*/ 1504144 h 2147500"/>
              <a:gd name="connsiteX90" fmla="*/ 2868297 w 3770783"/>
              <a:gd name="connsiteY90" fmla="*/ 1569671 h 2147500"/>
              <a:gd name="connsiteX91" fmla="*/ 2969566 w 3770783"/>
              <a:gd name="connsiteY91" fmla="*/ 1569671 h 2147500"/>
              <a:gd name="connsiteX92" fmla="*/ 2969566 w 3770783"/>
              <a:gd name="connsiteY92" fmla="*/ 1626262 h 2147500"/>
              <a:gd name="connsiteX93" fmla="*/ 3517611 w 3770783"/>
              <a:gd name="connsiteY93" fmla="*/ 1626262 h 2147500"/>
              <a:gd name="connsiteX94" fmla="*/ 3517611 w 3770783"/>
              <a:gd name="connsiteY94" fmla="*/ 1894327 h 2147500"/>
              <a:gd name="connsiteX95" fmla="*/ 3770783 w 3770783"/>
              <a:gd name="connsiteY95" fmla="*/ 1894327 h 2147500"/>
              <a:gd name="connsiteX96" fmla="*/ 3770783 w 3770783"/>
              <a:gd name="connsiteY96" fmla="*/ 2147500 h 2147500"/>
              <a:gd name="connsiteX0" fmla="*/ 0 w 3770783"/>
              <a:gd name="connsiteY0" fmla="*/ 0 h 2147500"/>
              <a:gd name="connsiteX1" fmla="*/ 151904 w 3770783"/>
              <a:gd name="connsiteY1" fmla="*/ 0 h 2147500"/>
              <a:gd name="connsiteX2" fmla="*/ 151904 w 3770783"/>
              <a:gd name="connsiteY2" fmla="*/ 23828 h 2147500"/>
              <a:gd name="connsiteX3" fmla="*/ 175732 w 3770783"/>
              <a:gd name="connsiteY3" fmla="*/ 23828 h 2147500"/>
              <a:gd name="connsiteX4" fmla="*/ 175732 w 3770783"/>
              <a:gd name="connsiteY4" fmla="*/ 44678 h 2147500"/>
              <a:gd name="connsiteX5" fmla="*/ 262109 w 3770783"/>
              <a:gd name="connsiteY5" fmla="*/ 44678 h 2147500"/>
              <a:gd name="connsiteX6" fmla="*/ 262109 w 3770783"/>
              <a:gd name="connsiteY6" fmla="*/ 71484 h 2147500"/>
              <a:gd name="connsiteX7" fmla="*/ 288915 w 3770783"/>
              <a:gd name="connsiteY7" fmla="*/ 71484 h 2147500"/>
              <a:gd name="connsiteX8" fmla="*/ 288915 w 3770783"/>
              <a:gd name="connsiteY8" fmla="*/ 95312 h 2147500"/>
              <a:gd name="connsiteX9" fmla="*/ 300829 w 3770783"/>
              <a:gd name="connsiteY9" fmla="*/ 95312 h 2147500"/>
              <a:gd name="connsiteX10" fmla="*/ 300829 w 3770783"/>
              <a:gd name="connsiteY10" fmla="*/ 104248 h 2147500"/>
              <a:gd name="connsiteX11" fmla="*/ 321679 w 3770783"/>
              <a:gd name="connsiteY11" fmla="*/ 104248 h 2147500"/>
              <a:gd name="connsiteX12" fmla="*/ 321679 w 3770783"/>
              <a:gd name="connsiteY12" fmla="*/ 160839 h 2147500"/>
              <a:gd name="connsiteX13" fmla="*/ 354442 w 3770783"/>
              <a:gd name="connsiteY13" fmla="*/ 160839 h 2147500"/>
              <a:gd name="connsiteX14" fmla="*/ 354442 w 3770783"/>
              <a:gd name="connsiteY14" fmla="*/ 184667 h 2147500"/>
              <a:gd name="connsiteX15" fmla="*/ 458690 w 3770783"/>
              <a:gd name="connsiteY15" fmla="*/ 184667 h 2147500"/>
              <a:gd name="connsiteX16" fmla="*/ 458690 w 3770783"/>
              <a:gd name="connsiteY16" fmla="*/ 205517 h 2147500"/>
              <a:gd name="connsiteX17" fmla="*/ 503367 w 3770783"/>
              <a:gd name="connsiteY17" fmla="*/ 205517 h 2147500"/>
              <a:gd name="connsiteX18" fmla="*/ 503367 w 3770783"/>
              <a:gd name="connsiteY18" fmla="*/ 223388 h 2147500"/>
              <a:gd name="connsiteX19" fmla="*/ 512303 w 3770783"/>
              <a:gd name="connsiteY19" fmla="*/ 223388 h 2147500"/>
              <a:gd name="connsiteX20" fmla="*/ 512303 w 3770783"/>
              <a:gd name="connsiteY20" fmla="*/ 256151 h 2147500"/>
              <a:gd name="connsiteX21" fmla="*/ 536131 w 3770783"/>
              <a:gd name="connsiteY21" fmla="*/ 256151 h 2147500"/>
              <a:gd name="connsiteX22" fmla="*/ 536131 w 3770783"/>
              <a:gd name="connsiteY22" fmla="*/ 294872 h 2147500"/>
              <a:gd name="connsiteX23" fmla="*/ 574851 w 3770783"/>
              <a:gd name="connsiteY23" fmla="*/ 294872 h 2147500"/>
              <a:gd name="connsiteX24" fmla="*/ 574851 w 3770783"/>
              <a:gd name="connsiteY24" fmla="*/ 321678 h 2147500"/>
              <a:gd name="connsiteX25" fmla="*/ 628464 w 3770783"/>
              <a:gd name="connsiteY25" fmla="*/ 321678 h 2147500"/>
              <a:gd name="connsiteX26" fmla="*/ 628464 w 3770783"/>
              <a:gd name="connsiteY26" fmla="*/ 372313 h 2147500"/>
              <a:gd name="connsiteX27" fmla="*/ 640378 w 3770783"/>
              <a:gd name="connsiteY27" fmla="*/ 372313 h 2147500"/>
              <a:gd name="connsiteX28" fmla="*/ 640378 w 3770783"/>
              <a:gd name="connsiteY28" fmla="*/ 399120 h 2147500"/>
              <a:gd name="connsiteX29" fmla="*/ 649314 w 3770783"/>
              <a:gd name="connsiteY29" fmla="*/ 399120 h 2147500"/>
              <a:gd name="connsiteX30" fmla="*/ 649314 w 3770783"/>
              <a:gd name="connsiteY30" fmla="*/ 440819 h 2147500"/>
              <a:gd name="connsiteX31" fmla="*/ 947164 w 3770783"/>
              <a:gd name="connsiteY31" fmla="*/ 443797 h 2147500"/>
              <a:gd name="connsiteX32" fmla="*/ 947164 w 3770783"/>
              <a:gd name="connsiteY32" fmla="*/ 461668 h 2147500"/>
              <a:gd name="connsiteX33" fmla="*/ 962056 w 3770783"/>
              <a:gd name="connsiteY33" fmla="*/ 461668 h 2147500"/>
              <a:gd name="connsiteX34" fmla="*/ 962056 w 3770783"/>
              <a:gd name="connsiteY34" fmla="*/ 485496 h 2147500"/>
              <a:gd name="connsiteX35" fmla="*/ 973970 w 3770783"/>
              <a:gd name="connsiteY35" fmla="*/ 485496 h 2147500"/>
              <a:gd name="connsiteX36" fmla="*/ 976949 w 3770783"/>
              <a:gd name="connsiteY36" fmla="*/ 512303 h 2147500"/>
              <a:gd name="connsiteX37" fmla="*/ 994820 w 3770783"/>
              <a:gd name="connsiteY37" fmla="*/ 515281 h 2147500"/>
              <a:gd name="connsiteX38" fmla="*/ 1000777 w 3770783"/>
              <a:gd name="connsiteY38" fmla="*/ 536131 h 2147500"/>
              <a:gd name="connsiteX39" fmla="*/ 1137788 w 3770783"/>
              <a:gd name="connsiteY39" fmla="*/ 536131 h 2147500"/>
              <a:gd name="connsiteX40" fmla="*/ 1140766 w 3770783"/>
              <a:gd name="connsiteY40" fmla="*/ 559959 h 2147500"/>
              <a:gd name="connsiteX41" fmla="*/ 1224165 w 3770783"/>
              <a:gd name="connsiteY41" fmla="*/ 559959 h 2147500"/>
              <a:gd name="connsiteX42" fmla="*/ 1233100 w 3770783"/>
              <a:gd name="connsiteY42" fmla="*/ 586765 h 2147500"/>
              <a:gd name="connsiteX43" fmla="*/ 1271821 w 3770783"/>
              <a:gd name="connsiteY43" fmla="*/ 586765 h 2147500"/>
              <a:gd name="connsiteX44" fmla="*/ 1271821 w 3770783"/>
              <a:gd name="connsiteY44" fmla="*/ 658249 h 2147500"/>
              <a:gd name="connsiteX45" fmla="*/ 1438617 w 3770783"/>
              <a:gd name="connsiteY45" fmla="*/ 658249 h 2147500"/>
              <a:gd name="connsiteX46" fmla="*/ 1438617 w 3770783"/>
              <a:gd name="connsiteY46" fmla="*/ 688034 h 2147500"/>
              <a:gd name="connsiteX47" fmla="*/ 1524993 w 3770783"/>
              <a:gd name="connsiteY47" fmla="*/ 688034 h 2147500"/>
              <a:gd name="connsiteX48" fmla="*/ 1524993 w 3770783"/>
              <a:gd name="connsiteY48" fmla="*/ 711862 h 2147500"/>
              <a:gd name="connsiteX49" fmla="*/ 1581585 w 3770783"/>
              <a:gd name="connsiteY49" fmla="*/ 708884 h 2147500"/>
              <a:gd name="connsiteX50" fmla="*/ 1581585 w 3770783"/>
              <a:gd name="connsiteY50" fmla="*/ 729733 h 2147500"/>
              <a:gd name="connsiteX51" fmla="*/ 1587542 w 3770783"/>
              <a:gd name="connsiteY51" fmla="*/ 732712 h 2147500"/>
              <a:gd name="connsiteX52" fmla="*/ 1584563 w 3770783"/>
              <a:gd name="connsiteY52" fmla="*/ 756540 h 2147500"/>
              <a:gd name="connsiteX53" fmla="*/ 1596477 w 3770783"/>
              <a:gd name="connsiteY53" fmla="*/ 756540 h 2147500"/>
              <a:gd name="connsiteX54" fmla="*/ 1593499 w 3770783"/>
              <a:gd name="connsiteY54" fmla="*/ 786325 h 2147500"/>
              <a:gd name="connsiteX55" fmla="*/ 1608391 w 3770783"/>
              <a:gd name="connsiteY55" fmla="*/ 786325 h 2147500"/>
              <a:gd name="connsiteX56" fmla="*/ 1608391 w 3770783"/>
              <a:gd name="connsiteY56" fmla="*/ 819088 h 2147500"/>
              <a:gd name="connsiteX57" fmla="*/ 1614348 w 3770783"/>
              <a:gd name="connsiteY57" fmla="*/ 819088 h 2147500"/>
              <a:gd name="connsiteX58" fmla="*/ 1623284 w 3770783"/>
              <a:gd name="connsiteY58" fmla="*/ 866744 h 2147500"/>
              <a:gd name="connsiteX59" fmla="*/ 1676897 w 3770783"/>
              <a:gd name="connsiteY59" fmla="*/ 866744 h 2147500"/>
              <a:gd name="connsiteX60" fmla="*/ 1676897 w 3770783"/>
              <a:gd name="connsiteY60" fmla="*/ 893551 h 2147500"/>
              <a:gd name="connsiteX61" fmla="*/ 1724553 w 3770783"/>
              <a:gd name="connsiteY61" fmla="*/ 890572 h 2147500"/>
              <a:gd name="connsiteX62" fmla="*/ 1724553 w 3770783"/>
              <a:gd name="connsiteY62" fmla="*/ 917379 h 2147500"/>
              <a:gd name="connsiteX63" fmla="*/ 1742424 w 3770783"/>
              <a:gd name="connsiteY63" fmla="*/ 917379 h 2147500"/>
              <a:gd name="connsiteX64" fmla="*/ 1748381 w 3770783"/>
              <a:gd name="connsiteY64" fmla="*/ 968013 h 2147500"/>
              <a:gd name="connsiteX65" fmla="*/ 1888370 w 3770783"/>
              <a:gd name="connsiteY65" fmla="*/ 968013 h 2147500"/>
              <a:gd name="connsiteX66" fmla="*/ 1888370 w 3770783"/>
              <a:gd name="connsiteY66" fmla="*/ 1000777 h 2147500"/>
              <a:gd name="connsiteX67" fmla="*/ 2016446 w 3770783"/>
              <a:gd name="connsiteY67" fmla="*/ 1000777 h 2147500"/>
              <a:gd name="connsiteX68" fmla="*/ 2016446 w 3770783"/>
              <a:gd name="connsiteY68" fmla="*/ 1030562 h 2147500"/>
              <a:gd name="connsiteX69" fmla="*/ 2043252 w 3770783"/>
              <a:gd name="connsiteY69" fmla="*/ 1030562 h 2147500"/>
              <a:gd name="connsiteX70" fmla="*/ 2043252 w 3770783"/>
              <a:gd name="connsiteY70" fmla="*/ 1066304 h 2147500"/>
              <a:gd name="connsiteX71" fmla="*/ 2216006 w 3770783"/>
              <a:gd name="connsiteY71" fmla="*/ 1066304 h 2147500"/>
              <a:gd name="connsiteX72" fmla="*/ 2224941 w 3770783"/>
              <a:gd name="connsiteY72" fmla="*/ 1140766 h 2147500"/>
              <a:gd name="connsiteX73" fmla="*/ 2236855 w 3770783"/>
              <a:gd name="connsiteY73" fmla="*/ 1140766 h 2147500"/>
              <a:gd name="connsiteX74" fmla="*/ 2236855 w 3770783"/>
              <a:gd name="connsiteY74" fmla="*/ 1185444 h 2147500"/>
              <a:gd name="connsiteX75" fmla="*/ 2370888 w 3770783"/>
              <a:gd name="connsiteY75" fmla="*/ 1179487 h 2147500"/>
              <a:gd name="connsiteX76" fmla="*/ 2370888 w 3770783"/>
              <a:gd name="connsiteY76" fmla="*/ 1221186 h 2147500"/>
              <a:gd name="connsiteX77" fmla="*/ 2445350 w 3770783"/>
              <a:gd name="connsiteY77" fmla="*/ 1221186 h 2147500"/>
              <a:gd name="connsiteX78" fmla="*/ 2445350 w 3770783"/>
              <a:gd name="connsiteY78" fmla="*/ 1259906 h 2147500"/>
              <a:gd name="connsiteX79" fmla="*/ 2466200 w 3770783"/>
              <a:gd name="connsiteY79" fmla="*/ 1259906 h 2147500"/>
              <a:gd name="connsiteX80" fmla="*/ 2466200 w 3770783"/>
              <a:gd name="connsiteY80" fmla="*/ 1301606 h 2147500"/>
              <a:gd name="connsiteX81" fmla="*/ 2501942 w 3770783"/>
              <a:gd name="connsiteY81" fmla="*/ 1301606 h 2147500"/>
              <a:gd name="connsiteX82" fmla="*/ 2501942 w 3770783"/>
              <a:gd name="connsiteY82" fmla="*/ 1334369 h 2147500"/>
              <a:gd name="connsiteX83" fmla="*/ 2522791 w 3770783"/>
              <a:gd name="connsiteY83" fmla="*/ 1334369 h 2147500"/>
              <a:gd name="connsiteX84" fmla="*/ 2522791 w 3770783"/>
              <a:gd name="connsiteY84" fmla="*/ 1376068 h 2147500"/>
              <a:gd name="connsiteX85" fmla="*/ 2537684 w 3770783"/>
              <a:gd name="connsiteY85" fmla="*/ 1376068 h 2147500"/>
              <a:gd name="connsiteX86" fmla="*/ 2543641 w 3770783"/>
              <a:gd name="connsiteY86" fmla="*/ 1462445 h 2147500"/>
              <a:gd name="connsiteX87" fmla="*/ 2564490 w 3770783"/>
              <a:gd name="connsiteY87" fmla="*/ 1462445 h 2147500"/>
              <a:gd name="connsiteX88" fmla="*/ 2564490 w 3770783"/>
              <a:gd name="connsiteY88" fmla="*/ 1504144 h 2147500"/>
              <a:gd name="connsiteX89" fmla="*/ 2868297 w 3770783"/>
              <a:gd name="connsiteY89" fmla="*/ 1504144 h 2147500"/>
              <a:gd name="connsiteX90" fmla="*/ 2868297 w 3770783"/>
              <a:gd name="connsiteY90" fmla="*/ 1569671 h 2147500"/>
              <a:gd name="connsiteX91" fmla="*/ 2969566 w 3770783"/>
              <a:gd name="connsiteY91" fmla="*/ 1569671 h 2147500"/>
              <a:gd name="connsiteX92" fmla="*/ 2969566 w 3770783"/>
              <a:gd name="connsiteY92" fmla="*/ 1626262 h 2147500"/>
              <a:gd name="connsiteX93" fmla="*/ 3517611 w 3770783"/>
              <a:gd name="connsiteY93" fmla="*/ 1626262 h 2147500"/>
              <a:gd name="connsiteX94" fmla="*/ 3517611 w 3770783"/>
              <a:gd name="connsiteY94" fmla="*/ 1894327 h 2147500"/>
              <a:gd name="connsiteX95" fmla="*/ 3770783 w 3770783"/>
              <a:gd name="connsiteY95" fmla="*/ 1894327 h 2147500"/>
              <a:gd name="connsiteX96" fmla="*/ 3770783 w 3770783"/>
              <a:gd name="connsiteY96" fmla="*/ 2147500 h 2147500"/>
              <a:gd name="connsiteX0" fmla="*/ 0 w 3770783"/>
              <a:gd name="connsiteY0" fmla="*/ 0 h 2147500"/>
              <a:gd name="connsiteX1" fmla="*/ 151904 w 3770783"/>
              <a:gd name="connsiteY1" fmla="*/ 0 h 2147500"/>
              <a:gd name="connsiteX2" fmla="*/ 151904 w 3770783"/>
              <a:gd name="connsiteY2" fmla="*/ 23828 h 2147500"/>
              <a:gd name="connsiteX3" fmla="*/ 175732 w 3770783"/>
              <a:gd name="connsiteY3" fmla="*/ 23828 h 2147500"/>
              <a:gd name="connsiteX4" fmla="*/ 175732 w 3770783"/>
              <a:gd name="connsiteY4" fmla="*/ 44678 h 2147500"/>
              <a:gd name="connsiteX5" fmla="*/ 262109 w 3770783"/>
              <a:gd name="connsiteY5" fmla="*/ 44678 h 2147500"/>
              <a:gd name="connsiteX6" fmla="*/ 262109 w 3770783"/>
              <a:gd name="connsiteY6" fmla="*/ 71484 h 2147500"/>
              <a:gd name="connsiteX7" fmla="*/ 288915 w 3770783"/>
              <a:gd name="connsiteY7" fmla="*/ 71484 h 2147500"/>
              <a:gd name="connsiteX8" fmla="*/ 288915 w 3770783"/>
              <a:gd name="connsiteY8" fmla="*/ 95312 h 2147500"/>
              <a:gd name="connsiteX9" fmla="*/ 300829 w 3770783"/>
              <a:gd name="connsiteY9" fmla="*/ 95312 h 2147500"/>
              <a:gd name="connsiteX10" fmla="*/ 300829 w 3770783"/>
              <a:gd name="connsiteY10" fmla="*/ 104248 h 2147500"/>
              <a:gd name="connsiteX11" fmla="*/ 321679 w 3770783"/>
              <a:gd name="connsiteY11" fmla="*/ 104248 h 2147500"/>
              <a:gd name="connsiteX12" fmla="*/ 321679 w 3770783"/>
              <a:gd name="connsiteY12" fmla="*/ 160839 h 2147500"/>
              <a:gd name="connsiteX13" fmla="*/ 354442 w 3770783"/>
              <a:gd name="connsiteY13" fmla="*/ 160839 h 2147500"/>
              <a:gd name="connsiteX14" fmla="*/ 354442 w 3770783"/>
              <a:gd name="connsiteY14" fmla="*/ 184667 h 2147500"/>
              <a:gd name="connsiteX15" fmla="*/ 458690 w 3770783"/>
              <a:gd name="connsiteY15" fmla="*/ 184667 h 2147500"/>
              <a:gd name="connsiteX16" fmla="*/ 458690 w 3770783"/>
              <a:gd name="connsiteY16" fmla="*/ 205517 h 2147500"/>
              <a:gd name="connsiteX17" fmla="*/ 503367 w 3770783"/>
              <a:gd name="connsiteY17" fmla="*/ 205517 h 2147500"/>
              <a:gd name="connsiteX18" fmla="*/ 503367 w 3770783"/>
              <a:gd name="connsiteY18" fmla="*/ 223388 h 2147500"/>
              <a:gd name="connsiteX19" fmla="*/ 512303 w 3770783"/>
              <a:gd name="connsiteY19" fmla="*/ 223388 h 2147500"/>
              <a:gd name="connsiteX20" fmla="*/ 512303 w 3770783"/>
              <a:gd name="connsiteY20" fmla="*/ 256151 h 2147500"/>
              <a:gd name="connsiteX21" fmla="*/ 536131 w 3770783"/>
              <a:gd name="connsiteY21" fmla="*/ 256151 h 2147500"/>
              <a:gd name="connsiteX22" fmla="*/ 536131 w 3770783"/>
              <a:gd name="connsiteY22" fmla="*/ 294872 h 2147500"/>
              <a:gd name="connsiteX23" fmla="*/ 574851 w 3770783"/>
              <a:gd name="connsiteY23" fmla="*/ 294872 h 2147500"/>
              <a:gd name="connsiteX24" fmla="*/ 574851 w 3770783"/>
              <a:gd name="connsiteY24" fmla="*/ 321678 h 2147500"/>
              <a:gd name="connsiteX25" fmla="*/ 628464 w 3770783"/>
              <a:gd name="connsiteY25" fmla="*/ 321678 h 2147500"/>
              <a:gd name="connsiteX26" fmla="*/ 628464 w 3770783"/>
              <a:gd name="connsiteY26" fmla="*/ 372313 h 2147500"/>
              <a:gd name="connsiteX27" fmla="*/ 640378 w 3770783"/>
              <a:gd name="connsiteY27" fmla="*/ 372313 h 2147500"/>
              <a:gd name="connsiteX28" fmla="*/ 640378 w 3770783"/>
              <a:gd name="connsiteY28" fmla="*/ 399120 h 2147500"/>
              <a:gd name="connsiteX29" fmla="*/ 649314 w 3770783"/>
              <a:gd name="connsiteY29" fmla="*/ 399120 h 2147500"/>
              <a:gd name="connsiteX30" fmla="*/ 649314 w 3770783"/>
              <a:gd name="connsiteY30" fmla="*/ 440819 h 2147500"/>
              <a:gd name="connsiteX31" fmla="*/ 947164 w 3770783"/>
              <a:gd name="connsiteY31" fmla="*/ 443797 h 2147500"/>
              <a:gd name="connsiteX32" fmla="*/ 947164 w 3770783"/>
              <a:gd name="connsiteY32" fmla="*/ 461668 h 2147500"/>
              <a:gd name="connsiteX33" fmla="*/ 962056 w 3770783"/>
              <a:gd name="connsiteY33" fmla="*/ 461668 h 2147500"/>
              <a:gd name="connsiteX34" fmla="*/ 962056 w 3770783"/>
              <a:gd name="connsiteY34" fmla="*/ 485496 h 2147500"/>
              <a:gd name="connsiteX35" fmla="*/ 973970 w 3770783"/>
              <a:gd name="connsiteY35" fmla="*/ 485496 h 2147500"/>
              <a:gd name="connsiteX36" fmla="*/ 976949 w 3770783"/>
              <a:gd name="connsiteY36" fmla="*/ 512303 h 2147500"/>
              <a:gd name="connsiteX37" fmla="*/ 994820 w 3770783"/>
              <a:gd name="connsiteY37" fmla="*/ 515281 h 2147500"/>
              <a:gd name="connsiteX38" fmla="*/ 1000777 w 3770783"/>
              <a:gd name="connsiteY38" fmla="*/ 536131 h 2147500"/>
              <a:gd name="connsiteX39" fmla="*/ 1137788 w 3770783"/>
              <a:gd name="connsiteY39" fmla="*/ 536131 h 2147500"/>
              <a:gd name="connsiteX40" fmla="*/ 1140766 w 3770783"/>
              <a:gd name="connsiteY40" fmla="*/ 559959 h 2147500"/>
              <a:gd name="connsiteX41" fmla="*/ 1224165 w 3770783"/>
              <a:gd name="connsiteY41" fmla="*/ 559959 h 2147500"/>
              <a:gd name="connsiteX42" fmla="*/ 1233100 w 3770783"/>
              <a:gd name="connsiteY42" fmla="*/ 586765 h 2147500"/>
              <a:gd name="connsiteX43" fmla="*/ 1271821 w 3770783"/>
              <a:gd name="connsiteY43" fmla="*/ 586765 h 2147500"/>
              <a:gd name="connsiteX44" fmla="*/ 1271821 w 3770783"/>
              <a:gd name="connsiteY44" fmla="*/ 658249 h 2147500"/>
              <a:gd name="connsiteX45" fmla="*/ 1438617 w 3770783"/>
              <a:gd name="connsiteY45" fmla="*/ 658249 h 2147500"/>
              <a:gd name="connsiteX46" fmla="*/ 1438617 w 3770783"/>
              <a:gd name="connsiteY46" fmla="*/ 688034 h 2147500"/>
              <a:gd name="connsiteX47" fmla="*/ 1524993 w 3770783"/>
              <a:gd name="connsiteY47" fmla="*/ 688034 h 2147500"/>
              <a:gd name="connsiteX48" fmla="*/ 1524993 w 3770783"/>
              <a:gd name="connsiteY48" fmla="*/ 711862 h 2147500"/>
              <a:gd name="connsiteX49" fmla="*/ 1581585 w 3770783"/>
              <a:gd name="connsiteY49" fmla="*/ 708884 h 2147500"/>
              <a:gd name="connsiteX50" fmla="*/ 1581585 w 3770783"/>
              <a:gd name="connsiteY50" fmla="*/ 729733 h 2147500"/>
              <a:gd name="connsiteX51" fmla="*/ 1587542 w 3770783"/>
              <a:gd name="connsiteY51" fmla="*/ 732712 h 2147500"/>
              <a:gd name="connsiteX52" fmla="*/ 1584563 w 3770783"/>
              <a:gd name="connsiteY52" fmla="*/ 756540 h 2147500"/>
              <a:gd name="connsiteX53" fmla="*/ 1596477 w 3770783"/>
              <a:gd name="connsiteY53" fmla="*/ 756540 h 2147500"/>
              <a:gd name="connsiteX54" fmla="*/ 1593499 w 3770783"/>
              <a:gd name="connsiteY54" fmla="*/ 786325 h 2147500"/>
              <a:gd name="connsiteX55" fmla="*/ 1608391 w 3770783"/>
              <a:gd name="connsiteY55" fmla="*/ 786325 h 2147500"/>
              <a:gd name="connsiteX56" fmla="*/ 1608391 w 3770783"/>
              <a:gd name="connsiteY56" fmla="*/ 819088 h 2147500"/>
              <a:gd name="connsiteX57" fmla="*/ 1614348 w 3770783"/>
              <a:gd name="connsiteY57" fmla="*/ 819088 h 2147500"/>
              <a:gd name="connsiteX58" fmla="*/ 1623284 w 3770783"/>
              <a:gd name="connsiteY58" fmla="*/ 866744 h 2147500"/>
              <a:gd name="connsiteX59" fmla="*/ 1676897 w 3770783"/>
              <a:gd name="connsiteY59" fmla="*/ 866744 h 2147500"/>
              <a:gd name="connsiteX60" fmla="*/ 1676897 w 3770783"/>
              <a:gd name="connsiteY60" fmla="*/ 893551 h 2147500"/>
              <a:gd name="connsiteX61" fmla="*/ 1724553 w 3770783"/>
              <a:gd name="connsiteY61" fmla="*/ 890572 h 2147500"/>
              <a:gd name="connsiteX62" fmla="*/ 1724553 w 3770783"/>
              <a:gd name="connsiteY62" fmla="*/ 917379 h 2147500"/>
              <a:gd name="connsiteX63" fmla="*/ 1742424 w 3770783"/>
              <a:gd name="connsiteY63" fmla="*/ 917379 h 2147500"/>
              <a:gd name="connsiteX64" fmla="*/ 1748381 w 3770783"/>
              <a:gd name="connsiteY64" fmla="*/ 968013 h 2147500"/>
              <a:gd name="connsiteX65" fmla="*/ 1888370 w 3770783"/>
              <a:gd name="connsiteY65" fmla="*/ 968013 h 2147500"/>
              <a:gd name="connsiteX66" fmla="*/ 1888370 w 3770783"/>
              <a:gd name="connsiteY66" fmla="*/ 1000777 h 2147500"/>
              <a:gd name="connsiteX67" fmla="*/ 2016446 w 3770783"/>
              <a:gd name="connsiteY67" fmla="*/ 1000777 h 2147500"/>
              <a:gd name="connsiteX68" fmla="*/ 2016446 w 3770783"/>
              <a:gd name="connsiteY68" fmla="*/ 1030562 h 2147500"/>
              <a:gd name="connsiteX69" fmla="*/ 2043252 w 3770783"/>
              <a:gd name="connsiteY69" fmla="*/ 1030562 h 2147500"/>
              <a:gd name="connsiteX70" fmla="*/ 2043252 w 3770783"/>
              <a:gd name="connsiteY70" fmla="*/ 1066304 h 2147500"/>
              <a:gd name="connsiteX71" fmla="*/ 2216006 w 3770783"/>
              <a:gd name="connsiteY71" fmla="*/ 1066304 h 2147500"/>
              <a:gd name="connsiteX72" fmla="*/ 2224941 w 3770783"/>
              <a:gd name="connsiteY72" fmla="*/ 1140766 h 2147500"/>
              <a:gd name="connsiteX73" fmla="*/ 2236855 w 3770783"/>
              <a:gd name="connsiteY73" fmla="*/ 1140766 h 2147500"/>
              <a:gd name="connsiteX74" fmla="*/ 2239833 w 3770783"/>
              <a:gd name="connsiteY74" fmla="*/ 1179487 h 2147500"/>
              <a:gd name="connsiteX75" fmla="*/ 2370888 w 3770783"/>
              <a:gd name="connsiteY75" fmla="*/ 1179487 h 2147500"/>
              <a:gd name="connsiteX76" fmla="*/ 2370888 w 3770783"/>
              <a:gd name="connsiteY76" fmla="*/ 1221186 h 2147500"/>
              <a:gd name="connsiteX77" fmla="*/ 2445350 w 3770783"/>
              <a:gd name="connsiteY77" fmla="*/ 1221186 h 2147500"/>
              <a:gd name="connsiteX78" fmla="*/ 2445350 w 3770783"/>
              <a:gd name="connsiteY78" fmla="*/ 1259906 h 2147500"/>
              <a:gd name="connsiteX79" fmla="*/ 2466200 w 3770783"/>
              <a:gd name="connsiteY79" fmla="*/ 1259906 h 2147500"/>
              <a:gd name="connsiteX80" fmla="*/ 2466200 w 3770783"/>
              <a:gd name="connsiteY80" fmla="*/ 1301606 h 2147500"/>
              <a:gd name="connsiteX81" fmla="*/ 2501942 w 3770783"/>
              <a:gd name="connsiteY81" fmla="*/ 1301606 h 2147500"/>
              <a:gd name="connsiteX82" fmla="*/ 2501942 w 3770783"/>
              <a:gd name="connsiteY82" fmla="*/ 1334369 h 2147500"/>
              <a:gd name="connsiteX83" fmla="*/ 2522791 w 3770783"/>
              <a:gd name="connsiteY83" fmla="*/ 1334369 h 2147500"/>
              <a:gd name="connsiteX84" fmla="*/ 2522791 w 3770783"/>
              <a:gd name="connsiteY84" fmla="*/ 1376068 h 2147500"/>
              <a:gd name="connsiteX85" fmla="*/ 2537684 w 3770783"/>
              <a:gd name="connsiteY85" fmla="*/ 1376068 h 2147500"/>
              <a:gd name="connsiteX86" fmla="*/ 2543641 w 3770783"/>
              <a:gd name="connsiteY86" fmla="*/ 1462445 h 2147500"/>
              <a:gd name="connsiteX87" fmla="*/ 2564490 w 3770783"/>
              <a:gd name="connsiteY87" fmla="*/ 1462445 h 2147500"/>
              <a:gd name="connsiteX88" fmla="*/ 2564490 w 3770783"/>
              <a:gd name="connsiteY88" fmla="*/ 1504144 h 2147500"/>
              <a:gd name="connsiteX89" fmla="*/ 2868297 w 3770783"/>
              <a:gd name="connsiteY89" fmla="*/ 1504144 h 2147500"/>
              <a:gd name="connsiteX90" fmla="*/ 2868297 w 3770783"/>
              <a:gd name="connsiteY90" fmla="*/ 1569671 h 2147500"/>
              <a:gd name="connsiteX91" fmla="*/ 2969566 w 3770783"/>
              <a:gd name="connsiteY91" fmla="*/ 1569671 h 2147500"/>
              <a:gd name="connsiteX92" fmla="*/ 2969566 w 3770783"/>
              <a:gd name="connsiteY92" fmla="*/ 1626262 h 2147500"/>
              <a:gd name="connsiteX93" fmla="*/ 3517611 w 3770783"/>
              <a:gd name="connsiteY93" fmla="*/ 1626262 h 2147500"/>
              <a:gd name="connsiteX94" fmla="*/ 3517611 w 3770783"/>
              <a:gd name="connsiteY94" fmla="*/ 1894327 h 2147500"/>
              <a:gd name="connsiteX95" fmla="*/ 3770783 w 3770783"/>
              <a:gd name="connsiteY95" fmla="*/ 1894327 h 2147500"/>
              <a:gd name="connsiteX96" fmla="*/ 3770783 w 3770783"/>
              <a:gd name="connsiteY96" fmla="*/ 2147500 h 214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3770783" h="2147500">
                <a:moveTo>
                  <a:pt x="0" y="0"/>
                </a:moveTo>
                <a:lnTo>
                  <a:pt x="151904" y="0"/>
                </a:lnTo>
                <a:lnTo>
                  <a:pt x="151904" y="23828"/>
                </a:lnTo>
                <a:lnTo>
                  <a:pt x="175732" y="23828"/>
                </a:lnTo>
                <a:lnTo>
                  <a:pt x="175732" y="44678"/>
                </a:lnTo>
                <a:lnTo>
                  <a:pt x="262109" y="44678"/>
                </a:lnTo>
                <a:lnTo>
                  <a:pt x="262109" y="71484"/>
                </a:lnTo>
                <a:lnTo>
                  <a:pt x="288915" y="71484"/>
                </a:lnTo>
                <a:lnTo>
                  <a:pt x="288915" y="95312"/>
                </a:lnTo>
                <a:lnTo>
                  <a:pt x="300829" y="95312"/>
                </a:lnTo>
                <a:lnTo>
                  <a:pt x="300829" y="104248"/>
                </a:lnTo>
                <a:lnTo>
                  <a:pt x="321679" y="104248"/>
                </a:lnTo>
                <a:lnTo>
                  <a:pt x="321679" y="160839"/>
                </a:lnTo>
                <a:lnTo>
                  <a:pt x="354442" y="160839"/>
                </a:lnTo>
                <a:lnTo>
                  <a:pt x="354442" y="184667"/>
                </a:lnTo>
                <a:lnTo>
                  <a:pt x="458690" y="184667"/>
                </a:lnTo>
                <a:lnTo>
                  <a:pt x="458690" y="205517"/>
                </a:lnTo>
                <a:lnTo>
                  <a:pt x="503367" y="205517"/>
                </a:lnTo>
                <a:lnTo>
                  <a:pt x="503367" y="223388"/>
                </a:lnTo>
                <a:lnTo>
                  <a:pt x="512303" y="223388"/>
                </a:lnTo>
                <a:lnTo>
                  <a:pt x="512303" y="256151"/>
                </a:lnTo>
                <a:lnTo>
                  <a:pt x="536131" y="256151"/>
                </a:lnTo>
                <a:lnTo>
                  <a:pt x="536131" y="294872"/>
                </a:lnTo>
                <a:lnTo>
                  <a:pt x="574851" y="294872"/>
                </a:lnTo>
                <a:lnTo>
                  <a:pt x="574851" y="321678"/>
                </a:lnTo>
                <a:lnTo>
                  <a:pt x="628464" y="321678"/>
                </a:lnTo>
                <a:lnTo>
                  <a:pt x="628464" y="372313"/>
                </a:lnTo>
                <a:lnTo>
                  <a:pt x="640378" y="372313"/>
                </a:lnTo>
                <a:lnTo>
                  <a:pt x="640378" y="399120"/>
                </a:lnTo>
                <a:lnTo>
                  <a:pt x="649314" y="399120"/>
                </a:lnTo>
                <a:lnTo>
                  <a:pt x="649314" y="440819"/>
                </a:lnTo>
                <a:lnTo>
                  <a:pt x="947164" y="443797"/>
                </a:lnTo>
                <a:lnTo>
                  <a:pt x="947164" y="461668"/>
                </a:lnTo>
                <a:lnTo>
                  <a:pt x="962056" y="461668"/>
                </a:lnTo>
                <a:lnTo>
                  <a:pt x="962056" y="485496"/>
                </a:lnTo>
                <a:lnTo>
                  <a:pt x="973970" y="485496"/>
                </a:lnTo>
                <a:lnTo>
                  <a:pt x="976949" y="512303"/>
                </a:lnTo>
                <a:lnTo>
                  <a:pt x="994820" y="515281"/>
                </a:lnTo>
                <a:lnTo>
                  <a:pt x="1000777" y="536131"/>
                </a:lnTo>
                <a:lnTo>
                  <a:pt x="1137788" y="536131"/>
                </a:lnTo>
                <a:lnTo>
                  <a:pt x="1140766" y="559959"/>
                </a:lnTo>
                <a:lnTo>
                  <a:pt x="1224165" y="559959"/>
                </a:lnTo>
                <a:lnTo>
                  <a:pt x="1233100" y="586765"/>
                </a:lnTo>
                <a:lnTo>
                  <a:pt x="1271821" y="586765"/>
                </a:lnTo>
                <a:lnTo>
                  <a:pt x="1271821" y="658249"/>
                </a:lnTo>
                <a:lnTo>
                  <a:pt x="1438617" y="658249"/>
                </a:lnTo>
                <a:lnTo>
                  <a:pt x="1438617" y="688034"/>
                </a:lnTo>
                <a:lnTo>
                  <a:pt x="1524993" y="688034"/>
                </a:lnTo>
                <a:lnTo>
                  <a:pt x="1524993" y="711862"/>
                </a:lnTo>
                <a:lnTo>
                  <a:pt x="1581585" y="708884"/>
                </a:lnTo>
                <a:lnTo>
                  <a:pt x="1581585" y="729733"/>
                </a:lnTo>
                <a:lnTo>
                  <a:pt x="1587542" y="732712"/>
                </a:lnTo>
                <a:lnTo>
                  <a:pt x="1584563" y="756540"/>
                </a:lnTo>
                <a:lnTo>
                  <a:pt x="1596477" y="756540"/>
                </a:lnTo>
                <a:lnTo>
                  <a:pt x="1593499" y="786325"/>
                </a:lnTo>
                <a:lnTo>
                  <a:pt x="1608391" y="786325"/>
                </a:lnTo>
                <a:lnTo>
                  <a:pt x="1608391" y="819088"/>
                </a:lnTo>
                <a:lnTo>
                  <a:pt x="1614348" y="819088"/>
                </a:lnTo>
                <a:lnTo>
                  <a:pt x="1623284" y="866744"/>
                </a:lnTo>
                <a:lnTo>
                  <a:pt x="1676897" y="866744"/>
                </a:lnTo>
                <a:lnTo>
                  <a:pt x="1676897" y="893551"/>
                </a:lnTo>
                <a:lnTo>
                  <a:pt x="1724553" y="890572"/>
                </a:lnTo>
                <a:lnTo>
                  <a:pt x="1724553" y="917379"/>
                </a:lnTo>
                <a:lnTo>
                  <a:pt x="1742424" y="917379"/>
                </a:lnTo>
                <a:lnTo>
                  <a:pt x="1748381" y="968013"/>
                </a:lnTo>
                <a:lnTo>
                  <a:pt x="1888370" y="968013"/>
                </a:lnTo>
                <a:lnTo>
                  <a:pt x="1888370" y="1000777"/>
                </a:lnTo>
                <a:lnTo>
                  <a:pt x="2016446" y="1000777"/>
                </a:lnTo>
                <a:lnTo>
                  <a:pt x="2016446" y="1030562"/>
                </a:lnTo>
                <a:lnTo>
                  <a:pt x="2043252" y="1030562"/>
                </a:lnTo>
                <a:lnTo>
                  <a:pt x="2043252" y="1066304"/>
                </a:lnTo>
                <a:lnTo>
                  <a:pt x="2216006" y="1066304"/>
                </a:lnTo>
                <a:lnTo>
                  <a:pt x="2224941" y="1140766"/>
                </a:lnTo>
                <a:lnTo>
                  <a:pt x="2236855" y="1140766"/>
                </a:lnTo>
                <a:lnTo>
                  <a:pt x="2239833" y="1179487"/>
                </a:lnTo>
                <a:lnTo>
                  <a:pt x="2370888" y="1179487"/>
                </a:lnTo>
                <a:lnTo>
                  <a:pt x="2370888" y="1221186"/>
                </a:lnTo>
                <a:lnTo>
                  <a:pt x="2445350" y="1221186"/>
                </a:lnTo>
                <a:lnTo>
                  <a:pt x="2445350" y="1259906"/>
                </a:lnTo>
                <a:lnTo>
                  <a:pt x="2466200" y="1259906"/>
                </a:lnTo>
                <a:lnTo>
                  <a:pt x="2466200" y="1301606"/>
                </a:lnTo>
                <a:lnTo>
                  <a:pt x="2501942" y="1301606"/>
                </a:lnTo>
                <a:lnTo>
                  <a:pt x="2501942" y="1334369"/>
                </a:lnTo>
                <a:lnTo>
                  <a:pt x="2522791" y="1334369"/>
                </a:lnTo>
                <a:lnTo>
                  <a:pt x="2522791" y="1376068"/>
                </a:lnTo>
                <a:lnTo>
                  <a:pt x="2537684" y="1376068"/>
                </a:lnTo>
                <a:lnTo>
                  <a:pt x="2543641" y="1462445"/>
                </a:lnTo>
                <a:lnTo>
                  <a:pt x="2564490" y="1462445"/>
                </a:lnTo>
                <a:lnTo>
                  <a:pt x="2564490" y="1504144"/>
                </a:lnTo>
                <a:lnTo>
                  <a:pt x="2868297" y="1504144"/>
                </a:lnTo>
                <a:lnTo>
                  <a:pt x="2868297" y="1569671"/>
                </a:lnTo>
                <a:lnTo>
                  <a:pt x="2969566" y="1569671"/>
                </a:lnTo>
                <a:lnTo>
                  <a:pt x="2969566" y="1626262"/>
                </a:lnTo>
                <a:lnTo>
                  <a:pt x="3517611" y="1626262"/>
                </a:lnTo>
                <a:lnTo>
                  <a:pt x="3517611" y="1894327"/>
                </a:lnTo>
                <a:lnTo>
                  <a:pt x="3770783" y="1894327"/>
                </a:lnTo>
                <a:lnTo>
                  <a:pt x="3770783" y="214750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11" name="Group 10">
            <a:extLst>
              <a:ext uri="{FF2B5EF4-FFF2-40B4-BE49-F238E27FC236}">
                <a16:creationId xmlns:a16="http://schemas.microsoft.com/office/drawing/2014/main" id="{78C69FA4-FA6A-4195-B5EF-6F19A2B3FE94}"/>
              </a:ext>
            </a:extLst>
          </p:cNvPr>
          <p:cNvGrpSpPr/>
          <p:nvPr/>
        </p:nvGrpSpPr>
        <p:grpSpPr>
          <a:xfrm>
            <a:off x="1449086" y="2583171"/>
            <a:ext cx="3740944" cy="2045523"/>
            <a:chOff x="1236211" y="2296084"/>
            <a:chExt cx="3740944" cy="2045523"/>
          </a:xfrm>
        </p:grpSpPr>
        <p:cxnSp>
          <p:nvCxnSpPr>
            <p:cNvPr id="10" name="Straight Connector 9">
              <a:extLst>
                <a:ext uri="{FF2B5EF4-FFF2-40B4-BE49-F238E27FC236}">
                  <a16:creationId xmlns:a16="http://schemas.microsoft.com/office/drawing/2014/main" id="{3336A541-5212-418A-A36B-BE753CAAE545}"/>
                </a:ext>
              </a:extLst>
            </p:cNvPr>
            <p:cNvCxnSpPr/>
            <p:nvPr/>
          </p:nvCxnSpPr>
          <p:spPr bwMode="auto">
            <a:xfrm>
              <a:off x="1236211" y="2296084"/>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D5F3E802-FB12-402D-82E3-4880899569EF}"/>
                </a:ext>
              </a:extLst>
            </p:cNvPr>
            <p:cNvCxnSpPr/>
            <p:nvPr/>
          </p:nvCxnSpPr>
          <p:spPr bwMode="auto">
            <a:xfrm>
              <a:off x="1524343" y="2348471"/>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8DFB2208-0808-4689-A1C2-D3A115D80182}"/>
                </a:ext>
              </a:extLst>
            </p:cNvPr>
            <p:cNvCxnSpPr/>
            <p:nvPr/>
          </p:nvCxnSpPr>
          <p:spPr bwMode="auto">
            <a:xfrm>
              <a:off x="1719605" y="2474677"/>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08F6B6A8-6645-421F-958D-CCD2F27AF124}"/>
                </a:ext>
              </a:extLst>
            </p:cNvPr>
            <p:cNvCxnSpPr/>
            <p:nvPr/>
          </p:nvCxnSpPr>
          <p:spPr bwMode="auto">
            <a:xfrm>
              <a:off x="1738655" y="2474677"/>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D70DBD56-DA8B-44E2-8BE7-7862A5B750D1}"/>
                </a:ext>
              </a:extLst>
            </p:cNvPr>
            <p:cNvCxnSpPr/>
            <p:nvPr/>
          </p:nvCxnSpPr>
          <p:spPr bwMode="auto">
            <a:xfrm>
              <a:off x="1831524" y="2493727"/>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CFCD88BE-5432-4439-8241-D24DC681F1CE}"/>
                </a:ext>
              </a:extLst>
            </p:cNvPr>
            <p:cNvCxnSpPr/>
            <p:nvPr/>
          </p:nvCxnSpPr>
          <p:spPr bwMode="auto">
            <a:xfrm>
              <a:off x="1879149" y="2553258"/>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B87D9CB0-AA76-4501-AC1B-2CC6FB54E509}"/>
                </a:ext>
              </a:extLst>
            </p:cNvPr>
            <p:cNvCxnSpPr/>
            <p:nvPr/>
          </p:nvCxnSpPr>
          <p:spPr bwMode="auto">
            <a:xfrm>
              <a:off x="2172042" y="2655652"/>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4EEDDA7F-84BC-4907-8561-AAD1379B564D}"/>
                </a:ext>
              </a:extLst>
            </p:cNvPr>
            <p:cNvCxnSpPr/>
            <p:nvPr/>
          </p:nvCxnSpPr>
          <p:spPr bwMode="auto">
            <a:xfrm>
              <a:off x="2191092" y="2655652"/>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BA26833E-782B-4D74-9C63-86501E5C1755}"/>
                </a:ext>
              </a:extLst>
            </p:cNvPr>
            <p:cNvCxnSpPr/>
            <p:nvPr/>
          </p:nvCxnSpPr>
          <p:spPr bwMode="auto">
            <a:xfrm>
              <a:off x="2457792" y="2719946"/>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000CB1BE-D902-4130-8379-89931312AE47}"/>
                </a:ext>
              </a:extLst>
            </p:cNvPr>
            <p:cNvCxnSpPr/>
            <p:nvPr/>
          </p:nvCxnSpPr>
          <p:spPr bwMode="auto">
            <a:xfrm>
              <a:off x="2774499" y="2960452"/>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E11952C1-758D-4F98-8CE8-943DF065C4E9}"/>
                </a:ext>
              </a:extLst>
            </p:cNvPr>
            <p:cNvCxnSpPr/>
            <p:nvPr/>
          </p:nvCxnSpPr>
          <p:spPr bwMode="auto">
            <a:xfrm>
              <a:off x="2917374" y="3058083"/>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F543EF0B-B684-48ED-A7F6-474A836A167C}"/>
                </a:ext>
              </a:extLst>
            </p:cNvPr>
            <p:cNvCxnSpPr/>
            <p:nvPr/>
          </p:nvCxnSpPr>
          <p:spPr bwMode="auto">
            <a:xfrm>
              <a:off x="2967380" y="3153333"/>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46814A01-224D-42B6-B2B8-1B8301A1F5DD}"/>
                </a:ext>
              </a:extLst>
            </p:cNvPr>
            <p:cNvCxnSpPr/>
            <p:nvPr/>
          </p:nvCxnSpPr>
          <p:spPr bwMode="auto">
            <a:xfrm>
              <a:off x="3095968" y="3236676"/>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0DF76B30-F65C-4B2E-8C12-5E31EAB4D36E}"/>
                </a:ext>
              </a:extLst>
            </p:cNvPr>
            <p:cNvCxnSpPr/>
            <p:nvPr/>
          </p:nvCxnSpPr>
          <p:spPr bwMode="auto">
            <a:xfrm>
              <a:off x="3134068" y="3265251"/>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D9760E5F-B27A-4B04-9107-F3851AA1D820}"/>
                </a:ext>
              </a:extLst>
            </p:cNvPr>
            <p:cNvCxnSpPr/>
            <p:nvPr/>
          </p:nvCxnSpPr>
          <p:spPr bwMode="auto">
            <a:xfrm>
              <a:off x="3403149" y="3298589"/>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92A4B077-1584-4886-B160-B06A861CBACD}"/>
                </a:ext>
              </a:extLst>
            </p:cNvPr>
            <p:cNvCxnSpPr/>
            <p:nvPr/>
          </p:nvCxnSpPr>
          <p:spPr bwMode="auto">
            <a:xfrm>
              <a:off x="3450774" y="3365264"/>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2D24037F-6FD7-4B7E-8961-1C83E59A4176}"/>
                </a:ext>
              </a:extLst>
            </p:cNvPr>
            <p:cNvCxnSpPr/>
            <p:nvPr/>
          </p:nvCxnSpPr>
          <p:spPr bwMode="auto">
            <a:xfrm>
              <a:off x="4060374" y="3717689"/>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EDECB9AD-9B0B-48E3-8A89-5E121EB62199}"/>
                </a:ext>
              </a:extLst>
            </p:cNvPr>
            <p:cNvCxnSpPr/>
            <p:nvPr/>
          </p:nvCxnSpPr>
          <p:spPr bwMode="auto">
            <a:xfrm>
              <a:off x="4084186" y="3717689"/>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42F9B9C8-492A-4610-A54E-5E47B09CDCF6}"/>
                </a:ext>
              </a:extLst>
            </p:cNvPr>
            <p:cNvCxnSpPr/>
            <p:nvPr/>
          </p:nvCxnSpPr>
          <p:spPr bwMode="auto">
            <a:xfrm>
              <a:off x="4148480" y="3715308"/>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90A28F9E-29BF-4D94-A7D5-5E4D53B0081F}"/>
                </a:ext>
              </a:extLst>
            </p:cNvPr>
            <p:cNvCxnSpPr/>
            <p:nvPr/>
          </p:nvCxnSpPr>
          <p:spPr bwMode="auto">
            <a:xfrm>
              <a:off x="4393748" y="3784364"/>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D0D156F3-1356-4A4A-AFD3-3893D66D68C5}"/>
                </a:ext>
              </a:extLst>
            </p:cNvPr>
            <p:cNvCxnSpPr/>
            <p:nvPr/>
          </p:nvCxnSpPr>
          <p:spPr bwMode="auto">
            <a:xfrm>
              <a:off x="4677117" y="4012964"/>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333FB325-8288-443A-98C4-F93F4151B301}"/>
                </a:ext>
              </a:extLst>
            </p:cNvPr>
            <p:cNvCxnSpPr/>
            <p:nvPr/>
          </p:nvCxnSpPr>
          <p:spPr bwMode="auto">
            <a:xfrm>
              <a:off x="4705692" y="4277283"/>
              <a:ext cx="0" cy="64324"/>
            </a:xfrm>
            <a:prstGeom prst="line">
              <a:avLst/>
            </a:prstGeom>
            <a:noFill/>
            <a:ln w="28575" cap="flat" cmpd="sng" algn="ctr">
              <a:solidFill>
                <a:schemeClr val="accent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00491B45-4F77-4B7F-BB70-5FDCA401A2B7}"/>
                </a:ext>
              </a:extLst>
            </p:cNvPr>
            <p:cNvCxnSpPr/>
            <p:nvPr/>
          </p:nvCxnSpPr>
          <p:spPr bwMode="auto">
            <a:xfrm>
              <a:off x="4977155" y="4277283"/>
              <a:ext cx="0" cy="64324"/>
            </a:xfrm>
            <a:prstGeom prst="line">
              <a:avLst/>
            </a:prstGeom>
            <a:noFill/>
            <a:ln w="28575" cap="flat" cmpd="sng" algn="ctr">
              <a:solidFill>
                <a:schemeClr val="accent1"/>
              </a:solidFill>
              <a:prstDash val="solid"/>
              <a:round/>
              <a:headEnd type="none" w="med" len="med"/>
              <a:tailEnd type="none" w="med" len="med"/>
            </a:ln>
            <a:effectLst/>
          </p:spPr>
        </p:cxnSp>
      </p:grpSp>
      <p:sp>
        <p:nvSpPr>
          <p:cNvPr id="3" name="Freeform: Shape 2">
            <a:extLst>
              <a:ext uri="{FF2B5EF4-FFF2-40B4-BE49-F238E27FC236}">
                <a16:creationId xmlns:a16="http://schemas.microsoft.com/office/drawing/2014/main" id="{C89CBBBB-BA64-4A73-ADEE-006EB2D0AC7F}"/>
              </a:ext>
            </a:extLst>
          </p:cNvPr>
          <p:cNvSpPr/>
          <p:nvPr/>
        </p:nvSpPr>
        <p:spPr bwMode="auto">
          <a:xfrm>
            <a:off x="1447035" y="2640405"/>
            <a:ext cx="3747357" cy="1988680"/>
          </a:xfrm>
          <a:custGeom>
            <a:avLst/>
            <a:gdLst>
              <a:gd name="connsiteX0" fmla="*/ 0 w 3747357"/>
              <a:gd name="connsiteY0" fmla="*/ 0 h 1988680"/>
              <a:gd name="connsiteX1" fmla="*/ 120611 w 3747357"/>
              <a:gd name="connsiteY1" fmla="*/ 0 h 1988680"/>
              <a:gd name="connsiteX2" fmla="*/ 120611 w 3747357"/>
              <a:gd name="connsiteY2" fmla="*/ 19634 h 1988680"/>
              <a:gd name="connsiteX3" fmla="*/ 129025 w 3747357"/>
              <a:gd name="connsiteY3" fmla="*/ 19634 h 1988680"/>
              <a:gd name="connsiteX4" fmla="*/ 129025 w 3747357"/>
              <a:gd name="connsiteY4" fmla="*/ 19634 h 1988680"/>
              <a:gd name="connsiteX5" fmla="*/ 129025 w 3747357"/>
              <a:gd name="connsiteY5" fmla="*/ 42073 h 1988680"/>
              <a:gd name="connsiteX6" fmla="*/ 238417 w 3747357"/>
              <a:gd name="connsiteY6" fmla="*/ 42073 h 1988680"/>
              <a:gd name="connsiteX7" fmla="*/ 230002 w 3747357"/>
              <a:gd name="connsiteY7" fmla="*/ 50488 h 1988680"/>
              <a:gd name="connsiteX8" fmla="*/ 294515 w 3747357"/>
              <a:gd name="connsiteY8" fmla="*/ 50488 h 1988680"/>
              <a:gd name="connsiteX9" fmla="*/ 294515 w 3747357"/>
              <a:gd name="connsiteY9" fmla="*/ 81342 h 1988680"/>
              <a:gd name="connsiteX10" fmla="*/ 305734 w 3747357"/>
              <a:gd name="connsiteY10" fmla="*/ 81342 h 1988680"/>
              <a:gd name="connsiteX11" fmla="*/ 305734 w 3747357"/>
              <a:gd name="connsiteY11" fmla="*/ 126221 h 1988680"/>
              <a:gd name="connsiteX12" fmla="*/ 311343 w 3747357"/>
              <a:gd name="connsiteY12" fmla="*/ 131830 h 1988680"/>
              <a:gd name="connsiteX13" fmla="*/ 311343 w 3747357"/>
              <a:gd name="connsiteY13" fmla="*/ 131830 h 1988680"/>
              <a:gd name="connsiteX14" fmla="*/ 311343 w 3747357"/>
              <a:gd name="connsiteY14" fmla="*/ 151465 h 1988680"/>
              <a:gd name="connsiteX15" fmla="*/ 465614 w 3747357"/>
              <a:gd name="connsiteY15" fmla="*/ 154270 h 1988680"/>
              <a:gd name="connsiteX16" fmla="*/ 471224 w 3747357"/>
              <a:gd name="connsiteY16" fmla="*/ 187929 h 1988680"/>
              <a:gd name="connsiteX17" fmla="*/ 572201 w 3747357"/>
              <a:gd name="connsiteY17" fmla="*/ 187929 h 1988680"/>
              <a:gd name="connsiteX18" fmla="*/ 572201 w 3747357"/>
              <a:gd name="connsiteY18" fmla="*/ 207563 h 1988680"/>
              <a:gd name="connsiteX19" fmla="*/ 608665 w 3747357"/>
              <a:gd name="connsiteY19" fmla="*/ 207563 h 1988680"/>
              <a:gd name="connsiteX20" fmla="*/ 608665 w 3747357"/>
              <a:gd name="connsiteY20" fmla="*/ 221588 h 1988680"/>
              <a:gd name="connsiteX21" fmla="*/ 608665 w 3747357"/>
              <a:gd name="connsiteY21" fmla="*/ 221588 h 1988680"/>
              <a:gd name="connsiteX22" fmla="*/ 633909 w 3747357"/>
              <a:gd name="connsiteY22" fmla="*/ 246832 h 1988680"/>
              <a:gd name="connsiteX23" fmla="*/ 633909 w 3747357"/>
              <a:gd name="connsiteY23" fmla="*/ 266466 h 1988680"/>
              <a:gd name="connsiteX24" fmla="*/ 704031 w 3747357"/>
              <a:gd name="connsiteY24" fmla="*/ 266466 h 1988680"/>
              <a:gd name="connsiteX25" fmla="*/ 704031 w 3747357"/>
              <a:gd name="connsiteY25" fmla="*/ 286100 h 1988680"/>
              <a:gd name="connsiteX26" fmla="*/ 732080 w 3747357"/>
              <a:gd name="connsiteY26" fmla="*/ 286100 h 1988680"/>
              <a:gd name="connsiteX27" fmla="*/ 732080 w 3747357"/>
              <a:gd name="connsiteY27" fmla="*/ 302930 h 1988680"/>
              <a:gd name="connsiteX28" fmla="*/ 782569 w 3747357"/>
              <a:gd name="connsiteY28" fmla="*/ 302930 h 1988680"/>
              <a:gd name="connsiteX29" fmla="*/ 782569 w 3747357"/>
              <a:gd name="connsiteY29" fmla="*/ 328174 h 1988680"/>
              <a:gd name="connsiteX30" fmla="*/ 920009 w 3747357"/>
              <a:gd name="connsiteY30" fmla="*/ 325369 h 1988680"/>
              <a:gd name="connsiteX31" fmla="*/ 920009 w 3747357"/>
              <a:gd name="connsiteY31" fmla="*/ 339394 h 1988680"/>
              <a:gd name="connsiteX32" fmla="*/ 925619 w 3747357"/>
              <a:gd name="connsiteY32" fmla="*/ 339394 h 1988680"/>
              <a:gd name="connsiteX33" fmla="*/ 925619 w 3747357"/>
              <a:gd name="connsiteY33" fmla="*/ 361833 h 1988680"/>
              <a:gd name="connsiteX34" fmla="*/ 1079889 w 3747357"/>
              <a:gd name="connsiteY34" fmla="*/ 364638 h 1988680"/>
              <a:gd name="connsiteX35" fmla="*/ 1079889 w 3747357"/>
              <a:gd name="connsiteY35" fmla="*/ 384272 h 1988680"/>
              <a:gd name="connsiteX36" fmla="*/ 1124768 w 3747357"/>
              <a:gd name="connsiteY36" fmla="*/ 384272 h 1988680"/>
              <a:gd name="connsiteX37" fmla="*/ 1124768 w 3747357"/>
              <a:gd name="connsiteY37" fmla="*/ 406711 h 1988680"/>
              <a:gd name="connsiteX38" fmla="*/ 1183671 w 3747357"/>
              <a:gd name="connsiteY38" fmla="*/ 406711 h 1988680"/>
              <a:gd name="connsiteX39" fmla="*/ 1183671 w 3747357"/>
              <a:gd name="connsiteY39" fmla="*/ 423541 h 1988680"/>
              <a:gd name="connsiteX40" fmla="*/ 1228549 w 3747357"/>
              <a:gd name="connsiteY40" fmla="*/ 423541 h 1988680"/>
              <a:gd name="connsiteX41" fmla="*/ 1228549 w 3747357"/>
              <a:gd name="connsiteY41" fmla="*/ 443175 h 1988680"/>
              <a:gd name="connsiteX42" fmla="*/ 1236964 w 3747357"/>
              <a:gd name="connsiteY42" fmla="*/ 443175 h 1988680"/>
              <a:gd name="connsiteX43" fmla="*/ 1236964 w 3747357"/>
              <a:gd name="connsiteY43" fmla="*/ 488054 h 1988680"/>
              <a:gd name="connsiteX44" fmla="*/ 1250988 w 3747357"/>
              <a:gd name="connsiteY44" fmla="*/ 488054 h 1988680"/>
              <a:gd name="connsiteX45" fmla="*/ 1250988 w 3747357"/>
              <a:gd name="connsiteY45" fmla="*/ 513298 h 1988680"/>
              <a:gd name="connsiteX46" fmla="*/ 1256598 w 3747357"/>
              <a:gd name="connsiteY46" fmla="*/ 513298 h 1988680"/>
              <a:gd name="connsiteX47" fmla="*/ 1256598 w 3747357"/>
              <a:gd name="connsiteY47" fmla="*/ 532932 h 1988680"/>
              <a:gd name="connsiteX48" fmla="*/ 1273428 w 3747357"/>
              <a:gd name="connsiteY48" fmla="*/ 532932 h 1988680"/>
              <a:gd name="connsiteX49" fmla="*/ 1273428 w 3747357"/>
              <a:gd name="connsiteY49" fmla="*/ 552567 h 1988680"/>
              <a:gd name="connsiteX50" fmla="*/ 1301477 w 3747357"/>
              <a:gd name="connsiteY50" fmla="*/ 552567 h 1988680"/>
              <a:gd name="connsiteX51" fmla="*/ 1301477 w 3747357"/>
              <a:gd name="connsiteY51" fmla="*/ 572201 h 1988680"/>
              <a:gd name="connsiteX52" fmla="*/ 1405258 w 3747357"/>
              <a:gd name="connsiteY52" fmla="*/ 572201 h 1988680"/>
              <a:gd name="connsiteX53" fmla="*/ 1405258 w 3747357"/>
              <a:gd name="connsiteY53" fmla="*/ 603055 h 1988680"/>
              <a:gd name="connsiteX54" fmla="*/ 1410868 w 3747357"/>
              <a:gd name="connsiteY54" fmla="*/ 603055 h 1988680"/>
              <a:gd name="connsiteX55" fmla="*/ 1413673 w 3747357"/>
              <a:gd name="connsiteY55" fmla="*/ 645129 h 1988680"/>
              <a:gd name="connsiteX56" fmla="*/ 1438917 w 3747357"/>
              <a:gd name="connsiteY56" fmla="*/ 645129 h 1988680"/>
              <a:gd name="connsiteX57" fmla="*/ 1438917 w 3747357"/>
              <a:gd name="connsiteY57" fmla="*/ 664763 h 1988680"/>
              <a:gd name="connsiteX58" fmla="*/ 1556723 w 3747357"/>
              <a:gd name="connsiteY58" fmla="*/ 664763 h 1988680"/>
              <a:gd name="connsiteX59" fmla="*/ 1556723 w 3747357"/>
              <a:gd name="connsiteY59" fmla="*/ 687202 h 1988680"/>
              <a:gd name="connsiteX60" fmla="*/ 1562333 w 3747357"/>
              <a:gd name="connsiteY60" fmla="*/ 687202 h 1988680"/>
              <a:gd name="connsiteX61" fmla="*/ 1562333 w 3747357"/>
              <a:gd name="connsiteY61" fmla="*/ 712446 h 1988680"/>
              <a:gd name="connsiteX62" fmla="*/ 1576358 w 3747357"/>
              <a:gd name="connsiteY62" fmla="*/ 712446 h 1988680"/>
              <a:gd name="connsiteX63" fmla="*/ 1579163 w 3747357"/>
              <a:gd name="connsiteY63" fmla="*/ 732081 h 1988680"/>
              <a:gd name="connsiteX64" fmla="*/ 1587577 w 3747357"/>
              <a:gd name="connsiteY64" fmla="*/ 740495 h 1988680"/>
              <a:gd name="connsiteX65" fmla="*/ 1587577 w 3747357"/>
              <a:gd name="connsiteY65" fmla="*/ 760130 h 1988680"/>
              <a:gd name="connsiteX66" fmla="*/ 1702579 w 3747357"/>
              <a:gd name="connsiteY66" fmla="*/ 762935 h 1988680"/>
              <a:gd name="connsiteX67" fmla="*/ 1702579 w 3747357"/>
              <a:gd name="connsiteY67" fmla="*/ 790984 h 1988680"/>
              <a:gd name="connsiteX68" fmla="*/ 1713798 w 3747357"/>
              <a:gd name="connsiteY68" fmla="*/ 790984 h 1988680"/>
              <a:gd name="connsiteX69" fmla="*/ 1713798 w 3747357"/>
              <a:gd name="connsiteY69" fmla="*/ 821838 h 1988680"/>
              <a:gd name="connsiteX70" fmla="*/ 1722213 w 3747357"/>
              <a:gd name="connsiteY70" fmla="*/ 821838 h 1988680"/>
              <a:gd name="connsiteX71" fmla="*/ 1722213 w 3747357"/>
              <a:gd name="connsiteY71" fmla="*/ 866716 h 1988680"/>
              <a:gd name="connsiteX72" fmla="*/ 1747457 w 3747357"/>
              <a:gd name="connsiteY72" fmla="*/ 866716 h 1988680"/>
              <a:gd name="connsiteX73" fmla="*/ 1744652 w 3747357"/>
              <a:gd name="connsiteY73" fmla="*/ 894765 h 1988680"/>
              <a:gd name="connsiteX74" fmla="*/ 1755872 w 3747357"/>
              <a:gd name="connsiteY74" fmla="*/ 894765 h 1988680"/>
              <a:gd name="connsiteX75" fmla="*/ 1755872 w 3747357"/>
              <a:gd name="connsiteY75" fmla="*/ 894765 h 1988680"/>
              <a:gd name="connsiteX76" fmla="*/ 1755872 w 3747357"/>
              <a:gd name="connsiteY76" fmla="*/ 922815 h 1988680"/>
              <a:gd name="connsiteX77" fmla="*/ 1786726 w 3747357"/>
              <a:gd name="connsiteY77" fmla="*/ 922815 h 1988680"/>
              <a:gd name="connsiteX78" fmla="*/ 1786726 w 3747357"/>
              <a:gd name="connsiteY78" fmla="*/ 950864 h 1988680"/>
              <a:gd name="connsiteX79" fmla="*/ 1879288 w 3747357"/>
              <a:gd name="connsiteY79" fmla="*/ 950864 h 1988680"/>
              <a:gd name="connsiteX80" fmla="*/ 1879288 w 3747357"/>
              <a:gd name="connsiteY80" fmla="*/ 978913 h 1988680"/>
              <a:gd name="connsiteX81" fmla="*/ 2039168 w 3747357"/>
              <a:gd name="connsiteY81" fmla="*/ 978913 h 1988680"/>
              <a:gd name="connsiteX82" fmla="*/ 2039168 w 3747357"/>
              <a:gd name="connsiteY82" fmla="*/ 1006962 h 1988680"/>
              <a:gd name="connsiteX83" fmla="*/ 2182218 w 3747357"/>
              <a:gd name="connsiteY83" fmla="*/ 1006962 h 1988680"/>
              <a:gd name="connsiteX84" fmla="*/ 2182218 w 3747357"/>
              <a:gd name="connsiteY84" fmla="*/ 1035011 h 1988680"/>
              <a:gd name="connsiteX85" fmla="*/ 2199047 w 3747357"/>
              <a:gd name="connsiteY85" fmla="*/ 1035011 h 1988680"/>
              <a:gd name="connsiteX86" fmla="*/ 2199047 w 3747357"/>
              <a:gd name="connsiteY86" fmla="*/ 1068670 h 1988680"/>
              <a:gd name="connsiteX87" fmla="*/ 2227096 w 3747357"/>
              <a:gd name="connsiteY87" fmla="*/ 1068670 h 1988680"/>
              <a:gd name="connsiteX88" fmla="*/ 2227096 w 3747357"/>
              <a:gd name="connsiteY88" fmla="*/ 1105134 h 1988680"/>
              <a:gd name="connsiteX89" fmla="*/ 2333683 w 3747357"/>
              <a:gd name="connsiteY89" fmla="*/ 1105134 h 1988680"/>
              <a:gd name="connsiteX90" fmla="*/ 2333683 w 3747357"/>
              <a:gd name="connsiteY90" fmla="*/ 1144402 h 1988680"/>
              <a:gd name="connsiteX91" fmla="*/ 2358927 w 3747357"/>
              <a:gd name="connsiteY91" fmla="*/ 1144402 h 1988680"/>
              <a:gd name="connsiteX92" fmla="*/ 2358927 w 3747357"/>
              <a:gd name="connsiteY92" fmla="*/ 1183671 h 1988680"/>
              <a:gd name="connsiteX93" fmla="*/ 2370147 w 3747357"/>
              <a:gd name="connsiteY93" fmla="*/ 1183671 h 1988680"/>
              <a:gd name="connsiteX94" fmla="*/ 2370147 w 3747357"/>
              <a:gd name="connsiteY94" fmla="*/ 1214525 h 1988680"/>
              <a:gd name="connsiteX95" fmla="*/ 2493563 w 3747357"/>
              <a:gd name="connsiteY95" fmla="*/ 1214525 h 1988680"/>
              <a:gd name="connsiteX96" fmla="*/ 2493563 w 3747357"/>
              <a:gd name="connsiteY96" fmla="*/ 1253794 h 1988680"/>
              <a:gd name="connsiteX97" fmla="*/ 2493563 w 3747357"/>
              <a:gd name="connsiteY97" fmla="*/ 1253794 h 1988680"/>
              <a:gd name="connsiteX98" fmla="*/ 2513197 w 3747357"/>
              <a:gd name="connsiteY98" fmla="*/ 1253794 h 1988680"/>
              <a:gd name="connsiteX99" fmla="*/ 2513197 w 3747357"/>
              <a:gd name="connsiteY99" fmla="*/ 1301477 h 1988680"/>
              <a:gd name="connsiteX100" fmla="*/ 2524417 w 3747357"/>
              <a:gd name="connsiteY100" fmla="*/ 1301477 h 1988680"/>
              <a:gd name="connsiteX101" fmla="*/ 2524417 w 3747357"/>
              <a:gd name="connsiteY101" fmla="*/ 1343551 h 1988680"/>
              <a:gd name="connsiteX102" fmla="*/ 2639418 w 3747357"/>
              <a:gd name="connsiteY102" fmla="*/ 1343551 h 1988680"/>
              <a:gd name="connsiteX103" fmla="*/ 2639418 w 3747357"/>
              <a:gd name="connsiteY103" fmla="*/ 1382819 h 1988680"/>
              <a:gd name="connsiteX104" fmla="*/ 2681492 w 3747357"/>
              <a:gd name="connsiteY104" fmla="*/ 1382819 h 1988680"/>
              <a:gd name="connsiteX105" fmla="*/ 2681492 w 3747357"/>
              <a:gd name="connsiteY105" fmla="*/ 1427698 h 1988680"/>
              <a:gd name="connsiteX106" fmla="*/ 3133082 w 3747357"/>
              <a:gd name="connsiteY106" fmla="*/ 1427698 h 1988680"/>
              <a:gd name="connsiteX107" fmla="*/ 3133082 w 3747357"/>
              <a:gd name="connsiteY107" fmla="*/ 1492211 h 1988680"/>
              <a:gd name="connsiteX108" fmla="*/ 3166741 w 3747357"/>
              <a:gd name="connsiteY108" fmla="*/ 1492211 h 1988680"/>
              <a:gd name="connsiteX109" fmla="*/ 3166741 w 3747357"/>
              <a:gd name="connsiteY109" fmla="*/ 1565138 h 1988680"/>
              <a:gd name="connsiteX110" fmla="*/ 3191985 w 3747357"/>
              <a:gd name="connsiteY110" fmla="*/ 1565138 h 1988680"/>
              <a:gd name="connsiteX111" fmla="*/ 3191985 w 3747357"/>
              <a:gd name="connsiteY111" fmla="*/ 1646481 h 1988680"/>
              <a:gd name="connsiteX112" fmla="*/ 3203204 w 3747357"/>
              <a:gd name="connsiteY112" fmla="*/ 1646481 h 1988680"/>
              <a:gd name="connsiteX113" fmla="*/ 3203204 w 3747357"/>
              <a:gd name="connsiteY113" fmla="*/ 1713799 h 1988680"/>
              <a:gd name="connsiteX114" fmla="*/ 3444427 w 3747357"/>
              <a:gd name="connsiteY114" fmla="*/ 1713799 h 1988680"/>
              <a:gd name="connsiteX115" fmla="*/ 3444427 w 3747357"/>
              <a:gd name="connsiteY115" fmla="*/ 1800751 h 1988680"/>
              <a:gd name="connsiteX116" fmla="*/ 3455646 w 3747357"/>
              <a:gd name="connsiteY116" fmla="*/ 1800751 h 1988680"/>
              <a:gd name="connsiteX117" fmla="*/ 3455646 w 3747357"/>
              <a:gd name="connsiteY117" fmla="*/ 1988680 h 1988680"/>
              <a:gd name="connsiteX118" fmla="*/ 3747357 w 3747357"/>
              <a:gd name="connsiteY118" fmla="*/ 1988680 h 1988680"/>
              <a:gd name="connsiteX0" fmla="*/ 0 w 3747357"/>
              <a:gd name="connsiteY0" fmla="*/ 0 h 1988680"/>
              <a:gd name="connsiteX1" fmla="*/ 120611 w 3747357"/>
              <a:gd name="connsiteY1" fmla="*/ 0 h 1988680"/>
              <a:gd name="connsiteX2" fmla="*/ 120611 w 3747357"/>
              <a:gd name="connsiteY2" fmla="*/ 19634 h 1988680"/>
              <a:gd name="connsiteX3" fmla="*/ 129025 w 3747357"/>
              <a:gd name="connsiteY3" fmla="*/ 19634 h 1988680"/>
              <a:gd name="connsiteX4" fmla="*/ 129025 w 3747357"/>
              <a:gd name="connsiteY4" fmla="*/ 19634 h 1988680"/>
              <a:gd name="connsiteX5" fmla="*/ 129025 w 3747357"/>
              <a:gd name="connsiteY5" fmla="*/ 42073 h 1988680"/>
              <a:gd name="connsiteX6" fmla="*/ 238417 w 3747357"/>
              <a:gd name="connsiteY6" fmla="*/ 42073 h 1988680"/>
              <a:gd name="connsiteX7" fmla="*/ 230002 w 3747357"/>
              <a:gd name="connsiteY7" fmla="*/ 50488 h 1988680"/>
              <a:gd name="connsiteX8" fmla="*/ 294515 w 3747357"/>
              <a:gd name="connsiteY8" fmla="*/ 50488 h 1988680"/>
              <a:gd name="connsiteX9" fmla="*/ 294515 w 3747357"/>
              <a:gd name="connsiteY9" fmla="*/ 81342 h 1988680"/>
              <a:gd name="connsiteX10" fmla="*/ 305734 w 3747357"/>
              <a:gd name="connsiteY10" fmla="*/ 81342 h 1988680"/>
              <a:gd name="connsiteX11" fmla="*/ 305734 w 3747357"/>
              <a:gd name="connsiteY11" fmla="*/ 126221 h 1988680"/>
              <a:gd name="connsiteX12" fmla="*/ 311343 w 3747357"/>
              <a:gd name="connsiteY12" fmla="*/ 131830 h 1988680"/>
              <a:gd name="connsiteX13" fmla="*/ 311343 w 3747357"/>
              <a:gd name="connsiteY13" fmla="*/ 131830 h 1988680"/>
              <a:gd name="connsiteX14" fmla="*/ 311343 w 3747357"/>
              <a:gd name="connsiteY14" fmla="*/ 151465 h 1988680"/>
              <a:gd name="connsiteX15" fmla="*/ 465614 w 3747357"/>
              <a:gd name="connsiteY15" fmla="*/ 154270 h 1988680"/>
              <a:gd name="connsiteX16" fmla="*/ 471224 w 3747357"/>
              <a:gd name="connsiteY16" fmla="*/ 187929 h 1988680"/>
              <a:gd name="connsiteX17" fmla="*/ 572201 w 3747357"/>
              <a:gd name="connsiteY17" fmla="*/ 187929 h 1988680"/>
              <a:gd name="connsiteX18" fmla="*/ 572201 w 3747357"/>
              <a:gd name="connsiteY18" fmla="*/ 207563 h 1988680"/>
              <a:gd name="connsiteX19" fmla="*/ 608665 w 3747357"/>
              <a:gd name="connsiteY19" fmla="*/ 207563 h 1988680"/>
              <a:gd name="connsiteX20" fmla="*/ 608665 w 3747357"/>
              <a:gd name="connsiteY20" fmla="*/ 221588 h 1988680"/>
              <a:gd name="connsiteX21" fmla="*/ 608665 w 3747357"/>
              <a:gd name="connsiteY21" fmla="*/ 221588 h 1988680"/>
              <a:gd name="connsiteX22" fmla="*/ 638672 w 3747357"/>
              <a:gd name="connsiteY22" fmla="*/ 225400 h 1988680"/>
              <a:gd name="connsiteX23" fmla="*/ 633909 w 3747357"/>
              <a:gd name="connsiteY23" fmla="*/ 266466 h 1988680"/>
              <a:gd name="connsiteX24" fmla="*/ 704031 w 3747357"/>
              <a:gd name="connsiteY24" fmla="*/ 266466 h 1988680"/>
              <a:gd name="connsiteX25" fmla="*/ 704031 w 3747357"/>
              <a:gd name="connsiteY25" fmla="*/ 286100 h 1988680"/>
              <a:gd name="connsiteX26" fmla="*/ 732080 w 3747357"/>
              <a:gd name="connsiteY26" fmla="*/ 286100 h 1988680"/>
              <a:gd name="connsiteX27" fmla="*/ 732080 w 3747357"/>
              <a:gd name="connsiteY27" fmla="*/ 302930 h 1988680"/>
              <a:gd name="connsiteX28" fmla="*/ 782569 w 3747357"/>
              <a:gd name="connsiteY28" fmla="*/ 302930 h 1988680"/>
              <a:gd name="connsiteX29" fmla="*/ 782569 w 3747357"/>
              <a:gd name="connsiteY29" fmla="*/ 328174 h 1988680"/>
              <a:gd name="connsiteX30" fmla="*/ 920009 w 3747357"/>
              <a:gd name="connsiteY30" fmla="*/ 325369 h 1988680"/>
              <a:gd name="connsiteX31" fmla="*/ 920009 w 3747357"/>
              <a:gd name="connsiteY31" fmla="*/ 339394 h 1988680"/>
              <a:gd name="connsiteX32" fmla="*/ 925619 w 3747357"/>
              <a:gd name="connsiteY32" fmla="*/ 339394 h 1988680"/>
              <a:gd name="connsiteX33" fmla="*/ 925619 w 3747357"/>
              <a:gd name="connsiteY33" fmla="*/ 361833 h 1988680"/>
              <a:gd name="connsiteX34" fmla="*/ 1079889 w 3747357"/>
              <a:gd name="connsiteY34" fmla="*/ 364638 h 1988680"/>
              <a:gd name="connsiteX35" fmla="*/ 1079889 w 3747357"/>
              <a:gd name="connsiteY35" fmla="*/ 384272 h 1988680"/>
              <a:gd name="connsiteX36" fmla="*/ 1124768 w 3747357"/>
              <a:gd name="connsiteY36" fmla="*/ 384272 h 1988680"/>
              <a:gd name="connsiteX37" fmla="*/ 1124768 w 3747357"/>
              <a:gd name="connsiteY37" fmla="*/ 406711 h 1988680"/>
              <a:gd name="connsiteX38" fmla="*/ 1183671 w 3747357"/>
              <a:gd name="connsiteY38" fmla="*/ 406711 h 1988680"/>
              <a:gd name="connsiteX39" fmla="*/ 1183671 w 3747357"/>
              <a:gd name="connsiteY39" fmla="*/ 423541 h 1988680"/>
              <a:gd name="connsiteX40" fmla="*/ 1228549 w 3747357"/>
              <a:gd name="connsiteY40" fmla="*/ 423541 h 1988680"/>
              <a:gd name="connsiteX41" fmla="*/ 1228549 w 3747357"/>
              <a:gd name="connsiteY41" fmla="*/ 443175 h 1988680"/>
              <a:gd name="connsiteX42" fmla="*/ 1236964 w 3747357"/>
              <a:gd name="connsiteY42" fmla="*/ 443175 h 1988680"/>
              <a:gd name="connsiteX43" fmla="*/ 1236964 w 3747357"/>
              <a:gd name="connsiteY43" fmla="*/ 488054 h 1988680"/>
              <a:gd name="connsiteX44" fmla="*/ 1250988 w 3747357"/>
              <a:gd name="connsiteY44" fmla="*/ 488054 h 1988680"/>
              <a:gd name="connsiteX45" fmla="*/ 1250988 w 3747357"/>
              <a:gd name="connsiteY45" fmla="*/ 513298 h 1988680"/>
              <a:gd name="connsiteX46" fmla="*/ 1256598 w 3747357"/>
              <a:gd name="connsiteY46" fmla="*/ 513298 h 1988680"/>
              <a:gd name="connsiteX47" fmla="*/ 1256598 w 3747357"/>
              <a:gd name="connsiteY47" fmla="*/ 532932 h 1988680"/>
              <a:gd name="connsiteX48" fmla="*/ 1273428 w 3747357"/>
              <a:gd name="connsiteY48" fmla="*/ 532932 h 1988680"/>
              <a:gd name="connsiteX49" fmla="*/ 1273428 w 3747357"/>
              <a:gd name="connsiteY49" fmla="*/ 552567 h 1988680"/>
              <a:gd name="connsiteX50" fmla="*/ 1301477 w 3747357"/>
              <a:gd name="connsiteY50" fmla="*/ 552567 h 1988680"/>
              <a:gd name="connsiteX51" fmla="*/ 1301477 w 3747357"/>
              <a:gd name="connsiteY51" fmla="*/ 572201 h 1988680"/>
              <a:gd name="connsiteX52" fmla="*/ 1405258 w 3747357"/>
              <a:gd name="connsiteY52" fmla="*/ 572201 h 1988680"/>
              <a:gd name="connsiteX53" fmla="*/ 1405258 w 3747357"/>
              <a:gd name="connsiteY53" fmla="*/ 603055 h 1988680"/>
              <a:gd name="connsiteX54" fmla="*/ 1410868 w 3747357"/>
              <a:gd name="connsiteY54" fmla="*/ 603055 h 1988680"/>
              <a:gd name="connsiteX55" fmla="*/ 1413673 w 3747357"/>
              <a:gd name="connsiteY55" fmla="*/ 645129 h 1988680"/>
              <a:gd name="connsiteX56" fmla="*/ 1438917 w 3747357"/>
              <a:gd name="connsiteY56" fmla="*/ 645129 h 1988680"/>
              <a:gd name="connsiteX57" fmla="*/ 1438917 w 3747357"/>
              <a:gd name="connsiteY57" fmla="*/ 664763 h 1988680"/>
              <a:gd name="connsiteX58" fmla="*/ 1556723 w 3747357"/>
              <a:gd name="connsiteY58" fmla="*/ 664763 h 1988680"/>
              <a:gd name="connsiteX59" fmla="*/ 1556723 w 3747357"/>
              <a:gd name="connsiteY59" fmla="*/ 687202 h 1988680"/>
              <a:gd name="connsiteX60" fmla="*/ 1562333 w 3747357"/>
              <a:gd name="connsiteY60" fmla="*/ 687202 h 1988680"/>
              <a:gd name="connsiteX61" fmla="*/ 1562333 w 3747357"/>
              <a:gd name="connsiteY61" fmla="*/ 712446 h 1988680"/>
              <a:gd name="connsiteX62" fmla="*/ 1576358 w 3747357"/>
              <a:gd name="connsiteY62" fmla="*/ 712446 h 1988680"/>
              <a:gd name="connsiteX63" fmla="*/ 1579163 w 3747357"/>
              <a:gd name="connsiteY63" fmla="*/ 732081 h 1988680"/>
              <a:gd name="connsiteX64" fmla="*/ 1587577 w 3747357"/>
              <a:gd name="connsiteY64" fmla="*/ 740495 h 1988680"/>
              <a:gd name="connsiteX65" fmla="*/ 1587577 w 3747357"/>
              <a:gd name="connsiteY65" fmla="*/ 760130 h 1988680"/>
              <a:gd name="connsiteX66" fmla="*/ 1702579 w 3747357"/>
              <a:gd name="connsiteY66" fmla="*/ 762935 h 1988680"/>
              <a:gd name="connsiteX67" fmla="*/ 1702579 w 3747357"/>
              <a:gd name="connsiteY67" fmla="*/ 790984 h 1988680"/>
              <a:gd name="connsiteX68" fmla="*/ 1713798 w 3747357"/>
              <a:gd name="connsiteY68" fmla="*/ 790984 h 1988680"/>
              <a:gd name="connsiteX69" fmla="*/ 1713798 w 3747357"/>
              <a:gd name="connsiteY69" fmla="*/ 821838 h 1988680"/>
              <a:gd name="connsiteX70" fmla="*/ 1722213 w 3747357"/>
              <a:gd name="connsiteY70" fmla="*/ 821838 h 1988680"/>
              <a:gd name="connsiteX71" fmla="*/ 1722213 w 3747357"/>
              <a:gd name="connsiteY71" fmla="*/ 866716 h 1988680"/>
              <a:gd name="connsiteX72" fmla="*/ 1747457 w 3747357"/>
              <a:gd name="connsiteY72" fmla="*/ 866716 h 1988680"/>
              <a:gd name="connsiteX73" fmla="*/ 1744652 w 3747357"/>
              <a:gd name="connsiteY73" fmla="*/ 894765 h 1988680"/>
              <a:gd name="connsiteX74" fmla="*/ 1755872 w 3747357"/>
              <a:gd name="connsiteY74" fmla="*/ 894765 h 1988680"/>
              <a:gd name="connsiteX75" fmla="*/ 1755872 w 3747357"/>
              <a:gd name="connsiteY75" fmla="*/ 894765 h 1988680"/>
              <a:gd name="connsiteX76" fmla="*/ 1755872 w 3747357"/>
              <a:gd name="connsiteY76" fmla="*/ 922815 h 1988680"/>
              <a:gd name="connsiteX77" fmla="*/ 1786726 w 3747357"/>
              <a:gd name="connsiteY77" fmla="*/ 922815 h 1988680"/>
              <a:gd name="connsiteX78" fmla="*/ 1786726 w 3747357"/>
              <a:gd name="connsiteY78" fmla="*/ 950864 h 1988680"/>
              <a:gd name="connsiteX79" fmla="*/ 1879288 w 3747357"/>
              <a:gd name="connsiteY79" fmla="*/ 950864 h 1988680"/>
              <a:gd name="connsiteX80" fmla="*/ 1879288 w 3747357"/>
              <a:gd name="connsiteY80" fmla="*/ 978913 h 1988680"/>
              <a:gd name="connsiteX81" fmla="*/ 2039168 w 3747357"/>
              <a:gd name="connsiteY81" fmla="*/ 978913 h 1988680"/>
              <a:gd name="connsiteX82" fmla="*/ 2039168 w 3747357"/>
              <a:gd name="connsiteY82" fmla="*/ 1006962 h 1988680"/>
              <a:gd name="connsiteX83" fmla="*/ 2182218 w 3747357"/>
              <a:gd name="connsiteY83" fmla="*/ 1006962 h 1988680"/>
              <a:gd name="connsiteX84" fmla="*/ 2182218 w 3747357"/>
              <a:gd name="connsiteY84" fmla="*/ 1035011 h 1988680"/>
              <a:gd name="connsiteX85" fmla="*/ 2199047 w 3747357"/>
              <a:gd name="connsiteY85" fmla="*/ 1035011 h 1988680"/>
              <a:gd name="connsiteX86" fmla="*/ 2199047 w 3747357"/>
              <a:gd name="connsiteY86" fmla="*/ 1068670 h 1988680"/>
              <a:gd name="connsiteX87" fmla="*/ 2227096 w 3747357"/>
              <a:gd name="connsiteY87" fmla="*/ 1068670 h 1988680"/>
              <a:gd name="connsiteX88" fmla="*/ 2227096 w 3747357"/>
              <a:gd name="connsiteY88" fmla="*/ 1105134 h 1988680"/>
              <a:gd name="connsiteX89" fmla="*/ 2333683 w 3747357"/>
              <a:gd name="connsiteY89" fmla="*/ 1105134 h 1988680"/>
              <a:gd name="connsiteX90" fmla="*/ 2333683 w 3747357"/>
              <a:gd name="connsiteY90" fmla="*/ 1144402 h 1988680"/>
              <a:gd name="connsiteX91" fmla="*/ 2358927 w 3747357"/>
              <a:gd name="connsiteY91" fmla="*/ 1144402 h 1988680"/>
              <a:gd name="connsiteX92" fmla="*/ 2358927 w 3747357"/>
              <a:gd name="connsiteY92" fmla="*/ 1183671 h 1988680"/>
              <a:gd name="connsiteX93" fmla="*/ 2370147 w 3747357"/>
              <a:gd name="connsiteY93" fmla="*/ 1183671 h 1988680"/>
              <a:gd name="connsiteX94" fmla="*/ 2370147 w 3747357"/>
              <a:gd name="connsiteY94" fmla="*/ 1214525 h 1988680"/>
              <a:gd name="connsiteX95" fmla="*/ 2493563 w 3747357"/>
              <a:gd name="connsiteY95" fmla="*/ 1214525 h 1988680"/>
              <a:gd name="connsiteX96" fmla="*/ 2493563 w 3747357"/>
              <a:gd name="connsiteY96" fmla="*/ 1253794 h 1988680"/>
              <a:gd name="connsiteX97" fmla="*/ 2493563 w 3747357"/>
              <a:gd name="connsiteY97" fmla="*/ 1253794 h 1988680"/>
              <a:gd name="connsiteX98" fmla="*/ 2513197 w 3747357"/>
              <a:gd name="connsiteY98" fmla="*/ 1253794 h 1988680"/>
              <a:gd name="connsiteX99" fmla="*/ 2513197 w 3747357"/>
              <a:gd name="connsiteY99" fmla="*/ 1301477 h 1988680"/>
              <a:gd name="connsiteX100" fmla="*/ 2524417 w 3747357"/>
              <a:gd name="connsiteY100" fmla="*/ 1301477 h 1988680"/>
              <a:gd name="connsiteX101" fmla="*/ 2524417 w 3747357"/>
              <a:gd name="connsiteY101" fmla="*/ 1343551 h 1988680"/>
              <a:gd name="connsiteX102" fmla="*/ 2639418 w 3747357"/>
              <a:gd name="connsiteY102" fmla="*/ 1343551 h 1988680"/>
              <a:gd name="connsiteX103" fmla="*/ 2639418 w 3747357"/>
              <a:gd name="connsiteY103" fmla="*/ 1382819 h 1988680"/>
              <a:gd name="connsiteX104" fmla="*/ 2681492 w 3747357"/>
              <a:gd name="connsiteY104" fmla="*/ 1382819 h 1988680"/>
              <a:gd name="connsiteX105" fmla="*/ 2681492 w 3747357"/>
              <a:gd name="connsiteY105" fmla="*/ 1427698 h 1988680"/>
              <a:gd name="connsiteX106" fmla="*/ 3133082 w 3747357"/>
              <a:gd name="connsiteY106" fmla="*/ 1427698 h 1988680"/>
              <a:gd name="connsiteX107" fmla="*/ 3133082 w 3747357"/>
              <a:gd name="connsiteY107" fmla="*/ 1492211 h 1988680"/>
              <a:gd name="connsiteX108" fmla="*/ 3166741 w 3747357"/>
              <a:gd name="connsiteY108" fmla="*/ 1492211 h 1988680"/>
              <a:gd name="connsiteX109" fmla="*/ 3166741 w 3747357"/>
              <a:gd name="connsiteY109" fmla="*/ 1565138 h 1988680"/>
              <a:gd name="connsiteX110" fmla="*/ 3191985 w 3747357"/>
              <a:gd name="connsiteY110" fmla="*/ 1565138 h 1988680"/>
              <a:gd name="connsiteX111" fmla="*/ 3191985 w 3747357"/>
              <a:gd name="connsiteY111" fmla="*/ 1646481 h 1988680"/>
              <a:gd name="connsiteX112" fmla="*/ 3203204 w 3747357"/>
              <a:gd name="connsiteY112" fmla="*/ 1646481 h 1988680"/>
              <a:gd name="connsiteX113" fmla="*/ 3203204 w 3747357"/>
              <a:gd name="connsiteY113" fmla="*/ 1713799 h 1988680"/>
              <a:gd name="connsiteX114" fmla="*/ 3444427 w 3747357"/>
              <a:gd name="connsiteY114" fmla="*/ 1713799 h 1988680"/>
              <a:gd name="connsiteX115" fmla="*/ 3444427 w 3747357"/>
              <a:gd name="connsiteY115" fmla="*/ 1800751 h 1988680"/>
              <a:gd name="connsiteX116" fmla="*/ 3455646 w 3747357"/>
              <a:gd name="connsiteY116" fmla="*/ 1800751 h 1988680"/>
              <a:gd name="connsiteX117" fmla="*/ 3455646 w 3747357"/>
              <a:gd name="connsiteY117" fmla="*/ 1988680 h 1988680"/>
              <a:gd name="connsiteX118" fmla="*/ 3747357 w 3747357"/>
              <a:gd name="connsiteY118" fmla="*/ 1988680 h 1988680"/>
              <a:gd name="connsiteX0" fmla="*/ 0 w 3747357"/>
              <a:gd name="connsiteY0" fmla="*/ 0 h 1988680"/>
              <a:gd name="connsiteX1" fmla="*/ 120611 w 3747357"/>
              <a:gd name="connsiteY1" fmla="*/ 0 h 1988680"/>
              <a:gd name="connsiteX2" fmla="*/ 120611 w 3747357"/>
              <a:gd name="connsiteY2" fmla="*/ 19634 h 1988680"/>
              <a:gd name="connsiteX3" fmla="*/ 129025 w 3747357"/>
              <a:gd name="connsiteY3" fmla="*/ 19634 h 1988680"/>
              <a:gd name="connsiteX4" fmla="*/ 129025 w 3747357"/>
              <a:gd name="connsiteY4" fmla="*/ 19634 h 1988680"/>
              <a:gd name="connsiteX5" fmla="*/ 129025 w 3747357"/>
              <a:gd name="connsiteY5" fmla="*/ 42073 h 1988680"/>
              <a:gd name="connsiteX6" fmla="*/ 238417 w 3747357"/>
              <a:gd name="connsiteY6" fmla="*/ 42073 h 1988680"/>
              <a:gd name="connsiteX7" fmla="*/ 230002 w 3747357"/>
              <a:gd name="connsiteY7" fmla="*/ 50488 h 1988680"/>
              <a:gd name="connsiteX8" fmla="*/ 294515 w 3747357"/>
              <a:gd name="connsiteY8" fmla="*/ 50488 h 1988680"/>
              <a:gd name="connsiteX9" fmla="*/ 294515 w 3747357"/>
              <a:gd name="connsiteY9" fmla="*/ 81342 h 1988680"/>
              <a:gd name="connsiteX10" fmla="*/ 305734 w 3747357"/>
              <a:gd name="connsiteY10" fmla="*/ 81342 h 1988680"/>
              <a:gd name="connsiteX11" fmla="*/ 305734 w 3747357"/>
              <a:gd name="connsiteY11" fmla="*/ 126221 h 1988680"/>
              <a:gd name="connsiteX12" fmla="*/ 311343 w 3747357"/>
              <a:gd name="connsiteY12" fmla="*/ 131830 h 1988680"/>
              <a:gd name="connsiteX13" fmla="*/ 311343 w 3747357"/>
              <a:gd name="connsiteY13" fmla="*/ 131830 h 1988680"/>
              <a:gd name="connsiteX14" fmla="*/ 311343 w 3747357"/>
              <a:gd name="connsiteY14" fmla="*/ 151465 h 1988680"/>
              <a:gd name="connsiteX15" fmla="*/ 465614 w 3747357"/>
              <a:gd name="connsiteY15" fmla="*/ 154270 h 1988680"/>
              <a:gd name="connsiteX16" fmla="*/ 471224 w 3747357"/>
              <a:gd name="connsiteY16" fmla="*/ 187929 h 1988680"/>
              <a:gd name="connsiteX17" fmla="*/ 572201 w 3747357"/>
              <a:gd name="connsiteY17" fmla="*/ 187929 h 1988680"/>
              <a:gd name="connsiteX18" fmla="*/ 572201 w 3747357"/>
              <a:gd name="connsiteY18" fmla="*/ 207563 h 1988680"/>
              <a:gd name="connsiteX19" fmla="*/ 608665 w 3747357"/>
              <a:gd name="connsiteY19" fmla="*/ 207563 h 1988680"/>
              <a:gd name="connsiteX20" fmla="*/ 608665 w 3747357"/>
              <a:gd name="connsiteY20" fmla="*/ 221588 h 1988680"/>
              <a:gd name="connsiteX21" fmla="*/ 608665 w 3747357"/>
              <a:gd name="connsiteY21" fmla="*/ 221588 h 1988680"/>
              <a:gd name="connsiteX22" fmla="*/ 631528 w 3747357"/>
              <a:gd name="connsiteY22" fmla="*/ 225400 h 1988680"/>
              <a:gd name="connsiteX23" fmla="*/ 633909 w 3747357"/>
              <a:gd name="connsiteY23" fmla="*/ 266466 h 1988680"/>
              <a:gd name="connsiteX24" fmla="*/ 704031 w 3747357"/>
              <a:gd name="connsiteY24" fmla="*/ 266466 h 1988680"/>
              <a:gd name="connsiteX25" fmla="*/ 704031 w 3747357"/>
              <a:gd name="connsiteY25" fmla="*/ 286100 h 1988680"/>
              <a:gd name="connsiteX26" fmla="*/ 732080 w 3747357"/>
              <a:gd name="connsiteY26" fmla="*/ 286100 h 1988680"/>
              <a:gd name="connsiteX27" fmla="*/ 732080 w 3747357"/>
              <a:gd name="connsiteY27" fmla="*/ 302930 h 1988680"/>
              <a:gd name="connsiteX28" fmla="*/ 782569 w 3747357"/>
              <a:gd name="connsiteY28" fmla="*/ 302930 h 1988680"/>
              <a:gd name="connsiteX29" fmla="*/ 782569 w 3747357"/>
              <a:gd name="connsiteY29" fmla="*/ 328174 h 1988680"/>
              <a:gd name="connsiteX30" fmla="*/ 920009 w 3747357"/>
              <a:gd name="connsiteY30" fmla="*/ 325369 h 1988680"/>
              <a:gd name="connsiteX31" fmla="*/ 920009 w 3747357"/>
              <a:gd name="connsiteY31" fmla="*/ 339394 h 1988680"/>
              <a:gd name="connsiteX32" fmla="*/ 925619 w 3747357"/>
              <a:gd name="connsiteY32" fmla="*/ 339394 h 1988680"/>
              <a:gd name="connsiteX33" fmla="*/ 925619 w 3747357"/>
              <a:gd name="connsiteY33" fmla="*/ 361833 h 1988680"/>
              <a:gd name="connsiteX34" fmla="*/ 1079889 w 3747357"/>
              <a:gd name="connsiteY34" fmla="*/ 364638 h 1988680"/>
              <a:gd name="connsiteX35" fmla="*/ 1079889 w 3747357"/>
              <a:gd name="connsiteY35" fmla="*/ 384272 h 1988680"/>
              <a:gd name="connsiteX36" fmla="*/ 1124768 w 3747357"/>
              <a:gd name="connsiteY36" fmla="*/ 384272 h 1988680"/>
              <a:gd name="connsiteX37" fmla="*/ 1124768 w 3747357"/>
              <a:gd name="connsiteY37" fmla="*/ 406711 h 1988680"/>
              <a:gd name="connsiteX38" fmla="*/ 1183671 w 3747357"/>
              <a:gd name="connsiteY38" fmla="*/ 406711 h 1988680"/>
              <a:gd name="connsiteX39" fmla="*/ 1183671 w 3747357"/>
              <a:gd name="connsiteY39" fmla="*/ 423541 h 1988680"/>
              <a:gd name="connsiteX40" fmla="*/ 1228549 w 3747357"/>
              <a:gd name="connsiteY40" fmla="*/ 423541 h 1988680"/>
              <a:gd name="connsiteX41" fmla="*/ 1228549 w 3747357"/>
              <a:gd name="connsiteY41" fmla="*/ 443175 h 1988680"/>
              <a:gd name="connsiteX42" fmla="*/ 1236964 w 3747357"/>
              <a:gd name="connsiteY42" fmla="*/ 443175 h 1988680"/>
              <a:gd name="connsiteX43" fmla="*/ 1236964 w 3747357"/>
              <a:gd name="connsiteY43" fmla="*/ 488054 h 1988680"/>
              <a:gd name="connsiteX44" fmla="*/ 1250988 w 3747357"/>
              <a:gd name="connsiteY44" fmla="*/ 488054 h 1988680"/>
              <a:gd name="connsiteX45" fmla="*/ 1250988 w 3747357"/>
              <a:gd name="connsiteY45" fmla="*/ 513298 h 1988680"/>
              <a:gd name="connsiteX46" fmla="*/ 1256598 w 3747357"/>
              <a:gd name="connsiteY46" fmla="*/ 513298 h 1988680"/>
              <a:gd name="connsiteX47" fmla="*/ 1256598 w 3747357"/>
              <a:gd name="connsiteY47" fmla="*/ 532932 h 1988680"/>
              <a:gd name="connsiteX48" fmla="*/ 1273428 w 3747357"/>
              <a:gd name="connsiteY48" fmla="*/ 532932 h 1988680"/>
              <a:gd name="connsiteX49" fmla="*/ 1273428 w 3747357"/>
              <a:gd name="connsiteY49" fmla="*/ 552567 h 1988680"/>
              <a:gd name="connsiteX50" fmla="*/ 1301477 w 3747357"/>
              <a:gd name="connsiteY50" fmla="*/ 552567 h 1988680"/>
              <a:gd name="connsiteX51" fmla="*/ 1301477 w 3747357"/>
              <a:gd name="connsiteY51" fmla="*/ 572201 h 1988680"/>
              <a:gd name="connsiteX52" fmla="*/ 1405258 w 3747357"/>
              <a:gd name="connsiteY52" fmla="*/ 572201 h 1988680"/>
              <a:gd name="connsiteX53" fmla="*/ 1405258 w 3747357"/>
              <a:gd name="connsiteY53" fmla="*/ 603055 h 1988680"/>
              <a:gd name="connsiteX54" fmla="*/ 1410868 w 3747357"/>
              <a:gd name="connsiteY54" fmla="*/ 603055 h 1988680"/>
              <a:gd name="connsiteX55" fmla="*/ 1413673 w 3747357"/>
              <a:gd name="connsiteY55" fmla="*/ 645129 h 1988680"/>
              <a:gd name="connsiteX56" fmla="*/ 1438917 w 3747357"/>
              <a:gd name="connsiteY56" fmla="*/ 645129 h 1988680"/>
              <a:gd name="connsiteX57" fmla="*/ 1438917 w 3747357"/>
              <a:gd name="connsiteY57" fmla="*/ 664763 h 1988680"/>
              <a:gd name="connsiteX58" fmla="*/ 1556723 w 3747357"/>
              <a:gd name="connsiteY58" fmla="*/ 664763 h 1988680"/>
              <a:gd name="connsiteX59" fmla="*/ 1556723 w 3747357"/>
              <a:gd name="connsiteY59" fmla="*/ 687202 h 1988680"/>
              <a:gd name="connsiteX60" fmla="*/ 1562333 w 3747357"/>
              <a:gd name="connsiteY60" fmla="*/ 687202 h 1988680"/>
              <a:gd name="connsiteX61" fmla="*/ 1562333 w 3747357"/>
              <a:gd name="connsiteY61" fmla="*/ 712446 h 1988680"/>
              <a:gd name="connsiteX62" fmla="*/ 1576358 w 3747357"/>
              <a:gd name="connsiteY62" fmla="*/ 712446 h 1988680"/>
              <a:gd name="connsiteX63" fmla="*/ 1579163 w 3747357"/>
              <a:gd name="connsiteY63" fmla="*/ 732081 h 1988680"/>
              <a:gd name="connsiteX64" fmla="*/ 1587577 w 3747357"/>
              <a:gd name="connsiteY64" fmla="*/ 740495 h 1988680"/>
              <a:gd name="connsiteX65" fmla="*/ 1587577 w 3747357"/>
              <a:gd name="connsiteY65" fmla="*/ 760130 h 1988680"/>
              <a:gd name="connsiteX66" fmla="*/ 1702579 w 3747357"/>
              <a:gd name="connsiteY66" fmla="*/ 762935 h 1988680"/>
              <a:gd name="connsiteX67" fmla="*/ 1702579 w 3747357"/>
              <a:gd name="connsiteY67" fmla="*/ 790984 h 1988680"/>
              <a:gd name="connsiteX68" fmla="*/ 1713798 w 3747357"/>
              <a:gd name="connsiteY68" fmla="*/ 790984 h 1988680"/>
              <a:gd name="connsiteX69" fmla="*/ 1713798 w 3747357"/>
              <a:gd name="connsiteY69" fmla="*/ 821838 h 1988680"/>
              <a:gd name="connsiteX70" fmla="*/ 1722213 w 3747357"/>
              <a:gd name="connsiteY70" fmla="*/ 821838 h 1988680"/>
              <a:gd name="connsiteX71" fmla="*/ 1722213 w 3747357"/>
              <a:gd name="connsiteY71" fmla="*/ 866716 h 1988680"/>
              <a:gd name="connsiteX72" fmla="*/ 1747457 w 3747357"/>
              <a:gd name="connsiteY72" fmla="*/ 866716 h 1988680"/>
              <a:gd name="connsiteX73" fmla="*/ 1744652 w 3747357"/>
              <a:gd name="connsiteY73" fmla="*/ 894765 h 1988680"/>
              <a:gd name="connsiteX74" fmla="*/ 1755872 w 3747357"/>
              <a:gd name="connsiteY74" fmla="*/ 894765 h 1988680"/>
              <a:gd name="connsiteX75" fmla="*/ 1755872 w 3747357"/>
              <a:gd name="connsiteY75" fmla="*/ 894765 h 1988680"/>
              <a:gd name="connsiteX76" fmla="*/ 1755872 w 3747357"/>
              <a:gd name="connsiteY76" fmla="*/ 922815 h 1988680"/>
              <a:gd name="connsiteX77" fmla="*/ 1786726 w 3747357"/>
              <a:gd name="connsiteY77" fmla="*/ 922815 h 1988680"/>
              <a:gd name="connsiteX78" fmla="*/ 1786726 w 3747357"/>
              <a:gd name="connsiteY78" fmla="*/ 950864 h 1988680"/>
              <a:gd name="connsiteX79" fmla="*/ 1879288 w 3747357"/>
              <a:gd name="connsiteY79" fmla="*/ 950864 h 1988680"/>
              <a:gd name="connsiteX80" fmla="*/ 1879288 w 3747357"/>
              <a:gd name="connsiteY80" fmla="*/ 978913 h 1988680"/>
              <a:gd name="connsiteX81" fmla="*/ 2039168 w 3747357"/>
              <a:gd name="connsiteY81" fmla="*/ 978913 h 1988680"/>
              <a:gd name="connsiteX82" fmla="*/ 2039168 w 3747357"/>
              <a:gd name="connsiteY82" fmla="*/ 1006962 h 1988680"/>
              <a:gd name="connsiteX83" fmla="*/ 2182218 w 3747357"/>
              <a:gd name="connsiteY83" fmla="*/ 1006962 h 1988680"/>
              <a:gd name="connsiteX84" fmla="*/ 2182218 w 3747357"/>
              <a:gd name="connsiteY84" fmla="*/ 1035011 h 1988680"/>
              <a:gd name="connsiteX85" fmla="*/ 2199047 w 3747357"/>
              <a:gd name="connsiteY85" fmla="*/ 1035011 h 1988680"/>
              <a:gd name="connsiteX86" fmla="*/ 2199047 w 3747357"/>
              <a:gd name="connsiteY86" fmla="*/ 1068670 h 1988680"/>
              <a:gd name="connsiteX87" fmla="*/ 2227096 w 3747357"/>
              <a:gd name="connsiteY87" fmla="*/ 1068670 h 1988680"/>
              <a:gd name="connsiteX88" fmla="*/ 2227096 w 3747357"/>
              <a:gd name="connsiteY88" fmla="*/ 1105134 h 1988680"/>
              <a:gd name="connsiteX89" fmla="*/ 2333683 w 3747357"/>
              <a:gd name="connsiteY89" fmla="*/ 1105134 h 1988680"/>
              <a:gd name="connsiteX90" fmla="*/ 2333683 w 3747357"/>
              <a:gd name="connsiteY90" fmla="*/ 1144402 h 1988680"/>
              <a:gd name="connsiteX91" fmla="*/ 2358927 w 3747357"/>
              <a:gd name="connsiteY91" fmla="*/ 1144402 h 1988680"/>
              <a:gd name="connsiteX92" fmla="*/ 2358927 w 3747357"/>
              <a:gd name="connsiteY92" fmla="*/ 1183671 h 1988680"/>
              <a:gd name="connsiteX93" fmla="*/ 2370147 w 3747357"/>
              <a:gd name="connsiteY93" fmla="*/ 1183671 h 1988680"/>
              <a:gd name="connsiteX94" fmla="*/ 2370147 w 3747357"/>
              <a:gd name="connsiteY94" fmla="*/ 1214525 h 1988680"/>
              <a:gd name="connsiteX95" fmla="*/ 2493563 w 3747357"/>
              <a:gd name="connsiteY95" fmla="*/ 1214525 h 1988680"/>
              <a:gd name="connsiteX96" fmla="*/ 2493563 w 3747357"/>
              <a:gd name="connsiteY96" fmla="*/ 1253794 h 1988680"/>
              <a:gd name="connsiteX97" fmla="*/ 2493563 w 3747357"/>
              <a:gd name="connsiteY97" fmla="*/ 1253794 h 1988680"/>
              <a:gd name="connsiteX98" fmla="*/ 2513197 w 3747357"/>
              <a:gd name="connsiteY98" fmla="*/ 1253794 h 1988680"/>
              <a:gd name="connsiteX99" fmla="*/ 2513197 w 3747357"/>
              <a:gd name="connsiteY99" fmla="*/ 1301477 h 1988680"/>
              <a:gd name="connsiteX100" fmla="*/ 2524417 w 3747357"/>
              <a:gd name="connsiteY100" fmla="*/ 1301477 h 1988680"/>
              <a:gd name="connsiteX101" fmla="*/ 2524417 w 3747357"/>
              <a:gd name="connsiteY101" fmla="*/ 1343551 h 1988680"/>
              <a:gd name="connsiteX102" fmla="*/ 2639418 w 3747357"/>
              <a:gd name="connsiteY102" fmla="*/ 1343551 h 1988680"/>
              <a:gd name="connsiteX103" fmla="*/ 2639418 w 3747357"/>
              <a:gd name="connsiteY103" fmla="*/ 1382819 h 1988680"/>
              <a:gd name="connsiteX104" fmla="*/ 2681492 w 3747357"/>
              <a:gd name="connsiteY104" fmla="*/ 1382819 h 1988680"/>
              <a:gd name="connsiteX105" fmla="*/ 2681492 w 3747357"/>
              <a:gd name="connsiteY105" fmla="*/ 1427698 h 1988680"/>
              <a:gd name="connsiteX106" fmla="*/ 3133082 w 3747357"/>
              <a:gd name="connsiteY106" fmla="*/ 1427698 h 1988680"/>
              <a:gd name="connsiteX107" fmla="*/ 3133082 w 3747357"/>
              <a:gd name="connsiteY107" fmla="*/ 1492211 h 1988680"/>
              <a:gd name="connsiteX108" fmla="*/ 3166741 w 3747357"/>
              <a:gd name="connsiteY108" fmla="*/ 1492211 h 1988680"/>
              <a:gd name="connsiteX109" fmla="*/ 3166741 w 3747357"/>
              <a:gd name="connsiteY109" fmla="*/ 1565138 h 1988680"/>
              <a:gd name="connsiteX110" fmla="*/ 3191985 w 3747357"/>
              <a:gd name="connsiteY110" fmla="*/ 1565138 h 1988680"/>
              <a:gd name="connsiteX111" fmla="*/ 3191985 w 3747357"/>
              <a:gd name="connsiteY111" fmla="*/ 1646481 h 1988680"/>
              <a:gd name="connsiteX112" fmla="*/ 3203204 w 3747357"/>
              <a:gd name="connsiteY112" fmla="*/ 1646481 h 1988680"/>
              <a:gd name="connsiteX113" fmla="*/ 3203204 w 3747357"/>
              <a:gd name="connsiteY113" fmla="*/ 1713799 h 1988680"/>
              <a:gd name="connsiteX114" fmla="*/ 3444427 w 3747357"/>
              <a:gd name="connsiteY114" fmla="*/ 1713799 h 1988680"/>
              <a:gd name="connsiteX115" fmla="*/ 3444427 w 3747357"/>
              <a:gd name="connsiteY115" fmla="*/ 1800751 h 1988680"/>
              <a:gd name="connsiteX116" fmla="*/ 3455646 w 3747357"/>
              <a:gd name="connsiteY116" fmla="*/ 1800751 h 1988680"/>
              <a:gd name="connsiteX117" fmla="*/ 3455646 w 3747357"/>
              <a:gd name="connsiteY117" fmla="*/ 1988680 h 1988680"/>
              <a:gd name="connsiteX118" fmla="*/ 3747357 w 3747357"/>
              <a:gd name="connsiteY118" fmla="*/ 1988680 h 1988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747357" h="1988680">
                <a:moveTo>
                  <a:pt x="0" y="0"/>
                </a:moveTo>
                <a:lnTo>
                  <a:pt x="120611" y="0"/>
                </a:lnTo>
                <a:lnTo>
                  <a:pt x="120611" y="19634"/>
                </a:lnTo>
                <a:lnTo>
                  <a:pt x="129025" y="19634"/>
                </a:lnTo>
                <a:lnTo>
                  <a:pt x="129025" y="19634"/>
                </a:lnTo>
                <a:lnTo>
                  <a:pt x="129025" y="42073"/>
                </a:lnTo>
                <a:lnTo>
                  <a:pt x="238417" y="42073"/>
                </a:lnTo>
                <a:lnTo>
                  <a:pt x="230002" y="50488"/>
                </a:lnTo>
                <a:lnTo>
                  <a:pt x="294515" y="50488"/>
                </a:lnTo>
                <a:lnTo>
                  <a:pt x="294515" y="81342"/>
                </a:lnTo>
                <a:lnTo>
                  <a:pt x="305734" y="81342"/>
                </a:lnTo>
                <a:lnTo>
                  <a:pt x="305734" y="126221"/>
                </a:lnTo>
                <a:lnTo>
                  <a:pt x="311343" y="131830"/>
                </a:lnTo>
                <a:lnTo>
                  <a:pt x="311343" y="131830"/>
                </a:lnTo>
                <a:lnTo>
                  <a:pt x="311343" y="151465"/>
                </a:lnTo>
                <a:lnTo>
                  <a:pt x="465614" y="154270"/>
                </a:lnTo>
                <a:lnTo>
                  <a:pt x="471224" y="187929"/>
                </a:lnTo>
                <a:lnTo>
                  <a:pt x="572201" y="187929"/>
                </a:lnTo>
                <a:lnTo>
                  <a:pt x="572201" y="207563"/>
                </a:lnTo>
                <a:lnTo>
                  <a:pt x="608665" y="207563"/>
                </a:lnTo>
                <a:lnTo>
                  <a:pt x="608665" y="221588"/>
                </a:lnTo>
                <a:lnTo>
                  <a:pt x="608665" y="221588"/>
                </a:lnTo>
                <a:lnTo>
                  <a:pt x="631528" y="225400"/>
                </a:lnTo>
                <a:lnTo>
                  <a:pt x="633909" y="266466"/>
                </a:lnTo>
                <a:lnTo>
                  <a:pt x="704031" y="266466"/>
                </a:lnTo>
                <a:lnTo>
                  <a:pt x="704031" y="286100"/>
                </a:lnTo>
                <a:lnTo>
                  <a:pt x="732080" y="286100"/>
                </a:lnTo>
                <a:lnTo>
                  <a:pt x="732080" y="302930"/>
                </a:lnTo>
                <a:lnTo>
                  <a:pt x="782569" y="302930"/>
                </a:lnTo>
                <a:lnTo>
                  <a:pt x="782569" y="328174"/>
                </a:lnTo>
                <a:lnTo>
                  <a:pt x="920009" y="325369"/>
                </a:lnTo>
                <a:lnTo>
                  <a:pt x="920009" y="339394"/>
                </a:lnTo>
                <a:lnTo>
                  <a:pt x="925619" y="339394"/>
                </a:lnTo>
                <a:lnTo>
                  <a:pt x="925619" y="361833"/>
                </a:lnTo>
                <a:lnTo>
                  <a:pt x="1079889" y="364638"/>
                </a:lnTo>
                <a:lnTo>
                  <a:pt x="1079889" y="384272"/>
                </a:lnTo>
                <a:lnTo>
                  <a:pt x="1124768" y="384272"/>
                </a:lnTo>
                <a:lnTo>
                  <a:pt x="1124768" y="406711"/>
                </a:lnTo>
                <a:lnTo>
                  <a:pt x="1183671" y="406711"/>
                </a:lnTo>
                <a:lnTo>
                  <a:pt x="1183671" y="423541"/>
                </a:lnTo>
                <a:lnTo>
                  <a:pt x="1228549" y="423541"/>
                </a:lnTo>
                <a:lnTo>
                  <a:pt x="1228549" y="443175"/>
                </a:lnTo>
                <a:lnTo>
                  <a:pt x="1236964" y="443175"/>
                </a:lnTo>
                <a:lnTo>
                  <a:pt x="1236964" y="488054"/>
                </a:lnTo>
                <a:lnTo>
                  <a:pt x="1250988" y="488054"/>
                </a:lnTo>
                <a:lnTo>
                  <a:pt x="1250988" y="513298"/>
                </a:lnTo>
                <a:lnTo>
                  <a:pt x="1256598" y="513298"/>
                </a:lnTo>
                <a:lnTo>
                  <a:pt x="1256598" y="532932"/>
                </a:lnTo>
                <a:lnTo>
                  <a:pt x="1273428" y="532932"/>
                </a:lnTo>
                <a:lnTo>
                  <a:pt x="1273428" y="552567"/>
                </a:lnTo>
                <a:lnTo>
                  <a:pt x="1301477" y="552567"/>
                </a:lnTo>
                <a:lnTo>
                  <a:pt x="1301477" y="572201"/>
                </a:lnTo>
                <a:lnTo>
                  <a:pt x="1405258" y="572201"/>
                </a:lnTo>
                <a:lnTo>
                  <a:pt x="1405258" y="603055"/>
                </a:lnTo>
                <a:lnTo>
                  <a:pt x="1410868" y="603055"/>
                </a:lnTo>
                <a:lnTo>
                  <a:pt x="1413673" y="645129"/>
                </a:lnTo>
                <a:lnTo>
                  <a:pt x="1438917" y="645129"/>
                </a:lnTo>
                <a:lnTo>
                  <a:pt x="1438917" y="664763"/>
                </a:lnTo>
                <a:lnTo>
                  <a:pt x="1556723" y="664763"/>
                </a:lnTo>
                <a:lnTo>
                  <a:pt x="1556723" y="687202"/>
                </a:lnTo>
                <a:lnTo>
                  <a:pt x="1562333" y="687202"/>
                </a:lnTo>
                <a:lnTo>
                  <a:pt x="1562333" y="712446"/>
                </a:lnTo>
                <a:lnTo>
                  <a:pt x="1576358" y="712446"/>
                </a:lnTo>
                <a:lnTo>
                  <a:pt x="1579163" y="732081"/>
                </a:lnTo>
                <a:lnTo>
                  <a:pt x="1587577" y="740495"/>
                </a:lnTo>
                <a:lnTo>
                  <a:pt x="1587577" y="760130"/>
                </a:lnTo>
                <a:lnTo>
                  <a:pt x="1702579" y="762935"/>
                </a:lnTo>
                <a:lnTo>
                  <a:pt x="1702579" y="790984"/>
                </a:lnTo>
                <a:lnTo>
                  <a:pt x="1713798" y="790984"/>
                </a:lnTo>
                <a:lnTo>
                  <a:pt x="1713798" y="821838"/>
                </a:lnTo>
                <a:lnTo>
                  <a:pt x="1722213" y="821838"/>
                </a:lnTo>
                <a:lnTo>
                  <a:pt x="1722213" y="866716"/>
                </a:lnTo>
                <a:lnTo>
                  <a:pt x="1747457" y="866716"/>
                </a:lnTo>
                <a:lnTo>
                  <a:pt x="1744652" y="894765"/>
                </a:lnTo>
                <a:lnTo>
                  <a:pt x="1755872" y="894765"/>
                </a:lnTo>
                <a:lnTo>
                  <a:pt x="1755872" y="894765"/>
                </a:lnTo>
                <a:lnTo>
                  <a:pt x="1755872" y="922815"/>
                </a:lnTo>
                <a:lnTo>
                  <a:pt x="1786726" y="922815"/>
                </a:lnTo>
                <a:lnTo>
                  <a:pt x="1786726" y="950864"/>
                </a:lnTo>
                <a:lnTo>
                  <a:pt x="1879288" y="950864"/>
                </a:lnTo>
                <a:lnTo>
                  <a:pt x="1879288" y="978913"/>
                </a:lnTo>
                <a:lnTo>
                  <a:pt x="2039168" y="978913"/>
                </a:lnTo>
                <a:lnTo>
                  <a:pt x="2039168" y="1006962"/>
                </a:lnTo>
                <a:lnTo>
                  <a:pt x="2182218" y="1006962"/>
                </a:lnTo>
                <a:lnTo>
                  <a:pt x="2182218" y="1035011"/>
                </a:lnTo>
                <a:lnTo>
                  <a:pt x="2199047" y="1035011"/>
                </a:lnTo>
                <a:lnTo>
                  <a:pt x="2199047" y="1068670"/>
                </a:lnTo>
                <a:lnTo>
                  <a:pt x="2227096" y="1068670"/>
                </a:lnTo>
                <a:lnTo>
                  <a:pt x="2227096" y="1105134"/>
                </a:lnTo>
                <a:lnTo>
                  <a:pt x="2333683" y="1105134"/>
                </a:lnTo>
                <a:lnTo>
                  <a:pt x="2333683" y="1144402"/>
                </a:lnTo>
                <a:lnTo>
                  <a:pt x="2358927" y="1144402"/>
                </a:lnTo>
                <a:lnTo>
                  <a:pt x="2358927" y="1183671"/>
                </a:lnTo>
                <a:lnTo>
                  <a:pt x="2370147" y="1183671"/>
                </a:lnTo>
                <a:lnTo>
                  <a:pt x="2370147" y="1214525"/>
                </a:lnTo>
                <a:lnTo>
                  <a:pt x="2493563" y="1214525"/>
                </a:lnTo>
                <a:lnTo>
                  <a:pt x="2493563" y="1253794"/>
                </a:lnTo>
                <a:lnTo>
                  <a:pt x="2493563" y="1253794"/>
                </a:lnTo>
                <a:lnTo>
                  <a:pt x="2513197" y="1253794"/>
                </a:lnTo>
                <a:lnTo>
                  <a:pt x="2513197" y="1301477"/>
                </a:lnTo>
                <a:lnTo>
                  <a:pt x="2524417" y="1301477"/>
                </a:lnTo>
                <a:lnTo>
                  <a:pt x="2524417" y="1343551"/>
                </a:lnTo>
                <a:lnTo>
                  <a:pt x="2639418" y="1343551"/>
                </a:lnTo>
                <a:lnTo>
                  <a:pt x="2639418" y="1382819"/>
                </a:lnTo>
                <a:lnTo>
                  <a:pt x="2681492" y="1382819"/>
                </a:lnTo>
                <a:lnTo>
                  <a:pt x="2681492" y="1427698"/>
                </a:lnTo>
                <a:lnTo>
                  <a:pt x="3133082" y="1427698"/>
                </a:lnTo>
                <a:lnTo>
                  <a:pt x="3133082" y="1492211"/>
                </a:lnTo>
                <a:lnTo>
                  <a:pt x="3166741" y="1492211"/>
                </a:lnTo>
                <a:lnTo>
                  <a:pt x="3166741" y="1565138"/>
                </a:lnTo>
                <a:lnTo>
                  <a:pt x="3191985" y="1565138"/>
                </a:lnTo>
                <a:lnTo>
                  <a:pt x="3191985" y="1646481"/>
                </a:lnTo>
                <a:lnTo>
                  <a:pt x="3203204" y="1646481"/>
                </a:lnTo>
                <a:lnTo>
                  <a:pt x="3203204" y="1713799"/>
                </a:lnTo>
                <a:lnTo>
                  <a:pt x="3444427" y="1713799"/>
                </a:lnTo>
                <a:lnTo>
                  <a:pt x="3444427" y="1800751"/>
                </a:lnTo>
                <a:lnTo>
                  <a:pt x="3455646" y="1800751"/>
                </a:lnTo>
                <a:lnTo>
                  <a:pt x="3455646" y="1988680"/>
                </a:lnTo>
                <a:lnTo>
                  <a:pt x="3747357" y="198868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8" name="Title 7">
            <a:extLst>
              <a:ext uri="{FF2B5EF4-FFF2-40B4-BE49-F238E27FC236}">
                <a16:creationId xmlns:a16="http://schemas.microsoft.com/office/drawing/2014/main" id="{CB8E3F9D-091B-4107-B8D1-09889474D02D}"/>
              </a:ext>
            </a:extLst>
          </p:cNvPr>
          <p:cNvSpPr>
            <a:spLocks noGrp="1"/>
          </p:cNvSpPr>
          <p:nvPr>
            <p:ph type="title"/>
          </p:nvPr>
        </p:nvSpPr>
        <p:spPr/>
        <p:txBody>
          <a:bodyPr/>
          <a:lstStyle/>
          <a:p>
            <a:r>
              <a:rPr lang="en-US" altLang="en-US" dirty="0"/>
              <a:t>RELAY: PFS by </a:t>
            </a:r>
            <a:r>
              <a:rPr lang="en-US" altLang="en-US" i="1" dirty="0"/>
              <a:t>EGFR </a:t>
            </a:r>
            <a:r>
              <a:rPr lang="en-US" altLang="en-US" dirty="0"/>
              <a:t>Mutation</a:t>
            </a:r>
            <a:endParaRPr lang="en-US" dirty="0"/>
          </a:p>
        </p:txBody>
      </p:sp>
      <p:sp>
        <p:nvSpPr>
          <p:cNvPr id="7" name="Text Box 11">
            <a:extLst>
              <a:ext uri="{FF2B5EF4-FFF2-40B4-BE49-F238E27FC236}">
                <a16:creationId xmlns:a16="http://schemas.microsoft.com/office/drawing/2014/main" id="{E68030AC-D9A4-4E4B-AD43-9398C22B9D3F}"/>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Nakagawa. Lancet Oncol. 2019;20:1655.</a:t>
            </a:r>
          </a:p>
        </p:txBody>
      </p:sp>
      <p:sp>
        <p:nvSpPr>
          <p:cNvPr id="14" name="TextBox 13">
            <a:extLst>
              <a:ext uri="{FF2B5EF4-FFF2-40B4-BE49-F238E27FC236}">
                <a16:creationId xmlns:a16="http://schemas.microsoft.com/office/drawing/2014/main" id="{FB6A2A6A-7C95-47B1-9FFD-6287F21701E3}"/>
              </a:ext>
            </a:extLst>
          </p:cNvPr>
          <p:cNvSpPr txBox="1"/>
          <p:nvPr/>
        </p:nvSpPr>
        <p:spPr bwMode="auto">
          <a:xfrm>
            <a:off x="2614281" y="1520441"/>
            <a:ext cx="14759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endParaRPr kumimoji="0" lang="en-US" sz="1800" b="1" i="1"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0154879C-D8E9-40BA-9137-E512AD749D22}"/>
              </a:ext>
            </a:extLst>
          </p:cNvPr>
          <p:cNvSpPr txBox="1"/>
          <p:nvPr/>
        </p:nvSpPr>
        <p:spPr bwMode="auto">
          <a:xfrm>
            <a:off x="8328890" y="1520441"/>
            <a:ext cx="18894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ex21.L858R</a:t>
            </a:r>
            <a:endPar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7" name="Group 16">
            <a:extLst>
              <a:ext uri="{FF2B5EF4-FFF2-40B4-BE49-F238E27FC236}">
                <a16:creationId xmlns:a16="http://schemas.microsoft.com/office/drawing/2014/main" id="{DD31408E-23A3-45F5-961E-AAD1FE243B19}"/>
              </a:ext>
            </a:extLst>
          </p:cNvPr>
          <p:cNvGrpSpPr/>
          <p:nvPr/>
        </p:nvGrpSpPr>
        <p:grpSpPr>
          <a:xfrm>
            <a:off x="1770832" y="1840088"/>
            <a:ext cx="4100548" cy="898795"/>
            <a:chOff x="8541469" y="1083224"/>
            <a:chExt cx="4100548" cy="898795"/>
          </a:xfrm>
          <a:solidFill>
            <a:schemeClr val="tx1"/>
          </a:solidFill>
        </p:grpSpPr>
        <p:sp>
          <p:nvSpPr>
            <p:cNvPr id="19" name="TextBox 62">
              <a:extLst>
                <a:ext uri="{FF2B5EF4-FFF2-40B4-BE49-F238E27FC236}">
                  <a16:creationId xmlns:a16="http://schemas.microsoft.com/office/drawing/2014/main" id="{CB51F372-F9A5-4671-91EE-463087204195}"/>
                </a:ext>
              </a:extLst>
            </p:cNvPr>
            <p:cNvSpPr txBox="1">
              <a:spLocks noChangeArrowheads="1"/>
            </p:cNvSpPr>
            <p:nvPr/>
          </p:nvSpPr>
          <p:spPr bwMode="auto">
            <a:xfrm>
              <a:off x="8760156" y="1498938"/>
              <a:ext cx="3537007" cy="483081"/>
            </a:xfrm>
            <a:prstGeom prst="rect">
              <a:avLst/>
            </a:prstGeom>
            <a:grp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RAM + erlotinib (n = 123)  </a:t>
              </a:r>
            </a:p>
            <a:p>
              <a:pPr marL="0" marR="0" lvl="0" indent="0" algn="l"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PBO + </a:t>
              </a:r>
              <a:r>
                <a:rPr lang="en-US" altLang="en-US" sz="1600" dirty="0">
                  <a:solidFill>
                    <a:srgbClr val="E1471D"/>
                  </a:solidFill>
                  <a:latin typeface="Calibri" panose="020F0502020204030204" pitchFamily="34" charset="0"/>
                </a:rPr>
                <a:t>er</a:t>
              </a:r>
              <a:r>
                <a:rPr kumimoji="0" lang="en-US" alt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lotinib (n = 120)</a:t>
              </a:r>
            </a:p>
          </p:txBody>
        </p:sp>
        <p:sp>
          <p:nvSpPr>
            <p:cNvPr id="20" name="TextBox 66">
              <a:extLst>
                <a:ext uri="{FF2B5EF4-FFF2-40B4-BE49-F238E27FC236}">
                  <a16:creationId xmlns:a16="http://schemas.microsoft.com/office/drawing/2014/main" id="{861DC4E5-3418-4036-9955-1E4F22447827}"/>
                </a:ext>
              </a:extLst>
            </p:cNvPr>
            <p:cNvSpPr txBox="1">
              <a:spLocks noChangeArrowheads="1"/>
            </p:cNvSpPr>
            <p:nvPr/>
          </p:nvSpPr>
          <p:spPr bwMode="auto">
            <a:xfrm>
              <a:off x="10996097" y="1083224"/>
              <a:ext cx="1645920" cy="8617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Median PFS, </a:t>
              </a:r>
            </a:p>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Mo (95% CI)</a:t>
              </a:r>
              <a:b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19.6 (15.1-22.2)</a:t>
              </a:r>
            </a:p>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12.5 (11.1-15.3)</a:t>
              </a:r>
            </a:p>
          </p:txBody>
        </p:sp>
        <p:cxnSp>
          <p:nvCxnSpPr>
            <p:cNvPr id="21" name="Straight Connector 3">
              <a:extLst>
                <a:ext uri="{FF2B5EF4-FFF2-40B4-BE49-F238E27FC236}">
                  <a16:creationId xmlns:a16="http://schemas.microsoft.com/office/drawing/2014/main" id="{21D6DD03-F64E-4EB7-A02E-7BA2969E1112}"/>
                </a:ext>
              </a:extLst>
            </p:cNvPr>
            <p:cNvCxnSpPr>
              <a:cxnSpLocks noChangeShapeType="1"/>
            </p:cNvCxnSpPr>
            <p:nvPr/>
          </p:nvCxnSpPr>
          <p:spPr bwMode="auto">
            <a:xfrm>
              <a:off x="8541469" y="1636668"/>
              <a:ext cx="258763" cy="0"/>
            </a:xfrm>
            <a:prstGeom prst="line">
              <a:avLst/>
            </a:prstGeom>
            <a:grpFill/>
            <a:ln w="28575" algn="ctr">
              <a:solidFill>
                <a:schemeClr val="accent1"/>
              </a:solidFill>
              <a:round/>
              <a:headEnd/>
              <a:tailEnd/>
            </a:ln>
            <a:extLst>
              <a:ext uri="{909E8E84-426E-40dd-AFC4-6F175D3DCCD1}">
                <a14:hiddenFill xmlns="" xmlns:a14="http://schemas.microsoft.com/office/drawing/2010/main">
                  <a:noFill/>
                </a14:hiddenFill>
              </a:ext>
            </a:extLst>
          </p:spPr>
        </p:cxnSp>
        <p:cxnSp>
          <p:nvCxnSpPr>
            <p:cNvPr id="22" name="Straight Connector 21">
              <a:extLst>
                <a:ext uri="{FF2B5EF4-FFF2-40B4-BE49-F238E27FC236}">
                  <a16:creationId xmlns:a16="http://schemas.microsoft.com/office/drawing/2014/main" id="{50E6E77C-19D2-4BD0-8832-DD432F843D63}"/>
                </a:ext>
              </a:extLst>
            </p:cNvPr>
            <p:cNvCxnSpPr/>
            <p:nvPr/>
          </p:nvCxnSpPr>
          <p:spPr bwMode="auto">
            <a:xfrm>
              <a:off x="8545370" y="1818423"/>
              <a:ext cx="258763" cy="0"/>
            </a:xfrm>
            <a:prstGeom prst="line">
              <a:avLst/>
            </a:prstGeom>
            <a:grpFill/>
            <a:ln w="28575" cap="flat" cmpd="sng" algn="ctr">
              <a:solidFill>
                <a:schemeClr val="accent3"/>
              </a:solidFill>
              <a:prstDash val="solid"/>
              <a:round/>
              <a:headEnd type="none" w="med" len="med"/>
              <a:tailEnd type="none" w="med" len="med"/>
            </a:ln>
            <a:effectLst/>
          </p:spPr>
        </p:cxnSp>
      </p:grpSp>
      <p:grpSp>
        <p:nvGrpSpPr>
          <p:cNvPr id="23" name="Group 22">
            <a:extLst>
              <a:ext uri="{FF2B5EF4-FFF2-40B4-BE49-F238E27FC236}">
                <a16:creationId xmlns:a16="http://schemas.microsoft.com/office/drawing/2014/main" id="{B59ECC16-CEB6-4C33-B4AF-181897A4B29C}"/>
              </a:ext>
            </a:extLst>
          </p:cNvPr>
          <p:cNvGrpSpPr/>
          <p:nvPr/>
        </p:nvGrpSpPr>
        <p:grpSpPr>
          <a:xfrm>
            <a:off x="7537593" y="1868141"/>
            <a:ext cx="4025467" cy="881068"/>
            <a:chOff x="8707444" y="1100951"/>
            <a:chExt cx="4025467" cy="881068"/>
          </a:xfrm>
          <a:solidFill>
            <a:schemeClr val="tx1"/>
          </a:solidFill>
        </p:grpSpPr>
        <p:sp>
          <p:nvSpPr>
            <p:cNvPr id="24" name="TextBox 62">
              <a:extLst>
                <a:ext uri="{FF2B5EF4-FFF2-40B4-BE49-F238E27FC236}">
                  <a16:creationId xmlns:a16="http://schemas.microsoft.com/office/drawing/2014/main" id="{D651E1D1-CD22-4B79-AF09-7D30B4437C60}"/>
                </a:ext>
              </a:extLst>
            </p:cNvPr>
            <p:cNvSpPr txBox="1">
              <a:spLocks noChangeArrowheads="1"/>
            </p:cNvSpPr>
            <p:nvPr/>
          </p:nvSpPr>
          <p:spPr bwMode="auto">
            <a:xfrm>
              <a:off x="8932127" y="1498938"/>
              <a:ext cx="3537007" cy="483081"/>
            </a:xfrm>
            <a:prstGeom prst="rect">
              <a:avLst/>
            </a:prstGeom>
            <a:grp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RAM + erlotinib (n = 99)  </a:t>
              </a:r>
            </a:p>
            <a:p>
              <a:pPr marL="0" marR="0" lvl="0" indent="0" algn="l"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PBO + </a:t>
              </a:r>
              <a:r>
                <a:rPr lang="en-US" altLang="en-US" sz="1600" dirty="0">
                  <a:solidFill>
                    <a:srgbClr val="E1471D"/>
                  </a:solidFill>
                  <a:latin typeface="Calibri" panose="020F0502020204030204" pitchFamily="34" charset="0"/>
                </a:rPr>
                <a:t>er</a:t>
              </a:r>
              <a:r>
                <a:rPr kumimoji="0" lang="en-US" alt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lotinib (n = 105)</a:t>
              </a:r>
            </a:p>
          </p:txBody>
        </p:sp>
        <p:sp>
          <p:nvSpPr>
            <p:cNvPr id="25" name="TextBox 66">
              <a:extLst>
                <a:ext uri="{FF2B5EF4-FFF2-40B4-BE49-F238E27FC236}">
                  <a16:creationId xmlns:a16="http://schemas.microsoft.com/office/drawing/2014/main" id="{BDCEAE2A-0327-4165-BDC8-EE49F74B34CF}"/>
                </a:ext>
              </a:extLst>
            </p:cNvPr>
            <p:cNvSpPr txBox="1">
              <a:spLocks noChangeArrowheads="1"/>
            </p:cNvSpPr>
            <p:nvPr/>
          </p:nvSpPr>
          <p:spPr bwMode="auto">
            <a:xfrm>
              <a:off x="11086991" y="1100951"/>
              <a:ext cx="1645920" cy="8617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Median PFS, </a:t>
              </a:r>
            </a:p>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Mo (95% CI)</a:t>
              </a:r>
              <a:b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19.4 (14.1-21.9)</a:t>
              </a:r>
            </a:p>
            <a:p>
              <a:pPr marL="0" marR="0" lvl="0" indent="0" algn="ctr" defTabSz="914400" rtl="0" eaLnBrk="0" fontAlgn="base" latinLnBrk="0" hangingPunct="0">
                <a:lnSpc>
                  <a:spcPts val="15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11.2 (9.6-13.8)</a:t>
              </a:r>
            </a:p>
          </p:txBody>
        </p:sp>
        <p:cxnSp>
          <p:nvCxnSpPr>
            <p:cNvPr id="26" name="Straight Connector 3">
              <a:extLst>
                <a:ext uri="{FF2B5EF4-FFF2-40B4-BE49-F238E27FC236}">
                  <a16:creationId xmlns:a16="http://schemas.microsoft.com/office/drawing/2014/main" id="{078F0BE0-7909-4A1F-85B1-C23B1615E607}"/>
                </a:ext>
              </a:extLst>
            </p:cNvPr>
            <p:cNvCxnSpPr>
              <a:cxnSpLocks noChangeShapeType="1"/>
            </p:cNvCxnSpPr>
            <p:nvPr/>
          </p:nvCxnSpPr>
          <p:spPr bwMode="auto">
            <a:xfrm>
              <a:off x="8707444" y="1626342"/>
              <a:ext cx="258763" cy="0"/>
            </a:xfrm>
            <a:prstGeom prst="line">
              <a:avLst/>
            </a:prstGeom>
            <a:grpFill/>
            <a:ln w="28575" algn="ctr">
              <a:solidFill>
                <a:schemeClr val="accent1"/>
              </a:solidFill>
              <a:round/>
              <a:headEnd/>
              <a:tailEnd/>
            </a:ln>
            <a:extLst>
              <a:ext uri="{909E8E84-426E-40dd-AFC4-6F175D3DCCD1}">
                <a14:hiddenFill xmlns="" xmlns:a14="http://schemas.microsoft.com/office/drawing/2010/main">
                  <a:noFill/>
                </a14:hiddenFill>
              </a:ext>
            </a:extLst>
          </p:spPr>
        </p:cxnSp>
        <p:cxnSp>
          <p:nvCxnSpPr>
            <p:cNvPr id="27" name="Straight Connector 26">
              <a:extLst>
                <a:ext uri="{FF2B5EF4-FFF2-40B4-BE49-F238E27FC236}">
                  <a16:creationId xmlns:a16="http://schemas.microsoft.com/office/drawing/2014/main" id="{7E24FE68-BC0A-4200-8322-F251FCD53EE7}"/>
                </a:ext>
              </a:extLst>
            </p:cNvPr>
            <p:cNvCxnSpPr/>
            <p:nvPr/>
          </p:nvCxnSpPr>
          <p:spPr bwMode="auto">
            <a:xfrm>
              <a:off x="8707444" y="1825511"/>
              <a:ext cx="258763" cy="0"/>
            </a:xfrm>
            <a:prstGeom prst="line">
              <a:avLst/>
            </a:prstGeom>
            <a:grpFill/>
            <a:ln w="28575" cap="flat" cmpd="sng" algn="ctr">
              <a:solidFill>
                <a:schemeClr val="accent3"/>
              </a:solidFill>
              <a:prstDash val="solid"/>
              <a:round/>
              <a:headEnd type="none" w="med" len="med"/>
              <a:tailEnd type="none" w="med" len="med"/>
            </a:ln>
            <a:effectLst/>
          </p:spPr>
        </p:cxnSp>
      </p:grpSp>
      <p:grpSp>
        <p:nvGrpSpPr>
          <p:cNvPr id="2" name="Group 1">
            <a:extLst>
              <a:ext uri="{FF2B5EF4-FFF2-40B4-BE49-F238E27FC236}">
                <a16:creationId xmlns:a16="http://schemas.microsoft.com/office/drawing/2014/main" id="{2C1B0CCD-149B-400E-A47A-0A0274F863D9}"/>
              </a:ext>
            </a:extLst>
          </p:cNvPr>
          <p:cNvGrpSpPr/>
          <p:nvPr/>
        </p:nvGrpSpPr>
        <p:grpSpPr>
          <a:xfrm>
            <a:off x="745567" y="2564092"/>
            <a:ext cx="4891894" cy="2515832"/>
            <a:chOff x="6225830" y="2327276"/>
            <a:chExt cx="4891894" cy="3548188"/>
          </a:xfrm>
        </p:grpSpPr>
        <p:sp>
          <p:nvSpPr>
            <p:cNvPr id="28" name="Line 17">
              <a:extLst>
                <a:ext uri="{FF2B5EF4-FFF2-40B4-BE49-F238E27FC236}">
                  <a16:creationId xmlns:a16="http://schemas.microsoft.com/office/drawing/2014/main" id="{7A7DDE34-6189-436F-82FA-C55C6020A8C9}"/>
                </a:ext>
              </a:extLst>
            </p:cNvPr>
            <p:cNvSpPr>
              <a:spLocks noChangeShapeType="1"/>
            </p:cNvSpPr>
            <p:nvPr/>
          </p:nvSpPr>
          <p:spPr bwMode="auto">
            <a:xfrm>
              <a:off x="6913563" y="2428875"/>
              <a:ext cx="1588" cy="30607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0" name="Line 18">
              <a:extLst>
                <a:ext uri="{FF2B5EF4-FFF2-40B4-BE49-F238E27FC236}">
                  <a16:creationId xmlns:a16="http://schemas.microsoft.com/office/drawing/2014/main" id="{90103C5C-42B2-43C1-82C6-97F5C410AEAB}"/>
                </a:ext>
              </a:extLst>
            </p:cNvPr>
            <p:cNvSpPr>
              <a:spLocks noChangeShapeType="1"/>
            </p:cNvSpPr>
            <p:nvPr/>
          </p:nvSpPr>
          <p:spPr bwMode="auto">
            <a:xfrm>
              <a:off x="6834396" y="5489574"/>
              <a:ext cx="4197096"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2" name="Line 20">
              <a:extLst>
                <a:ext uri="{FF2B5EF4-FFF2-40B4-BE49-F238E27FC236}">
                  <a16:creationId xmlns:a16="http://schemas.microsoft.com/office/drawing/2014/main" id="{DDF845EE-AF69-4034-90C3-10CF6737EEC2}"/>
                </a:ext>
              </a:extLst>
            </p:cNvPr>
            <p:cNvSpPr>
              <a:spLocks noChangeShapeType="1"/>
            </p:cNvSpPr>
            <p:nvPr/>
          </p:nvSpPr>
          <p:spPr bwMode="auto">
            <a:xfrm>
              <a:off x="6824871" y="4887913"/>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4" name="Line 22">
              <a:extLst>
                <a:ext uri="{FF2B5EF4-FFF2-40B4-BE49-F238E27FC236}">
                  <a16:creationId xmlns:a16="http://schemas.microsoft.com/office/drawing/2014/main" id="{47323344-39E2-49C9-80C0-5B2614ECA972}"/>
                </a:ext>
              </a:extLst>
            </p:cNvPr>
            <p:cNvSpPr>
              <a:spLocks noChangeShapeType="1"/>
            </p:cNvSpPr>
            <p:nvPr/>
          </p:nvSpPr>
          <p:spPr bwMode="auto">
            <a:xfrm>
              <a:off x="6824871" y="4273551"/>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6" name="Line 24">
              <a:extLst>
                <a:ext uri="{FF2B5EF4-FFF2-40B4-BE49-F238E27FC236}">
                  <a16:creationId xmlns:a16="http://schemas.microsoft.com/office/drawing/2014/main" id="{83E23D1E-0684-457C-BECA-101F85620C1A}"/>
                </a:ext>
              </a:extLst>
            </p:cNvPr>
            <p:cNvSpPr>
              <a:spLocks noChangeShapeType="1"/>
            </p:cNvSpPr>
            <p:nvPr/>
          </p:nvSpPr>
          <p:spPr bwMode="auto">
            <a:xfrm>
              <a:off x="6824871" y="3670301"/>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8" name="Line 26">
              <a:extLst>
                <a:ext uri="{FF2B5EF4-FFF2-40B4-BE49-F238E27FC236}">
                  <a16:creationId xmlns:a16="http://schemas.microsoft.com/office/drawing/2014/main" id="{AD7400AA-4CE4-451A-8192-A613DCA58AC0}"/>
                </a:ext>
              </a:extLst>
            </p:cNvPr>
            <p:cNvSpPr>
              <a:spLocks noChangeShapeType="1"/>
            </p:cNvSpPr>
            <p:nvPr/>
          </p:nvSpPr>
          <p:spPr bwMode="auto">
            <a:xfrm>
              <a:off x="6824871" y="3054350"/>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0" name="Line 28">
              <a:extLst>
                <a:ext uri="{FF2B5EF4-FFF2-40B4-BE49-F238E27FC236}">
                  <a16:creationId xmlns:a16="http://schemas.microsoft.com/office/drawing/2014/main" id="{49B0336D-94B6-4606-9F93-02A4CBBEB4C9}"/>
                </a:ext>
              </a:extLst>
            </p:cNvPr>
            <p:cNvSpPr>
              <a:spLocks noChangeShapeType="1"/>
            </p:cNvSpPr>
            <p:nvPr/>
          </p:nvSpPr>
          <p:spPr bwMode="auto">
            <a:xfrm>
              <a:off x="6834397" y="2438924"/>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1" name="Line 30">
              <a:extLst>
                <a:ext uri="{FF2B5EF4-FFF2-40B4-BE49-F238E27FC236}">
                  <a16:creationId xmlns:a16="http://schemas.microsoft.com/office/drawing/2014/main" id="{7BE7D205-20C7-4E3B-864A-9BA1AF59A511}"/>
                </a:ext>
              </a:extLst>
            </p:cNvPr>
            <p:cNvSpPr>
              <a:spLocks noChangeShapeType="1"/>
            </p:cNvSpPr>
            <p:nvPr/>
          </p:nvSpPr>
          <p:spPr bwMode="auto">
            <a:xfrm flipV="1">
              <a:off x="691356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2" name="Rectangle 35">
              <a:extLst>
                <a:ext uri="{FF2B5EF4-FFF2-40B4-BE49-F238E27FC236}">
                  <a16:creationId xmlns:a16="http://schemas.microsoft.com/office/drawing/2014/main" id="{2A9BCA63-70DA-440C-8230-FAFB2E7BD555}"/>
                </a:ext>
              </a:extLst>
            </p:cNvPr>
            <p:cNvSpPr>
              <a:spLocks noChangeArrowheads="1"/>
            </p:cNvSpPr>
            <p:nvPr/>
          </p:nvSpPr>
          <p:spPr bwMode="auto">
            <a:xfrm>
              <a:off x="6657092" y="5383214"/>
              <a:ext cx="9137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4" name="Rectangle 37">
              <a:extLst>
                <a:ext uri="{FF2B5EF4-FFF2-40B4-BE49-F238E27FC236}">
                  <a16:creationId xmlns:a16="http://schemas.microsoft.com/office/drawing/2014/main" id="{311ADDA1-2D77-4D51-AEC2-5F737029089D}"/>
                </a:ext>
              </a:extLst>
            </p:cNvPr>
            <p:cNvSpPr>
              <a:spLocks noChangeArrowheads="1"/>
            </p:cNvSpPr>
            <p:nvPr/>
          </p:nvSpPr>
          <p:spPr bwMode="auto">
            <a:xfrm>
              <a:off x="6559371" y="4772026"/>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46" name="Rectangle 39">
              <a:extLst>
                <a:ext uri="{FF2B5EF4-FFF2-40B4-BE49-F238E27FC236}">
                  <a16:creationId xmlns:a16="http://schemas.microsoft.com/office/drawing/2014/main" id="{085ECB61-ABEC-411C-8B41-63F442A74A7D}"/>
                </a:ext>
              </a:extLst>
            </p:cNvPr>
            <p:cNvSpPr>
              <a:spLocks noChangeArrowheads="1"/>
            </p:cNvSpPr>
            <p:nvPr/>
          </p:nvSpPr>
          <p:spPr bwMode="auto">
            <a:xfrm>
              <a:off x="6559371" y="4160839"/>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48" name="Rectangle 41">
              <a:extLst>
                <a:ext uri="{FF2B5EF4-FFF2-40B4-BE49-F238E27FC236}">
                  <a16:creationId xmlns:a16="http://schemas.microsoft.com/office/drawing/2014/main" id="{64B68610-8350-4B2F-85FA-FD705C477F14}"/>
                </a:ext>
              </a:extLst>
            </p:cNvPr>
            <p:cNvSpPr>
              <a:spLocks noChangeArrowheads="1"/>
            </p:cNvSpPr>
            <p:nvPr/>
          </p:nvSpPr>
          <p:spPr bwMode="auto">
            <a:xfrm>
              <a:off x="6559371" y="3549651"/>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50" name="Rectangle 43">
              <a:extLst>
                <a:ext uri="{FF2B5EF4-FFF2-40B4-BE49-F238E27FC236}">
                  <a16:creationId xmlns:a16="http://schemas.microsoft.com/office/drawing/2014/main" id="{81526CA3-0090-4974-98D6-C08309099C52}"/>
                </a:ext>
              </a:extLst>
            </p:cNvPr>
            <p:cNvSpPr>
              <a:spLocks noChangeArrowheads="1"/>
            </p:cNvSpPr>
            <p:nvPr/>
          </p:nvSpPr>
          <p:spPr bwMode="auto">
            <a:xfrm>
              <a:off x="6559371" y="2938464"/>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52" name="Rectangle 45">
              <a:extLst>
                <a:ext uri="{FF2B5EF4-FFF2-40B4-BE49-F238E27FC236}">
                  <a16:creationId xmlns:a16="http://schemas.microsoft.com/office/drawing/2014/main" id="{02170849-C608-495F-B778-E8F6ED6FF69C}"/>
                </a:ext>
              </a:extLst>
            </p:cNvPr>
            <p:cNvSpPr>
              <a:spLocks noChangeArrowheads="1"/>
            </p:cNvSpPr>
            <p:nvPr/>
          </p:nvSpPr>
          <p:spPr bwMode="auto">
            <a:xfrm>
              <a:off x="6464825" y="2327276"/>
              <a:ext cx="274114"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53" name="Rectangle 51">
              <a:extLst>
                <a:ext uri="{FF2B5EF4-FFF2-40B4-BE49-F238E27FC236}">
                  <a16:creationId xmlns:a16="http://schemas.microsoft.com/office/drawing/2014/main" id="{CB3D70BF-0608-413F-920D-C62AECBF25BA}"/>
                </a:ext>
              </a:extLst>
            </p:cNvPr>
            <p:cNvSpPr>
              <a:spLocks noChangeArrowheads="1"/>
            </p:cNvSpPr>
            <p:nvPr/>
          </p:nvSpPr>
          <p:spPr bwMode="auto">
            <a:xfrm rot="16200000">
              <a:off x="4763062" y="3830395"/>
              <a:ext cx="31194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a:t>
              </a:r>
            </a:p>
          </p:txBody>
        </p:sp>
        <p:sp>
          <p:nvSpPr>
            <p:cNvPr id="54" name="Line 30">
              <a:extLst>
                <a:ext uri="{FF2B5EF4-FFF2-40B4-BE49-F238E27FC236}">
                  <a16:creationId xmlns:a16="http://schemas.microsoft.com/office/drawing/2014/main" id="{963457BA-78C6-4C36-9A40-D9DC7D427625}"/>
                </a:ext>
              </a:extLst>
            </p:cNvPr>
            <p:cNvSpPr>
              <a:spLocks noChangeShapeType="1"/>
            </p:cNvSpPr>
            <p:nvPr/>
          </p:nvSpPr>
          <p:spPr bwMode="auto">
            <a:xfrm flipV="1">
              <a:off x="725622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5" name="Line 30">
              <a:extLst>
                <a:ext uri="{FF2B5EF4-FFF2-40B4-BE49-F238E27FC236}">
                  <a16:creationId xmlns:a16="http://schemas.microsoft.com/office/drawing/2014/main" id="{DBDEAB54-6737-4E1B-8AD6-25A3CFF2DF34}"/>
                </a:ext>
              </a:extLst>
            </p:cNvPr>
            <p:cNvSpPr>
              <a:spLocks noChangeShapeType="1"/>
            </p:cNvSpPr>
            <p:nvPr/>
          </p:nvSpPr>
          <p:spPr bwMode="auto">
            <a:xfrm flipV="1">
              <a:off x="7598895"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6" name="Line 30">
              <a:extLst>
                <a:ext uri="{FF2B5EF4-FFF2-40B4-BE49-F238E27FC236}">
                  <a16:creationId xmlns:a16="http://schemas.microsoft.com/office/drawing/2014/main" id="{250E22A8-DB8E-42B3-BB75-A32A0B3329EB}"/>
                </a:ext>
              </a:extLst>
            </p:cNvPr>
            <p:cNvSpPr>
              <a:spLocks noChangeShapeType="1"/>
            </p:cNvSpPr>
            <p:nvPr/>
          </p:nvSpPr>
          <p:spPr bwMode="auto">
            <a:xfrm flipV="1">
              <a:off x="7941561"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7" name="Line 30">
              <a:extLst>
                <a:ext uri="{FF2B5EF4-FFF2-40B4-BE49-F238E27FC236}">
                  <a16:creationId xmlns:a16="http://schemas.microsoft.com/office/drawing/2014/main" id="{69B156E1-16CC-4D85-8D0B-524AB5C0EB79}"/>
                </a:ext>
              </a:extLst>
            </p:cNvPr>
            <p:cNvSpPr>
              <a:spLocks noChangeShapeType="1"/>
            </p:cNvSpPr>
            <p:nvPr/>
          </p:nvSpPr>
          <p:spPr bwMode="auto">
            <a:xfrm flipV="1">
              <a:off x="8284227"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8" name="Line 30">
              <a:extLst>
                <a:ext uri="{FF2B5EF4-FFF2-40B4-BE49-F238E27FC236}">
                  <a16:creationId xmlns:a16="http://schemas.microsoft.com/office/drawing/2014/main" id="{9257E5C4-778F-4B1C-A431-6BD66A5788CB}"/>
                </a:ext>
              </a:extLst>
            </p:cNvPr>
            <p:cNvSpPr>
              <a:spLocks noChangeShapeType="1"/>
            </p:cNvSpPr>
            <p:nvPr/>
          </p:nvSpPr>
          <p:spPr bwMode="auto">
            <a:xfrm flipV="1">
              <a:off x="862689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9" name="Line 30">
              <a:extLst>
                <a:ext uri="{FF2B5EF4-FFF2-40B4-BE49-F238E27FC236}">
                  <a16:creationId xmlns:a16="http://schemas.microsoft.com/office/drawing/2014/main" id="{EC1C502E-4905-437E-B7CD-DDCCABCFA916}"/>
                </a:ext>
              </a:extLst>
            </p:cNvPr>
            <p:cNvSpPr>
              <a:spLocks noChangeShapeType="1"/>
            </p:cNvSpPr>
            <p:nvPr/>
          </p:nvSpPr>
          <p:spPr bwMode="auto">
            <a:xfrm flipV="1">
              <a:off x="896955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0" name="Line 30">
              <a:extLst>
                <a:ext uri="{FF2B5EF4-FFF2-40B4-BE49-F238E27FC236}">
                  <a16:creationId xmlns:a16="http://schemas.microsoft.com/office/drawing/2014/main" id="{B056C4F8-5D2A-4F16-B2F5-C443173FFF85}"/>
                </a:ext>
              </a:extLst>
            </p:cNvPr>
            <p:cNvSpPr>
              <a:spLocks noChangeShapeType="1"/>
            </p:cNvSpPr>
            <p:nvPr/>
          </p:nvSpPr>
          <p:spPr bwMode="auto">
            <a:xfrm flipV="1">
              <a:off x="9312225"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1" name="Line 30">
              <a:extLst>
                <a:ext uri="{FF2B5EF4-FFF2-40B4-BE49-F238E27FC236}">
                  <a16:creationId xmlns:a16="http://schemas.microsoft.com/office/drawing/2014/main" id="{89ECEBFB-B109-46F7-A4E0-314402555D93}"/>
                </a:ext>
              </a:extLst>
            </p:cNvPr>
            <p:cNvSpPr>
              <a:spLocks noChangeShapeType="1"/>
            </p:cNvSpPr>
            <p:nvPr/>
          </p:nvSpPr>
          <p:spPr bwMode="auto">
            <a:xfrm flipV="1">
              <a:off x="9654891"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2" name="Line 30">
              <a:extLst>
                <a:ext uri="{FF2B5EF4-FFF2-40B4-BE49-F238E27FC236}">
                  <a16:creationId xmlns:a16="http://schemas.microsoft.com/office/drawing/2014/main" id="{737E6E33-5002-4C9F-A143-85C06A21DC67}"/>
                </a:ext>
              </a:extLst>
            </p:cNvPr>
            <p:cNvSpPr>
              <a:spLocks noChangeShapeType="1"/>
            </p:cNvSpPr>
            <p:nvPr/>
          </p:nvSpPr>
          <p:spPr bwMode="auto">
            <a:xfrm flipV="1">
              <a:off x="9997557"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3" name="Line 30">
              <a:extLst>
                <a:ext uri="{FF2B5EF4-FFF2-40B4-BE49-F238E27FC236}">
                  <a16:creationId xmlns:a16="http://schemas.microsoft.com/office/drawing/2014/main" id="{6DA0DCFA-21CE-47C1-8AFE-AF43F6AAF599}"/>
                </a:ext>
              </a:extLst>
            </p:cNvPr>
            <p:cNvSpPr>
              <a:spLocks noChangeShapeType="1"/>
            </p:cNvSpPr>
            <p:nvPr/>
          </p:nvSpPr>
          <p:spPr bwMode="auto">
            <a:xfrm flipV="1">
              <a:off x="1034022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4" name="Line 30">
              <a:extLst>
                <a:ext uri="{FF2B5EF4-FFF2-40B4-BE49-F238E27FC236}">
                  <a16:creationId xmlns:a16="http://schemas.microsoft.com/office/drawing/2014/main" id="{5DBF2315-D4B3-4F26-898E-B7FC1F3D2231}"/>
                </a:ext>
              </a:extLst>
            </p:cNvPr>
            <p:cNvSpPr>
              <a:spLocks noChangeShapeType="1"/>
            </p:cNvSpPr>
            <p:nvPr/>
          </p:nvSpPr>
          <p:spPr bwMode="auto">
            <a:xfrm flipV="1">
              <a:off x="1068288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5" name="Line 30">
              <a:extLst>
                <a:ext uri="{FF2B5EF4-FFF2-40B4-BE49-F238E27FC236}">
                  <a16:creationId xmlns:a16="http://schemas.microsoft.com/office/drawing/2014/main" id="{80D7AB6C-370F-494C-A3B2-DC5FACE8982B}"/>
                </a:ext>
              </a:extLst>
            </p:cNvPr>
            <p:cNvSpPr>
              <a:spLocks noChangeShapeType="1"/>
            </p:cNvSpPr>
            <p:nvPr/>
          </p:nvSpPr>
          <p:spPr bwMode="auto">
            <a:xfrm flipV="1">
              <a:off x="11025557" y="5485645"/>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6" name="Rectangle 35">
              <a:extLst>
                <a:ext uri="{FF2B5EF4-FFF2-40B4-BE49-F238E27FC236}">
                  <a16:creationId xmlns:a16="http://schemas.microsoft.com/office/drawing/2014/main" id="{82297ABF-5D87-4480-B313-FCE05597E6DF}"/>
                </a:ext>
              </a:extLst>
            </p:cNvPr>
            <p:cNvSpPr>
              <a:spLocks noChangeArrowheads="1"/>
            </p:cNvSpPr>
            <p:nvPr/>
          </p:nvSpPr>
          <p:spPr bwMode="auto">
            <a:xfrm>
              <a:off x="6868671"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67" name="Rectangle 35">
              <a:extLst>
                <a:ext uri="{FF2B5EF4-FFF2-40B4-BE49-F238E27FC236}">
                  <a16:creationId xmlns:a16="http://schemas.microsoft.com/office/drawing/2014/main" id="{F3D70590-66C7-499E-8462-03B4C030C7F6}"/>
                </a:ext>
              </a:extLst>
            </p:cNvPr>
            <p:cNvSpPr>
              <a:spLocks noChangeArrowheads="1"/>
            </p:cNvSpPr>
            <p:nvPr/>
          </p:nvSpPr>
          <p:spPr bwMode="auto">
            <a:xfrm>
              <a:off x="7208065"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68" name="Rectangle 35">
              <a:extLst>
                <a:ext uri="{FF2B5EF4-FFF2-40B4-BE49-F238E27FC236}">
                  <a16:creationId xmlns:a16="http://schemas.microsoft.com/office/drawing/2014/main" id="{7363D99F-8C6C-4037-9FC0-AD2A35FBDDDC}"/>
                </a:ext>
              </a:extLst>
            </p:cNvPr>
            <p:cNvSpPr>
              <a:spLocks noChangeArrowheads="1"/>
            </p:cNvSpPr>
            <p:nvPr/>
          </p:nvSpPr>
          <p:spPr bwMode="auto">
            <a:xfrm>
              <a:off x="7550264"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69" name="Rectangle 35">
              <a:extLst>
                <a:ext uri="{FF2B5EF4-FFF2-40B4-BE49-F238E27FC236}">
                  <a16:creationId xmlns:a16="http://schemas.microsoft.com/office/drawing/2014/main" id="{CDFA2FE7-5445-45F3-AD47-9C51983CBEDB}"/>
                </a:ext>
              </a:extLst>
            </p:cNvPr>
            <p:cNvSpPr>
              <a:spLocks noChangeArrowheads="1"/>
            </p:cNvSpPr>
            <p:nvPr/>
          </p:nvSpPr>
          <p:spPr bwMode="auto">
            <a:xfrm>
              <a:off x="7889658"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70" name="Rectangle 35">
              <a:extLst>
                <a:ext uri="{FF2B5EF4-FFF2-40B4-BE49-F238E27FC236}">
                  <a16:creationId xmlns:a16="http://schemas.microsoft.com/office/drawing/2014/main" id="{F1A864AC-324B-44E5-AFAD-9A83DEF3AA31}"/>
                </a:ext>
              </a:extLst>
            </p:cNvPr>
            <p:cNvSpPr>
              <a:spLocks noChangeArrowheads="1"/>
            </p:cNvSpPr>
            <p:nvPr/>
          </p:nvSpPr>
          <p:spPr bwMode="auto">
            <a:xfrm>
              <a:off x="8197391"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71" name="Rectangle 35">
              <a:extLst>
                <a:ext uri="{FF2B5EF4-FFF2-40B4-BE49-F238E27FC236}">
                  <a16:creationId xmlns:a16="http://schemas.microsoft.com/office/drawing/2014/main" id="{26C87C71-0722-4FC2-9EEF-7B00252F04C3}"/>
                </a:ext>
              </a:extLst>
            </p:cNvPr>
            <p:cNvSpPr>
              <a:spLocks noChangeArrowheads="1"/>
            </p:cNvSpPr>
            <p:nvPr/>
          </p:nvSpPr>
          <p:spPr bwMode="auto">
            <a:xfrm>
              <a:off x="8536785"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72" name="Rectangle 35">
              <a:extLst>
                <a:ext uri="{FF2B5EF4-FFF2-40B4-BE49-F238E27FC236}">
                  <a16:creationId xmlns:a16="http://schemas.microsoft.com/office/drawing/2014/main" id="{971C6993-7357-4D81-8E1D-BB8338587DBB}"/>
                </a:ext>
              </a:extLst>
            </p:cNvPr>
            <p:cNvSpPr>
              <a:spLocks noChangeArrowheads="1"/>
            </p:cNvSpPr>
            <p:nvPr/>
          </p:nvSpPr>
          <p:spPr bwMode="auto">
            <a:xfrm>
              <a:off x="8878984"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73" name="Rectangle 35">
              <a:extLst>
                <a:ext uri="{FF2B5EF4-FFF2-40B4-BE49-F238E27FC236}">
                  <a16:creationId xmlns:a16="http://schemas.microsoft.com/office/drawing/2014/main" id="{FF806988-CD3D-403E-8E34-244E01CD0F44}"/>
                </a:ext>
              </a:extLst>
            </p:cNvPr>
            <p:cNvSpPr>
              <a:spLocks noChangeArrowheads="1"/>
            </p:cNvSpPr>
            <p:nvPr/>
          </p:nvSpPr>
          <p:spPr bwMode="auto">
            <a:xfrm>
              <a:off x="9218378"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74" name="Rectangle 35">
              <a:extLst>
                <a:ext uri="{FF2B5EF4-FFF2-40B4-BE49-F238E27FC236}">
                  <a16:creationId xmlns:a16="http://schemas.microsoft.com/office/drawing/2014/main" id="{44303CE6-6DF6-4207-AECD-B15AE0022E46}"/>
                </a:ext>
              </a:extLst>
            </p:cNvPr>
            <p:cNvSpPr>
              <a:spLocks noChangeArrowheads="1"/>
            </p:cNvSpPr>
            <p:nvPr/>
          </p:nvSpPr>
          <p:spPr bwMode="auto">
            <a:xfrm>
              <a:off x="9571796"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75" name="Rectangle 35">
              <a:extLst>
                <a:ext uri="{FF2B5EF4-FFF2-40B4-BE49-F238E27FC236}">
                  <a16:creationId xmlns:a16="http://schemas.microsoft.com/office/drawing/2014/main" id="{087F5E81-0EA3-4432-9603-966C6776A9B6}"/>
                </a:ext>
              </a:extLst>
            </p:cNvPr>
            <p:cNvSpPr>
              <a:spLocks noChangeArrowheads="1"/>
            </p:cNvSpPr>
            <p:nvPr/>
          </p:nvSpPr>
          <p:spPr bwMode="auto">
            <a:xfrm>
              <a:off x="9911190"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76" name="Rectangle 35">
              <a:extLst>
                <a:ext uri="{FF2B5EF4-FFF2-40B4-BE49-F238E27FC236}">
                  <a16:creationId xmlns:a16="http://schemas.microsoft.com/office/drawing/2014/main" id="{78410031-89C4-4026-BF7E-EB4AD0DC35FD}"/>
                </a:ext>
              </a:extLst>
            </p:cNvPr>
            <p:cNvSpPr>
              <a:spLocks noChangeArrowheads="1"/>
            </p:cNvSpPr>
            <p:nvPr/>
          </p:nvSpPr>
          <p:spPr bwMode="auto">
            <a:xfrm>
              <a:off x="10253389"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77" name="Rectangle 35">
              <a:extLst>
                <a:ext uri="{FF2B5EF4-FFF2-40B4-BE49-F238E27FC236}">
                  <a16:creationId xmlns:a16="http://schemas.microsoft.com/office/drawing/2014/main" id="{9381D762-57D5-4FA7-82AD-34777C568676}"/>
                </a:ext>
              </a:extLst>
            </p:cNvPr>
            <p:cNvSpPr>
              <a:spLocks noChangeArrowheads="1"/>
            </p:cNvSpPr>
            <p:nvPr/>
          </p:nvSpPr>
          <p:spPr bwMode="auto">
            <a:xfrm>
              <a:off x="10592783"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a:t>
              </a:r>
            </a:p>
          </p:txBody>
        </p:sp>
        <p:sp>
          <p:nvSpPr>
            <p:cNvPr id="78" name="Rectangle 35">
              <a:extLst>
                <a:ext uri="{FF2B5EF4-FFF2-40B4-BE49-F238E27FC236}">
                  <a16:creationId xmlns:a16="http://schemas.microsoft.com/office/drawing/2014/main" id="{F88DA11F-CDC6-4E73-9FCA-7AE290D9720F}"/>
                </a:ext>
              </a:extLst>
            </p:cNvPr>
            <p:cNvSpPr>
              <a:spLocks noChangeArrowheads="1"/>
            </p:cNvSpPr>
            <p:nvPr/>
          </p:nvSpPr>
          <p:spPr bwMode="auto">
            <a:xfrm>
              <a:off x="10934982"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grpSp>
      <p:grpSp>
        <p:nvGrpSpPr>
          <p:cNvPr id="15" name="Group 14">
            <a:extLst>
              <a:ext uri="{FF2B5EF4-FFF2-40B4-BE49-F238E27FC236}">
                <a16:creationId xmlns:a16="http://schemas.microsoft.com/office/drawing/2014/main" id="{2B572519-2D29-48F7-9DE5-D7A429AE31DF}"/>
              </a:ext>
            </a:extLst>
          </p:cNvPr>
          <p:cNvGrpSpPr/>
          <p:nvPr/>
        </p:nvGrpSpPr>
        <p:grpSpPr>
          <a:xfrm>
            <a:off x="1590295" y="2616809"/>
            <a:ext cx="3800821" cy="2006047"/>
            <a:chOff x="1377420" y="2329722"/>
            <a:chExt cx="3800821" cy="2006047"/>
          </a:xfrm>
        </p:grpSpPr>
        <p:cxnSp>
          <p:nvCxnSpPr>
            <p:cNvPr id="101" name="Straight Connector 100">
              <a:extLst>
                <a:ext uri="{FF2B5EF4-FFF2-40B4-BE49-F238E27FC236}">
                  <a16:creationId xmlns:a16="http://schemas.microsoft.com/office/drawing/2014/main" id="{30A8DDFB-E2C4-4862-9A47-0A4FB4ECDCD1}"/>
                </a:ext>
              </a:extLst>
            </p:cNvPr>
            <p:cNvCxnSpPr/>
            <p:nvPr/>
          </p:nvCxnSpPr>
          <p:spPr bwMode="auto">
            <a:xfrm>
              <a:off x="1377420" y="232972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E268E94E-76CA-4B6C-9C0E-BBB318A68F17}"/>
                </a:ext>
              </a:extLst>
            </p:cNvPr>
            <p:cNvCxnSpPr/>
            <p:nvPr/>
          </p:nvCxnSpPr>
          <p:spPr bwMode="auto">
            <a:xfrm>
              <a:off x="1388437" y="232972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B04BFE67-F01A-4C56-BA1F-AADDAF7DB011}"/>
                </a:ext>
              </a:extLst>
            </p:cNvPr>
            <p:cNvCxnSpPr/>
            <p:nvPr/>
          </p:nvCxnSpPr>
          <p:spPr bwMode="auto">
            <a:xfrm>
              <a:off x="1415979" y="232972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544A7480-CCF5-47EE-BF81-47242795094C}"/>
                </a:ext>
              </a:extLst>
            </p:cNvPr>
            <p:cNvCxnSpPr/>
            <p:nvPr/>
          </p:nvCxnSpPr>
          <p:spPr bwMode="auto">
            <a:xfrm>
              <a:off x="2443302" y="3111919"/>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4A067930-7A0A-4825-A4C3-1BD331280501}"/>
                </a:ext>
              </a:extLst>
            </p:cNvPr>
            <p:cNvCxnSpPr/>
            <p:nvPr/>
          </p:nvCxnSpPr>
          <p:spPr bwMode="auto">
            <a:xfrm>
              <a:off x="2528683" y="329645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2AD4958C-B5D0-4664-B09B-ABAE7D4E3F02}"/>
                </a:ext>
              </a:extLst>
            </p:cNvPr>
            <p:cNvCxnSpPr/>
            <p:nvPr/>
          </p:nvCxnSpPr>
          <p:spPr bwMode="auto">
            <a:xfrm>
              <a:off x="2798596" y="3503018"/>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C95D613D-52AC-4E62-A7F3-4E112F4900FB}"/>
                </a:ext>
              </a:extLst>
            </p:cNvPr>
            <p:cNvCxnSpPr/>
            <p:nvPr/>
          </p:nvCxnSpPr>
          <p:spPr bwMode="auto">
            <a:xfrm>
              <a:off x="2939061" y="350577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9694930E-4F77-44C3-BE8E-46B349838FF7}"/>
                </a:ext>
              </a:extLst>
            </p:cNvPr>
            <p:cNvCxnSpPr/>
            <p:nvPr/>
          </p:nvCxnSpPr>
          <p:spPr bwMode="auto">
            <a:xfrm>
              <a:off x="3074018" y="3624204"/>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E195B739-5431-4C54-9EF4-B199B3C2CB5B}"/>
                </a:ext>
              </a:extLst>
            </p:cNvPr>
            <p:cNvCxnSpPr/>
            <p:nvPr/>
          </p:nvCxnSpPr>
          <p:spPr bwMode="auto">
            <a:xfrm>
              <a:off x="3109823" y="3624204"/>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21334821-8F4D-414F-A31E-C3253AEA4799}"/>
                </a:ext>
              </a:extLst>
            </p:cNvPr>
            <p:cNvCxnSpPr/>
            <p:nvPr/>
          </p:nvCxnSpPr>
          <p:spPr bwMode="auto">
            <a:xfrm>
              <a:off x="3462363" y="3839033"/>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DE566C41-3628-47BE-8FAE-B94029A4EC9D}"/>
                </a:ext>
              </a:extLst>
            </p:cNvPr>
            <p:cNvCxnSpPr/>
            <p:nvPr/>
          </p:nvCxnSpPr>
          <p:spPr bwMode="auto">
            <a:xfrm>
              <a:off x="3779098" y="3954710"/>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4EA3482C-DFCD-434E-B2C2-D8292BDCD9C2}"/>
                </a:ext>
              </a:extLst>
            </p:cNvPr>
            <p:cNvCxnSpPr/>
            <p:nvPr/>
          </p:nvCxnSpPr>
          <p:spPr bwMode="auto">
            <a:xfrm>
              <a:off x="4076554" y="3985006"/>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D6C61E58-530A-4DCE-8F0B-0670C151CB21}"/>
                </a:ext>
              </a:extLst>
            </p:cNvPr>
            <p:cNvCxnSpPr/>
            <p:nvPr/>
          </p:nvCxnSpPr>
          <p:spPr bwMode="auto">
            <a:xfrm>
              <a:off x="4200494" y="4026319"/>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67CA01B3-0D58-480D-B596-941580B1C306}"/>
                </a:ext>
              </a:extLst>
            </p:cNvPr>
            <p:cNvCxnSpPr/>
            <p:nvPr/>
          </p:nvCxnSpPr>
          <p:spPr bwMode="auto">
            <a:xfrm>
              <a:off x="4343713" y="4031828"/>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C502A1B1-3FEF-4C0F-9467-C43E98033320}"/>
                </a:ext>
              </a:extLst>
            </p:cNvPr>
            <p:cNvCxnSpPr/>
            <p:nvPr/>
          </p:nvCxnSpPr>
          <p:spPr bwMode="auto">
            <a:xfrm>
              <a:off x="4374009" y="4031828"/>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C4BC2AED-AA9D-40CA-8124-A3044B83CD9B}"/>
                </a:ext>
              </a:extLst>
            </p:cNvPr>
            <p:cNvCxnSpPr/>
            <p:nvPr/>
          </p:nvCxnSpPr>
          <p:spPr bwMode="auto">
            <a:xfrm>
              <a:off x="4390535" y="408691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9D72A249-3538-4F06-B017-AC92E86EC4B2}"/>
                </a:ext>
              </a:extLst>
            </p:cNvPr>
            <p:cNvCxnSpPr/>
            <p:nvPr/>
          </p:nvCxnSpPr>
          <p:spPr bwMode="auto">
            <a:xfrm>
              <a:off x="4415323" y="408691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2F9EE00C-336C-430C-9C1D-A457942083F6}"/>
                </a:ext>
              </a:extLst>
            </p:cNvPr>
            <p:cNvCxnSpPr/>
            <p:nvPr/>
          </p:nvCxnSpPr>
          <p:spPr bwMode="auto">
            <a:xfrm>
              <a:off x="5178241" y="4271445"/>
              <a:ext cx="0" cy="64324"/>
            </a:xfrm>
            <a:prstGeom prst="line">
              <a:avLst/>
            </a:prstGeom>
            <a:noFill/>
            <a:ln w="28575" cap="flat" cmpd="sng" algn="ctr">
              <a:solidFill>
                <a:schemeClr val="accent3"/>
              </a:solidFill>
              <a:prstDash val="solid"/>
              <a:round/>
              <a:headEnd type="none" w="med" len="med"/>
              <a:tailEnd type="none" w="med" len="med"/>
            </a:ln>
            <a:effectLst/>
          </p:spPr>
        </p:cxnSp>
      </p:grpSp>
      <p:sp>
        <p:nvSpPr>
          <p:cNvPr id="12" name="Freeform: Shape 11">
            <a:extLst>
              <a:ext uri="{FF2B5EF4-FFF2-40B4-BE49-F238E27FC236}">
                <a16:creationId xmlns:a16="http://schemas.microsoft.com/office/drawing/2014/main" id="{F544B92F-446A-455E-BA57-E31464FB5740}"/>
              </a:ext>
            </a:extLst>
          </p:cNvPr>
          <p:cNvSpPr/>
          <p:nvPr/>
        </p:nvSpPr>
        <p:spPr bwMode="auto">
          <a:xfrm>
            <a:off x="1441256" y="2641942"/>
            <a:ext cx="3960564" cy="1977528"/>
          </a:xfrm>
          <a:custGeom>
            <a:avLst/>
            <a:gdLst>
              <a:gd name="connsiteX0" fmla="*/ 0 w 3960564"/>
              <a:gd name="connsiteY0" fmla="*/ 0 h 1977528"/>
              <a:gd name="connsiteX1" fmla="*/ 123939 w 3960564"/>
              <a:gd name="connsiteY1" fmla="*/ 0 h 1977528"/>
              <a:gd name="connsiteX2" fmla="*/ 123939 w 3960564"/>
              <a:gd name="connsiteY2" fmla="*/ 22034 h 1977528"/>
              <a:gd name="connsiteX3" fmla="*/ 134956 w 3960564"/>
              <a:gd name="connsiteY3" fmla="*/ 22034 h 1977528"/>
              <a:gd name="connsiteX4" fmla="*/ 134956 w 3960564"/>
              <a:gd name="connsiteY4" fmla="*/ 38559 h 1977528"/>
              <a:gd name="connsiteX5" fmla="*/ 231354 w 3960564"/>
              <a:gd name="connsiteY5" fmla="*/ 38559 h 1977528"/>
              <a:gd name="connsiteX6" fmla="*/ 231354 w 3960564"/>
              <a:gd name="connsiteY6" fmla="*/ 55085 h 1977528"/>
              <a:gd name="connsiteX7" fmla="*/ 300209 w 3960564"/>
              <a:gd name="connsiteY7" fmla="*/ 55085 h 1977528"/>
              <a:gd name="connsiteX8" fmla="*/ 300209 w 3960564"/>
              <a:gd name="connsiteY8" fmla="*/ 79873 h 1977528"/>
              <a:gd name="connsiteX9" fmla="*/ 308472 w 3960564"/>
              <a:gd name="connsiteY9" fmla="*/ 79873 h 1977528"/>
              <a:gd name="connsiteX10" fmla="*/ 308472 w 3960564"/>
              <a:gd name="connsiteY10" fmla="*/ 110169 h 1977528"/>
              <a:gd name="connsiteX11" fmla="*/ 446183 w 3960564"/>
              <a:gd name="connsiteY11" fmla="*/ 110169 h 1977528"/>
              <a:gd name="connsiteX12" fmla="*/ 446183 w 3960564"/>
              <a:gd name="connsiteY12" fmla="*/ 132203 h 1977528"/>
              <a:gd name="connsiteX13" fmla="*/ 462708 w 3960564"/>
              <a:gd name="connsiteY13" fmla="*/ 132203 h 1977528"/>
              <a:gd name="connsiteX14" fmla="*/ 462708 w 3960564"/>
              <a:gd name="connsiteY14" fmla="*/ 151482 h 1977528"/>
              <a:gd name="connsiteX15" fmla="*/ 479233 w 3960564"/>
              <a:gd name="connsiteY15" fmla="*/ 151482 h 1977528"/>
              <a:gd name="connsiteX16" fmla="*/ 479233 w 3960564"/>
              <a:gd name="connsiteY16" fmla="*/ 170762 h 1977528"/>
              <a:gd name="connsiteX17" fmla="*/ 490250 w 3960564"/>
              <a:gd name="connsiteY17" fmla="*/ 170762 h 1977528"/>
              <a:gd name="connsiteX18" fmla="*/ 490250 w 3960564"/>
              <a:gd name="connsiteY18" fmla="*/ 201058 h 1977528"/>
              <a:gd name="connsiteX19" fmla="*/ 504021 w 3960564"/>
              <a:gd name="connsiteY19" fmla="*/ 201058 h 1977528"/>
              <a:gd name="connsiteX20" fmla="*/ 504021 w 3960564"/>
              <a:gd name="connsiteY20" fmla="*/ 242372 h 1977528"/>
              <a:gd name="connsiteX21" fmla="*/ 589402 w 3960564"/>
              <a:gd name="connsiteY21" fmla="*/ 242372 h 1977528"/>
              <a:gd name="connsiteX22" fmla="*/ 589402 w 3960564"/>
              <a:gd name="connsiteY22" fmla="*/ 261651 h 1977528"/>
              <a:gd name="connsiteX23" fmla="*/ 616944 w 3960564"/>
              <a:gd name="connsiteY23" fmla="*/ 261651 h 1977528"/>
              <a:gd name="connsiteX24" fmla="*/ 616944 w 3960564"/>
              <a:gd name="connsiteY24" fmla="*/ 294702 h 1977528"/>
              <a:gd name="connsiteX25" fmla="*/ 633470 w 3960564"/>
              <a:gd name="connsiteY25" fmla="*/ 294702 h 1977528"/>
              <a:gd name="connsiteX26" fmla="*/ 633470 w 3960564"/>
              <a:gd name="connsiteY26" fmla="*/ 313981 h 1977528"/>
              <a:gd name="connsiteX27" fmla="*/ 633470 w 3960564"/>
              <a:gd name="connsiteY27" fmla="*/ 313981 h 1977528"/>
              <a:gd name="connsiteX28" fmla="*/ 649995 w 3960564"/>
              <a:gd name="connsiteY28" fmla="*/ 330506 h 1977528"/>
              <a:gd name="connsiteX29" fmla="*/ 658258 w 3960564"/>
              <a:gd name="connsiteY29" fmla="*/ 330506 h 1977528"/>
              <a:gd name="connsiteX30" fmla="*/ 658258 w 3960564"/>
              <a:gd name="connsiteY30" fmla="*/ 369065 h 1977528"/>
              <a:gd name="connsiteX31" fmla="*/ 751901 w 3960564"/>
              <a:gd name="connsiteY31" fmla="*/ 369065 h 1977528"/>
              <a:gd name="connsiteX32" fmla="*/ 751901 w 3960564"/>
              <a:gd name="connsiteY32" fmla="*/ 388345 h 1977528"/>
              <a:gd name="connsiteX33" fmla="*/ 762918 w 3960564"/>
              <a:gd name="connsiteY33" fmla="*/ 388345 h 1977528"/>
              <a:gd name="connsiteX34" fmla="*/ 762918 w 3960564"/>
              <a:gd name="connsiteY34" fmla="*/ 413133 h 1977528"/>
              <a:gd name="connsiteX35" fmla="*/ 771180 w 3960564"/>
              <a:gd name="connsiteY35" fmla="*/ 410379 h 1977528"/>
              <a:gd name="connsiteX36" fmla="*/ 771180 w 3960564"/>
              <a:gd name="connsiteY36" fmla="*/ 440675 h 1977528"/>
              <a:gd name="connsiteX37" fmla="*/ 779443 w 3960564"/>
              <a:gd name="connsiteY37" fmla="*/ 440675 h 1977528"/>
              <a:gd name="connsiteX38" fmla="*/ 779443 w 3960564"/>
              <a:gd name="connsiteY38" fmla="*/ 468217 h 1977528"/>
              <a:gd name="connsiteX39" fmla="*/ 790460 w 3960564"/>
              <a:gd name="connsiteY39" fmla="*/ 468217 h 1977528"/>
              <a:gd name="connsiteX40" fmla="*/ 790460 w 3960564"/>
              <a:gd name="connsiteY40" fmla="*/ 484743 h 1977528"/>
              <a:gd name="connsiteX41" fmla="*/ 804231 w 3960564"/>
              <a:gd name="connsiteY41" fmla="*/ 484743 h 1977528"/>
              <a:gd name="connsiteX42" fmla="*/ 815248 w 3960564"/>
              <a:gd name="connsiteY42" fmla="*/ 495760 h 1977528"/>
              <a:gd name="connsiteX43" fmla="*/ 809739 w 3960564"/>
              <a:gd name="connsiteY43" fmla="*/ 501269 h 1977528"/>
              <a:gd name="connsiteX44" fmla="*/ 892366 w 3960564"/>
              <a:gd name="connsiteY44" fmla="*/ 501269 h 1977528"/>
              <a:gd name="connsiteX45" fmla="*/ 892366 w 3960564"/>
              <a:gd name="connsiteY45" fmla="*/ 528810 h 1977528"/>
              <a:gd name="connsiteX46" fmla="*/ 941942 w 3960564"/>
              <a:gd name="connsiteY46" fmla="*/ 528810 h 1977528"/>
              <a:gd name="connsiteX47" fmla="*/ 941942 w 3960564"/>
              <a:gd name="connsiteY47" fmla="*/ 619699 h 1977528"/>
              <a:gd name="connsiteX48" fmla="*/ 952959 w 3960564"/>
              <a:gd name="connsiteY48" fmla="*/ 619699 h 1977528"/>
              <a:gd name="connsiteX49" fmla="*/ 952959 w 3960564"/>
              <a:gd name="connsiteY49" fmla="*/ 619699 h 1977528"/>
              <a:gd name="connsiteX50" fmla="*/ 961221 w 3960564"/>
              <a:gd name="connsiteY50" fmla="*/ 627961 h 1977528"/>
              <a:gd name="connsiteX51" fmla="*/ 961221 w 3960564"/>
              <a:gd name="connsiteY51" fmla="*/ 655504 h 1977528"/>
              <a:gd name="connsiteX52" fmla="*/ 983255 w 3960564"/>
              <a:gd name="connsiteY52" fmla="*/ 655504 h 1977528"/>
              <a:gd name="connsiteX53" fmla="*/ 988764 w 3960564"/>
              <a:gd name="connsiteY53" fmla="*/ 674784 h 1977528"/>
              <a:gd name="connsiteX54" fmla="*/ 1032831 w 3960564"/>
              <a:gd name="connsiteY54" fmla="*/ 674784 h 1977528"/>
              <a:gd name="connsiteX55" fmla="*/ 1032831 w 3960564"/>
              <a:gd name="connsiteY55" fmla="*/ 699572 h 1977528"/>
              <a:gd name="connsiteX56" fmla="*/ 1093424 w 3960564"/>
              <a:gd name="connsiteY56" fmla="*/ 699572 h 1977528"/>
              <a:gd name="connsiteX57" fmla="*/ 1093424 w 3960564"/>
              <a:gd name="connsiteY57" fmla="*/ 716097 h 1977528"/>
              <a:gd name="connsiteX58" fmla="*/ 1104441 w 3960564"/>
              <a:gd name="connsiteY58" fmla="*/ 716097 h 1977528"/>
              <a:gd name="connsiteX59" fmla="*/ 1104441 w 3960564"/>
              <a:gd name="connsiteY59" fmla="*/ 732622 h 1977528"/>
              <a:gd name="connsiteX60" fmla="*/ 1104441 w 3960564"/>
              <a:gd name="connsiteY60" fmla="*/ 732622 h 1977528"/>
              <a:gd name="connsiteX61" fmla="*/ 1104441 w 3960564"/>
              <a:gd name="connsiteY61" fmla="*/ 790461 h 1977528"/>
              <a:gd name="connsiteX62" fmla="*/ 1134737 w 3960564"/>
              <a:gd name="connsiteY62" fmla="*/ 790461 h 1977528"/>
              <a:gd name="connsiteX63" fmla="*/ 1134737 w 3960564"/>
              <a:gd name="connsiteY63" fmla="*/ 809740 h 1977528"/>
              <a:gd name="connsiteX64" fmla="*/ 1239397 w 3960564"/>
              <a:gd name="connsiteY64" fmla="*/ 809740 h 1977528"/>
              <a:gd name="connsiteX65" fmla="*/ 1239397 w 3960564"/>
              <a:gd name="connsiteY65" fmla="*/ 845545 h 1977528"/>
              <a:gd name="connsiteX66" fmla="*/ 1253168 w 3960564"/>
              <a:gd name="connsiteY66" fmla="*/ 845545 h 1977528"/>
              <a:gd name="connsiteX67" fmla="*/ 1253168 w 3960564"/>
              <a:gd name="connsiteY67" fmla="*/ 870333 h 1977528"/>
              <a:gd name="connsiteX68" fmla="*/ 1264185 w 3960564"/>
              <a:gd name="connsiteY68" fmla="*/ 870333 h 1977528"/>
              <a:gd name="connsiteX69" fmla="*/ 1264185 w 3960564"/>
              <a:gd name="connsiteY69" fmla="*/ 947451 h 1977528"/>
              <a:gd name="connsiteX70" fmla="*/ 1275202 w 3960564"/>
              <a:gd name="connsiteY70" fmla="*/ 947451 h 1977528"/>
              <a:gd name="connsiteX71" fmla="*/ 1275202 w 3960564"/>
              <a:gd name="connsiteY71" fmla="*/ 986010 h 1977528"/>
              <a:gd name="connsiteX72" fmla="*/ 1288973 w 3960564"/>
              <a:gd name="connsiteY72" fmla="*/ 986010 h 1977528"/>
              <a:gd name="connsiteX73" fmla="*/ 1288973 w 3960564"/>
              <a:gd name="connsiteY73" fmla="*/ 1002535 h 1977528"/>
              <a:gd name="connsiteX74" fmla="*/ 1393633 w 3960564"/>
              <a:gd name="connsiteY74" fmla="*/ 1002535 h 1977528"/>
              <a:gd name="connsiteX75" fmla="*/ 1393633 w 3960564"/>
              <a:gd name="connsiteY75" fmla="*/ 1021815 h 1977528"/>
              <a:gd name="connsiteX76" fmla="*/ 1410159 w 3960564"/>
              <a:gd name="connsiteY76" fmla="*/ 1021815 h 1977528"/>
              <a:gd name="connsiteX77" fmla="*/ 1410159 w 3960564"/>
              <a:gd name="connsiteY77" fmla="*/ 1021815 h 1977528"/>
              <a:gd name="connsiteX78" fmla="*/ 1410159 w 3960564"/>
              <a:gd name="connsiteY78" fmla="*/ 1041094 h 1977528"/>
              <a:gd name="connsiteX79" fmla="*/ 1415667 w 3960564"/>
              <a:gd name="connsiteY79" fmla="*/ 1082408 h 1977528"/>
              <a:gd name="connsiteX80" fmla="*/ 1415667 w 3960564"/>
              <a:gd name="connsiteY80" fmla="*/ 1107196 h 1977528"/>
              <a:gd name="connsiteX81" fmla="*/ 1426684 w 3960564"/>
              <a:gd name="connsiteY81" fmla="*/ 1107196 h 1977528"/>
              <a:gd name="connsiteX82" fmla="*/ 1426684 w 3960564"/>
              <a:gd name="connsiteY82" fmla="*/ 1145755 h 1977528"/>
              <a:gd name="connsiteX83" fmla="*/ 1445964 w 3960564"/>
              <a:gd name="connsiteY83" fmla="*/ 1145755 h 1977528"/>
              <a:gd name="connsiteX84" fmla="*/ 1445964 w 3960564"/>
              <a:gd name="connsiteY84" fmla="*/ 1165034 h 1977528"/>
              <a:gd name="connsiteX85" fmla="*/ 1536853 w 3960564"/>
              <a:gd name="connsiteY85" fmla="*/ 1165034 h 1977528"/>
              <a:gd name="connsiteX86" fmla="*/ 1534099 w 3960564"/>
              <a:gd name="connsiteY86" fmla="*/ 1195331 h 1977528"/>
              <a:gd name="connsiteX87" fmla="*/ 1547870 w 3960564"/>
              <a:gd name="connsiteY87" fmla="*/ 1195331 h 1977528"/>
              <a:gd name="connsiteX88" fmla="*/ 1550624 w 3960564"/>
              <a:gd name="connsiteY88" fmla="*/ 1206347 h 1977528"/>
              <a:gd name="connsiteX89" fmla="*/ 1721385 w 3960564"/>
              <a:gd name="connsiteY89" fmla="*/ 1206347 h 1977528"/>
              <a:gd name="connsiteX90" fmla="*/ 1721385 w 3960564"/>
              <a:gd name="connsiteY90" fmla="*/ 1233890 h 1977528"/>
              <a:gd name="connsiteX91" fmla="*/ 1735156 w 3960564"/>
              <a:gd name="connsiteY91" fmla="*/ 1233890 h 1977528"/>
              <a:gd name="connsiteX92" fmla="*/ 1735156 w 3960564"/>
              <a:gd name="connsiteY92" fmla="*/ 1253169 h 1977528"/>
              <a:gd name="connsiteX93" fmla="*/ 1740665 w 3960564"/>
              <a:gd name="connsiteY93" fmla="*/ 1258678 h 1977528"/>
              <a:gd name="connsiteX94" fmla="*/ 1740665 w 3960564"/>
              <a:gd name="connsiteY94" fmla="*/ 1280711 h 1977528"/>
              <a:gd name="connsiteX95" fmla="*/ 1765453 w 3960564"/>
              <a:gd name="connsiteY95" fmla="*/ 1280711 h 1977528"/>
              <a:gd name="connsiteX96" fmla="*/ 1765453 w 3960564"/>
              <a:gd name="connsiteY96" fmla="*/ 1305499 h 1977528"/>
              <a:gd name="connsiteX97" fmla="*/ 1787486 w 3960564"/>
              <a:gd name="connsiteY97" fmla="*/ 1305499 h 1977528"/>
              <a:gd name="connsiteX98" fmla="*/ 1787486 w 3960564"/>
              <a:gd name="connsiteY98" fmla="*/ 1330287 h 1977528"/>
              <a:gd name="connsiteX99" fmla="*/ 2046383 w 3960564"/>
              <a:gd name="connsiteY99" fmla="*/ 1335796 h 1977528"/>
              <a:gd name="connsiteX100" fmla="*/ 2046383 w 3960564"/>
              <a:gd name="connsiteY100" fmla="*/ 1357829 h 1977528"/>
              <a:gd name="connsiteX101" fmla="*/ 2178585 w 3960564"/>
              <a:gd name="connsiteY101" fmla="*/ 1357829 h 1977528"/>
              <a:gd name="connsiteX102" fmla="*/ 2178585 w 3960564"/>
              <a:gd name="connsiteY102" fmla="*/ 1379863 h 1977528"/>
              <a:gd name="connsiteX103" fmla="*/ 2192356 w 3960564"/>
              <a:gd name="connsiteY103" fmla="*/ 1379863 h 1977528"/>
              <a:gd name="connsiteX104" fmla="*/ 2192356 w 3960564"/>
              <a:gd name="connsiteY104" fmla="*/ 1432193 h 1977528"/>
              <a:gd name="connsiteX105" fmla="*/ 2211636 w 3960564"/>
              <a:gd name="connsiteY105" fmla="*/ 1432193 h 1977528"/>
              <a:gd name="connsiteX106" fmla="*/ 2211636 w 3960564"/>
              <a:gd name="connsiteY106" fmla="*/ 1539608 h 1977528"/>
              <a:gd name="connsiteX107" fmla="*/ 2401677 w 3960564"/>
              <a:gd name="connsiteY107" fmla="*/ 1539608 h 1977528"/>
              <a:gd name="connsiteX108" fmla="*/ 2401677 w 3960564"/>
              <a:gd name="connsiteY108" fmla="*/ 1567150 h 1977528"/>
              <a:gd name="connsiteX109" fmla="*/ 2509091 w 3960564"/>
              <a:gd name="connsiteY109" fmla="*/ 1567150 h 1977528"/>
              <a:gd name="connsiteX110" fmla="*/ 2509091 w 3960564"/>
              <a:gd name="connsiteY110" fmla="*/ 1591938 h 1977528"/>
              <a:gd name="connsiteX111" fmla="*/ 2525617 w 3960564"/>
              <a:gd name="connsiteY111" fmla="*/ 1591938 h 1977528"/>
              <a:gd name="connsiteX112" fmla="*/ 2525617 w 3960564"/>
              <a:gd name="connsiteY112" fmla="*/ 1652531 h 1977528"/>
              <a:gd name="connsiteX113" fmla="*/ 2831335 w 3960564"/>
              <a:gd name="connsiteY113" fmla="*/ 1652531 h 1977528"/>
              <a:gd name="connsiteX114" fmla="*/ 2831335 w 3960564"/>
              <a:gd name="connsiteY114" fmla="*/ 1688335 h 1977528"/>
              <a:gd name="connsiteX115" fmla="*/ 2858877 w 3960564"/>
              <a:gd name="connsiteY115" fmla="*/ 1688335 h 1977528"/>
              <a:gd name="connsiteX116" fmla="*/ 2858877 w 3960564"/>
              <a:gd name="connsiteY116" fmla="*/ 1732403 h 1977528"/>
              <a:gd name="connsiteX117" fmla="*/ 3150824 w 3960564"/>
              <a:gd name="connsiteY117" fmla="*/ 1732403 h 1977528"/>
              <a:gd name="connsiteX118" fmla="*/ 3150824 w 3960564"/>
              <a:gd name="connsiteY118" fmla="*/ 1790241 h 1977528"/>
              <a:gd name="connsiteX119" fmla="*/ 3781539 w 3960564"/>
              <a:gd name="connsiteY119" fmla="*/ 1790241 h 1977528"/>
              <a:gd name="connsiteX120" fmla="*/ 3781539 w 3960564"/>
              <a:gd name="connsiteY120" fmla="*/ 1977528 h 1977528"/>
              <a:gd name="connsiteX121" fmla="*/ 3960564 w 3960564"/>
              <a:gd name="connsiteY121" fmla="*/ 1977528 h 1977528"/>
              <a:gd name="connsiteX0" fmla="*/ 0 w 3960564"/>
              <a:gd name="connsiteY0" fmla="*/ 0 h 1977528"/>
              <a:gd name="connsiteX1" fmla="*/ 123939 w 3960564"/>
              <a:gd name="connsiteY1" fmla="*/ 0 h 1977528"/>
              <a:gd name="connsiteX2" fmla="*/ 123939 w 3960564"/>
              <a:gd name="connsiteY2" fmla="*/ 22034 h 1977528"/>
              <a:gd name="connsiteX3" fmla="*/ 134956 w 3960564"/>
              <a:gd name="connsiteY3" fmla="*/ 22034 h 1977528"/>
              <a:gd name="connsiteX4" fmla="*/ 134956 w 3960564"/>
              <a:gd name="connsiteY4" fmla="*/ 38559 h 1977528"/>
              <a:gd name="connsiteX5" fmla="*/ 231354 w 3960564"/>
              <a:gd name="connsiteY5" fmla="*/ 38559 h 1977528"/>
              <a:gd name="connsiteX6" fmla="*/ 231354 w 3960564"/>
              <a:gd name="connsiteY6" fmla="*/ 55085 h 1977528"/>
              <a:gd name="connsiteX7" fmla="*/ 300209 w 3960564"/>
              <a:gd name="connsiteY7" fmla="*/ 55085 h 1977528"/>
              <a:gd name="connsiteX8" fmla="*/ 300209 w 3960564"/>
              <a:gd name="connsiteY8" fmla="*/ 79873 h 1977528"/>
              <a:gd name="connsiteX9" fmla="*/ 308472 w 3960564"/>
              <a:gd name="connsiteY9" fmla="*/ 79873 h 1977528"/>
              <a:gd name="connsiteX10" fmla="*/ 308472 w 3960564"/>
              <a:gd name="connsiteY10" fmla="*/ 110169 h 1977528"/>
              <a:gd name="connsiteX11" fmla="*/ 446183 w 3960564"/>
              <a:gd name="connsiteY11" fmla="*/ 110169 h 1977528"/>
              <a:gd name="connsiteX12" fmla="*/ 446183 w 3960564"/>
              <a:gd name="connsiteY12" fmla="*/ 132203 h 1977528"/>
              <a:gd name="connsiteX13" fmla="*/ 462708 w 3960564"/>
              <a:gd name="connsiteY13" fmla="*/ 132203 h 1977528"/>
              <a:gd name="connsiteX14" fmla="*/ 462708 w 3960564"/>
              <a:gd name="connsiteY14" fmla="*/ 151482 h 1977528"/>
              <a:gd name="connsiteX15" fmla="*/ 479233 w 3960564"/>
              <a:gd name="connsiteY15" fmla="*/ 151482 h 1977528"/>
              <a:gd name="connsiteX16" fmla="*/ 479233 w 3960564"/>
              <a:gd name="connsiteY16" fmla="*/ 170762 h 1977528"/>
              <a:gd name="connsiteX17" fmla="*/ 490250 w 3960564"/>
              <a:gd name="connsiteY17" fmla="*/ 170762 h 1977528"/>
              <a:gd name="connsiteX18" fmla="*/ 490250 w 3960564"/>
              <a:gd name="connsiteY18" fmla="*/ 201058 h 1977528"/>
              <a:gd name="connsiteX19" fmla="*/ 504021 w 3960564"/>
              <a:gd name="connsiteY19" fmla="*/ 201058 h 1977528"/>
              <a:gd name="connsiteX20" fmla="*/ 504021 w 3960564"/>
              <a:gd name="connsiteY20" fmla="*/ 242372 h 1977528"/>
              <a:gd name="connsiteX21" fmla="*/ 589402 w 3960564"/>
              <a:gd name="connsiteY21" fmla="*/ 242372 h 1977528"/>
              <a:gd name="connsiteX22" fmla="*/ 589402 w 3960564"/>
              <a:gd name="connsiteY22" fmla="*/ 261651 h 1977528"/>
              <a:gd name="connsiteX23" fmla="*/ 616944 w 3960564"/>
              <a:gd name="connsiteY23" fmla="*/ 261651 h 1977528"/>
              <a:gd name="connsiteX24" fmla="*/ 616944 w 3960564"/>
              <a:gd name="connsiteY24" fmla="*/ 294702 h 1977528"/>
              <a:gd name="connsiteX25" fmla="*/ 633470 w 3960564"/>
              <a:gd name="connsiteY25" fmla="*/ 294702 h 1977528"/>
              <a:gd name="connsiteX26" fmla="*/ 633470 w 3960564"/>
              <a:gd name="connsiteY26" fmla="*/ 313981 h 1977528"/>
              <a:gd name="connsiteX27" fmla="*/ 633470 w 3960564"/>
              <a:gd name="connsiteY27" fmla="*/ 313981 h 1977528"/>
              <a:gd name="connsiteX28" fmla="*/ 649995 w 3960564"/>
              <a:gd name="connsiteY28" fmla="*/ 330506 h 1977528"/>
              <a:gd name="connsiteX29" fmla="*/ 658258 w 3960564"/>
              <a:gd name="connsiteY29" fmla="*/ 330506 h 1977528"/>
              <a:gd name="connsiteX30" fmla="*/ 658258 w 3960564"/>
              <a:gd name="connsiteY30" fmla="*/ 369065 h 1977528"/>
              <a:gd name="connsiteX31" fmla="*/ 751901 w 3960564"/>
              <a:gd name="connsiteY31" fmla="*/ 369065 h 1977528"/>
              <a:gd name="connsiteX32" fmla="*/ 751901 w 3960564"/>
              <a:gd name="connsiteY32" fmla="*/ 388345 h 1977528"/>
              <a:gd name="connsiteX33" fmla="*/ 762918 w 3960564"/>
              <a:gd name="connsiteY33" fmla="*/ 388345 h 1977528"/>
              <a:gd name="connsiteX34" fmla="*/ 762918 w 3960564"/>
              <a:gd name="connsiteY34" fmla="*/ 413133 h 1977528"/>
              <a:gd name="connsiteX35" fmla="*/ 771180 w 3960564"/>
              <a:gd name="connsiteY35" fmla="*/ 410379 h 1977528"/>
              <a:gd name="connsiteX36" fmla="*/ 771180 w 3960564"/>
              <a:gd name="connsiteY36" fmla="*/ 440675 h 1977528"/>
              <a:gd name="connsiteX37" fmla="*/ 779443 w 3960564"/>
              <a:gd name="connsiteY37" fmla="*/ 440675 h 1977528"/>
              <a:gd name="connsiteX38" fmla="*/ 779443 w 3960564"/>
              <a:gd name="connsiteY38" fmla="*/ 468217 h 1977528"/>
              <a:gd name="connsiteX39" fmla="*/ 790460 w 3960564"/>
              <a:gd name="connsiteY39" fmla="*/ 468217 h 1977528"/>
              <a:gd name="connsiteX40" fmla="*/ 790460 w 3960564"/>
              <a:gd name="connsiteY40" fmla="*/ 484743 h 1977528"/>
              <a:gd name="connsiteX41" fmla="*/ 804231 w 3960564"/>
              <a:gd name="connsiteY41" fmla="*/ 484743 h 1977528"/>
              <a:gd name="connsiteX42" fmla="*/ 815248 w 3960564"/>
              <a:gd name="connsiteY42" fmla="*/ 495760 h 1977528"/>
              <a:gd name="connsiteX43" fmla="*/ 812493 w 3960564"/>
              <a:gd name="connsiteY43" fmla="*/ 501269 h 1977528"/>
              <a:gd name="connsiteX44" fmla="*/ 892366 w 3960564"/>
              <a:gd name="connsiteY44" fmla="*/ 501269 h 1977528"/>
              <a:gd name="connsiteX45" fmla="*/ 892366 w 3960564"/>
              <a:gd name="connsiteY45" fmla="*/ 528810 h 1977528"/>
              <a:gd name="connsiteX46" fmla="*/ 941942 w 3960564"/>
              <a:gd name="connsiteY46" fmla="*/ 528810 h 1977528"/>
              <a:gd name="connsiteX47" fmla="*/ 941942 w 3960564"/>
              <a:gd name="connsiteY47" fmla="*/ 619699 h 1977528"/>
              <a:gd name="connsiteX48" fmla="*/ 952959 w 3960564"/>
              <a:gd name="connsiteY48" fmla="*/ 619699 h 1977528"/>
              <a:gd name="connsiteX49" fmla="*/ 952959 w 3960564"/>
              <a:gd name="connsiteY49" fmla="*/ 619699 h 1977528"/>
              <a:gd name="connsiteX50" fmla="*/ 961221 w 3960564"/>
              <a:gd name="connsiteY50" fmla="*/ 627961 h 1977528"/>
              <a:gd name="connsiteX51" fmla="*/ 961221 w 3960564"/>
              <a:gd name="connsiteY51" fmla="*/ 655504 h 1977528"/>
              <a:gd name="connsiteX52" fmla="*/ 983255 w 3960564"/>
              <a:gd name="connsiteY52" fmla="*/ 655504 h 1977528"/>
              <a:gd name="connsiteX53" fmla="*/ 988764 w 3960564"/>
              <a:gd name="connsiteY53" fmla="*/ 674784 h 1977528"/>
              <a:gd name="connsiteX54" fmla="*/ 1032831 w 3960564"/>
              <a:gd name="connsiteY54" fmla="*/ 674784 h 1977528"/>
              <a:gd name="connsiteX55" fmla="*/ 1032831 w 3960564"/>
              <a:gd name="connsiteY55" fmla="*/ 699572 h 1977528"/>
              <a:gd name="connsiteX56" fmla="*/ 1093424 w 3960564"/>
              <a:gd name="connsiteY56" fmla="*/ 699572 h 1977528"/>
              <a:gd name="connsiteX57" fmla="*/ 1093424 w 3960564"/>
              <a:gd name="connsiteY57" fmla="*/ 716097 h 1977528"/>
              <a:gd name="connsiteX58" fmla="*/ 1104441 w 3960564"/>
              <a:gd name="connsiteY58" fmla="*/ 716097 h 1977528"/>
              <a:gd name="connsiteX59" fmla="*/ 1104441 w 3960564"/>
              <a:gd name="connsiteY59" fmla="*/ 732622 h 1977528"/>
              <a:gd name="connsiteX60" fmla="*/ 1104441 w 3960564"/>
              <a:gd name="connsiteY60" fmla="*/ 732622 h 1977528"/>
              <a:gd name="connsiteX61" fmla="*/ 1104441 w 3960564"/>
              <a:gd name="connsiteY61" fmla="*/ 790461 h 1977528"/>
              <a:gd name="connsiteX62" fmla="*/ 1134737 w 3960564"/>
              <a:gd name="connsiteY62" fmla="*/ 790461 h 1977528"/>
              <a:gd name="connsiteX63" fmla="*/ 1134737 w 3960564"/>
              <a:gd name="connsiteY63" fmla="*/ 809740 h 1977528"/>
              <a:gd name="connsiteX64" fmla="*/ 1239397 w 3960564"/>
              <a:gd name="connsiteY64" fmla="*/ 809740 h 1977528"/>
              <a:gd name="connsiteX65" fmla="*/ 1239397 w 3960564"/>
              <a:gd name="connsiteY65" fmla="*/ 845545 h 1977528"/>
              <a:gd name="connsiteX66" fmla="*/ 1253168 w 3960564"/>
              <a:gd name="connsiteY66" fmla="*/ 845545 h 1977528"/>
              <a:gd name="connsiteX67" fmla="*/ 1253168 w 3960564"/>
              <a:gd name="connsiteY67" fmla="*/ 870333 h 1977528"/>
              <a:gd name="connsiteX68" fmla="*/ 1264185 w 3960564"/>
              <a:gd name="connsiteY68" fmla="*/ 870333 h 1977528"/>
              <a:gd name="connsiteX69" fmla="*/ 1264185 w 3960564"/>
              <a:gd name="connsiteY69" fmla="*/ 947451 h 1977528"/>
              <a:gd name="connsiteX70" fmla="*/ 1275202 w 3960564"/>
              <a:gd name="connsiteY70" fmla="*/ 947451 h 1977528"/>
              <a:gd name="connsiteX71" fmla="*/ 1275202 w 3960564"/>
              <a:gd name="connsiteY71" fmla="*/ 986010 h 1977528"/>
              <a:gd name="connsiteX72" fmla="*/ 1288973 w 3960564"/>
              <a:gd name="connsiteY72" fmla="*/ 986010 h 1977528"/>
              <a:gd name="connsiteX73" fmla="*/ 1288973 w 3960564"/>
              <a:gd name="connsiteY73" fmla="*/ 1002535 h 1977528"/>
              <a:gd name="connsiteX74" fmla="*/ 1393633 w 3960564"/>
              <a:gd name="connsiteY74" fmla="*/ 1002535 h 1977528"/>
              <a:gd name="connsiteX75" fmla="*/ 1393633 w 3960564"/>
              <a:gd name="connsiteY75" fmla="*/ 1021815 h 1977528"/>
              <a:gd name="connsiteX76" fmla="*/ 1410159 w 3960564"/>
              <a:gd name="connsiteY76" fmla="*/ 1021815 h 1977528"/>
              <a:gd name="connsiteX77" fmla="*/ 1410159 w 3960564"/>
              <a:gd name="connsiteY77" fmla="*/ 1021815 h 1977528"/>
              <a:gd name="connsiteX78" fmla="*/ 1410159 w 3960564"/>
              <a:gd name="connsiteY78" fmla="*/ 1041094 h 1977528"/>
              <a:gd name="connsiteX79" fmla="*/ 1415667 w 3960564"/>
              <a:gd name="connsiteY79" fmla="*/ 1082408 h 1977528"/>
              <a:gd name="connsiteX80" fmla="*/ 1415667 w 3960564"/>
              <a:gd name="connsiteY80" fmla="*/ 1107196 h 1977528"/>
              <a:gd name="connsiteX81" fmla="*/ 1426684 w 3960564"/>
              <a:gd name="connsiteY81" fmla="*/ 1107196 h 1977528"/>
              <a:gd name="connsiteX82" fmla="*/ 1426684 w 3960564"/>
              <a:gd name="connsiteY82" fmla="*/ 1145755 h 1977528"/>
              <a:gd name="connsiteX83" fmla="*/ 1445964 w 3960564"/>
              <a:gd name="connsiteY83" fmla="*/ 1145755 h 1977528"/>
              <a:gd name="connsiteX84" fmla="*/ 1445964 w 3960564"/>
              <a:gd name="connsiteY84" fmla="*/ 1165034 h 1977528"/>
              <a:gd name="connsiteX85" fmla="*/ 1536853 w 3960564"/>
              <a:gd name="connsiteY85" fmla="*/ 1165034 h 1977528"/>
              <a:gd name="connsiteX86" fmla="*/ 1534099 w 3960564"/>
              <a:gd name="connsiteY86" fmla="*/ 1195331 h 1977528"/>
              <a:gd name="connsiteX87" fmla="*/ 1547870 w 3960564"/>
              <a:gd name="connsiteY87" fmla="*/ 1195331 h 1977528"/>
              <a:gd name="connsiteX88" fmla="*/ 1550624 w 3960564"/>
              <a:gd name="connsiteY88" fmla="*/ 1206347 h 1977528"/>
              <a:gd name="connsiteX89" fmla="*/ 1721385 w 3960564"/>
              <a:gd name="connsiteY89" fmla="*/ 1206347 h 1977528"/>
              <a:gd name="connsiteX90" fmla="*/ 1721385 w 3960564"/>
              <a:gd name="connsiteY90" fmla="*/ 1233890 h 1977528"/>
              <a:gd name="connsiteX91" fmla="*/ 1735156 w 3960564"/>
              <a:gd name="connsiteY91" fmla="*/ 1233890 h 1977528"/>
              <a:gd name="connsiteX92" fmla="*/ 1735156 w 3960564"/>
              <a:gd name="connsiteY92" fmla="*/ 1253169 h 1977528"/>
              <a:gd name="connsiteX93" fmla="*/ 1740665 w 3960564"/>
              <a:gd name="connsiteY93" fmla="*/ 1258678 h 1977528"/>
              <a:gd name="connsiteX94" fmla="*/ 1740665 w 3960564"/>
              <a:gd name="connsiteY94" fmla="*/ 1280711 h 1977528"/>
              <a:gd name="connsiteX95" fmla="*/ 1765453 w 3960564"/>
              <a:gd name="connsiteY95" fmla="*/ 1280711 h 1977528"/>
              <a:gd name="connsiteX96" fmla="*/ 1765453 w 3960564"/>
              <a:gd name="connsiteY96" fmla="*/ 1305499 h 1977528"/>
              <a:gd name="connsiteX97" fmla="*/ 1787486 w 3960564"/>
              <a:gd name="connsiteY97" fmla="*/ 1305499 h 1977528"/>
              <a:gd name="connsiteX98" fmla="*/ 1787486 w 3960564"/>
              <a:gd name="connsiteY98" fmla="*/ 1330287 h 1977528"/>
              <a:gd name="connsiteX99" fmla="*/ 2046383 w 3960564"/>
              <a:gd name="connsiteY99" fmla="*/ 1335796 h 1977528"/>
              <a:gd name="connsiteX100" fmla="*/ 2046383 w 3960564"/>
              <a:gd name="connsiteY100" fmla="*/ 1357829 h 1977528"/>
              <a:gd name="connsiteX101" fmla="*/ 2178585 w 3960564"/>
              <a:gd name="connsiteY101" fmla="*/ 1357829 h 1977528"/>
              <a:gd name="connsiteX102" fmla="*/ 2178585 w 3960564"/>
              <a:gd name="connsiteY102" fmla="*/ 1379863 h 1977528"/>
              <a:gd name="connsiteX103" fmla="*/ 2192356 w 3960564"/>
              <a:gd name="connsiteY103" fmla="*/ 1379863 h 1977528"/>
              <a:gd name="connsiteX104" fmla="*/ 2192356 w 3960564"/>
              <a:gd name="connsiteY104" fmla="*/ 1432193 h 1977528"/>
              <a:gd name="connsiteX105" fmla="*/ 2211636 w 3960564"/>
              <a:gd name="connsiteY105" fmla="*/ 1432193 h 1977528"/>
              <a:gd name="connsiteX106" fmla="*/ 2211636 w 3960564"/>
              <a:gd name="connsiteY106" fmla="*/ 1539608 h 1977528"/>
              <a:gd name="connsiteX107" fmla="*/ 2401677 w 3960564"/>
              <a:gd name="connsiteY107" fmla="*/ 1539608 h 1977528"/>
              <a:gd name="connsiteX108" fmla="*/ 2401677 w 3960564"/>
              <a:gd name="connsiteY108" fmla="*/ 1567150 h 1977528"/>
              <a:gd name="connsiteX109" fmla="*/ 2509091 w 3960564"/>
              <a:gd name="connsiteY109" fmla="*/ 1567150 h 1977528"/>
              <a:gd name="connsiteX110" fmla="*/ 2509091 w 3960564"/>
              <a:gd name="connsiteY110" fmla="*/ 1591938 h 1977528"/>
              <a:gd name="connsiteX111" fmla="*/ 2525617 w 3960564"/>
              <a:gd name="connsiteY111" fmla="*/ 1591938 h 1977528"/>
              <a:gd name="connsiteX112" fmla="*/ 2525617 w 3960564"/>
              <a:gd name="connsiteY112" fmla="*/ 1652531 h 1977528"/>
              <a:gd name="connsiteX113" fmla="*/ 2831335 w 3960564"/>
              <a:gd name="connsiteY113" fmla="*/ 1652531 h 1977528"/>
              <a:gd name="connsiteX114" fmla="*/ 2831335 w 3960564"/>
              <a:gd name="connsiteY114" fmla="*/ 1688335 h 1977528"/>
              <a:gd name="connsiteX115" fmla="*/ 2858877 w 3960564"/>
              <a:gd name="connsiteY115" fmla="*/ 1688335 h 1977528"/>
              <a:gd name="connsiteX116" fmla="*/ 2858877 w 3960564"/>
              <a:gd name="connsiteY116" fmla="*/ 1732403 h 1977528"/>
              <a:gd name="connsiteX117" fmla="*/ 3150824 w 3960564"/>
              <a:gd name="connsiteY117" fmla="*/ 1732403 h 1977528"/>
              <a:gd name="connsiteX118" fmla="*/ 3150824 w 3960564"/>
              <a:gd name="connsiteY118" fmla="*/ 1790241 h 1977528"/>
              <a:gd name="connsiteX119" fmla="*/ 3781539 w 3960564"/>
              <a:gd name="connsiteY119" fmla="*/ 1790241 h 1977528"/>
              <a:gd name="connsiteX120" fmla="*/ 3781539 w 3960564"/>
              <a:gd name="connsiteY120" fmla="*/ 1977528 h 1977528"/>
              <a:gd name="connsiteX121" fmla="*/ 3960564 w 3960564"/>
              <a:gd name="connsiteY121" fmla="*/ 1977528 h 1977528"/>
              <a:gd name="connsiteX0" fmla="*/ 0 w 3960564"/>
              <a:gd name="connsiteY0" fmla="*/ 0 h 1977528"/>
              <a:gd name="connsiteX1" fmla="*/ 123939 w 3960564"/>
              <a:gd name="connsiteY1" fmla="*/ 0 h 1977528"/>
              <a:gd name="connsiteX2" fmla="*/ 123939 w 3960564"/>
              <a:gd name="connsiteY2" fmla="*/ 22034 h 1977528"/>
              <a:gd name="connsiteX3" fmla="*/ 134956 w 3960564"/>
              <a:gd name="connsiteY3" fmla="*/ 22034 h 1977528"/>
              <a:gd name="connsiteX4" fmla="*/ 134956 w 3960564"/>
              <a:gd name="connsiteY4" fmla="*/ 38559 h 1977528"/>
              <a:gd name="connsiteX5" fmla="*/ 231354 w 3960564"/>
              <a:gd name="connsiteY5" fmla="*/ 38559 h 1977528"/>
              <a:gd name="connsiteX6" fmla="*/ 231354 w 3960564"/>
              <a:gd name="connsiteY6" fmla="*/ 55085 h 1977528"/>
              <a:gd name="connsiteX7" fmla="*/ 300209 w 3960564"/>
              <a:gd name="connsiteY7" fmla="*/ 55085 h 1977528"/>
              <a:gd name="connsiteX8" fmla="*/ 300209 w 3960564"/>
              <a:gd name="connsiteY8" fmla="*/ 79873 h 1977528"/>
              <a:gd name="connsiteX9" fmla="*/ 308472 w 3960564"/>
              <a:gd name="connsiteY9" fmla="*/ 79873 h 1977528"/>
              <a:gd name="connsiteX10" fmla="*/ 308472 w 3960564"/>
              <a:gd name="connsiteY10" fmla="*/ 110169 h 1977528"/>
              <a:gd name="connsiteX11" fmla="*/ 446183 w 3960564"/>
              <a:gd name="connsiteY11" fmla="*/ 110169 h 1977528"/>
              <a:gd name="connsiteX12" fmla="*/ 446183 w 3960564"/>
              <a:gd name="connsiteY12" fmla="*/ 132203 h 1977528"/>
              <a:gd name="connsiteX13" fmla="*/ 462708 w 3960564"/>
              <a:gd name="connsiteY13" fmla="*/ 132203 h 1977528"/>
              <a:gd name="connsiteX14" fmla="*/ 462708 w 3960564"/>
              <a:gd name="connsiteY14" fmla="*/ 151482 h 1977528"/>
              <a:gd name="connsiteX15" fmla="*/ 479233 w 3960564"/>
              <a:gd name="connsiteY15" fmla="*/ 151482 h 1977528"/>
              <a:gd name="connsiteX16" fmla="*/ 479233 w 3960564"/>
              <a:gd name="connsiteY16" fmla="*/ 170762 h 1977528"/>
              <a:gd name="connsiteX17" fmla="*/ 490250 w 3960564"/>
              <a:gd name="connsiteY17" fmla="*/ 170762 h 1977528"/>
              <a:gd name="connsiteX18" fmla="*/ 490250 w 3960564"/>
              <a:gd name="connsiteY18" fmla="*/ 201058 h 1977528"/>
              <a:gd name="connsiteX19" fmla="*/ 504021 w 3960564"/>
              <a:gd name="connsiteY19" fmla="*/ 201058 h 1977528"/>
              <a:gd name="connsiteX20" fmla="*/ 504021 w 3960564"/>
              <a:gd name="connsiteY20" fmla="*/ 242372 h 1977528"/>
              <a:gd name="connsiteX21" fmla="*/ 589402 w 3960564"/>
              <a:gd name="connsiteY21" fmla="*/ 242372 h 1977528"/>
              <a:gd name="connsiteX22" fmla="*/ 589402 w 3960564"/>
              <a:gd name="connsiteY22" fmla="*/ 261651 h 1977528"/>
              <a:gd name="connsiteX23" fmla="*/ 616944 w 3960564"/>
              <a:gd name="connsiteY23" fmla="*/ 261651 h 1977528"/>
              <a:gd name="connsiteX24" fmla="*/ 616944 w 3960564"/>
              <a:gd name="connsiteY24" fmla="*/ 294702 h 1977528"/>
              <a:gd name="connsiteX25" fmla="*/ 633470 w 3960564"/>
              <a:gd name="connsiteY25" fmla="*/ 294702 h 1977528"/>
              <a:gd name="connsiteX26" fmla="*/ 633470 w 3960564"/>
              <a:gd name="connsiteY26" fmla="*/ 313981 h 1977528"/>
              <a:gd name="connsiteX27" fmla="*/ 633470 w 3960564"/>
              <a:gd name="connsiteY27" fmla="*/ 313981 h 1977528"/>
              <a:gd name="connsiteX28" fmla="*/ 649995 w 3960564"/>
              <a:gd name="connsiteY28" fmla="*/ 330506 h 1977528"/>
              <a:gd name="connsiteX29" fmla="*/ 658258 w 3960564"/>
              <a:gd name="connsiteY29" fmla="*/ 330506 h 1977528"/>
              <a:gd name="connsiteX30" fmla="*/ 658258 w 3960564"/>
              <a:gd name="connsiteY30" fmla="*/ 369065 h 1977528"/>
              <a:gd name="connsiteX31" fmla="*/ 751901 w 3960564"/>
              <a:gd name="connsiteY31" fmla="*/ 369065 h 1977528"/>
              <a:gd name="connsiteX32" fmla="*/ 751901 w 3960564"/>
              <a:gd name="connsiteY32" fmla="*/ 388345 h 1977528"/>
              <a:gd name="connsiteX33" fmla="*/ 762918 w 3960564"/>
              <a:gd name="connsiteY33" fmla="*/ 388345 h 1977528"/>
              <a:gd name="connsiteX34" fmla="*/ 762918 w 3960564"/>
              <a:gd name="connsiteY34" fmla="*/ 413133 h 1977528"/>
              <a:gd name="connsiteX35" fmla="*/ 771180 w 3960564"/>
              <a:gd name="connsiteY35" fmla="*/ 410379 h 1977528"/>
              <a:gd name="connsiteX36" fmla="*/ 771180 w 3960564"/>
              <a:gd name="connsiteY36" fmla="*/ 440675 h 1977528"/>
              <a:gd name="connsiteX37" fmla="*/ 779443 w 3960564"/>
              <a:gd name="connsiteY37" fmla="*/ 440675 h 1977528"/>
              <a:gd name="connsiteX38" fmla="*/ 779443 w 3960564"/>
              <a:gd name="connsiteY38" fmla="*/ 468217 h 1977528"/>
              <a:gd name="connsiteX39" fmla="*/ 790460 w 3960564"/>
              <a:gd name="connsiteY39" fmla="*/ 468217 h 1977528"/>
              <a:gd name="connsiteX40" fmla="*/ 790460 w 3960564"/>
              <a:gd name="connsiteY40" fmla="*/ 484743 h 1977528"/>
              <a:gd name="connsiteX41" fmla="*/ 804231 w 3960564"/>
              <a:gd name="connsiteY41" fmla="*/ 484743 h 1977528"/>
              <a:gd name="connsiteX42" fmla="*/ 815248 w 3960564"/>
              <a:gd name="connsiteY42" fmla="*/ 495760 h 1977528"/>
              <a:gd name="connsiteX43" fmla="*/ 820756 w 3960564"/>
              <a:gd name="connsiteY43" fmla="*/ 501269 h 1977528"/>
              <a:gd name="connsiteX44" fmla="*/ 892366 w 3960564"/>
              <a:gd name="connsiteY44" fmla="*/ 501269 h 1977528"/>
              <a:gd name="connsiteX45" fmla="*/ 892366 w 3960564"/>
              <a:gd name="connsiteY45" fmla="*/ 528810 h 1977528"/>
              <a:gd name="connsiteX46" fmla="*/ 941942 w 3960564"/>
              <a:gd name="connsiteY46" fmla="*/ 528810 h 1977528"/>
              <a:gd name="connsiteX47" fmla="*/ 941942 w 3960564"/>
              <a:gd name="connsiteY47" fmla="*/ 619699 h 1977528"/>
              <a:gd name="connsiteX48" fmla="*/ 952959 w 3960564"/>
              <a:gd name="connsiteY48" fmla="*/ 619699 h 1977528"/>
              <a:gd name="connsiteX49" fmla="*/ 952959 w 3960564"/>
              <a:gd name="connsiteY49" fmla="*/ 619699 h 1977528"/>
              <a:gd name="connsiteX50" fmla="*/ 961221 w 3960564"/>
              <a:gd name="connsiteY50" fmla="*/ 627961 h 1977528"/>
              <a:gd name="connsiteX51" fmla="*/ 961221 w 3960564"/>
              <a:gd name="connsiteY51" fmla="*/ 655504 h 1977528"/>
              <a:gd name="connsiteX52" fmla="*/ 983255 w 3960564"/>
              <a:gd name="connsiteY52" fmla="*/ 655504 h 1977528"/>
              <a:gd name="connsiteX53" fmla="*/ 988764 w 3960564"/>
              <a:gd name="connsiteY53" fmla="*/ 674784 h 1977528"/>
              <a:gd name="connsiteX54" fmla="*/ 1032831 w 3960564"/>
              <a:gd name="connsiteY54" fmla="*/ 674784 h 1977528"/>
              <a:gd name="connsiteX55" fmla="*/ 1032831 w 3960564"/>
              <a:gd name="connsiteY55" fmla="*/ 699572 h 1977528"/>
              <a:gd name="connsiteX56" fmla="*/ 1093424 w 3960564"/>
              <a:gd name="connsiteY56" fmla="*/ 699572 h 1977528"/>
              <a:gd name="connsiteX57" fmla="*/ 1093424 w 3960564"/>
              <a:gd name="connsiteY57" fmla="*/ 716097 h 1977528"/>
              <a:gd name="connsiteX58" fmla="*/ 1104441 w 3960564"/>
              <a:gd name="connsiteY58" fmla="*/ 716097 h 1977528"/>
              <a:gd name="connsiteX59" fmla="*/ 1104441 w 3960564"/>
              <a:gd name="connsiteY59" fmla="*/ 732622 h 1977528"/>
              <a:gd name="connsiteX60" fmla="*/ 1104441 w 3960564"/>
              <a:gd name="connsiteY60" fmla="*/ 732622 h 1977528"/>
              <a:gd name="connsiteX61" fmla="*/ 1104441 w 3960564"/>
              <a:gd name="connsiteY61" fmla="*/ 790461 h 1977528"/>
              <a:gd name="connsiteX62" fmla="*/ 1134737 w 3960564"/>
              <a:gd name="connsiteY62" fmla="*/ 790461 h 1977528"/>
              <a:gd name="connsiteX63" fmla="*/ 1134737 w 3960564"/>
              <a:gd name="connsiteY63" fmla="*/ 809740 h 1977528"/>
              <a:gd name="connsiteX64" fmla="*/ 1239397 w 3960564"/>
              <a:gd name="connsiteY64" fmla="*/ 809740 h 1977528"/>
              <a:gd name="connsiteX65" fmla="*/ 1239397 w 3960564"/>
              <a:gd name="connsiteY65" fmla="*/ 845545 h 1977528"/>
              <a:gd name="connsiteX66" fmla="*/ 1253168 w 3960564"/>
              <a:gd name="connsiteY66" fmla="*/ 845545 h 1977528"/>
              <a:gd name="connsiteX67" fmla="*/ 1253168 w 3960564"/>
              <a:gd name="connsiteY67" fmla="*/ 870333 h 1977528"/>
              <a:gd name="connsiteX68" fmla="*/ 1264185 w 3960564"/>
              <a:gd name="connsiteY68" fmla="*/ 870333 h 1977528"/>
              <a:gd name="connsiteX69" fmla="*/ 1264185 w 3960564"/>
              <a:gd name="connsiteY69" fmla="*/ 947451 h 1977528"/>
              <a:gd name="connsiteX70" fmla="*/ 1275202 w 3960564"/>
              <a:gd name="connsiteY70" fmla="*/ 947451 h 1977528"/>
              <a:gd name="connsiteX71" fmla="*/ 1275202 w 3960564"/>
              <a:gd name="connsiteY71" fmla="*/ 986010 h 1977528"/>
              <a:gd name="connsiteX72" fmla="*/ 1288973 w 3960564"/>
              <a:gd name="connsiteY72" fmla="*/ 986010 h 1977528"/>
              <a:gd name="connsiteX73" fmla="*/ 1288973 w 3960564"/>
              <a:gd name="connsiteY73" fmla="*/ 1002535 h 1977528"/>
              <a:gd name="connsiteX74" fmla="*/ 1393633 w 3960564"/>
              <a:gd name="connsiteY74" fmla="*/ 1002535 h 1977528"/>
              <a:gd name="connsiteX75" fmla="*/ 1393633 w 3960564"/>
              <a:gd name="connsiteY75" fmla="*/ 1021815 h 1977528"/>
              <a:gd name="connsiteX76" fmla="*/ 1410159 w 3960564"/>
              <a:gd name="connsiteY76" fmla="*/ 1021815 h 1977528"/>
              <a:gd name="connsiteX77" fmla="*/ 1410159 w 3960564"/>
              <a:gd name="connsiteY77" fmla="*/ 1021815 h 1977528"/>
              <a:gd name="connsiteX78" fmla="*/ 1410159 w 3960564"/>
              <a:gd name="connsiteY78" fmla="*/ 1041094 h 1977528"/>
              <a:gd name="connsiteX79" fmla="*/ 1415667 w 3960564"/>
              <a:gd name="connsiteY79" fmla="*/ 1082408 h 1977528"/>
              <a:gd name="connsiteX80" fmla="*/ 1415667 w 3960564"/>
              <a:gd name="connsiteY80" fmla="*/ 1107196 h 1977528"/>
              <a:gd name="connsiteX81" fmla="*/ 1426684 w 3960564"/>
              <a:gd name="connsiteY81" fmla="*/ 1107196 h 1977528"/>
              <a:gd name="connsiteX82" fmla="*/ 1426684 w 3960564"/>
              <a:gd name="connsiteY82" fmla="*/ 1145755 h 1977528"/>
              <a:gd name="connsiteX83" fmla="*/ 1445964 w 3960564"/>
              <a:gd name="connsiteY83" fmla="*/ 1145755 h 1977528"/>
              <a:gd name="connsiteX84" fmla="*/ 1445964 w 3960564"/>
              <a:gd name="connsiteY84" fmla="*/ 1165034 h 1977528"/>
              <a:gd name="connsiteX85" fmla="*/ 1536853 w 3960564"/>
              <a:gd name="connsiteY85" fmla="*/ 1165034 h 1977528"/>
              <a:gd name="connsiteX86" fmla="*/ 1534099 w 3960564"/>
              <a:gd name="connsiteY86" fmla="*/ 1195331 h 1977528"/>
              <a:gd name="connsiteX87" fmla="*/ 1547870 w 3960564"/>
              <a:gd name="connsiteY87" fmla="*/ 1195331 h 1977528"/>
              <a:gd name="connsiteX88" fmla="*/ 1550624 w 3960564"/>
              <a:gd name="connsiteY88" fmla="*/ 1206347 h 1977528"/>
              <a:gd name="connsiteX89" fmla="*/ 1721385 w 3960564"/>
              <a:gd name="connsiteY89" fmla="*/ 1206347 h 1977528"/>
              <a:gd name="connsiteX90" fmla="*/ 1721385 w 3960564"/>
              <a:gd name="connsiteY90" fmla="*/ 1233890 h 1977528"/>
              <a:gd name="connsiteX91" fmla="*/ 1735156 w 3960564"/>
              <a:gd name="connsiteY91" fmla="*/ 1233890 h 1977528"/>
              <a:gd name="connsiteX92" fmla="*/ 1735156 w 3960564"/>
              <a:gd name="connsiteY92" fmla="*/ 1253169 h 1977528"/>
              <a:gd name="connsiteX93" fmla="*/ 1740665 w 3960564"/>
              <a:gd name="connsiteY93" fmla="*/ 1258678 h 1977528"/>
              <a:gd name="connsiteX94" fmla="*/ 1740665 w 3960564"/>
              <a:gd name="connsiteY94" fmla="*/ 1280711 h 1977528"/>
              <a:gd name="connsiteX95" fmla="*/ 1765453 w 3960564"/>
              <a:gd name="connsiteY95" fmla="*/ 1280711 h 1977528"/>
              <a:gd name="connsiteX96" fmla="*/ 1765453 w 3960564"/>
              <a:gd name="connsiteY96" fmla="*/ 1305499 h 1977528"/>
              <a:gd name="connsiteX97" fmla="*/ 1787486 w 3960564"/>
              <a:gd name="connsiteY97" fmla="*/ 1305499 h 1977528"/>
              <a:gd name="connsiteX98" fmla="*/ 1787486 w 3960564"/>
              <a:gd name="connsiteY98" fmla="*/ 1330287 h 1977528"/>
              <a:gd name="connsiteX99" fmla="*/ 2046383 w 3960564"/>
              <a:gd name="connsiteY99" fmla="*/ 1335796 h 1977528"/>
              <a:gd name="connsiteX100" fmla="*/ 2046383 w 3960564"/>
              <a:gd name="connsiteY100" fmla="*/ 1357829 h 1977528"/>
              <a:gd name="connsiteX101" fmla="*/ 2178585 w 3960564"/>
              <a:gd name="connsiteY101" fmla="*/ 1357829 h 1977528"/>
              <a:gd name="connsiteX102" fmla="*/ 2178585 w 3960564"/>
              <a:gd name="connsiteY102" fmla="*/ 1379863 h 1977528"/>
              <a:gd name="connsiteX103" fmla="*/ 2192356 w 3960564"/>
              <a:gd name="connsiteY103" fmla="*/ 1379863 h 1977528"/>
              <a:gd name="connsiteX104" fmla="*/ 2192356 w 3960564"/>
              <a:gd name="connsiteY104" fmla="*/ 1432193 h 1977528"/>
              <a:gd name="connsiteX105" fmla="*/ 2211636 w 3960564"/>
              <a:gd name="connsiteY105" fmla="*/ 1432193 h 1977528"/>
              <a:gd name="connsiteX106" fmla="*/ 2211636 w 3960564"/>
              <a:gd name="connsiteY106" fmla="*/ 1539608 h 1977528"/>
              <a:gd name="connsiteX107" fmla="*/ 2401677 w 3960564"/>
              <a:gd name="connsiteY107" fmla="*/ 1539608 h 1977528"/>
              <a:gd name="connsiteX108" fmla="*/ 2401677 w 3960564"/>
              <a:gd name="connsiteY108" fmla="*/ 1567150 h 1977528"/>
              <a:gd name="connsiteX109" fmla="*/ 2509091 w 3960564"/>
              <a:gd name="connsiteY109" fmla="*/ 1567150 h 1977528"/>
              <a:gd name="connsiteX110" fmla="*/ 2509091 w 3960564"/>
              <a:gd name="connsiteY110" fmla="*/ 1591938 h 1977528"/>
              <a:gd name="connsiteX111" fmla="*/ 2525617 w 3960564"/>
              <a:gd name="connsiteY111" fmla="*/ 1591938 h 1977528"/>
              <a:gd name="connsiteX112" fmla="*/ 2525617 w 3960564"/>
              <a:gd name="connsiteY112" fmla="*/ 1652531 h 1977528"/>
              <a:gd name="connsiteX113" fmla="*/ 2831335 w 3960564"/>
              <a:gd name="connsiteY113" fmla="*/ 1652531 h 1977528"/>
              <a:gd name="connsiteX114" fmla="*/ 2831335 w 3960564"/>
              <a:gd name="connsiteY114" fmla="*/ 1688335 h 1977528"/>
              <a:gd name="connsiteX115" fmla="*/ 2858877 w 3960564"/>
              <a:gd name="connsiteY115" fmla="*/ 1688335 h 1977528"/>
              <a:gd name="connsiteX116" fmla="*/ 2858877 w 3960564"/>
              <a:gd name="connsiteY116" fmla="*/ 1732403 h 1977528"/>
              <a:gd name="connsiteX117" fmla="*/ 3150824 w 3960564"/>
              <a:gd name="connsiteY117" fmla="*/ 1732403 h 1977528"/>
              <a:gd name="connsiteX118" fmla="*/ 3150824 w 3960564"/>
              <a:gd name="connsiteY118" fmla="*/ 1790241 h 1977528"/>
              <a:gd name="connsiteX119" fmla="*/ 3781539 w 3960564"/>
              <a:gd name="connsiteY119" fmla="*/ 1790241 h 1977528"/>
              <a:gd name="connsiteX120" fmla="*/ 3781539 w 3960564"/>
              <a:gd name="connsiteY120" fmla="*/ 1977528 h 1977528"/>
              <a:gd name="connsiteX121" fmla="*/ 3960564 w 3960564"/>
              <a:gd name="connsiteY121" fmla="*/ 1977528 h 1977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960564" h="1977528">
                <a:moveTo>
                  <a:pt x="0" y="0"/>
                </a:moveTo>
                <a:lnTo>
                  <a:pt x="123939" y="0"/>
                </a:lnTo>
                <a:lnTo>
                  <a:pt x="123939" y="22034"/>
                </a:lnTo>
                <a:lnTo>
                  <a:pt x="134956" y="22034"/>
                </a:lnTo>
                <a:lnTo>
                  <a:pt x="134956" y="38559"/>
                </a:lnTo>
                <a:lnTo>
                  <a:pt x="231354" y="38559"/>
                </a:lnTo>
                <a:lnTo>
                  <a:pt x="231354" y="55085"/>
                </a:lnTo>
                <a:lnTo>
                  <a:pt x="300209" y="55085"/>
                </a:lnTo>
                <a:lnTo>
                  <a:pt x="300209" y="79873"/>
                </a:lnTo>
                <a:lnTo>
                  <a:pt x="308472" y="79873"/>
                </a:lnTo>
                <a:lnTo>
                  <a:pt x="308472" y="110169"/>
                </a:lnTo>
                <a:lnTo>
                  <a:pt x="446183" y="110169"/>
                </a:lnTo>
                <a:lnTo>
                  <a:pt x="446183" y="132203"/>
                </a:lnTo>
                <a:lnTo>
                  <a:pt x="462708" y="132203"/>
                </a:lnTo>
                <a:lnTo>
                  <a:pt x="462708" y="151482"/>
                </a:lnTo>
                <a:lnTo>
                  <a:pt x="479233" y="151482"/>
                </a:lnTo>
                <a:lnTo>
                  <a:pt x="479233" y="170762"/>
                </a:lnTo>
                <a:lnTo>
                  <a:pt x="490250" y="170762"/>
                </a:lnTo>
                <a:lnTo>
                  <a:pt x="490250" y="201058"/>
                </a:lnTo>
                <a:lnTo>
                  <a:pt x="504021" y="201058"/>
                </a:lnTo>
                <a:lnTo>
                  <a:pt x="504021" y="242372"/>
                </a:lnTo>
                <a:lnTo>
                  <a:pt x="589402" y="242372"/>
                </a:lnTo>
                <a:lnTo>
                  <a:pt x="589402" y="261651"/>
                </a:lnTo>
                <a:lnTo>
                  <a:pt x="616944" y="261651"/>
                </a:lnTo>
                <a:lnTo>
                  <a:pt x="616944" y="294702"/>
                </a:lnTo>
                <a:lnTo>
                  <a:pt x="633470" y="294702"/>
                </a:lnTo>
                <a:lnTo>
                  <a:pt x="633470" y="313981"/>
                </a:lnTo>
                <a:lnTo>
                  <a:pt x="633470" y="313981"/>
                </a:lnTo>
                <a:lnTo>
                  <a:pt x="649995" y="330506"/>
                </a:lnTo>
                <a:lnTo>
                  <a:pt x="658258" y="330506"/>
                </a:lnTo>
                <a:lnTo>
                  <a:pt x="658258" y="369065"/>
                </a:lnTo>
                <a:lnTo>
                  <a:pt x="751901" y="369065"/>
                </a:lnTo>
                <a:lnTo>
                  <a:pt x="751901" y="388345"/>
                </a:lnTo>
                <a:lnTo>
                  <a:pt x="762918" y="388345"/>
                </a:lnTo>
                <a:lnTo>
                  <a:pt x="762918" y="413133"/>
                </a:lnTo>
                <a:lnTo>
                  <a:pt x="771180" y="410379"/>
                </a:lnTo>
                <a:lnTo>
                  <a:pt x="771180" y="440675"/>
                </a:lnTo>
                <a:lnTo>
                  <a:pt x="779443" y="440675"/>
                </a:lnTo>
                <a:lnTo>
                  <a:pt x="779443" y="468217"/>
                </a:lnTo>
                <a:lnTo>
                  <a:pt x="790460" y="468217"/>
                </a:lnTo>
                <a:lnTo>
                  <a:pt x="790460" y="484743"/>
                </a:lnTo>
                <a:lnTo>
                  <a:pt x="804231" y="484743"/>
                </a:lnTo>
                <a:lnTo>
                  <a:pt x="815248" y="495760"/>
                </a:lnTo>
                <a:lnTo>
                  <a:pt x="820756" y="501269"/>
                </a:lnTo>
                <a:lnTo>
                  <a:pt x="892366" y="501269"/>
                </a:lnTo>
                <a:lnTo>
                  <a:pt x="892366" y="528810"/>
                </a:lnTo>
                <a:lnTo>
                  <a:pt x="941942" y="528810"/>
                </a:lnTo>
                <a:lnTo>
                  <a:pt x="941942" y="619699"/>
                </a:lnTo>
                <a:lnTo>
                  <a:pt x="952959" y="619699"/>
                </a:lnTo>
                <a:lnTo>
                  <a:pt x="952959" y="619699"/>
                </a:lnTo>
                <a:lnTo>
                  <a:pt x="961221" y="627961"/>
                </a:lnTo>
                <a:lnTo>
                  <a:pt x="961221" y="655504"/>
                </a:lnTo>
                <a:lnTo>
                  <a:pt x="983255" y="655504"/>
                </a:lnTo>
                <a:lnTo>
                  <a:pt x="988764" y="674784"/>
                </a:lnTo>
                <a:lnTo>
                  <a:pt x="1032831" y="674784"/>
                </a:lnTo>
                <a:lnTo>
                  <a:pt x="1032831" y="699572"/>
                </a:lnTo>
                <a:lnTo>
                  <a:pt x="1093424" y="699572"/>
                </a:lnTo>
                <a:lnTo>
                  <a:pt x="1093424" y="716097"/>
                </a:lnTo>
                <a:lnTo>
                  <a:pt x="1104441" y="716097"/>
                </a:lnTo>
                <a:lnTo>
                  <a:pt x="1104441" y="732622"/>
                </a:lnTo>
                <a:lnTo>
                  <a:pt x="1104441" y="732622"/>
                </a:lnTo>
                <a:lnTo>
                  <a:pt x="1104441" y="790461"/>
                </a:lnTo>
                <a:lnTo>
                  <a:pt x="1134737" y="790461"/>
                </a:lnTo>
                <a:lnTo>
                  <a:pt x="1134737" y="809740"/>
                </a:lnTo>
                <a:lnTo>
                  <a:pt x="1239397" y="809740"/>
                </a:lnTo>
                <a:lnTo>
                  <a:pt x="1239397" y="845545"/>
                </a:lnTo>
                <a:lnTo>
                  <a:pt x="1253168" y="845545"/>
                </a:lnTo>
                <a:lnTo>
                  <a:pt x="1253168" y="870333"/>
                </a:lnTo>
                <a:lnTo>
                  <a:pt x="1264185" y="870333"/>
                </a:lnTo>
                <a:lnTo>
                  <a:pt x="1264185" y="947451"/>
                </a:lnTo>
                <a:lnTo>
                  <a:pt x="1275202" y="947451"/>
                </a:lnTo>
                <a:lnTo>
                  <a:pt x="1275202" y="986010"/>
                </a:lnTo>
                <a:lnTo>
                  <a:pt x="1288973" y="986010"/>
                </a:lnTo>
                <a:lnTo>
                  <a:pt x="1288973" y="1002535"/>
                </a:lnTo>
                <a:lnTo>
                  <a:pt x="1393633" y="1002535"/>
                </a:lnTo>
                <a:lnTo>
                  <a:pt x="1393633" y="1021815"/>
                </a:lnTo>
                <a:lnTo>
                  <a:pt x="1410159" y="1021815"/>
                </a:lnTo>
                <a:lnTo>
                  <a:pt x="1410159" y="1021815"/>
                </a:lnTo>
                <a:lnTo>
                  <a:pt x="1410159" y="1041094"/>
                </a:lnTo>
                <a:lnTo>
                  <a:pt x="1415667" y="1082408"/>
                </a:lnTo>
                <a:lnTo>
                  <a:pt x="1415667" y="1107196"/>
                </a:lnTo>
                <a:lnTo>
                  <a:pt x="1426684" y="1107196"/>
                </a:lnTo>
                <a:lnTo>
                  <a:pt x="1426684" y="1145755"/>
                </a:lnTo>
                <a:lnTo>
                  <a:pt x="1445964" y="1145755"/>
                </a:lnTo>
                <a:lnTo>
                  <a:pt x="1445964" y="1165034"/>
                </a:lnTo>
                <a:lnTo>
                  <a:pt x="1536853" y="1165034"/>
                </a:lnTo>
                <a:lnTo>
                  <a:pt x="1534099" y="1195331"/>
                </a:lnTo>
                <a:lnTo>
                  <a:pt x="1547870" y="1195331"/>
                </a:lnTo>
                <a:lnTo>
                  <a:pt x="1550624" y="1206347"/>
                </a:lnTo>
                <a:lnTo>
                  <a:pt x="1721385" y="1206347"/>
                </a:lnTo>
                <a:lnTo>
                  <a:pt x="1721385" y="1233890"/>
                </a:lnTo>
                <a:lnTo>
                  <a:pt x="1735156" y="1233890"/>
                </a:lnTo>
                <a:lnTo>
                  <a:pt x="1735156" y="1253169"/>
                </a:lnTo>
                <a:lnTo>
                  <a:pt x="1740665" y="1258678"/>
                </a:lnTo>
                <a:lnTo>
                  <a:pt x="1740665" y="1280711"/>
                </a:lnTo>
                <a:lnTo>
                  <a:pt x="1765453" y="1280711"/>
                </a:lnTo>
                <a:lnTo>
                  <a:pt x="1765453" y="1305499"/>
                </a:lnTo>
                <a:lnTo>
                  <a:pt x="1787486" y="1305499"/>
                </a:lnTo>
                <a:lnTo>
                  <a:pt x="1787486" y="1330287"/>
                </a:lnTo>
                <a:lnTo>
                  <a:pt x="2046383" y="1335796"/>
                </a:lnTo>
                <a:lnTo>
                  <a:pt x="2046383" y="1357829"/>
                </a:lnTo>
                <a:lnTo>
                  <a:pt x="2178585" y="1357829"/>
                </a:lnTo>
                <a:lnTo>
                  <a:pt x="2178585" y="1379863"/>
                </a:lnTo>
                <a:lnTo>
                  <a:pt x="2192356" y="1379863"/>
                </a:lnTo>
                <a:lnTo>
                  <a:pt x="2192356" y="1432193"/>
                </a:lnTo>
                <a:lnTo>
                  <a:pt x="2211636" y="1432193"/>
                </a:lnTo>
                <a:lnTo>
                  <a:pt x="2211636" y="1539608"/>
                </a:lnTo>
                <a:lnTo>
                  <a:pt x="2401677" y="1539608"/>
                </a:lnTo>
                <a:lnTo>
                  <a:pt x="2401677" y="1567150"/>
                </a:lnTo>
                <a:lnTo>
                  <a:pt x="2509091" y="1567150"/>
                </a:lnTo>
                <a:lnTo>
                  <a:pt x="2509091" y="1591938"/>
                </a:lnTo>
                <a:lnTo>
                  <a:pt x="2525617" y="1591938"/>
                </a:lnTo>
                <a:lnTo>
                  <a:pt x="2525617" y="1652531"/>
                </a:lnTo>
                <a:lnTo>
                  <a:pt x="2831335" y="1652531"/>
                </a:lnTo>
                <a:lnTo>
                  <a:pt x="2831335" y="1688335"/>
                </a:lnTo>
                <a:lnTo>
                  <a:pt x="2858877" y="1688335"/>
                </a:lnTo>
                <a:lnTo>
                  <a:pt x="2858877" y="1732403"/>
                </a:lnTo>
                <a:lnTo>
                  <a:pt x="3150824" y="1732403"/>
                </a:lnTo>
                <a:lnTo>
                  <a:pt x="3150824" y="1790241"/>
                </a:lnTo>
                <a:lnTo>
                  <a:pt x="3781539" y="1790241"/>
                </a:lnTo>
                <a:lnTo>
                  <a:pt x="3781539" y="1977528"/>
                </a:lnTo>
                <a:lnTo>
                  <a:pt x="3960564" y="1977528"/>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18" name="TextBox 17">
            <a:extLst>
              <a:ext uri="{FF2B5EF4-FFF2-40B4-BE49-F238E27FC236}">
                <a16:creationId xmlns:a16="http://schemas.microsoft.com/office/drawing/2014/main" id="{2283FEDD-6336-4954-8197-B23F9EFB454E}"/>
              </a:ext>
            </a:extLst>
          </p:cNvPr>
          <p:cNvSpPr txBox="1"/>
          <p:nvPr/>
        </p:nvSpPr>
        <p:spPr bwMode="auto">
          <a:xfrm>
            <a:off x="1398985" y="4499204"/>
            <a:ext cx="39411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rPr>
              <a:t>HR: 0.65 (95% CI: 0</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.47-0.90; </a:t>
            </a: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.0098)</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endParaRPr>
          </a:p>
        </p:txBody>
      </p:sp>
      <p:graphicFrame>
        <p:nvGraphicFramePr>
          <p:cNvPr id="119" name="Table 119">
            <a:extLst>
              <a:ext uri="{FF2B5EF4-FFF2-40B4-BE49-F238E27FC236}">
                <a16:creationId xmlns:a16="http://schemas.microsoft.com/office/drawing/2014/main" id="{6A966DDF-D0B7-4DCD-A791-F2AB501495DD}"/>
              </a:ext>
            </a:extLst>
          </p:cNvPr>
          <p:cNvGraphicFramePr>
            <a:graphicFrameLocks noGrp="1"/>
          </p:cNvGraphicFramePr>
          <p:nvPr>
            <p:extLst>
              <p:ext uri="{D42A27DB-BD31-4B8C-83A1-F6EECF244321}">
                <p14:modId xmlns:p14="http://schemas.microsoft.com/office/powerpoint/2010/main" val="979675505"/>
              </p:ext>
            </p:extLst>
          </p:nvPr>
        </p:nvGraphicFramePr>
        <p:xfrm>
          <a:off x="529818" y="5425529"/>
          <a:ext cx="5202236" cy="460376"/>
        </p:xfrm>
        <a:graphic>
          <a:graphicData uri="http://schemas.openxmlformats.org/drawingml/2006/table">
            <a:tbl>
              <a:tblPr firstRow="1" bandRow="1">
                <a:tableStyleId>{5C22544A-7EE6-4342-B048-85BDC9FD1C3A}</a:tableStyleId>
              </a:tblPr>
              <a:tblGrid>
                <a:gridCol w="739535">
                  <a:extLst>
                    <a:ext uri="{9D8B030D-6E8A-4147-A177-3AD203B41FA5}">
                      <a16:colId xmlns:a16="http://schemas.microsoft.com/office/drawing/2014/main" val="560790463"/>
                    </a:ext>
                  </a:extLst>
                </a:gridCol>
                <a:gridCol w="353373">
                  <a:extLst>
                    <a:ext uri="{9D8B030D-6E8A-4147-A177-3AD203B41FA5}">
                      <a16:colId xmlns:a16="http://schemas.microsoft.com/office/drawing/2014/main" val="1628625118"/>
                    </a:ext>
                  </a:extLst>
                </a:gridCol>
                <a:gridCol w="342444">
                  <a:extLst>
                    <a:ext uri="{9D8B030D-6E8A-4147-A177-3AD203B41FA5}">
                      <a16:colId xmlns:a16="http://schemas.microsoft.com/office/drawing/2014/main" val="1960948032"/>
                    </a:ext>
                  </a:extLst>
                </a:gridCol>
                <a:gridCol w="342444">
                  <a:extLst>
                    <a:ext uri="{9D8B030D-6E8A-4147-A177-3AD203B41FA5}">
                      <a16:colId xmlns:a16="http://schemas.microsoft.com/office/drawing/2014/main" val="2504780816"/>
                    </a:ext>
                  </a:extLst>
                </a:gridCol>
                <a:gridCol w="342444">
                  <a:extLst>
                    <a:ext uri="{9D8B030D-6E8A-4147-A177-3AD203B41FA5}">
                      <a16:colId xmlns:a16="http://schemas.microsoft.com/office/drawing/2014/main" val="1254857463"/>
                    </a:ext>
                  </a:extLst>
                </a:gridCol>
                <a:gridCol w="342444">
                  <a:extLst>
                    <a:ext uri="{9D8B030D-6E8A-4147-A177-3AD203B41FA5}">
                      <a16:colId xmlns:a16="http://schemas.microsoft.com/office/drawing/2014/main" val="698629777"/>
                    </a:ext>
                  </a:extLst>
                </a:gridCol>
                <a:gridCol w="342444">
                  <a:extLst>
                    <a:ext uri="{9D8B030D-6E8A-4147-A177-3AD203B41FA5}">
                      <a16:colId xmlns:a16="http://schemas.microsoft.com/office/drawing/2014/main" val="1319403676"/>
                    </a:ext>
                  </a:extLst>
                </a:gridCol>
                <a:gridCol w="342444">
                  <a:extLst>
                    <a:ext uri="{9D8B030D-6E8A-4147-A177-3AD203B41FA5}">
                      <a16:colId xmlns:a16="http://schemas.microsoft.com/office/drawing/2014/main" val="2383370088"/>
                    </a:ext>
                  </a:extLst>
                </a:gridCol>
                <a:gridCol w="342444">
                  <a:extLst>
                    <a:ext uri="{9D8B030D-6E8A-4147-A177-3AD203B41FA5}">
                      <a16:colId xmlns:a16="http://schemas.microsoft.com/office/drawing/2014/main" val="12218862"/>
                    </a:ext>
                  </a:extLst>
                </a:gridCol>
                <a:gridCol w="342444">
                  <a:extLst>
                    <a:ext uri="{9D8B030D-6E8A-4147-A177-3AD203B41FA5}">
                      <a16:colId xmlns:a16="http://schemas.microsoft.com/office/drawing/2014/main" val="2837452627"/>
                    </a:ext>
                  </a:extLst>
                </a:gridCol>
                <a:gridCol w="342444">
                  <a:extLst>
                    <a:ext uri="{9D8B030D-6E8A-4147-A177-3AD203B41FA5}">
                      <a16:colId xmlns:a16="http://schemas.microsoft.com/office/drawing/2014/main" val="94936825"/>
                    </a:ext>
                  </a:extLst>
                </a:gridCol>
                <a:gridCol w="342444">
                  <a:extLst>
                    <a:ext uri="{9D8B030D-6E8A-4147-A177-3AD203B41FA5}">
                      <a16:colId xmlns:a16="http://schemas.microsoft.com/office/drawing/2014/main" val="954891225"/>
                    </a:ext>
                  </a:extLst>
                </a:gridCol>
                <a:gridCol w="342444">
                  <a:extLst>
                    <a:ext uri="{9D8B030D-6E8A-4147-A177-3AD203B41FA5}">
                      <a16:colId xmlns:a16="http://schemas.microsoft.com/office/drawing/2014/main" val="1354107111"/>
                    </a:ext>
                  </a:extLst>
                </a:gridCol>
                <a:gridCol w="342444">
                  <a:extLst>
                    <a:ext uri="{9D8B030D-6E8A-4147-A177-3AD203B41FA5}">
                      <a16:colId xmlns:a16="http://schemas.microsoft.com/office/drawing/2014/main" val="1067757229"/>
                    </a:ext>
                  </a:extLst>
                </a:gridCol>
              </a:tblGrid>
              <a:tr h="81485">
                <a:tc>
                  <a:txBody>
                    <a:bodyPr/>
                    <a:lstStyle/>
                    <a:p>
                      <a:pPr algn="r">
                        <a:lnSpc>
                          <a:spcPts val="900"/>
                        </a:lnSpc>
                      </a:pPr>
                      <a:r>
                        <a:rPr lang="en-US" sz="900" b="1" dirty="0">
                          <a:solidFill>
                            <a:schemeClr val="accent1"/>
                          </a:solidFill>
                          <a:latin typeface="Calibri" panose="020F0502020204030204" pitchFamily="34" charset="0"/>
                          <a:cs typeface="Calibri" panose="020F0502020204030204" pitchFamily="34" charset="0"/>
                        </a:rPr>
                        <a:t>RAM + erlotinib</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123 (0)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108 (7)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96 (13)</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87 (17)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72 (22)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54 (32)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38 (39)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25 (46)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17 (49)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11 (55)</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6 (56)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0 (59)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0 (59)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09392646"/>
                  </a:ext>
                </a:extLst>
              </a:tr>
              <a:tr h="81485">
                <a:tc>
                  <a:txBody>
                    <a:bodyPr/>
                    <a:lstStyle/>
                    <a:p>
                      <a:pPr algn="r">
                        <a:lnSpc>
                          <a:spcPts val="900"/>
                        </a:lnSpc>
                      </a:pPr>
                      <a:r>
                        <a:rPr lang="en-US" sz="900" b="1" dirty="0">
                          <a:solidFill>
                            <a:schemeClr val="accent3"/>
                          </a:solidFill>
                          <a:latin typeface="Calibri" panose="020F0502020204030204" pitchFamily="34" charset="0"/>
                          <a:cs typeface="Calibri" panose="020F0502020204030204" pitchFamily="34" charset="0"/>
                        </a:rPr>
                        <a:t>PBO +  erlotinib</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120 (0)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110 (4)</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94 (6)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78 (6)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58 (9)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43 (14)</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32 (19)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22 (22)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15 (25)</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10 (28)</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2 (35)</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2 (35)</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0 (36)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507296"/>
                  </a:ext>
                </a:extLst>
              </a:tr>
            </a:tbl>
          </a:graphicData>
        </a:graphic>
      </p:graphicFrame>
      <p:sp>
        <p:nvSpPr>
          <p:cNvPr id="120" name="TextBox 119">
            <a:extLst>
              <a:ext uri="{FF2B5EF4-FFF2-40B4-BE49-F238E27FC236}">
                <a16:creationId xmlns:a16="http://schemas.microsoft.com/office/drawing/2014/main" id="{4E7C5B3B-229D-475F-9149-6643CF27847C}"/>
              </a:ext>
            </a:extLst>
          </p:cNvPr>
          <p:cNvSpPr txBox="1"/>
          <p:nvPr/>
        </p:nvSpPr>
        <p:spPr bwMode="auto">
          <a:xfrm>
            <a:off x="414885" y="5220373"/>
            <a:ext cx="242990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at Risk, n (number censored)</a:t>
            </a:r>
            <a:endPar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48" name="Group 147">
            <a:extLst>
              <a:ext uri="{FF2B5EF4-FFF2-40B4-BE49-F238E27FC236}">
                <a16:creationId xmlns:a16="http://schemas.microsoft.com/office/drawing/2014/main" id="{7671B340-F7F2-4947-AEC9-A34805A91689}"/>
              </a:ext>
            </a:extLst>
          </p:cNvPr>
          <p:cNvGrpSpPr/>
          <p:nvPr/>
        </p:nvGrpSpPr>
        <p:grpSpPr>
          <a:xfrm>
            <a:off x="6375658" y="2564092"/>
            <a:ext cx="4891894" cy="2515832"/>
            <a:chOff x="6225830" y="2327276"/>
            <a:chExt cx="4891894" cy="3548188"/>
          </a:xfrm>
        </p:grpSpPr>
        <p:sp>
          <p:nvSpPr>
            <p:cNvPr id="149" name="Line 17">
              <a:extLst>
                <a:ext uri="{FF2B5EF4-FFF2-40B4-BE49-F238E27FC236}">
                  <a16:creationId xmlns:a16="http://schemas.microsoft.com/office/drawing/2014/main" id="{2AEC82BE-99F2-4547-813C-5A26379AB040}"/>
                </a:ext>
              </a:extLst>
            </p:cNvPr>
            <p:cNvSpPr>
              <a:spLocks noChangeShapeType="1"/>
            </p:cNvSpPr>
            <p:nvPr/>
          </p:nvSpPr>
          <p:spPr bwMode="auto">
            <a:xfrm>
              <a:off x="6913563" y="2428875"/>
              <a:ext cx="1588" cy="30607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0" name="Line 18">
              <a:extLst>
                <a:ext uri="{FF2B5EF4-FFF2-40B4-BE49-F238E27FC236}">
                  <a16:creationId xmlns:a16="http://schemas.microsoft.com/office/drawing/2014/main" id="{033DAE5A-D666-4321-AD9A-0CD970048423}"/>
                </a:ext>
              </a:extLst>
            </p:cNvPr>
            <p:cNvSpPr>
              <a:spLocks noChangeShapeType="1"/>
            </p:cNvSpPr>
            <p:nvPr/>
          </p:nvSpPr>
          <p:spPr bwMode="auto">
            <a:xfrm>
              <a:off x="6834396" y="5489574"/>
              <a:ext cx="4197096"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1" name="Line 20">
              <a:extLst>
                <a:ext uri="{FF2B5EF4-FFF2-40B4-BE49-F238E27FC236}">
                  <a16:creationId xmlns:a16="http://schemas.microsoft.com/office/drawing/2014/main" id="{3C973FB7-5467-462F-81DC-2D9D8930BB9E}"/>
                </a:ext>
              </a:extLst>
            </p:cNvPr>
            <p:cNvSpPr>
              <a:spLocks noChangeShapeType="1"/>
            </p:cNvSpPr>
            <p:nvPr/>
          </p:nvSpPr>
          <p:spPr bwMode="auto">
            <a:xfrm>
              <a:off x="6824871" y="4887913"/>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2" name="Line 22">
              <a:extLst>
                <a:ext uri="{FF2B5EF4-FFF2-40B4-BE49-F238E27FC236}">
                  <a16:creationId xmlns:a16="http://schemas.microsoft.com/office/drawing/2014/main" id="{4DCF9FF8-313B-4D4B-AE96-6F3513F04D6B}"/>
                </a:ext>
              </a:extLst>
            </p:cNvPr>
            <p:cNvSpPr>
              <a:spLocks noChangeShapeType="1"/>
            </p:cNvSpPr>
            <p:nvPr/>
          </p:nvSpPr>
          <p:spPr bwMode="auto">
            <a:xfrm>
              <a:off x="6824871" y="4273551"/>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3" name="Line 24">
              <a:extLst>
                <a:ext uri="{FF2B5EF4-FFF2-40B4-BE49-F238E27FC236}">
                  <a16:creationId xmlns:a16="http://schemas.microsoft.com/office/drawing/2014/main" id="{B5E4E763-33B4-4025-A3CE-BD98DF673560}"/>
                </a:ext>
              </a:extLst>
            </p:cNvPr>
            <p:cNvSpPr>
              <a:spLocks noChangeShapeType="1"/>
            </p:cNvSpPr>
            <p:nvPr/>
          </p:nvSpPr>
          <p:spPr bwMode="auto">
            <a:xfrm>
              <a:off x="6824871" y="3670301"/>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4" name="Line 26">
              <a:extLst>
                <a:ext uri="{FF2B5EF4-FFF2-40B4-BE49-F238E27FC236}">
                  <a16:creationId xmlns:a16="http://schemas.microsoft.com/office/drawing/2014/main" id="{A1B98C74-F292-4278-BE04-D9482C75486F}"/>
                </a:ext>
              </a:extLst>
            </p:cNvPr>
            <p:cNvSpPr>
              <a:spLocks noChangeShapeType="1"/>
            </p:cNvSpPr>
            <p:nvPr/>
          </p:nvSpPr>
          <p:spPr bwMode="auto">
            <a:xfrm>
              <a:off x="6824871" y="3054350"/>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5" name="Line 28">
              <a:extLst>
                <a:ext uri="{FF2B5EF4-FFF2-40B4-BE49-F238E27FC236}">
                  <a16:creationId xmlns:a16="http://schemas.microsoft.com/office/drawing/2014/main" id="{1545C6C8-0CE4-49E2-96F1-A97800A3D2F7}"/>
                </a:ext>
              </a:extLst>
            </p:cNvPr>
            <p:cNvSpPr>
              <a:spLocks noChangeShapeType="1"/>
            </p:cNvSpPr>
            <p:nvPr/>
          </p:nvSpPr>
          <p:spPr bwMode="auto">
            <a:xfrm>
              <a:off x="6834397" y="2438924"/>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6" name="Line 30">
              <a:extLst>
                <a:ext uri="{FF2B5EF4-FFF2-40B4-BE49-F238E27FC236}">
                  <a16:creationId xmlns:a16="http://schemas.microsoft.com/office/drawing/2014/main" id="{8491AADC-AA21-49D1-AD63-A42F25E41CF1}"/>
                </a:ext>
              </a:extLst>
            </p:cNvPr>
            <p:cNvSpPr>
              <a:spLocks noChangeShapeType="1"/>
            </p:cNvSpPr>
            <p:nvPr/>
          </p:nvSpPr>
          <p:spPr bwMode="auto">
            <a:xfrm flipV="1">
              <a:off x="691356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7" name="Rectangle 35">
              <a:extLst>
                <a:ext uri="{FF2B5EF4-FFF2-40B4-BE49-F238E27FC236}">
                  <a16:creationId xmlns:a16="http://schemas.microsoft.com/office/drawing/2014/main" id="{A1D69DED-3BF3-459B-9F8E-817344FDB664}"/>
                </a:ext>
              </a:extLst>
            </p:cNvPr>
            <p:cNvSpPr>
              <a:spLocks noChangeArrowheads="1"/>
            </p:cNvSpPr>
            <p:nvPr/>
          </p:nvSpPr>
          <p:spPr bwMode="auto">
            <a:xfrm>
              <a:off x="6657092" y="5383214"/>
              <a:ext cx="9137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58" name="Rectangle 37">
              <a:extLst>
                <a:ext uri="{FF2B5EF4-FFF2-40B4-BE49-F238E27FC236}">
                  <a16:creationId xmlns:a16="http://schemas.microsoft.com/office/drawing/2014/main" id="{091BE30E-4F66-400A-A739-5C71A6C34BF4}"/>
                </a:ext>
              </a:extLst>
            </p:cNvPr>
            <p:cNvSpPr>
              <a:spLocks noChangeArrowheads="1"/>
            </p:cNvSpPr>
            <p:nvPr/>
          </p:nvSpPr>
          <p:spPr bwMode="auto">
            <a:xfrm>
              <a:off x="6559371" y="4772026"/>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59" name="Rectangle 39">
              <a:extLst>
                <a:ext uri="{FF2B5EF4-FFF2-40B4-BE49-F238E27FC236}">
                  <a16:creationId xmlns:a16="http://schemas.microsoft.com/office/drawing/2014/main" id="{DA456CDB-7DD7-40FE-B588-3457F5604F54}"/>
                </a:ext>
              </a:extLst>
            </p:cNvPr>
            <p:cNvSpPr>
              <a:spLocks noChangeArrowheads="1"/>
            </p:cNvSpPr>
            <p:nvPr/>
          </p:nvSpPr>
          <p:spPr bwMode="auto">
            <a:xfrm>
              <a:off x="6559371" y="4160839"/>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60" name="Rectangle 41">
              <a:extLst>
                <a:ext uri="{FF2B5EF4-FFF2-40B4-BE49-F238E27FC236}">
                  <a16:creationId xmlns:a16="http://schemas.microsoft.com/office/drawing/2014/main" id="{E00AA31B-0870-4EC4-A8C8-076C292707B8}"/>
                </a:ext>
              </a:extLst>
            </p:cNvPr>
            <p:cNvSpPr>
              <a:spLocks noChangeArrowheads="1"/>
            </p:cNvSpPr>
            <p:nvPr/>
          </p:nvSpPr>
          <p:spPr bwMode="auto">
            <a:xfrm>
              <a:off x="6559371" y="3549651"/>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61" name="Rectangle 43">
              <a:extLst>
                <a:ext uri="{FF2B5EF4-FFF2-40B4-BE49-F238E27FC236}">
                  <a16:creationId xmlns:a16="http://schemas.microsoft.com/office/drawing/2014/main" id="{8676A357-D579-4E89-B12B-E112C0702102}"/>
                </a:ext>
              </a:extLst>
            </p:cNvPr>
            <p:cNvSpPr>
              <a:spLocks noChangeArrowheads="1"/>
            </p:cNvSpPr>
            <p:nvPr/>
          </p:nvSpPr>
          <p:spPr bwMode="auto">
            <a:xfrm>
              <a:off x="6559371" y="2938464"/>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62" name="Rectangle 45">
              <a:extLst>
                <a:ext uri="{FF2B5EF4-FFF2-40B4-BE49-F238E27FC236}">
                  <a16:creationId xmlns:a16="http://schemas.microsoft.com/office/drawing/2014/main" id="{73BD670A-59B3-48D1-9076-C0EFAC2C317A}"/>
                </a:ext>
              </a:extLst>
            </p:cNvPr>
            <p:cNvSpPr>
              <a:spLocks noChangeArrowheads="1"/>
            </p:cNvSpPr>
            <p:nvPr/>
          </p:nvSpPr>
          <p:spPr bwMode="auto">
            <a:xfrm>
              <a:off x="6464825" y="2327276"/>
              <a:ext cx="274114"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63" name="Rectangle 51">
              <a:extLst>
                <a:ext uri="{FF2B5EF4-FFF2-40B4-BE49-F238E27FC236}">
                  <a16:creationId xmlns:a16="http://schemas.microsoft.com/office/drawing/2014/main" id="{7D08B355-55AE-4374-B5B2-7B8EBAD927FA}"/>
                </a:ext>
              </a:extLst>
            </p:cNvPr>
            <p:cNvSpPr>
              <a:spLocks noChangeArrowheads="1"/>
            </p:cNvSpPr>
            <p:nvPr/>
          </p:nvSpPr>
          <p:spPr bwMode="auto">
            <a:xfrm rot="16200000">
              <a:off x="4763062" y="3830395"/>
              <a:ext cx="3119436"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a:t>
              </a:r>
            </a:p>
          </p:txBody>
        </p:sp>
        <p:sp>
          <p:nvSpPr>
            <p:cNvPr id="164" name="Line 30">
              <a:extLst>
                <a:ext uri="{FF2B5EF4-FFF2-40B4-BE49-F238E27FC236}">
                  <a16:creationId xmlns:a16="http://schemas.microsoft.com/office/drawing/2014/main" id="{17EC4DA7-0513-404E-B4FC-DA9919A5EA91}"/>
                </a:ext>
              </a:extLst>
            </p:cNvPr>
            <p:cNvSpPr>
              <a:spLocks noChangeShapeType="1"/>
            </p:cNvSpPr>
            <p:nvPr/>
          </p:nvSpPr>
          <p:spPr bwMode="auto">
            <a:xfrm flipV="1">
              <a:off x="725622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5" name="Line 30">
              <a:extLst>
                <a:ext uri="{FF2B5EF4-FFF2-40B4-BE49-F238E27FC236}">
                  <a16:creationId xmlns:a16="http://schemas.microsoft.com/office/drawing/2014/main" id="{36354573-9FD8-47C1-9F07-F783635DC202}"/>
                </a:ext>
              </a:extLst>
            </p:cNvPr>
            <p:cNvSpPr>
              <a:spLocks noChangeShapeType="1"/>
            </p:cNvSpPr>
            <p:nvPr/>
          </p:nvSpPr>
          <p:spPr bwMode="auto">
            <a:xfrm flipV="1">
              <a:off x="7598895"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6" name="Line 30">
              <a:extLst>
                <a:ext uri="{FF2B5EF4-FFF2-40B4-BE49-F238E27FC236}">
                  <a16:creationId xmlns:a16="http://schemas.microsoft.com/office/drawing/2014/main" id="{D7A47759-AB33-480D-BBDC-8EB37DACF79A}"/>
                </a:ext>
              </a:extLst>
            </p:cNvPr>
            <p:cNvSpPr>
              <a:spLocks noChangeShapeType="1"/>
            </p:cNvSpPr>
            <p:nvPr/>
          </p:nvSpPr>
          <p:spPr bwMode="auto">
            <a:xfrm flipV="1">
              <a:off x="7941561"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7" name="Line 30">
              <a:extLst>
                <a:ext uri="{FF2B5EF4-FFF2-40B4-BE49-F238E27FC236}">
                  <a16:creationId xmlns:a16="http://schemas.microsoft.com/office/drawing/2014/main" id="{4E214652-146C-40D6-B3C7-3CF6D126F44E}"/>
                </a:ext>
              </a:extLst>
            </p:cNvPr>
            <p:cNvSpPr>
              <a:spLocks noChangeShapeType="1"/>
            </p:cNvSpPr>
            <p:nvPr/>
          </p:nvSpPr>
          <p:spPr bwMode="auto">
            <a:xfrm flipV="1">
              <a:off x="8284227"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8" name="Line 30">
              <a:extLst>
                <a:ext uri="{FF2B5EF4-FFF2-40B4-BE49-F238E27FC236}">
                  <a16:creationId xmlns:a16="http://schemas.microsoft.com/office/drawing/2014/main" id="{F443F884-BD36-4C0C-9B22-4F388D7C9046}"/>
                </a:ext>
              </a:extLst>
            </p:cNvPr>
            <p:cNvSpPr>
              <a:spLocks noChangeShapeType="1"/>
            </p:cNvSpPr>
            <p:nvPr/>
          </p:nvSpPr>
          <p:spPr bwMode="auto">
            <a:xfrm flipV="1">
              <a:off x="862689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9" name="Line 30">
              <a:extLst>
                <a:ext uri="{FF2B5EF4-FFF2-40B4-BE49-F238E27FC236}">
                  <a16:creationId xmlns:a16="http://schemas.microsoft.com/office/drawing/2014/main" id="{F4571CEE-3F7B-47E0-B147-54DD1B24C362}"/>
                </a:ext>
              </a:extLst>
            </p:cNvPr>
            <p:cNvSpPr>
              <a:spLocks noChangeShapeType="1"/>
            </p:cNvSpPr>
            <p:nvPr/>
          </p:nvSpPr>
          <p:spPr bwMode="auto">
            <a:xfrm flipV="1">
              <a:off x="896955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0" name="Line 30">
              <a:extLst>
                <a:ext uri="{FF2B5EF4-FFF2-40B4-BE49-F238E27FC236}">
                  <a16:creationId xmlns:a16="http://schemas.microsoft.com/office/drawing/2014/main" id="{5D5C0BAF-CD99-44CD-931E-8373495C6EBF}"/>
                </a:ext>
              </a:extLst>
            </p:cNvPr>
            <p:cNvSpPr>
              <a:spLocks noChangeShapeType="1"/>
            </p:cNvSpPr>
            <p:nvPr/>
          </p:nvSpPr>
          <p:spPr bwMode="auto">
            <a:xfrm flipV="1">
              <a:off x="9312225"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1" name="Line 30">
              <a:extLst>
                <a:ext uri="{FF2B5EF4-FFF2-40B4-BE49-F238E27FC236}">
                  <a16:creationId xmlns:a16="http://schemas.microsoft.com/office/drawing/2014/main" id="{B1E1F4E4-69B6-4ED3-9F0F-C203293E1334}"/>
                </a:ext>
              </a:extLst>
            </p:cNvPr>
            <p:cNvSpPr>
              <a:spLocks noChangeShapeType="1"/>
            </p:cNvSpPr>
            <p:nvPr/>
          </p:nvSpPr>
          <p:spPr bwMode="auto">
            <a:xfrm flipV="1">
              <a:off x="9654891"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2" name="Line 30">
              <a:extLst>
                <a:ext uri="{FF2B5EF4-FFF2-40B4-BE49-F238E27FC236}">
                  <a16:creationId xmlns:a16="http://schemas.microsoft.com/office/drawing/2014/main" id="{BE6E3D7B-E63F-4D89-81C4-97F20546DBEB}"/>
                </a:ext>
              </a:extLst>
            </p:cNvPr>
            <p:cNvSpPr>
              <a:spLocks noChangeShapeType="1"/>
            </p:cNvSpPr>
            <p:nvPr/>
          </p:nvSpPr>
          <p:spPr bwMode="auto">
            <a:xfrm flipV="1">
              <a:off x="9997557"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3" name="Line 30">
              <a:extLst>
                <a:ext uri="{FF2B5EF4-FFF2-40B4-BE49-F238E27FC236}">
                  <a16:creationId xmlns:a16="http://schemas.microsoft.com/office/drawing/2014/main" id="{47551234-0D42-41EF-BA4D-BAFAC9089036}"/>
                </a:ext>
              </a:extLst>
            </p:cNvPr>
            <p:cNvSpPr>
              <a:spLocks noChangeShapeType="1"/>
            </p:cNvSpPr>
            <p:nvPr/>
          </p:nvSpPr>
          <p:spPr bwMode="auto">
            <a:xfrm flipV="1">
              <a:off x="1034022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4" name="Line 30">
              <a:extLst>
                <a:ext uri="{FF2B5EF4-FFF2-40B4-BE49-F238E27FC236}">
                  <a16:creationId xmlns:a16="http://schemas.microsoft.com/office/drawing/2014/main" id="{5E2574E7-9E34-4703-8551-A54FFDD10CF4}"/>
                </a:ext>
              </a:extLst>
            </p:cNvPr>
            <p:cNvSpPr>
              <a:spLocks noChangeShapeType="1"/>
            </p:cNvSpPr>
            <p:nvPr/>
          </p:nvSpPr>
          <p:spPr bwMode="auto">
            <a:xfrm flipV="1">
              <a:off x="1068288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5" name="Line 30">
              <a:extLst>
                <a:ext uri="{FF2B5EF4-FFF2-40B4-BE49-F238E27FC236}">
                  <a16:creationId xmlns:a16="http://schemas.microsoft.com/office/drawing/2014/main" id="{CDDF2997-10F5-4A00-A279-E6EDB90F2C5B}"/>
                </a:ext>
              </a:extLst>
            </p:cNvPr>
            <p:cNvSpPr>
              <a:spLocks noChangeShapeType="1"/>
            </p:cNvSpPr>
            <p:nvPr/>
          </p:nvSpPr>
          <p:spPr bwMode="auto">
            <a:xfrm flipV="1">
              <a:off x="11025557" y="5485645"/>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6" name="Rectangle 35">
              <a:extLst>
                <a:ext uri="{FF2B5EF4-FFF2-40B4-BE49-F238E27FC236}">
                  <a16:creationId xmlns:a16="http://schemas.microsoft.com/office/drawing/2014/main" id="{3BE5145A-6B74-4155-AF2B-CF4ED436A7E5}"/>
                </a:ext>
              </a:extLst>
            </p:cNvPr>
            <p:cNvSpPr>
              <a:spLocks noChangeArrowheads="1"/>
            </p:cNvSpPr>
            <p:nvPr/>
          </p:nvSpPr>
          <p:spPr bwMode="auto">
            <a:xfrm>
              <a:off x="6868671"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77" name="Rectangle 35">
              <a:extLst>
                <a:ext uri="{FF2B5EF4-FFF2-40B4-BE49-F238E27FC236}">
                  <a16:creationId xmlns:a16="http://schemas.microsoft.com/office/drawing/2014/main" id="{860E78B8-3EF9-4E96-9FC3-15238E629911}"/>
                </a:ext>
              </a:extLst>
            </p:cNvPr>
            <p:cNvSpPr>
              <a:spLocks noChangeArrowheads="1"/>
            </p:cNvSpPr>
            <p:nvPr/>
          </p:nvSpPr>
          <p:spPr bwMode="auto">
            <a:xfrm>
              <a:off x="7208065"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178" name="Rectangle 35">
              <a:extLst>
                <a:ext uri="{FF2B5EF4-FFF2-40B4-BE49-F238E27FC236}">
                  <a16:creationId xmlns:a16="http://schemas.microsoft.com/office/drawing/2014/main" id="{1FE4BB5F-672F-4A11-8F05-3A88B0DEBD48}"/>
                </a:ext>
              </a:extLst>
            </p:cNvPr>
            <p:cNvSpPr>
              <a:spLocks noChangeArrowheads="1"/>
            </p:cNvSpPr>
            <p:nvPr/>
          </p:nvSpPr>
          <p:spPr bwMode="auto">
            <a:xfrm>
              <a:off x="7550264"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79" name="Rectangle 35">
              <a:extLst>
                <a:ext uri="{FF2B5EF4-FFF2-40B4-BE49-F238E27FC236}">
                  <a16:creationId xmlns:a16="http://schemas.microsoft.com/office/drawing/2014/main" id="{C1785271-E1AE-4463-AB27-C8974FE33C80}"/>
                </a:ext>
              </a:extLst>
            </p:cNvPr>
            <p:cNvSpPr>
              <a:spLocks noChangeArrowheads="1"/>
            </p:cNvSpPr>
            <p:nvPr/>
          </p:nvSpPr>
          <p:spPr bwMode="auto">
            <a:xfrm>
              <a:off x="7889658"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180" name="Rectangle 35">
              <a:extLst>
                <a:ext uri="{FF2B5EF4-FFF2-40B4-BE49-F238E27FC236}">
                  <a16:creationId xmlns:a16="http://schemas.microsoft.com/office/drawing/2014/main" id="{C35DCF7E-E765-47F9-B5A7-31C14B447395}"/>
                </a:ext>
              </a:extLst>
            </p:cNvPr>
            <p:cNvSpPr>
              <a:spLocks noChangeArrowheads="1"/>
            </p:cNvSpPr>
            <p:nvPr/>
          </p:nvSpPr>
          <p:spPr bwMode="auto">
            <a:xfrm>
              <a:off x="8197391"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81" name="Rectangle 35">
              <a:extLst>
                <a:ext uri="{FF2B5EF4-FFF2-40B4-BE49-F238E27FC236}">
                  <a16:creationId xmlns:a16="http://schemas.microsoft.com/office/drawing/2014/main" id="{C39A507B-7628-45EE-989F-8B27AEEB7007}"/>
                </a:ext>
              </a:extLst>
            </p:cNvPr>
            <p:cNvSpPr>
              <a:spLocks noChangeArrowheads="1"/>
            </p:cNvSpPr>
            <p:nvPr/>
          </p:nvSpPr>
          <p:spPr bwMode="auto">
            <a:xfrm>
              <a:off x="8536785"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182" name="Rectangle 35">
              <a:extLst>
                <a:ext uri="{FF2B5EF4-FFF2-40B4-BE49-F238E27FC236}">
                  <a16:creationId xmlns:a16="http://schemas.microsoft.com/office/drawing/2014/main" id="{EEFB45C5-1342-4EC7-BE35-914D45AD9068}"/>
                </a:ext>
              </a:extLst>
            </p:cNvPr>
            <p:cNvSpPr>
              <a:spLocks noChangeArrowheads="1"/>
            </p:cNvSpPr>
            <p:nvPr/>
          </p:nvSpPr>
          <p:spPr bwMode="auto">
            <a:xfrm>
              <a:off x="8878984"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183" name="Rectangle 35">
              <a:extLst>
                <a:ext uri="{FF2B5EF4-FFF2-40B4-BE49-F238E27FC236}">
                  <a16:creationId xmlns:a16="http://schemas.microsoft.com/office/drawing/2014/main" id="{48A37FBB-F84F-4CFA-BB34-26BA00C08BE4}"/>
                </a:ext>
              </a:extLst>
            </p:cNvPr>
            <p:cNvSpPr>
              <a:spLocks noChangeArrowheads="1"/>
            </p:cNvSpPr>
            <p:nvPr/>
          </p:nvSpPr>
          <p:spPr bwMode="auto">
            <a:xfrm>
              <a:off x="9218378"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184" name="Rectangle 35">
              <a:extLst>
                <a:ext uri="{FF2B5EF4-FFF2-40B4-BE49-F238E27FC236}">
                  <a16:creationId xmlns:a16="http://schemas.microsoft.com/office/drawing/2014/main" id="{439AA79F-5781-4A3D-A98B-A39343979291}"/>
                </a:ext>
              </a:extLst>
            </p:cNvPr>
            <p:cNvSpPr>
              <a:spLocks noChangeArrowheads="1"/>
            </p:cNvSpPr>
            <p:nvPr/>
          </p:nvSpPr>
          <p:spPr bwMode="auto">
            <a:xfrm>
              <a:off x="9571796"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185" name="Rectangle 35">
              <a:extLst>
                <a:ext uri="{FF2B5EF4-FFF2-40B4-BE49-F238E27FC236}">
                  <a16:creationId xmlns:a16="http://schemas.microsoft.com/office/drawing/2014/main" id="{EBBFDBA8-32B6-49B9-99FC-239CB00A7251}"/>
                </a:ext>
              </a:extLst>
            </p:cNvPr>
            <p:cNvSpPr>
              <a:spLocks noChangeArrowheads="1"/>
            </p:cNvSpPr>
            <p:nvPr/>
          </p:nvSpPr>
          <p:spPr bwMode="auto">
            <a:xfrm>
              <a:off x="9911190"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186" name="Rectangle 35">
              <a:extLst>
                <a:ext uri="{FF2B5EF4-FFF2-40B4-BE49-F238E27FC236}">
                  <a16:creationId xmlns:a16="http://schemas.microsoft.com/office/drawing/2014/main" id="{559BB9F1-3ED4-4543-A8C9-546C47BBE113}"/>
                </a:ext>
              </a:extLst>
            </p:cNvPr>
            <p:cNvSpPr>
              <a:spLocks noChangeArrowheads="1"/>
            </p:cNvSpPr>
            <p:nvPr/>
          </p:nvSpPr>
          <p:spPr bwMode="auto">
            <a:xfrm>
              <a:off x="10253389"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87" name="Rectangle 35">
              <a:extLst>
                <a:ext uri="{FF2B5EF4-FFF2-40B4-BE49-F238E27FC236}">
                  <a16:creationId xmlns:a16="http://schemas.microsoft.com/office/drawing/2014/main" id="{6DD23C8C-E7BA-43BD-BFE7-15079D6AF0BD}"/>
                </a:ext>
              </a:extLst>
            </p:cNvPr>
            <p:cNvSpPr>
              <a:spLocks noChangeArrowheads="1"/>
            </p:cNvSpPr>
            <p:nvPr/>
          </p:nvSpPr>
          <p:spPr bwMode="auto">
            <a:xfrm>
              <a:off x="10592783"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a:t>
              </a:r>
            </a:p>
          </p:txBody>
        </p:sp>
        <p:sp>
          <p:nvSpPr>
            <p:cNvPr id="188" name="Rectangle 35">
              <a:extLst>
                <a:ext uri="{FF2B5EF4-FFF2-40B4-BE49-F238E27FC236}">
                  <a16:creationId xmlns:a16="http://schemas.microsoft.com/office/drawing/2014/main" id="{C74B2D46-EDB8-4E81-B5E3-10216F0B2F38}"/>
                </a:ext>
              </a:extLst>
            </p:cNvPr>
            <p:cNvSpPr>
              <a:spLocks noChangeArrowheads="1"/>
            </p:cNvSpPr>
            <p:nvPr/>
          </p:nvSpPr>
          <p:spPr bwMode="auto">
            <a:xfrm>
              <a:off x="10934982"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grpSp>
      <p:sp>
        <p:nvSpPr>
          <p:cNvPr id="209" name="TextBox 208">
            <a:extLst>
              <a:ext uri="{FF2B5EF4-FFF2-40B4-BE49-F238E27FC236}">
                <a16:creationId xmlns:a16="http://schemas.microsoft.com/office/drawing/2014/main" id="{9F99AFE7-8421-47A1-874C-CC66B8E0F8A8}"/>
              </a:ext>
            </a:extLst>
          </p:cNvPr>
          <p:cNvSpPr txBox="1"/>
          <p:nvPr/>
        </p:nvSpPr>
        <p:spPr bwMode="auto">
          <a:xfrm>
            <a:off x="7029076" y="4499204"/>
            <a:ext cx="39411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rPr>
              <a:t>HR: 0.62 (95% CI: 0</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.44-0.87; </a:t>
            </a: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.0060)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endParaRPr>
          </a:p>
        </p:txBody>
      </p:sp>
      <p:graphicFrame>
        <p:nvGraphicFramePr>
          <p:cNvPr id="210" name="Table 119">
            <a:extLst>
              <a:ext uri="{FF2B5EF4-FFF2-40B4-BE49-F238E27FC236}">
                <a16:creationId xmlns:a16="http://schemas.microsoft.com/office/drawing/2014/main" id="{62C373E2-2211-4D03-8F2A-E44FF5BD0488}"/>
              </a:ext>
            </a:extLst>
          </p:cNvPr>
          <p:cNvGraphicFramePr>
            <a:graphicFrameLocks noGrp="1"/>
          </p:cNvGraphicFramePr>
          <p:nvPr>
            <p:extLst>
              <p:ext uri="{D42A27DB-BD31-4B8C-83A1-F6EECF244321}">
                <p14:modId xmlns:p14="http://schemas.microsoft.com/office/powerpoint/2010/main" val="4119832154"/>
              </p:ext>
            </p:extLst>
          </p:nvPr>
        </p:nvGraphicFramePr>
        <p:xfrm>
          <a:off x="6159909" y="5425529"/>
          <a:ext cx="5202236" cy="460376"/>
        </p:xfrm>
        <a:graphic>
          <a:graphicData uri="http://schemas.openxmlformats.org/drawingml/2006/table">
            <a:tbl>
              <a:tblPr firstRow="1" bandRow="1">
                <a:tableStyleId>{5C22544A-7EE6-4342-B048-85BDC9FD1C3A}</a:tableStyleId>
              </a:tblPr>
              <a:tblGrid>
                <a:gridCol w="739535">
                  <a:extLst>
                    <a:ext uri="{9D8B030D-6E8A-4147-A177-3AD203B41FA5}">
                      <a16:colId xmlns:a16="http://schemas.microsoft.com/office/drawing/2014/main" val="560790463"/>
                    </a:ext>
                  </a:extLst>
                </a:gridCol>
                <a:gridCol w="353373">
                  <a:extLst>
                    <a:ext uri="{9D8B030D-6E8A-4147-A177-3AD203B41FA5}">
                      <a16:colId xmlns:a16="http://schemas.microsoft.com/office/drawing/2014/main" val="1628625118"/>
                    </a:ext>
                  </a:extLst>
                </a:gridCol>
                <a:gridCol w="342444">
                  <a:extLst>
                    <a:ext uri="{9D8B030D-6E8A-4147-A177-3AD203B41FA5}">
                      <a16:colId xmlns:a16="http://schemas.microsoft.com/office/drawing/2014/main" val="1960948032"/>
                    </a:ext>
                  </a:extLst>
                </a:gridCol>
                <a:gridCol w="342444">
                  <a:extLst>
                    <a:ext uri="{9D8B030D-6E8A-4147-A177-3AD203B41FA5}">
                      <a16:colId xmlns:a16="http://schemas.microsoft.com/office/drawing/2014/main" val="2504780816"/>
                    </a:ext>
                  </a:extLst>
                </a:gridCol>
                <a:gridCol w="342444">
                  <a:extLst>
                    <a:ext uri="{9D8B030D-6E8A-4147-A177-3AD203B41FA5}">
                      <a16:colId xmlns:a16="http://schemas.microsoft.com/office/drawing/2014/main" val="1254857463"/>
                    </a:ext>
                  </a:extLst>
                </a:gridCol>
                <a:gridCol w="342444">
                  <a:extLst>
                    <a:ext uri="{9D8B030D-6E8A-4147-A177-3AD203B41FA5}">
                      <a16:colId xmlns:a16="http://schemas.microsoft.com/office/drawing/2014/main" val="698629777"/>
                    </a:ext>
                  </a:extLst>
                </a:gridCol>
                <a:gridCol w="342444">
                  <a:extLst>
                    <a:ext uri="{9D8B030D-6E8A-4147-A177-3AD203B41FA5}">
                      <a16:colId xmlns:a16="http://schemas.microsoft.com/office/drawing/2014/main" val="1319403676"/>
                    </a:ext>
                  </a:extLst>
                </a:gridCol>
                <a:gridCol w="342444">
                  <a:extLst>
                    <a:ext uri="{9D8B030D-6E8A-4147-A177-3AD203B41FA5}">
                      <a16:colId xmlns:a16="http://schemas.microsoft.com/office/drawing/2014/main" val="2383370088"/>
                    </a:ext>
                  </a:extLst>
                </a:gridCol>
                <a:gridCol w="342444">
                  <a:extLst>
                    <a:ext uri="{9D8B030D-6E8A-4147-A177-3AD203B41FA5}">
                      <a16:colId xmlns:a16="http://schemas.microsoft.com/office/drawing/2014/main" val="12218862"/>
                    </a:ext>
                  </a:extLst>
                </a:gridCol>
                <a:gridCol w="342444">
                  <a:extLst>
                    <a:ext uri="{9D8B030D-6E8A-4147-A177-3AD203B41FA5}">
                      <a16:colId xmlns:a16="http://schemas.microsoft.com/office/drawing/2014/main" val="2837452627"/>
                    </a:ext>
                  </a:extLst>
                </a:gridCol>
                <a:gridCol w="342444">
                  <a:extLst>
                    <a:ext uri="{9D8B030D-6E8A-4147-A177-3AD203B41FA5}">
                      <a16:colId xmlns:a16="http://schemas.microsoft.com/office/drawing/2014/main" val="94936825"/>
                    </a:ext>
                  </a:extLst>
                </a:gridCol>
                <a:gridCol w="342444">
                  <a:extLst>
                    <a:ext uri="{9D8B030D-6E8A-4147-A177-3AD203B41FA5}">
                      <a16:colId xmlns:a16="http://schemas.microsoft.com/office/drawing/2014/main" val="954891225"/>
                    </a:ext>
                  </a:extLst>
                </a:gridCol>
                <a:gridCol w="342444">
                  <a:extLst>
                    <a:ext uri="{9D8B030D-6E8A-4147-A177-3AD203B41FA5}">
                      <a16:colId xmlns:a16="http://schemas.microsoft.com/office/drawing/2014/main" val="1354107111"/>
                    </a:ext>
                  </a:extLst>
                </a:gridCol>
                <a:gridCol w="342444">
                  <a:extLst>
                    <a:ext uri="{9D8B030D-6E8A-4147-A177-3AD203B41FA5}">
                      <a16:colId xmlns:a16="http://schemas.microsoft.com/office/drawing/2014/main" val="1067757229"/>
                    </a:ext>
                  </a:extLst>
                </a:gridCol>
              </a:tblGrid>
              <a:tr h="81485">
                <a:tc>
                  <a:txBody>
                    <a:bodyPr/>
                    <a:lstStyle/>
                    <a:p>
                      <a:pPr algn="r">
                        <a:lnSpc>
                          <a:spcPts val="900"/>
                        </a:lnSpc>
                      </a:pPr>
                      <a:r>
                        <a:rPr lang="en-US" sz="900" b="1" dirty="0">
                          <a:solidFill>
                            <a:schemeClr val="accent1"/>
                          </a:solidFill>
                          <a:latin typeface="Calibri" panose="020F0502020204030204" pitchFamily="34" charset="0"/>
                          <a:cs typeface="Calibri" panose="020F0502020204030204" pitchFamily="34" charset="0"/>
                        </a:rPr>
                        <a:t>RAM + erlotinib</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99 (0)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87 (5)</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73 (7)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66 (10)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60 (11)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49 (13)</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31 (25)</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24 (28)</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15 (30)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9 (34)</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4 (39)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 (41)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0 (41)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809392646"/>
                  </a:ext>
                </a:extLst>
              </a:tr>
              <a:tr h="81485">
                <a:tc>
                  <a:txBody>
                    <a:bodyPr/>
                    <a:lstStyle/>
                    <a:p>
                      <a:pPr algn="r">
                        <a:lnSpc>
                          <a:spcPts val="900"/>
                        </a:lnSpc>
                      </a:pPr>
                      <a:r>
                        <a:rPr lang="en-US" sz="900" b="1" dirty="0">
                          <a:solidFill>
                            <a:schemeClr val="accent3"/>
                          </a:solidFill>
                          <a:latin typeface="Calibri" panose="020F0502020204030204" pitchFamily="34" charset="0"/>
                          <a:cs typeface="Calibri" panose="020F0502020204030204" pitchFamily="34" charset="0"/>
                        </a:rPr>
                        <a:t>PBO + </a:t>
                      </a:r>
                    </a:p>
                    <a:p>
                      <a:pPr algn="r">
                        <a:lnSpc>
                          <a:spcPts val="900"/>
                        </a:lnSpc>
                      </a:pPr>
                      <a:r>
                        <a:rPr lang="en-US" sz="900" b="1" dirty="0">
                          <a:solidFill>
                            <a:schemeClr val="accent3"/>
                          </a:solidFill>
                          <a:latin typeface="Calibri" panose="020F0502020204030204" pitchFamily="34" charset="0"/>
                          <a:cs typeface="Calibri" panose="020F0502020204030204" pitchFamily="34" charset="0"/>
                        </a:rPr>
                        <a:t>erlotinib</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105 (0)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86 (8)</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73 (9)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58 (10)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41 (14)</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29 (17)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20 (22)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15 (24)</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12 (25)</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5 (28)</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2 (29)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2 (29)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900" b="0" dirty="0">
                          <a:solidFill>
                            <a:schemeClr val="bg1"/>
                          </a:solidFill>
                          <a:latin typeface="Calibri" panose="020F0502020204030204" pitchFamily="34" charset="0"/>
                          <a:cs typeface="Calibri" panose="020F0502020204030204" pitchFamily="34" charset="0"/>
                        </a:rPr>
                        <a:t>0 (31)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20507296"/>
                  </a:ext>
                </a:extLst>
              </a:tr>
            </a:tbl>
          </a:graphicData>
        </a:graphic>
      </p:graphicFrame>
      <p:sp>
        <p:nvSpPr>
          <p:cNvPr id="211" name="TextBox 210">
            <a:extLst>
              <a:ext uri="{FF2B5EF4-FFF2-40B4-BE49-F238E27FC236}">
                <a16:creationId xmlns:a16="http://schemas.microsoft.com/office/drawing/2014/main" id="{908A48F9-183D-4D65-A1B4-3C3AA4A3385E}"/>
              </a:ext>
            </a:extLst>
          </p:cNvPr>
          <p:cNvSpPr txBox="1"/>
          <p:nvPr/>
        </p:nvSpPr>
        <p:spPr bwMode="auto">
          <a:xfrm>
            <a:off x="6044976" y="5220373"/>
            <a:ext cx="242990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at Risk, n (number censored)</a:t>
            </a:r>
            <a:endPar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233" name="Group 232">
            <a:extLst>
              <a:ext uri="{FF2B5EF4-FFF2-40B4-BE49-F238E27FC236}">
                <a16:creationId xmlns:a16="http://schemas.microsoft.com/office/drawing/2014/main" id="{49517EFB-6427-47A4-9564-57462E7DC65E}"/>
              </a:ext>
            </a:extLst>
          </p:cNvPr>
          <p:cNvGrpSpPr/>
          <p:nvPr/>
        </p:nvGrpSpPr>
        <p:grpSpPr>
          <a:xfrm>
            <a:off x="8524659" y="3795755"/>
            <a:ext cx="2373866" cy="877454"/>
            <a:chOff x="8524659" y="3508668"/>
            <a:chExt cx="2373866" cy="877454"/>
          </a:xfrm>
        </p:grpSpPr>
        <p:cxnSp>
          <p:nvCxnSpPr>
            <p:cNvPr id="232" name="Straight Connector 231">
              <a:extLst>
                <a:ext uri="{FF2B5EF4-FFF2-40B4-BE49-F238E27FC236}">
                  <a16:creationId xmlns:a16="http://schemas.microsoft.com/office/drawing/2014/main" id="{5F1F3B5B-6868-4171-9E5F-1BCFCFA8DAA3}"/>
                </a:ext>
              </a:extLst>
            </p:cNvPr>
            <p:cNvCxnSpPr/>
            <p:nvPr/>
          </p:nvCxnSpPr>
          <p:spPr bwMode="auto">
            <a:xfrm>
              <a:off x="8646778" y="3586109"/>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54560250-529A-4A09-AEF6-8683B9E7BF4E}"/>
                </a:ext>
              </a:extLst>
            </p:cNvPr>
            <p:cNvCxnSpPr/>
            <p:nvPr/>
          </p:nvCxnSpPr>
          <p:spPr bwMode="auto">
            <a:xfrm>
              <a:off x="8524659" y="3508668"/>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4BDD0E36-736D-44BE-AE8D-16F8B53B1DF4}"/>
                </a:ext>
              </a:extLst>
            </p:cNvPr>
            <p:cNvCxnSpPr/>
            <p:nvPr/>
          </p:nvCxnSpPr>
          <p:spPr bwMode="auto">
            <a:xfrm>
              <a:off x="8828466" y="369929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35671D58-736A-4B50-B701-3A535C2FC318}"/>
                </a:ext>
              </a:extLst>
            </p:cNvPr>
            <p:cNvCxnSpPr/>
            <p:nvPr/>
          </p:nvCxnSpPr>
          <p:spPr bwMode="auto">
            <a:xfrm>
              <a:off x="8968456" y="375886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024F93F8-2788-482C-B8A0-6B47F52B2768}"/>
                </a:ext>
              </a:extLst>
            </p:cNvPr>
            <p:cNvCxnSpPr/>
            <p:nvPr/>
          </p:nvCxnSpPr>
          <p:spPr bwMode="auto">
            <a:xfrm>
              <a:off x="9036961" y="375886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3B47BEB2-980E-421C-B35E-6533F5CAB1D1}"/>
                </a:ext>
              </a:extLst>
            </p:cNvPr>
            <p:cNvCxnSpPr/>
            <p:nvPr/>
          </p:nvCxnSpPr>
          <p:spPr bwMode="auto">
            <a:xfrm>
              <a:off x="9293112" y="3794604"/>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B296A94A-C566-4219-8D1F-FD95FDD98804}"/>
                </a:ext>
              </a:extLst>
            </p:cNvPr>
            <p:cNvCxnSpPr/>
            <p:nvPr/>
          </p:nvCxnSpPr>
          <p:spPr bwMode="auto">
            <a:xfrm>
              <a:off x="9605855" y="3937572"/>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0BEF5940-C79A-40DE-9B24-359349C96C43}"/>
                </a:ext>
              </a:extLst>
            </p:cNvPr>
            <p:cNvCxnSpPr/>
            <p:nvPr/>
          </p:nvCxnSpPr>
          <p:spPr bwMode="auto">
            <a:xfrm>
              <a:off x="9906683" y="3982249"/>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4D5ACDB2-BA12-4071-A19C-B8C1C57795FF}"/>
                </a:ext>
              </a:extLst>
            </p:cNvPr>
            <p:cNvCxnSpPr/>
            <p:nvPr/>
          </p:nvCxnSpPr>
          <p:spPr bwMode="auto">
            <a:xfrm>
              <a:off x="9927533" y="4065647"/>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24AC39C8-841E-4037-9799-9E78E0C518D4}"/>
                </a:ext>
              </a:extLst>
            </p:cNvPr>
            <p:cNvCxnSpPr/>
            <p:nvPr/>
          </p:nvCxnSpPr>
          <p:spPr bwMode="auto">
            <a:xfrm>
              <a:off x="10847890" y="4321798"/>
              <a:ext cx="0" cy="64324"/>
            </a:xfrm>
            <a:prstGeom prst="line">
              <a:avLst/>
            </a:prstGeom>
            <a:noFill/>
            <a:ln w="28575" cap="flat" cmpd="sng" algn="ctr">
              <a:solidFill>
                <a:schemeClr val="accent3"/>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0F139191-C594-4620-91C6-D0276509BAD1}"/>
                </a:ext>
              </a:extLst>
            </p:cNvPr>
            <p:cNvCxnSpPr/>
            <p:nvPr/>
          </p:nvCxnSpPr>
          <p:spPr bwMode="auto">
            <a:xfrm>
              <a:off x="10898525" y="4321798"/>
              <a:ext cx="0" cy="64324"/>
            </a:xfrm>
            <a:prstGeom prst="line">
              <a:avLst/>
            </a:prstGeom>
            <a:noFill/>
            <a:ln w="28575" cap="flat" cmpd="sng" algn="ctr">
              <a:solidFill>
                <a:schemeClr val="accent3"/>
              </a:solidFill>
              <a:prstDash val="solid"/>
              <a:round/>
              <a:headEnd type="none" w="med" len="med"/>
              <a:tailEnd type="none" w="med" len="med"/>
            </a:ln>
            <a:effectLst/>
          </p:spPr>
        </p:cxnSp>
      </p:grpSp>
      <p:sp>
        <p:nvSpPr>
          <p:cNvPr id="189" name="TextBox 188">
            <a:extLst>
              <a:ext uri="{FF2B5EF4-FFF2-40B4-BE49-F238E27FC236}">
                <a16:creationId xmlns:a16="http://schemas.microsoft.com/office/drawing/2014/main" id="{5CFEA59D-5311-4C5F-9BED-38B20DEC6600}"/>
              </a:ext>
            </a:extLst>
          </p:cNvPr>
          <p:cNvSpPr txBox="1"/>
          <p:nvPr/>
        </p:nvSpPr>
        <p:spPr bwMode="auto">
          <a:xfrm>
            <a:off x="2321627" y="5013116"/>
            <a:ext cx="20337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Since Randomization</a:t>
            </a:r>
          </a:p>
        </p:txBody>
      </p:sp>
      <p:sp>
        <p:nvSpPr>
          <p:cNvPr id="190" name="TextBox 189">
            <a:extLst>
              <a:ext uri="{FF2B5EF4-FFF2-40B4-BE49-F238E27FC236}">
                <a16:creationId xmlns:a16="http://schemas.microsoft.com/office/drawing/2014/main" id="{60AD5C1F-BD81-44D5-B785-4B7FA40EBEBB}"/>
              </a:ext>
            </a:extLst>
          </p:cNvPr>
          <p:cNvSpPr txBox="1"/>
          <p:nvPr/>
        </p:nvSpPr>
        <p:spPr bwMode="auto">
          <a:xfrm>
            <a:off x="8008430" y="5013116"/>
            <a:ext cx="20337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Since Randomization</a:t>
            </a:r>
          </a:p>
        </p:txBody>
      </p:sp>
      <p:grpSp>
        <p:nvGrpSpPr>
          <p:cNvPr id="9" name="Group 8">
            <a:extLst>
              <a:ext uri="{FF2B5EF4-FFF2-40B4-BE49-F238E27FC236}">
                <a16:creationId xmlns:a16="http://schemas.microsoft.com/office/drawing/2014/main" id="{8D90FFA1-F962-AB7B-9B66-EE0DBE34CCF9}"/>
              </a:ext>
            </a:extLst>
          </p:cNvPr>
          <p:cNvGrpSpPr/>
          <p:nvPr/>
        </p:nvGrpSpPr>
        <p:grpSpPr>
          <a:xfrm>
            <a:off x="9392911" y="6207927"/>
            <a:ext cx="2488502" cy="454909"/>
            <a:chOff x="9392911" y="6207927"/>
            <a:chExt cx="2488502" cy="454909"/>
          </a:xfrm>
        </p:grpSpPr>
        <p:pic>
          <p:nvPicPr>
            <p:cNvPr id="16" name="Picture 15" descr="A picture containing text, ax, wheel&#10;&#10;Description automatically generated">
              <a:extLst>
                <a:ext uri="{FF2B5EF4-FFF2-40B4-BE49-F238E27FC236}">
                  <a16:creationId xmlns:a16="http://schemas.microsoft.com/office/drawing/2014/main" id="{2C10D277-B838-8626-BD20-7E1D9F7A40F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29" name="Rectangle 8">
              <a:extLst>
                <a:ext uri="{FF2B5EF4-FFF2-40B4-BE49-F238E27FC236}">
                  <a16:creationId xmlns:a16="http://schemas.microsoft.com/office/drawing/2014/main" id="{0ACAEB49-64BC-14F3-3DFF-A8260411F785}"/>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7251223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Landscape of Atypical </a:t>
            </a:r>
            <a:r>
              <a:rPr lang="en-US" i="1" dirty="0"/>
              <a:t>EGFR</a:t>
            </a:r>
            <a:r>
              <a:rPr lang="en-US" dirty="0"/>
              <a:t> Mutations in </a:t>
            </a:r>
            <a:br>
              <a:rPr lang="en-US" dirty="0"/>
            </a:br>
            <a:r>
              <a:rPr lang="en-US" dirty="0"/>
              <a:t>Advanced NSCLC</a:t>
            </a:r>
          </a:p>
        </p:txBody>
      </p:sp>
      <p:sp>
        <p:nvSpPr>
          <p:cNvPr id="11" name="TextBox 10">
            <a:extLst>
              <a:ext uri="{FF2B5EF4-FFF2-40B4-BE49-F238E27FC236}">
                <a16:creationId xmlns:a16="http://schemas.microsoft.com/office/drawing/2014/main" id="{56F5BF99-FA49-221A-FE58-2FD5A8C10DD9}"/>
              </a:ext>
            </a:extLst>
          </p:cNvPr>
          <p:cNvSpPr txBox="1"/>
          <p:nvPr/>
        </p:nvSpPr>
        <p:spPr bwMode="auto">
          <a:xfrm>
            <a:off x="2049799" y="1452282"/>
            <a:ext cx="4333222" cy="646331"/>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With NSCLC Harboring Classical and Atypical </a:t>
            </a:r>
            <a:r>
              <a:rPr lang="en-US" i="1" dirty="0">
                <a:solidFill>
                  <a:schemeClr val="bg1"/>
                </a:solidFill>
                <a:latin typeface="Calibri" panose="020F0502020204030204" pitchFamily="34" charset="0"/>
              </a:rPr>
              <a:t>EGFR </a:t>
            </a:r>
            <a:r>
              <a:rPr lang="en-US" dirty="0">
                <a:solidFill>
                  <a:schemeClr val="bg1"/>
                </a:solidFill>
                <a:latin typeface="Calibri" panose="020F0502020204030204" pitchFamily="34" charset="0"/>
              </a:rPr>
              <a:t>Mutations (N = 11,619)</a:t>
            </a:r>
          </a:p>
        </p:txBody>
      </p:sp>
      <p:sp>
        <p:nvSpPr>
          <p:cNvPr id="16" name="TextBox 15">
            <a:extLst>
              <a:ext uri="{FF2B5EF4-FFF2-40B4-BE49-F238E27FC236}">
                <a16:creationId xmlns:a16="http://schemas.microsoft.com/office/drawing/2014/main" id="{89C2AC09-FED6-1C9C-437D-E8E45D1BD8C4}"/>
              </a:ext>
            </a:extLst>
          </p:cNvPr>
          <p:cNvSpPr txBox="1"/>
          <p:nvPr/>
        </p:nvSpPr>
        <p:spPr bwMode="auto">
          <a:xfrm>
            <a:off x="7334537" y="1452282"/>
            <a:ext cx="4333222" cy="646331"/>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Atypical </a:t>
            </a:r>
            <a:r>
              <a:rPr lang="en-US" i="1" dirty="0">
                <a:solidFill>
                  <a:schemeClr val="bg1"/>
                </a:solidFill>
                <a:latin typeface="Calibri" panose="020F0502020204030204" pitchFamily="34" charset="0"/>
              </a:rPr>
              <a:t>EGFR </a:t>
            </a:r>
            <a:r>
              <a:rPr lang="en-US" dirty="0">
                <a:solidFill>
                  <a:schemeClr val="bg1"/>
                </a:solidFill>
                <a:latin typeface="Calibri" panose="020F0502020204030204" pitchFamily="34" charset="0"/>
              </a:rPr>
              <a:t>Mutations in Patients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With NSCLC (N = 7199)</a:t>
            </a:r>
          </a:p>
        </p:txBody>
      </p:sp>
      <p:grpSp>
        <p:nvGrpSpPr>
          <p:cNvPr id="2066" name="Group 2065">
            <a:extLst>
              <a:ext uri="{FF2B5EF4-FFF2-40B4-BE49-F238E27FC236}">
                <a16:creationId xmlns:a16="http://schemas.microsoft.com/office/drawing/2014/main" id="{B9B924CB-122F-40F9-0894-DA16328080A0}"/>
              </a:ext>
            </a:extLst>
          </p:cNvPr>
          <p:cNvGrpSpPr/>
          <p:nvPr/>
        </p:nvGrpSpPr>
        <p:grpSpPr>
          <a:xfrm>
            <a:off x="2867714" y="2224048"/>
            <a:ext cx="4943317" cy="3068124"/>
            <a:chOff x="2361186" y="2383540"/>
            <a:chExt cx="4943317" cy="3068124"/>
          </a:xfrm>
        </p:grpSpPr>
        <p:cxnSp>
          <p:nvCxnSpPr>
            <p:cNvPr id="59" name="Straight Connector 58">
              <a:extLst>
                <a:ext uri="{FF2B5EF4-FFF2-40B4-BE49-F238E27FC236}">
                  <a16:creationId xmlns:a16="http://schemas.microsoft.com/office/drawing/2014/main" id="{CFA35ADE-1213-347A-130B-E15A45777789}"/>
                </a:ext>
              </a:extLst>
            </p:cNvPr>
            <p:cNvCxnSpPr>
              <a:cxnSpLocks/>
            </p:cNvCxnSpPr>
            <p:nvPr/>
          </p:nvCxnSpPr>
          <p:spPr bwMode="auto">
            <a:xfrm>
              <a:off x="5217298" y="4530279"/>
              <a:ext cx="427847" cy="0"/>
            </a:xfrm>
            <a:prstGeom prst="line">
              <a:avLst/>
            </a:prstGeom>
            <a:noFill/>
            <a:ln w="28575" cap="flat" cmpd="sng" algn="ctr">
              <a:solidFill>
                <a:schemeClr val="bg1"/>
              </a:solidFill>
              <a:prstDash val="solid"/>
              <a:round/>
              <a:headEnd type="none" w="med" len="med"/>
              <a:tailEnd type="none" w="med" len="med"/>
            </a:ln>
            <a:effectLst/>
          </p:spPr>
        </p:cxnSp>
        <p:sp>
          <p:nvSpPr>
            <p:cNvPr id="58" name="Freeform: Shape 99">
              <a:extLst>
                <a:ext uri="{FF2B5EF4-FFF2-40B4-BE49-F238E27FC236}">
                  <a16:creationId xmlns:a16="http://schemas.microsoft.com/office/drawing/2014/main" id="{01D5C030-EC12-2040-94B0-B4C93CEF88BD}"/>
                </a:ext>
              </a:extLst>
            </p:cNvPr>
            <p:cNvSpPr/>
            <p:nvPr/>
          </p:nvSpPr>
          <p:spPr bwMode="auto">
            <a:xfrm rot="5400000" flipH="1" flipV="1">
              <a:off x="5223761" y="4612498"/>
              <a:ext cx="184928" cy="229997"/>
            </a:xfrm>
            <a:custGeom>
              <a:avLst/>
              <a:gdLst>
                <a:gd name="connsiteX0" fmla="*/ 0 w 301557"/>
                <a:gd name="connsiteY0" fmla="*/ 272375 h 272375"/>
                <a:gd name="connsiteX1" fmla="*/ 175098 w 301557"/>
                <a:gd name="connsiteY1" fmla="*/ 0 h 272375"/>
                <a:gd name="connsiteX2" fmla="*/ 301557 w 301557"/>
                <a:gd name="connsiteY2" fmla="*/ 0 h 27237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8504"/>
                <a:gd name="connsiteY0" fmla="*/ 215439 h 216359"/>
                <a:gd name="connsiteX1" fmla="*/ 268701 w 308504"/>
                <a:gd name="connsiteY1" fmla="*/ 216359 h 216359"/>
                <a:gd name="connsiteX2" fmla="*/ 306015 w 308504"/>
                <a:gd name="connsiteY2" fmla="*/ 0 h 216359"/>
                <a:gd name="connsiteX0" fmla="*/ 0 w 279039"/>
                <a:gd name="connsiteY0" fmla="*/ 226826 h 227746"/>
                <a:gd name="connsiteX1" fmla="*/ 268701 w 279039"/>
                <a:gd name="connsiteY1" fmla="*/ 227746 h 227746"/>
                <a:gd name="connsiteX2" fmla="*/ 265899 w 279039"/>
                <a:gd name="connsiteY2" fmla="*/ 0 h 227746"/>
                <a:gd name="connsiteX0" fmla="*/ 0 w 279039"/>
                <a:gd name="connsiteY0" fmla="*/ 226826 h 227746"/>
                <a:gd name="connsiteX1" fmla="*/ 268701 w 279039"/>
                <a:gd name="connsiteY1" fmla="*/ 227746 h 227746"/>
                <a:gd name="connsiteX2" fmla="*/ 265899 w 279039"/>
                <a:gd name="connsiteY2" fmla="*/ 0 h 227746"/>
                <a:gd name="connsiteX0" fmla="*/ 0 w 271397"/>
                <a:gd name="connsiteY0" fmla="*/ 226826 h 227746"/>
                <a:gd name="connsiteX1" fmla="*/ 268701 w 271397"/>
                <a:gd name="connsiteY1" fmla="*/ 227746 h 227746"/>
                <a:gd name="connsiteX2" fmla="*/ 265899 w 271397"/>
                <a:gd name="connsiteY2" fmla="*/ 0 h 227746"/>
                <a:gd name="connsiteX0" fmla="*/ 0 w 268701"/>
                <a:gd name="connsiteY0" fmla="*/ 226826 h 227746"/>
                <a:gd name="connsiteX1" fmla="*/ 268701 w 268701"/>
                <a:gd name="connsiteY1" fmla="*/ 227746 h 227746"/>
                <a:gd name="connsiteX2" fmla="*/ 265899 w 268701"/>
                <a:gd name="connsiteY2" fmla="*/ 0 h 227746"/>
              </a:gdLst>
              <a:ahLst/>
              <a:cxnLst>
                <a:cxn ang="0">
                  <a:pos x="connsiteX0" y="connsiteY0"/>
                </a:cxn>
                <a:cxn ang="0">
                  <a:pos x="connsiteX1" y="connsiteY1"/>
                </a:cxn>
                <a:cxn ang="0">
                  <a:pos x="connsiteX2" y="connsiteY2"/>
                </a:cxn>
              </a:cxnLst>
              <a:rect l="l" t="t" r="r" b="b"/>
              <a:pathLst>
                <a:path w="268701" h="227746">
                  <a:moveTo>
                    <a:pt x="0" y="226826"/>
                  </a:moveTo>
                  <a:lnTo>
                    <a:pt x="268701" y="227746"/>
                  </a:lnTo>
                  <a:lnTo>
                    <a:pt x="26589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7" name="Freeform: Shape 99">
              <a:extLst>
                <a:ext uri="{FF2B5EF4-FFF2-40B4-BE49-F238E27FC236}">
                  <a16:creationId xmlns:a16="http://schemas.microsoft.com/office/drawing/2014/main" id="{A3ACD0E6-51E6-51CC-014F-6E3A90E27F4D}"/>
                </a:ext>
              </a:extLst>
            </p:cNvPr>
            <p:cNvSpPr/>
            <p:nvPr/>
          </p:nvSpPr>
          <p:spPr bwMode="auto">
            <a:xfrm flipH="1" flipV="1">
              <a:off x="4854502" y="2830220"/>
              <a:ext cx="360568" cy="430332"/>
            </a:xfrm>
            <a:custGeom>
              <a:avLst/>
              <a:gdLst>
                <a:gd name="connsiteX0" fmla="*/ 0 w 301557"/>
                <a:gd name="connsiteY0" fmla="*/ 272375 h 272375"/>
                <a:gd name="connsiteX1" fmla="*/ 175098 w 301557"/>
                <a:gd name="connsiteY1" fmla="*/ 0 h 272375"/>
                <a:gd name="connsiteX2" fmla="*/ 301557 w 301557"/>
                <a:gd name="connsiteY2" fmla="*/ 0 h 27237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8504"/>
                <a:gd name="connsiteY0" fmla="*/ 215439 h 216359"/>
                <a:gd name="connsiteX1" fmla="*/ 268701 w 308504"/>
                <a:gd name="connsiteY1" fmla="*/ 216359 h 216359"/>
                <a:gd name="connsiteX2" fmla="*/ 306015 w 308504"/>
                <a:gd name="connsiteY2" fmla="*/ 0 h 216359"/>
                <a:gd name="connsiteX0" fmla="*/ 0 w 279039"/>
                <a:gd name="connsiteY0" fmla="*/ 226826 h 227746"/>
                <a:gd name="connsiteX1" fmla="*/ 268701 w 279039"/>
                <a:gd name="connsiteY1" fmla="*/ 227746 h 227746"/>
                <a:gd name="connsiteX2" fmla="*/ 265899 w 279039"/>
                <a:gd name="connsiteY2" fmla="*/ 0 h 227746"/>
                <a:gd name="connsiteX0" fmla="*/ 0 w 279039"/>
                <a:gd name="connsiteY0" fmla="*/ 226826 h 227746"/>
                <a:gd name="connsiteX1" fmla="*/ 268701 w 279039"/>
                <a:gd name="connsiteY1" fmla="*/ 227746 h 227746"/>
                <a:gd name="connsiteX2" fmla="*/ 265899 w 279039"/>
                <a:gd name="connsiteY2" fmla="*/ 0 h 227746"/>
                <a:gd name="connsiteX0" fmla="*/ 0 w 271397"/>
                <a:gd name="connsiteY0" fmla="*/ 226826 h 227746"/>
                <a:gd name="connsiteX1" fmla="*/ 268701 w 271397"/>
                <a:gd name="connsiteY1" fmla="*/ 227746 h 227746"/>
                <a:gd name="connsiteX2" fmla="*/ 265899 w 271397"/>
                <a:gd name="connsiteY2" fmla="*/ 0 h 227746"/>
                <a:gd name="connsiteX0" fmla="*/ 0 w 268701"/>
                <a:gd name="connsiteY0" fmla="*/ 226826 h 227746"/>
                <a:gd name="connsiteX1" fmla="*/ 268701 w 268701"/>
                <a:gd name="connsiteY1" fmla="*/ 227746 h 227746"/>
                <a:gd name="connsiteX2" fmla="*/ 265899 w 268701"/>
                <a:gd name="connsiteY2" fmla="*/ 0 h 227746"/>
              </a:gdLst>
              <a:ahLst/>
              <a:cxnLst>
                <a:cxn ang="0">
                  <a:pos x="connsiteX0" y="connsiteY0"/>
                </a:cxn>
                <a:cxn ang="0">
                  <a:pos x="connsiteX1" y="connsiteY1"/>
                </a:cxn>
                <a:cxn ang="0">
                  <a:pos x="connsiteX2" y="connsiteY2"/>
                </a:cxn>
              </a:cxnLst>
              <a:rect l="l" t="t" r="r" b="b"/>
              <a:pathLst>
                <a:path w="268701" h="227746">
                  <a:moveTo>
                    <a:pt x="0" y="226826"/>
                  </a:moveTo>
                  <a:lnTo>
                    <a:pt x="268701" y="227746"/>
                  </a:lnTo>
                  <a:lnTo>
                    <a:pt x="26589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059" name="Oval 2058">
              <a:extLst>
                <a:ext uri="{FF2B5EF4-FFF2-40B4-BE49-F238E27FC236}">
                  <a16:creationId xmlns:a16="http://schemas.microsoft.com/office/drawing/2014/main" id="{127AB708-3C7E-E844-6293-D43A591E6C08}"/>
                </a:ext>
              </a:extLst>
            </p:cNvPr>
            <p:cNvSpPr/>
            <p:nvPr/>
          </p:nvSpPr>
          <p:spPr bwMode="auto">
            <a:xfrm>
              <a:off x="2361186" y="2423369"/>
              <a:ext cx="3028295" cy="3028295"/>
            </a:xfrm>
            <a:prstGeom prst="ellipse">
              <a:avLst/>
            </a:prstGeom>
            <a:solidFill>
              <a:schemeClr val="accent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TextBox 34">
              <a:extLst>
                <a:ext uri="{FF2B5EF4-FFF2-40B4-BE49-F238E27FC236}">
                  <a16:creationId xmlns:a16="http://schemas.microsoft.com/office/drawing/2014/main" id="{2D98C529-3CD5-9E5F-9739-9171BD99401C}"/>
                </a:ext>
              </a:extLst>
            </p:cNvPr>
            <p:cNvSpPr txBox="1"/>
            <p:nvPr/>
          </p:nvSpPr>
          <p:spPr bwMode="auto">
            <a:xfrm>
              <a:off x="5192592" y="2579342"/>
              <a:ext cx="1224735"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solidFill>
                    <a:srgbClr val="ED9077"/>
                  </a:solidFill>
                  <a:effectLst/>
                  <a:uLnTx/>
                  <a:uFillTx/>
                  <a:latin typeface="Calibri" panose="020F0502020204030204" pitchFamily="34" charset="0"/>
                  <a:ea typeface="+mn-ea"/>
                  <a:cs typeface="+mn-cs"/>
                </a:rPr>
                <a:t>Complex</a:t>
              </a:r>
              <a:br>
                <a:rPr kumimoji="0" lang="en-US" sz="1400" i="0" u="none" strike="noStrike" kern="1200" cap="none" spc="0" normalizeH="0" baseline="0" noProof="0" dirty="0">
                  <a:ln>
                    <a:noFill/>
                  </a:ln>
                  <a:solidFill>
                    <a:srgbClr val="ED9077"/>
                  </a:solidFill>
                  <a:effectLst/>
                  <a:uLnTx/>
                  <a:uFillTx/>
                  <a:latin typeface="Calibri" panose="020F0502020204030204" pitchFamily="34" charset="0"/>
                  <a:ea typeface="+mn-ea"/>
                  <a:cs typeface="+mn-cs"/>
                </a:rPr>
              </a:br>
              <a:r>
                <a:rPr kumimoji="0" lang="en-US" sz="1400" i="0" u="none" strike="noStrike" kern="1200" cap="none" spc="0" normalizeH="0" baseline="0" noProof="0" dirty="0">
                  <a:ln>
                    <a:noFill/>
                  </a:ln>
                  <a:solidFill>
                    <a:srgbClr val="ED9077"/>
                  </a:solidFill>
                  <a:effectLst/>
                  <a:uLnTx/>
                  <a:uFillTx/>
                  <a:latin typeface="Calibri" panose="020F0502020204030204" pitchFamily="34" charset="0"/>
                  <a:ea typeface="+mn-ea"/>
                  <a:cs typeface="+mn-cs"/>
                </a:rPr>
                <a:t>atypical 9.1%</a:t>
              </a:r>
            </a:p>
          </p:txBody>
        </p:sp>
        <p:sp>
          <p:nvSpPr>
            <p:cNvPr id="48" name="Partial Circle 82">
              <a:extLst>
                <a:ext uri="{FF2B5EF4-FFF2-40B4-BE49-F238E27FC236}">
                  <a16:creationId xmlns:a16="http://schemas.microsoft.com/office/drawing/2014/main" id="{BF15AF01-4094-13D9-477B-2B7118ED842D}"/>
                </a:ext>
              </a:extLst>
            </p:cNvPr>
            <p:cNvSpPr/>
            <p:nvPr/>
          </p:nvSpPr>
          <p:spPr bwMode="auto">
            <a:xfrm rot="831349">
              <a:off x="2555080" y="3883552"/>
              <a:ext cx="2031412" cy="1512505"/>
            </a:xfrm>
            <a:custGeom>
              <a:avLst/>
              <a:gdLst>
                <a:gd name="connsiteX0" fmla="*/ 1708011 w 3002264"/>
                <a:gd name="connsiteY0" fmla="*/ 14324 h 3002265"/>
                <a:gd name="connsiteX1" fmla="*/ 2977229 w 3002264"/>
                <a:gd name="connsiteY1" fmla="*/ 1228121 h 3002265"/>
                <a:gd name="connsiteX2" fmla="*/ 2226120 w 3002264"/>
                <a:gd name="connsiteY2" fmla="*/ 2815588 h 3002265"/>
                <a:gd name="connsiteX3" fmla="*/ 482723 w 3002264"/>
                <a:gd name="connsiteY3" fmla="*/ 2603965 h 3002265"/>
                <a:gd name="connsiteX4" fmla="*/ 1501132 w 3002264"/>
                <a:gd name="connsiteY4" fmla="*/ 1501133 h 3002265"/>
                <a:gd name="connsiteX5" fmla="*/ 1708011 w 3002264"/>
                <a:gd name="connsiteY5" fmla="*/ 14324 h 3002265"/>
                <a:gd name="connsiteX0" fmla="*/ 1018409 w 2519627"/>
                <a:gd name="connsiteY0" fmla="*/ 273012 h 1774169"/>
                <a:gd name="connsiteX1" fmla="*/ 2494506 w 2519627"/>
                <a:gd name="connsiteY1" fmla="*/ 0 h 1774169"/>
                <a:gd name="connsiteX2" fmla="*/ 1743397 w 2519627"/>
                <a:gd name="connsiteY2" fmla="*/ 1587467 h 1774169"/>
                <a:gd name="connsiteX3" fmla="*/ 0 w 2519627"/>
                <a:gd name="connsiteY3" fmla="*/ 1375844 h 1774169"/>
                <a:gd name="connsiteX4" fmla="*/ 1018409 w 2519627"/>
                <a:gd name="connsiteY4" fmla="*/ 273012 h 1774169"/>
                <a:gd name="connsiteX0" fmla="*/ 1018409 w 1743397"/>
                <a:gd name="connsiteY0" fmla="*/ 0 h 1501157"/>
                <a:gd name="connsiteX1" fmla="*/ 1743397 w 1743397"/>
                <a:gd name="connsiteY1" fmla="*/ 1314455 h 1501157"/>
                <a:gd name="connsiteX2" fmla="*/ 0 w 1743397"/>
                <a:gd name="connsiteY2" fmla="*/ 1102832 h 1501157"/>
                <a:gd name="connsiteX3" fmla="*/ 1018409 w 1743397"/>
                <a:gd name="connsiteY3" fmla="*/ 0 h 1501157"/>
                <a:gd name="connsiteX0" fmla="*/ 1018409 w 1572809"/>
                <a:gd name="connsiteY0" fmla="*/ 0 h 1556864"/>
                <a:gd name="connsiteX1" fmla="*/ 1572809 w 1572809"/>
                <a:gd name="connsiteY1" fmla="*/ 1396252 h 1556864"/>
                <a:gd name="connsiteX2" fmla="*/ 0 w 1572809"/>
                <a:gd name="connsiteY2" fmla="*/ 1102832 h 1556864"/>
                <a:gd name="connsiteX3" fmla="*/ 1018409 w 1572809"/>
                <a:gd name="connsiteY3" fmla="*/ 0 h 1556864"/>
                <a:gd name="connsiteX0" fmla="*/ 1018409 w 1720470"/>
                <a:gd name="connsiteY0" fmla="*/ 0 h 1527018"/>
                <a:gd name="connsiteX1" fmla="*/ 1572809 w 1720470"/>
                <a:gd name="connsiteY1" fmla="*/ 1396252 h 1527018"/>
                <a:gd name="connsiteX2" fmla="*/ 0 w 1720470"/>
                <a:gd name="connsiteY2" fmla="*/ 1102832 h 1527018"/>
                <a:gd name="connsiteX3" fmla="*/ 1018409 w 1720470"/>
                <a:gd name="connsiteY3" fmla="*/ 0 h 1527018"/>
                <a:gd name="connsiteX0" fmla="*/ 1018409 w 1742264"/>
                <a:gd name="connsiteY0" fmla="*/ 0 h 1512649"/>
                <a:gd name="connsiteX1" fmla="*/ 1572809 w 1742264"/>
                <a:gd name="connsiteY1" fmla="*/ 1396252 h 1512649"/>
                <a:gd name="connsiteX2" fmla="*/ 0 w 1742264"/>
                <a:gd name="connsiteY2" fmla="*/ 1102832 h 1512649"/>
                <a:gd name="connsiteX3" fmla="*/ 1018409 w 1742264"/>
                <a:gd name="connsiteY3" fmla="*/ 0 h 1512649"/>
                <a:gd name="connsiteX0" fmla="*/ 1018409 w 1572809"/>
                <a:gd name="connsiteY0" fmla="*/ 0 h 1512649"/>
                <a:gd name="connsiteX1" fmla="*/ 1572809 w 1572809"/>
                <a:gd name="connsiteY1" fmla="*/ 1396252 h 1512649"/>
                <a:gd name="connsiteX2" fmla="*/ 0 w 1572809"/>
                <a:gd name="connsiteY2" fmla="*/ 1102832 h 1512649"/>
                <a:gd name="connsiteX3" fmla="*/ 1018409 w 1572809"/>
                <a:gd name="connsiteY3" fmla="*/ 0 h 1512649"/>
                <a:gd name="connsiteX0" fmla="*/ 1113962 w 1668362"/>
                <a:gd name="connsiteY0" fmla="*/ 0 h 1487971"/>
                <a:gd name="connsiteX1" fmla="*/ 1668362 w 1668362"/>
                <a:gd name="connsiteY1" fmla="*/ 1396252 h 1487971"/>
                <a:gd name="connsiteX2" fmla="*/ 0 w 1668362"/>
                <a:gd name="connsiteY2" fmla="*/ 1003141 h 1487971"/>
                <a:gd name="connsiteX3" fmla="*/ 1113962 w 1668362"/>
                <a:gd name="connsiteY3" fmla="*/ 0 h 1487971"/>
                <a:gd name="connsiteX0" fmla="*/ 1113962 w 1668362"/>
                <a:gd name="connsiteY0" fmla="*/ 0 h 1504026"/>
                <a:gd name="connsiteX1" fmla="*/ 1668362 w 1668362"/>
                <a:gd name="connsiteY1" fmla="*/ 1396252 h 1504026"/>
                <a:gd name="connsiteX2" fmla="*/ 0 w 1668362"/>
                <a:gd name="connsiteY2" fmla="*/ 1003141 h 1504026"/>
                <a:gd name="connsiteX3" fmla="*/ 1113962 w 1668362"/>
                <a:gd name="connsiteY3" fmla="*/ 0 h 1504026"/>
                <a:gd name="connsiteX0" fmla="*/ 1113962 w 1993029"/>
                <a:gd name="connsiteY0" fmla="*/ 0 h 1389769"/>
                <a:gd name="connsiteX1" fmla="*/ 1993029 w 1993029"/>
                <a:gd name="connsiteY1" fmla="*/ 1223318 h 1389769"/>
                <a:gd name="connsiteX2" fmla="*/ 0 w 1993029"/>
                <a:gd name="connsiteY2" fmla="*/ 1003141 h 1389769"/>
                <a:gd name="connsiteX3" fmla="*/ 1113962 w 1993029"/>
                <a:gd name="connsiteY3" fmla="*/ 0 h 1389769"/>
                <a:gd name="connsiteX0" fmla="*/ 1113962 w 2020236"/>
                <a:gd name="connsiteY0" fmla="*/ 26146 h 1415915"/>
                <a:gd name="connsiteX1" fmla="*/ 1993029 w 2020236"/>
                <a:gd name="connsiteY1" fmla="*/ 1249464 h 1415915"/>
                <a:gd name="connsiteX2" fmla="*/ 0 w 2020236"/>
                <a:gd name="connsiteY2" fmla="*/ 1029287 h 1415915"/>
                <a:gd name="connsiteX3" fmla="*/ 1113962 w 2020236"/>
                <a:gd name="connsiteY3" fmla="*/ 26146 h 1415915"/>
                <a:gd name="connsiteX0" fmla="*/ 1113962 w 2023070"/>
                <a:gd name="connsiteY0" fmla="*/ 41163 h 1430932"/>
                <a:gd name="connsiteX1" fmla="*/ 1993029 w 2023070"/>
                <a:gd name="connsiteY1" fmla="*/ 1264481 h 1430932"/>
                <a:gd name="connsiteX2" fmla="*/ 0 w 2023070"/>
                <a:gd name="connsiteY2" fmla="*/ 1044304 h 1430932"/>
                <a:gd name="connsiteX3" fmla="*/ 1113962 w 2023070"/>
                <a:gd name="connsiteY3" fmla="*/ 41163 h 1430932"/>
                <a:gd name="connsiteX0" fmla="*/ 1113962 w 2014728"/>
                <a:gd name="connsiteY0" fmla="*/ 0 h 1389769"/>
                <a:gd name="connsiteX1" fmla="*/ 1993029 w 2014728"/>
                <a:gd name="connsiteY1" fmla="*/ 1223318 h 1389769"/>
                <a:gd name="connsiteX2" fmla="*/ 0 w 2014728"/>
                <a:gd name="connsiteY2" fmla="*/ 1003141 h 1389769"/>
                <a:gd name="connsiteX3" fmla="*/ 1113962 w 2014728"/>
                <a:gd name="connsiteY3" fmla="*/ 0 h 1389769"/>
                <a:gd name="connsiteX0" fmla="*/ 1113962 w 1993029"/>
                <a:gd name="connsiteY0" fmla="*/ 0 h 1389769"/>
                <a:gd name="connsiteX1" fmla="*/ 1993029 w 1993029"/>
                <a:gd name="connsiteY1" fmla="*/ 1223318 h 1389769"/>
                <a:gd name="connsiteX2" fmla="*/ 0 w 1993029"/>
                <a:gd name="connsiteY2" fmla="*/ 1003141 h 1389769"/>
                <a:gd name="connsiteX3" fmla="*/ 1113962 w 1993029"/>
                <a:gd name="connsiteY3" fmla="*/ 0 h 1389769"/>
                <a:gd name="connsiteX0" fmla="*/ 1113962 w 1993029"/>
                <a:gd name="connsiteY0" fmla="*/ 0 h 1507677"/>
                <a:gd name="connsiteX1" fmla="*/ 1993029 w 1993029"/>
                <a:gd name="connsiteY1" fmla="*/ 1223318 h 1507677"/>
                <a:gd name="connsiteX2" fmla="*/ 0 w 1993029"/>
                <a:gd name="connsiteY2" fmla="*/ 1003141 h 1507677"/>
                <a:gd name="connsiteX3" fmla="*/ 1113962 w 1993029"/>
                <a:gd name="connsiteY3" fmla="*/ 0 h 1507677"/>
                <a:gd name="connsiteX0" fmla="*/ 1133501 w 1993029"/>
                <a:gd name="connsiteY0" fmla="*/ 0 h 1533434"/>
                <a:gd name="connsiteX1" fmla="*/ 1993029 w 1993029"/>
                <a:gd name="connsiteY1" fmla="*/ 1249075 h 1533434"/>
                <a:gd name="connsiteX2" fmla="*/ 0 w 1993029"/>
                <a:gd name="connsiteY2" fmla="*/ 1028898 h 1533434"/>
                <a:gd name="connsiteX3" fmla="*/ 1133501 w 1993029"/>
                <a:gd name="connsiteY3" fmla="*/ 0 h 1533434"/>
                <a:gd name="connsiteX0" fmla="*/ 1150935 w 1993029"/>
                <a:gd name="connsiteY0" fmla="*/ 0 h 1537934"/>
                <a:gd name="connsiteX1" fmla="*/ 1993029 w 1993029"/>
                <a:gd name="connsiteY1" fmla="*/ 1253575 h 1537934"/>
                <a:gd name="connsiteX2" fmla="*/ 0 w 1993029"/>
                <a:gd name="connsiteY2" fmla="*/ 1033398 h 1537934"/>
                <a:gd name="connsiteX3" fmla="*/ 1150935 w 1993029"/>
                <a:gd name="connsiteY3" fmla="*/ 0 h 1537934"/>
                <a:gd name="connsiteX0" fmla="*/ 1150935 w 1993029"/>
                <a:gd name="connsiteY0" fmla="*/ 0 h 1537934"/>
                <a:gd name="connsiteX1" fmla="*/ 1993029 w 1993029"/>
                <a:gd name="connsiteY1" fmla="*/ 1253575 h 1537934"/>
                <a:gd name="connsiteX2" fmla="*/ 0 w 1993029"/>
                <a:gd name="connsiteY2" fmla="*/ 1033398 h 1537934"/>
                <a:gd name="connsiteX3" fmla="*/ 1150935 w 1993029"/>
                <a:gd name="connsiteY3" fmla="*/ 0 h 1537934"/>
                <a:gd name="connsiteX0" fmla="*/ 1150935 w 1993029"/>
                <a:gd name="connsiteY0" fmla="*/ 0 h 1537934"/>
                <a:gd name="connsiteX1" fmla="*/ 1993029 w 1993029"/>
                <a:gd name="connsiteY1" fmla="*/ 1253575 h 1537934"/>
                <a:gd name="connsiteX2" fmla="*/ 0 w 1993029"/>
                <a:gd name="connsiteY2" fmla="*/ 1033398 h 1537934"/>
                <a:gd name="connsiteX3" fmla="*/ 1150935 w 1993029"/>
                <a:gd name="connsiteY3" fmla="*/ 0 h 1537934"/>
                <a:gd name="connsiteX0" fmla="*/ 1150935 w 1993029"/>
                <a:gd name="connsiteY0" fmla="*/ 0 h 1537934"/>
                <a:gd name="connsiteX1" fmla="*/ 1993029 w 1993029"/>
                <a:gd name="connsiteY1" fmla="*/ 1253575 h 1537934"/>
                <a:gd name="connsiteX2" fmla="*/ 0 w 1993029"/>
                <a:gd name="connsiteY2" fmla="*/ 1033398 h 1537934"/>
                <a:gd name="connsiteX3" fmla="*/ 1150935 w 1993029"/>
                <a:gd name="connsiteY3" fmla="*/ 0 h 1537934"/>
                <a:gd name="connsiteX0" fmla="*/ 1150935 w 1993029"/>
                <a:gd name="connsiteY0" fmla="*/ 0 h 1537934"/>
                <a:gd name="connsiteX1" fmla="*/ 1993029 w 1993029"/>
                <a:gd name="connsiteY1" fmla="*/ 1253575 h 1537934"/>
                <a:gd name="connsiteX2" fmla="*/ 0 w 1993029"/>
                <a:gd name="connsiteY2" fmla="*/ 1033398 h 1537934"/>
                <a:gd name="connsiteX3" fmla="*/ 1150935 w 1993029"/>
                <a:gd name="connsiteY3" fmla="*/ 0 h 1537934"/>
                <a:gd name="connsiteX0" fmla="*/ 1150935 w 2021176"/>
                <a:gd name="connsiteY0" fmla="*/ 0 h 1557367"/>
                <a:gd name="connsiteX1" fmla="*/ 2021176 w 2021176"/>
                <a:gd name="connsiteY1" fmla="*/ 1283216 h 1557367"/>
                <a:gd name="connsiteX2" fmla="*/ 0 w 2021176"/>
                <a:gd name="connsiteY2" fmla="*/ 1033398 h 1557367"/>
                <a:gd name="connsiteX3" fmla="*/ 1150935 w 2021176"/>
                <a:gd name="connsiteY3" fmla="*/ 0 h 1557367"/>
                <a:gd name="connsiteX0" fmla="*/ 1150935 w 2021176"/>
                <a:gd name="connsiteY0" fmla="*/ 0 h 1572410"/>
                <a:gd name="connsiteX1" fmla="*/ 2021176 w 2021176"/>
                <a:gd name="connsiteY1" fmla="*/ 1283216 h 1572410"/>
                <a:gd name="connsiteX2" fmla="*/ 0 w 2021176"/>
                <a:gd name="connsiteY2" fmla="*/ 1033398 h 1572410"/>
                <a:gd name="connsiteX3" fmla="*/ 1150935 w 2021176"/>
                <a:gd name="connsiteY3" fmla="*/ 0 h 1572410"/>
                <a:gd name="connsiteX0" fmla="*/ 1150935 w 2021176"/>
                <a:gd name="connsiteY0" fmla="*/ 0 h 1570542"/>
                <a:gd name="connsiteX1" fmla="*/ 2021176 w 2021176"/>
                <a:gd name="connsiteY1" fmla="*/ 1283216 h 1570542"/>
                <a:gd name="connsiteX2" fmla="*/ 0 w 2021176"/>
                <a:gd name="connsiteY2" fmla="*/ 1033398 h 1570542"/>
                <a:gd name="connsiteX3" fmla="*/ 1150935 w 2021176"/>
                <a:gd name="connsiteY3" fmla="*/ 0 h 1570542"/>
                <a:gd name="connsiteX0" fmla="*/ 1150935 w 2021176"/>
                <a:gd name="connsiteY0" fmla="*/ 0 h 1570318"/>
                <a:gd name="connsiteX1" fmla="*/ 2021176 w 2021176"/>
                <a:gd name="connsiteY1" fmla="*/ 1283216 h 1570318"/>
                <a:gd name="connsiteX2" fmla="*/ 0 w 2021176"/>
                <a:gd name="connsiteY2" fmla="*/ 1033398 h 1570318"/>
                <a:gd name="connsiteX3" fmla="*/ 1150935 w 2021176"/>
                <a:gd name="connsiteY3" fmla="*/ 0 h 1570318"/>
                <a:gd name="connsiteX0" fmla="*/ 1150935 w 2021176"/>
                <a:gd name="connsiteY0" fmla="*/ 0 h 1576467"/>
                <a:gd name="connsiteX1" fmla="*/ 2021176 w 2021176"/>
                <a:gd name="connsiteY1" fmla="*/ 1283216 h 1576467"/>
                <a:gd name="connsiteX2" fmla="*/ 0 w 2021176"/>
                <a:gd name="connsiteY2" fmla="*/ 1033398 h 1576467"/>
                <a:gd name="connsiteX3" fmla="*/ 1150935 w 2021176"/>
                <a:gd name="connsiteY3" fmla="*/ 0 h 1576467"/>
                <a:gd name="connsiteX0" fmla="*/ 1154006 w 2021176"/>
                <a:gd name="connsiteY0" fmla="*/ 0 h 1577260"/>
                <a:gd name="connsiteX1" fmla="*/ 2021176 w 2021176"/>
                <a:gd name="connsiteY1" fmla="*/ 1284009 h 1577260"/>
                <a:gd name="connsiteX2" fmla="*/ 0 w 2021176"/>
                <a:gd name="connsiteY2" fmla="*/ 1034191 h 1577260"/>
                <a:gd name="connsiteX3" fmla="*/ 1154006 w 2021176"/>
                <a:gd name="connsiteY3" fmla="*/ 0 h 1577260"/>
                <a:gd name="connsiteX0" fmla="*/ 1154006 w 2023490"/>
                <a:gd name="connsiteY0" fmla="*/ 0 h 1574726"/>
                <a:gd name="connsiteX1" fmla="*/ 2023490 w 2023490"/>
                <a:gd name="connsiteY1" fmla="*/ 1280003 h 1574726"/>
                <a:gd name="connsiteX2" fmla="*/ 0 w 2023490"/>
                <a:gd name="connsiteY2" fmla="*/ 1034191 h 1574726"/>
                <a:gd name="connsiteX3" fmla="*/ 1154006 w 2023490"/>
                <a:gd name="connsiteY3" fmla="*/ 0 h 1574726"/>
                <a:gd name="connsiteX0" fmla="*/ 1154006 w 2023490"/>
                <a:gd name="connsiteY0" fmla="*/ 0 h 1577456"/>
                <a:gd name="connsiteX1" fmla="*/ 2023490 w 2023490"/>
                <a:gd name="connsiteY1" fmla="*/ 1280003 h 1577456"/>
                <a:gd name="connsiteX2" fmla="*/ 0 w 2023490"/>
                <a:gd name="connsiteY2" fmla="*/ 1034191 h 1577456"/>
                <a:gd name="connsiteX3" fmla="*/ 1154006 w 2023490"/>
                <a:gd name="connsiteY3" fmla="*/ 0 h 1577456"/>
                <a:gd name="connsiteX0" fmla="*/ 1154006 w 2023490"/>
                <a:gd name="connsiteY0" fmla="*/ 0 h 1576512"/>
                <a:gd name="connsiteX1" fmla="*/ 2023490 w 2023490"/>
                <a:gd name="connsiteY1" fmla="*/ 1280003 h 1576512"/>
                <a:gd name="connsiteX2" fmla="*/ 0 w 2023490"/>
                <a:gd name="connsiteY2" fmla="*/ 1034191 h 1576512"/>
                <a:gd name="connsiteX3" fmla="*/ 1154006 w 2023490"/>
                <a:gd name="connsiteY3" fmla="*/ 0 h 1576512"/>
              </a:gdLst>
              <a:ahLst/>
              <a:cxnLst>
                <a:cxn ang="0">
                  <a:pos x="connsiteX0" y="connsiteY0"/>
                </a:cxn>
                <a:cxn ang="0">
                  <a:pos x="connsiteX1" y="connsiteY1"/>
                </a:cxn>
                <a:cxn ang="0">
                  <a:pos x="connsiteX2" y="connsiteY2"/>
                </a:cxn>
                <a:cxn ang="0">
                  <a:pos x="connsiteX3" y="connsiteY3"/>
                </a:cxn>
              </a:cxnLst>
              <a:rect l="l" t="t" r="r" b="b"/>
              <a:pathLst>
                <a:path w="2023490" h="1576512">
                  <a:moveTo>
                    <a:pt x="1154006" y="0"/>
                  </a:moveTo>
                  <a:cubicBezTo>
                    <a:pt x="1151908" y="234"/>
                    <a:pt x="2023289" y="1272803"/>
                    <a:pt x="2023490" y="1280003"/>
                  </a:cubicBezTo>
                  <a:cubicBezTo>
                    <a:pt x="1353059" y="1773848"/>
                    <a:pt x="494480" y="1622835"/>
                    <a:pt x="0" y="1034191"/>
                  </a:cubicBezTo>
                  <a:lnTo>
                    <a:pt x="1154006" y="0"/>
                  </a:lnTo>
                  <a:close/>
                </a:path>
              </a:pathLst>
            </a:custGeom>
            <a:solidFill>
              <a:schemeClr val="accent2">
                <a:lumMod val="75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1" name="Partial Circle 56">
              <a:extLst>
                <a:ext uri="{FF2B5EF4-FFF2-40B4-BE49-F238E27FC236}">
                  <a16:creationId xmlns:a16="http://schemas.microsoft.com/office/drawing/2014/main" id="{D9C8FB4C-808E-AB58-D29F-B453FF55CA24}"/>
                </a:ext>
              </a:extLst>
            </p:cNvPr>
            <p:cNvSpPr/>
            <p:nvPr/>
          </p:nvSpPr>
          <p:spPr bwMode="auto">
            <a:xfrm rot="19759265">
              <a:off x="3455189" y="2383540"/>
              <a:ext cx="1360973" cy="1309508"/>
            </a:xfrm>
            <a:custGeom>
              <a:avLst/>
              <a:gdLst>
                <a:gd name="connsiteX0" fmla="*/ 2269842 w 2837552"/>
                <a:gd name="connsiteY0" fmla="*/ 283605 h 2837552"/>
                <a:gd name="connsiteX1" fmla="*/ 2607225 w 2837552"/>
                <a:gd name="connsiteY1" fmla="*/ 643846 h 2837552"/>
                <a:gd name="connsiteX2" fmla="*/ 1418776 w 2837552"/>
                <a:gd name="connsiteY2" fmla="*/ 1418776 h 2837552"/>
                <a:gd name="connsiteX3" fmla="*/ 2269842 w 2837552"/>
                <a:gd name="connsiteY3" fmla="*/ 283605 h 2837552"/>
                <a:gd name="connsiteX0" fmla="*/ 713769 w 1188449"/>
                <a:gd name="connsiteY0" fmla="*/ 0 h 1239206"/>
                <a:gd name="connsiteX1" fmla="*/ 1188449 w 1188449"/>
                <a:gd name="connsiteY1" fmla="*/ 464276 h 1239206"/>
                <a:gd name="connsiteX2" fmla="*/ 0 w 1188449"/>
                <a:gd name="connsiteY2" fmla="*/ 1239206 h 1239206"/>
                <a:gd name="connsiteX3" fmla="*/ 713769 w 1188449"/>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301424"/>
                <a:gd name="connsiteY0" fmla="*/ 0 h 1239206"/>
                <a:gd name="connsiteX1" fmla="*/ 1301424 w 1301424"/>
                <a:gd name="connsiteY1" fmla="*/ 640092 h 1239206"/>
                <a:gd name="connsiteX2" fmla="*/ 0 w 1301424"/>
                <a:gd name="connsiteY2" fmla="*/ 1239206 h 1239206"/>
                <a:gd name="connsiteX3" fmla="*/ 713769 w 1301424"/>
                <a:gd name="connsiteY3" fmla="*/ 0 h 1239206"/>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86544 w 1374199"/>
                <a:gd name="connsiteY0" fmla="*/ 0 h 1329294"/>
                <a:gd name="connsiteX1" fmla="*/ 1374199 w 1374199"/>
                <a:gd name="connsiteY1" fmla="*/ 640092 h 1329294"/>
                <a:gd name="connsiteX2" fmla="*/ 0 w 1374199"/>
                <a:gd name="connsiteY2" fmla="*/ 1329294 h 1329294"/>
                <a:gd name="connsiteX3" fmla="*/ 786544 w 1374199"/>
                <a:gd name="connsiteY3" fmla="*/ 0 h 1329294"/>
                <a:gd name="connsiteX0" fmla="*/ 829007 w 1416662"/>
                <a:gd name="connsiteY0" fmla="*/ 0 h 1304653"/>
                <a:gd name="connsiteX1" fmla="*/ 1416662 w 1416662"/>
                <a:gd name="connsiteY1" fmla="*/ 640092 h 1304653"/>
                <a:gd name="connsiteX2" fmla="*/ 0 w 1416662"/>
                <a:gd name="connsiteY2" fmla="*/ 1304653 h 1304653"/>
                <a:gd name="connsiteX3" fmla="*/ 829007 w 1416662"/>
                <a:gd name="connsiteY3" fmla="*/ 0 h 1304653"/>
                <a:gd name="connsiteX0" fmla="*/ 829007 w 1416662"/>
                <a:gd name="connsiteY0" fmla="*/ 0 h 1304653"/>
                <a:gd name="connsiteX1" fmla="*/ 1416662 w 1416662"/>
                <a:gd name="connsiteY1" fmla="*/ 640092 h 1304653"/>
                <a:gd name="connsiteX2" fmla="*/ 0 w 1416662"/>
                <a:gd name="connsiteY2" fmla="*/ 1304653 h 1304653"/>
                <a:gd name="connsiteX3" fmla="*/ 829007 w 1416662"/>
                <a:gd name="connsiteY3" fmla="*/ 0 h 1304653"/>
                <a:gd name="connsiteX0" fmla="*/ 829007 w 1416662"/>
                <a:gd name="connsiteY0" fmla="*/ 0 h 1304693"/>
                <a:gd name="connsiteX1" fmla="*/ 1416662 w 1416662"/>
                <a:gd name="connsiteY1" fmla="*/ 640092 h 1304693"/>
                <a:gd name="connsiteX2" fmla="*/ 0 w 1416662"/>
                <a:gd name="connsiteY2" fmla="*/ 1304653 h 1304693"/>
                <a:gd name="connsiteX3" fmla="*/ 829007 w 1416662"/>
                <a:gd name="connsiteY3" fmla="*/ 0 h 1304693"/>
                <a:gd name="connsiteX0" fmla="*/ 829007 w 1416662"/>
                <a:gd name="connsiteY0" fmla="*/ 0 h 1304693"/>
                <a:gd name="connsiteX1" fmla="*/ 1416662 w 1416662"/>
                <a:gd name="connsiteY1" fmla="*/ 640092 h 1304693"/>
                <a:gd name="connsiteX2" fmla="*/ 0 w 1416662"/>
                <a:gd name="connsiteY2" fmla="*/ 1304653 h 1304693"/>
                <a:gd name="connsiteX3" fmla="*/ 829007 w 1416662"/>
                <a:gd name="connsiteY3" fmla="*/ 0 h 1304693"/>
                <a:gd name="connsiteX0" fmla="*/ 793346 w 1381001"/>
                <a:gd name="connsiteY0" fmla="*/ 0 h 1286958"/>
                <a:gd name="connsiteX1" fmla="*/ 1381001 w 1381001"/>
                <a:gd name="connsiteY1" fmla="*/ 640092 h 1286958"/>
                <a:gd name="connsiteX2" fmla="*/ 0 w 1381001"/>
                <a:gd name="connsiteY2" fmla="*/ 1286918 h 1286958"/>
                <a:gd name="connsiteX3" fmla="*/ 793346 w 1381001"/>
                <a:gd name="connsiteY3" fmla="*/ 0 h 1286958"/>
                <a:gd name="connsiteX0" fmla="*/ 787001 w 1374656"/>
                <a:gd name="connsiteY0" fmla="*/ 0 h 1294158"/>
                <a:gd name="connsiteX1" fmla="*/ 1374656 w 1374656"/>
                <a:gd name="connsiteY1" fmla="*/ 640092 h 1294158"/>
                <a:gd name="connsiteX2" fmla="*/ 0 w 1374656"/>
                <a:gd name="connsiteY2" fmla="*/ 1294118 h 1294158"/>
                <a:gd name="connsiteX3" fmla="*/ 787001 w 1374656"/>
                <a:gd name="connsiteY3" fmla="*/ 0 h 1294158"/>
                <a:gd name="connsiteX0" fmla="*/ 787001 w 1376799"/>
                <a:gd name="connsiteY0" fmla="*/ 0 h 1294158"/>
                <a:gd name="connsiteX1" fmla="*/ 1376799 w 1376799"/>
                <a:gd name="connsiteY1" fmla="*/ 630392 h 1294158"/>
                <a:gd name="connsiteX2" fmla="*/ 0 w 1376799"/>
                <a:gd name="connsiteY2" fmla="*/ 1294118 h 1294158"/>
                <a:gd name="connsiteX3" fmla="*/ 787001 w 1376799"/>
                <a:gd name="connsiteY3" fmla="*/ 0 h 1294158"/>
                <a:gd name="connsiteX0" fmla="*/ 787001 w 1376799"/>
                <a:gd name="connsiteY0" fmla="*/ 0 h 1294158"/>
                <a:gd name="connsiteX1" fmla="*/ 1376799 w 1376799"/>
                <a:gd name="connsiteY1" fmla="*/ 630392 h 1294158"/>
                <a:gd name="connsiteX2" fmla="*/ 0 w 1376799"/>
                <a:gd name="connsiteY2" fmla="*/ 1294118 h 1294158"/>
                <a:gd name="connsiteX3" fmla="*/ 787001 w 1376799"/>
                <a:gd name="connsiteY3" fmla="*/ 0 h 1294158"/>
                <a:gd name="connsiteX0" fmla="*/ 658254 w 1248052"/>
                <a:gd name="connsiteY0" fmla="*/ 0 h 1179405"/>
                <a:gd name="connsiteX1" fmla="*/ 1248052 w 1248052"/>
                <a:gd name="connsiteY1" fmla="*/ 630392 h 1179405"/>
                <a:gd name="connsiteX2" fmla="*/ 0 w 1248052"/>
                <a:gd name="connsiteY2" fmla="*/ 1179361 h 1179405"/>
                <a:gd name="connsiteX3" fmla="*/ 658254 w 1248052"/>
                <a:gd name="connsiteY3" fmla="*/ 0 h 1179405"/>
                <a:gd name="connsiteX0" fmla="*/ 779874 w 1369672"/>
                <a:gd name="connsiteY0" fmla="*/ 0 h 1294662"/>
                <a:gd name="connsiteX1" fmla="*/ 1369672 w 1369672"/>
                <a:gd name="connsiteY1" fmla="*/ 630392 h 1294662"/>
                <a:gd name="connsiteX2" fmla="*/ 0 w 1369672"/>
                <a:gd name="connsiteY2" fmla="*/ 1294622 h 1294662"/>
                <a:gd name="connsiteX3" fmla="*/ 779874 w 1369672"/>
                <a:gd name="connsiteY3" fmla="*/ 0 h 1294662"/>
              </a:gdLst>
              <a:ahLst/>
              <a:cxnLst>
                <a:cxn ang="0">
                  <a:pos x="connsiteX0" y="connsiteY0"/>
                </a:cxn>
                <a:cxn ang="0">
                  <a:pos x="connsiteX1" y="connsiteY1"/>
                </a:cxn>
                <a:cxn ang="0">
                  <a:pos x="connsiteX2" y="connsiteY2"/>
                </a:cxn>
                <a:cxn ang="0">
                  <a:pos x="connsiteX3" y="connsiteY3"/>
                </a:cxn>
              </a:cxnLst>
              <a:rect l="l" t="t" r="r" b="b"/>
              <a:pathLst>
                <a:path w="1369672" h="1294662">
                  <a:moveTo>
                    <a:pt x="779874" y="0"/>
                  </a:moveTo>
                  <a:cubicBezTo>
                    <a:pt x="912518" y="99447"/>
                    <a:pt x="1113983" y="176609"/>
                    <a:pt x="1369672" y="630392"/>
                  </a:cubicBezTo>
                  <a:cubicBezTo>
                    <a:pt x="911606" y="860126"/>
                    <a:pt x="21016" y="1288571"/>
                    <a:pt x="0" y="1294622"/>
                  </a:cubicBezTo>
                  <a:cubicBezTo>
                    <a:pt x="18914" y="1303016"/>
                    <a:pt x="772178" y="-725"/>
                    <a:pt x="779874" y="0"/>
                  </a:cubicBezTo>
                  <a:close/>
                </a:path>
              </a:pathLst>
            </a:custGeom>
            <a:solidFill>
              <a:schemeClr val="accent3">
                <a:lumMod val="40000"/>
                <a:lumOff val="6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2" name="Partial Circle 56">
              <a:extLst>
                <a:ext uri="{FF2B5EF4-FFF2-40B4-BE49-F238E27FC236}">
                  <a16:creationId xmlns:a16="http://schemas.microsoft.com/office/drawing/2014/main" id="{73FCDA04-C2ED-3E67-8437-6AB9CA03201C}"/>
                </a:ext>
              </a:extLst>
            </p:cNvPr>
            <p:cNvSpPr/>
            <p:nvPr/>
          </p:nvSpPr>
          <p:spPr bwMode="auto">
            <a:xfrm>
              <a:off x="3879527" y="2681699"/>
              <a:ext cx="1382779" cy="1261620"/>
            </a:xfrm>
            <a:custGeom>
              <a:avLst/>
              <a:gdLst>
                <a:gd name="connsiteX0" fmla="*/ 2269842 w 2837552"/>
                <a:gd name="connsiteY0" fmla="*/ 283605 h 2837552"/>
                <a:gd name="connsiteX1" fmla="*/ 2607225 w 2837552"/>
                <a:gd name="connsiteY1" fmla="*/ 643846 h 2837552"/>
                <a:gd name="connsiteX2" fmla="*/ 1418776 w 2837552"/>
                <a:gd name="connsiteY2" fmla="*/ 1418776 h 2837552"/>
                <a:gd name="connsiteX3" fmla="*/ 2269842 w 2837552"/>
                <a:gd name="connsiteY3" fmla="*/ 283605 h 2837552"/>
                <a:gd name="connsiteX0" fmla="*/ 713769 w 1188449"/>
                <a:gd name="connsiteY0" fmla="*/ 0 h 1239206"/>
                <a:gd name="connsiteX1" fmla="*/ 1188449 w 1188449"/>
                <a:gd name="connsiteY1" fmla="*/ 464276 h 1239206"/>
                <a:gd name="connsiteX2" fmla="*/ 0 w 1188449"/>
                <a:gd name="connsiteY2" fmla="*/ 1239206 h 1239206"/>
                <a:gd name="connsiteX3" fmla="*/ 713769 w 1188449"/>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301424"/>
                <a:gd name="connsiteY0" fmla="*/ 0 h 1239206"/>
                <a:gd name="connsiteX1" fmla="*/ 1301424 w 1301424"/>
                <a:gd name="connsiteY1" fmla="*/ 640092 h 1239206"/>
                <a:gd name="connsiteX2" fmla="*/ 0 w 1301424"/>
                <a:gd name="connsiteY2" fmla="*/ 1239206 h 1239206"/>
                <a:gd name="connsiteX3" fmla="*/ 713769 w 1301424"/>
                <a:gd name="connsiteY3" fmla="*/ 0 h 1239206"/>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86544 w 1374199"/>
                <a:gd name="connsiteY0" fmla="*/ 0 h 1329294"/>
                <a:gd name="connsiteX1" fmla="*/ 1374199 w 1374199"/>
                <a:gd name="connsiteY1" fmla="*/ 640092 h 1329294"/>
                <a:gd name="connsiteX2" fmla="*/ 0 w 1374199"/>
                <a:gd name="connsiteY2" fmla="*/ 1329294 h 1329294"/>
                <a:gd name="connsiteX3" fmla="*/ 786544 w 1374199"/>
                <a:gd name="connsiteY3" fmla="*/ 0 h 1329294"/>
                <a:gd name="connsiteX0" fmla="*/ 829007 w 1416662"/>
                <a:gd name="connsiteY0" fmla="*/ 0 h 1304653"/>
                <a:gd name="connsiteX1" fmla="*/ 1416662 w 1416662"/>
                <a:gd name="connsiteY1" fmla="*/ 640092 h 1304653"/>
                <a:gd name="connsiteX2" fmla="*/ 0 w 1416662"/>
                <a:gd name="connsiteY2" fmla="*/ 1304653 h 1304653"/>
                <a:gd name="connsiteX3" fmla="*/ 829007 w 1416662"/>
                <a:gd name="connsiteY3" fmla="*/ 0 h 1304653"/>
                <a:gd name="connsiteX0" fmla="*/ 829007 w 1416662"/>
                <a:gd name="connsiteY0" fmla="*/ 0 h 1304653"/>
                <a:gd name="connsiteX1" fmla="*/ 1416662 w 1416662"/>
                <a:gd name="connsiteY1" fmla="*/ 640092 h 1304653"/>
                <a:gd name="connsiteX2" fmla="*/ 0 w 1416662"/>
                <a:gd name="connsiteY2" fmla="*/ 1304653 h 1304653"/>
                <a:gd name="connsiteX3" fmla="*/ 829007 w 1416662"/>
                <a:gd name="connsiteY3" fmla="*/ 0 h 1304653"/>
                <a:gd name="connsiteX0" fmla="*/ 829007 w 1416662"/>
                <a:gd name="connsiteY0" fmla="*/ 0 h 1304693"/>
                <a:gd name="connsiteX1" fmla="*/ 1416662 w 1416662"/>
                <a:gd name="connsiteY1" fmla="*/ 640092 h 1304693"/>
                <a:gd name="connsiteX2" fmla="*/ 0 w 1416662"/>
                <a:gd name="connsiteY2" fmla="*/ 1304653 h 1304693"/>
                <a:gd name="connsiteX3" fmla="*/ 829007 w 1416662"/>
                <a:gd name="connsiteY3" fmla="*/ 0 h 1304693"/>
                <a:gd name="connsiteX0" fmla="*/ 829007 w 1416662"/>
                <a:gd name="connsiteY0" fmla="*/ 0 h 1304693"/>
                <a:gd name="connsiteX1" fmla="*/ 1416662 w 1416662"/>
                <a:gd name="connsiteY1" fmla="*/ 640092 h 1304693"/>
                <a:gd name="connsiteX2" fmla="*/ 0 w 1416662"/>
                <a:gd name="connsiteY2" fmla="*/ 1304653 h 1304693"/>
                <a:gd name="connsiteX3" fmla="*/ 829007 w 1416662"/>
                <a:gd name="connsiteY3" fmla="*/ 0 h 1304693"/>
                <a:gd name="connsiteX0" fmla="*/ 880121 w 1467776"/>
                <a:gd name="connsiteY0" fmla="*/ 0 h 1277305"/>
                <a:gd name="connsiteX1" fmla="*/ 1467776 w 1467776"/>
                <a:gd name="connsiteY1" fmla="*/ 640092 h 1277305"/>
                <a:gd name="connsiteX2" fmla="*/ 0 w 1467776"/>
                <a:gd name="connsiteY2" fmla="*/ 1277265 h 1277305"/>
                <a:gd name="connsiteX3" fmla="*/ 880121 w 1467776"/>
                <a:gd name="connsiteY3" fmla="*/ 0 h 1277305"/>
                <a:gd name="connsiteX0" fmla="*/ 880121 w 1425955"/>
                <a:gd name="connsiteY0" fmla="*/ 0 h 1277305"/>
                <a:gd name="connsiteX1" fmla="*/ 1425955 w 1425955"/>
                <a:gd name="connsiteY1" fmla="*/ 617268 h 1277305"/>
                <a:gd name="connsiteX2" fmla="*/ 0 w 1425955"/>
                <a:gd name="connsiteY2" fmla="*/ 1277265 h 1277305"/>
                <a:gd name="connsiteX3" fmla="*/ 880121 w 1425955"/>
                <a:gd name="connsiteY3" fmla="*/ 0 h 1277305"/>
                <a:gd name="connsiteX0" fmla="*/ 880121 w 1425955"/>
                <a:gd name="connsiteY0" fmla="*/ 0 h 1277305"/>
                <a:gd name="connsiteX1" fmla="*/ 1425955 w 1425955"/>
                <a:gd name="connsiteY1" fmla="*/ 630963 h 1277305"/>
                <a:gd name="connsiteX2" fmla="*/ 0 w 1425955"/>
                <a:gd name="connsiteY2" fmla="*/ 1277265 h 1277305"/>
                <a:gd name="connsiteX3" fmla="*/ 880121 w 1425955"/>
                <a:gd name="connsiteY3" fmla="*/ 0 h 1277305"/>
                <a:gd name="connsiteX0" fmla="*/ 880121 w 1453836"/>
                <a:gd name="connsiteY0" fmla="*/ 0 h 1277305"/>
                <a:gd name="connsiteX1" fmla="*/ 1453836 w 1453836"/>
                <a:gd name="connsiteY1" fmla="*/ 617268 h 1277305"/>
                <a:gd name="connsiteX2" fmla="*/ 0 w 1453836"/>
                <a:gd name="connsiteY2" fmla="*/ 1277265 h 1277305"/>
                <a:gd name="connsiteX3" fmla="*/ 880121 w 1453836"/>
                <a:gd name="connsiteY3" fmla="*/ 0 h 1277305"/>
                <a:gd name="connsiteX0" fmla="*/ 880121 w 1453836"/>
                <a:gd name="connsiteY0" fmla="*/ 0 h 1277305"/>
                <a:gd name="connsiteX1" fmla="*/ 1453836 w 1453836"/>
                <a:gd name="connsiteY1" fmla="*/ 617268 h 1277305"/>
                <a:gd name="connsiteX2" fmla="*/ 0 w 1453836"/>
                <a:gd name="connsiteY2" fmla="*/ 1277265 h 1277305"/>
                <a:gd name="connsiteX3" fmla="*/ 880121 w 1453836"/>
                <a:gd name="connsiteY3" fmla="*/ 0 h 1277305"/>
                <a:gd name="connsiteX0" fmla="*/ 840269 w 1413984"/>
                <a:gd name="connsiteY0" fmla="*/ 0 h 1244179"/>
                <a:gd name="connsiteX1" fmla="*/ 1413984 w 1413984"/>
                <a:gd name="connsiteY1" fmla="*/ 617268 h 1244179"/>
                <a:gd name="connsiteX2" fmla="*/ 0 w 1413984"/>
                <a:gd name="connsiteY2" fmla="*/ 1244138 h 1244179"/>
                <a:gd name="connsiteX3" fmla="*/ 840269 w 1413984"/>
                <a:gd name="connsiteY3" fmla="*/ 0 h 1244179"/>
                <a:gd name="connsiteX0" fmla="*/ 840269 w 1391617"/>
                <a:gd name="connsiteY0" fmla="*/ 0 h 1244179"/>
                <a:gd name="connsiteX1" fmla="*/ 1391617 w 1391617"/>
                <a:gd name="connsiteY1" fmla="*/ 623546 h 1244179"/>
                <a:gd name="connsiteX2" fmla="*/ 0 w 1391617"/>
                <a:gd name="connsiteY2" fmla="*/ 1244138 h 1244179"/>
                <a:gd name="connsiteX3" fmla="*/ 840269 w 1391617"/>
                <a:gd name="connsiteY3" fmla="*/ 0 h 1244179"/>
                <a:gd name="connsiteX0" fmla="*/ 846660 w 1391617"/>
                <a:gd name="connsiteY0" fmla="*/ 0 h 1247318"/>
                <a:gd name="connsiteX1" fmla="*/ 1391617 w 1391617"/>
                <a:gd name="connsiteY1" fmla="*/ 626685 h 1247318"/>
                <a:gd name="connsiteX2" fmla="*/ 0 w 1391617"/>
                <a:gd name="connsiteY2" fmla="*/ 1247277 h 1247318"/>
                <a:gd name="connsiteX3" fmla="*/ 846660 w 1391617"/>
                <a:gd name="connsiteY3" fmla="*/ 0 h 1247318"/>
              </a:gdLst>
              <a:ahLst/>
              <a:cxnLst>
                <a:cxn ang="0">
                  <a:pos x="connsiteX0" y="connsiteY0"/>
                </a:cxn>
                <a:cxn ang="0">
                  <a:pos x="connsiteX1" y="connsiteY1"/>
                </a:cxn>
                <a:cxn ang="0">
                  <a:pos x="connsiteX2" y="connsiteY2"/>
                </a:cxn>
                <a:cxn ang="0">
                  <a:pos x="connsiteX3" y="connsiteY3"/>
                </a:cxn>
              </a:cxnLst>
              <a:rect l="l" t="t" r="r" b="b"/>
              <a:pathLst>
                <a:path w="1391617" h="1247318">
                  <a:moveTo>
                    <a:pt x="846660" y="0"/>
                  </a:moveTo>
                  <a:cubicBezTo>
                    <a:pt x="979304" y="99447"/>
                    <a:pt x="1164619" y="211522"/>
                    <a:pt x="1391617" y="626685"/>
                  </a:cubicBezTo>
                  <a:cubicBezTo>
                    <a:pt x="1379640" y="628175"/>
                    <a:pt x="21016" y="1241226"/>
                    <a:pt x="0" y="1247277"/>
                  </a:cubicBezTo>
                  <a:cubicBezTo>
                    <a:pt x="18914" y="1255671"/>
                    <a:pt x="838964" y="-725"/>
                    <a:pt x="846660" y="0"/>
                  </a:cubicBezTo>
                  <a:close/>
                </a:path>
              </a:pathLst>
            </a:custGeom>
            <a:solidFill>
              <a:schemeClr val="accent3">
                <a:lumMod val="60000"/>
                <a:lumOff val="4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4" name="Partial Circle 89">
              <a:extLst>
                <a:ext uri="{FF2B5EF4-FFF2-40B4-BE49-F238E27FC236}">
                  <a16:creationId xmlns:a16="http://schemas.microsoft.com/office/drawing/2014/main" id="{B0C17437-031F-C4F1-ADD4-82E21923CF91}"/>
                </a:ext>
              </a:extLst>
            </p:cNvPr>
            <p:cNvSpPr/>
            <p:nvPr/>
          </p:nvSpPr>
          <p:spPr bwMode="auto">
            <a:xfrm rot="9806262">
              <a:off x="4017435" y="3760075"/>
              <a:ext cx="1093974" cy="1057609"/>
            </a:xfrm>
            <a:custGeom>
              <a:avLst/>
              <a:gdLst>
                <a:gd name="connsiteX0" fmla="*/ 220810 w 3002264"/>
                <a:gd name="connsiteY0" fmla="*/ 717441 h 3002265"/>
                <a:gd name="connsiteX1" fmla="*/ 423720 w 3002264"/>
                <a:gd name="connsiteY1" fmla="*/ 455867 h 3002265"/>
                <a:gd name="connsiteX2" fmla="*/ 1501132 w 3002264"/>
                <a:gd name="connsiteY2" fmla="*/ 1501133 h 3002265"/>
                <a:gd name="connsiteX3" fmla="*/ 220810 w 3002264"/>
                <a:gd name="connsiteY3" fmla="*/ 717441 h 3002265"/>
                <a:gd name="connsiteX0" fmla="*/ 0 w 1188946"/>
                <a:gd name="connsiteY0" fmla="*/ 125249 h 1045266"/>
                <a:gd name="connsiteX1" fmla="*/ 111534 w 1188946"/>
                <a:gd name="connsiteY1" fmla="*/ 0 h 1045266"/>
                <a:gd name="connsiteX2" fmla="*/ 1188946 w 1188946"/>
                <a:gd name="connsiteY2" fmla="*/ 1045266 h 1045266"/>
                <a:gd name="connsiteX3" fmla="*/ 0 w 1188946"/>
                <a:gd name="connsiteY3" fmla="*/ 125249 h 1045266"/>
                <a:gd name="connsiteX0" fmla="*/ 0 w 1188946"/>
                <a:gd name="connsiteY0" fmla="*/ 125249 h 1045266"/>
                <a:gd name="connsiteX1" fmla="*/ 111534 w 1188946"/>
                <a:gd name="connsiteY1" fmla="*/ 0 h 1045266"/>
                <a:gd name="connsiteX2" fmla="*/ 1188946 w 1188946"/>
                <a:gd name="connsiteY2" fmla="*/ 1045266 h 1045266"/>
                <a:gd name="connsiteX3" fmla="*/ 0 w 1188946"/>
                <a:gd name="connsiteY3" fmla="*/ 125249 h 1045266"/>
                <a:gd name="connsiteX0" fmla="*/ 0 w 1188946"/>
                <a:gd name="connsiteY0" fmla="*/ 125249 h 1045279"/>
                <a:gd name="connsiteX1" fmla="*/ 111534 w 1188946"/>
                <a:gd name="connsiteY1" fmla="*/ 0 h 1045279"/>
                <a:gd name="connsiteX2" fmla="*/ 1188946 w 1188946"/>
                <a:gd name="connsiteY2" fmla="*/ 1045266 h 1045279"/>
                <a:gd name="connsiteX3" fmla="*/ 0 w 1188946"/>
                <a:gd name="connsiteY3" fmla="*/ 125249 h 1045279"/>
                <a:gd name="connsiteX0" fmla="*/ 0 w 1188946"/>
                <a:gd name="connsiteY0" fmla="*/ 125249 h 1045326"/>
                <a:gd name="connsiteX1" fmla="*/ 111534 w 1188946"/>
                <a:gd name="connsiteY1" fmla="*/ 0 h 1045326"/>
                <a:gd name="connsiteX2" fmla="*/ 1188946 w 1188946"/>
                <a:gd name="connsiteY2" fmla="*/ 1045266 h 1045326"/>
                <a:gd name="connsiteX3" fmla="*/ 0 w 1188946"/>
                <a:gd name="connsiteY3" fmla="*/ 125249 h 1045326"/>
                <a:gd name="connsiteX0" fmla="*/ 0 w 1133349"/>
                <a:gd name="connsiteY0" fmla="*/ 125249 h 988164"/>
                <a:gd name="connsiteX1" fmla="*/ 111534 w 1133349"/>
                <a:gd name="connsiteY1" fmla="*/ 0 h 988164"/>
                <a:gd name="connsiteX2" fmla="*/ 1133349 w 1133349"/>
                <a:gd name="connsiteY2" fmla="*/ 988099 h 988164"/>
                <a:gd name="connsiteX3" fmla="*/ 0 w 1133349"/>
                <a:gd name="connsiteY3" fmla="*/ 125249 h 988164"/>
                <a:gd name="connsiteX0" fmla="*/ 0 w 1158259"/>
                <a:gd name="connsiteY0" fmla="*/ 125249 h 1035126"/>
                <a:gd name="connsiteX1" fmla="*/ 111534 w 1158259"/>
                <a:gd name="connsiteY1" fmla="*/ 0 h 1035126"/>
                <a:gd name="connsiteX2" fmla="*/ 1158259 w 1158259"/>
                <a:gd name="connsiteY2" fmla="*/ 1035065 h 1035126"/>
                <a:gd name="connsiteX3" fmla="*/ 0 w 1158259"/>
                <a:gd name="connsiteY3" fmla="*/ 125249 h 1035126"/>
                <a:gd name="connsiteX0" fmla="*/ 0 w 1160735"/>
                <a:gd name="connsiteY0" fmla="*/ 125249 h 1019371"/>
                <a:gd name="connsiteX1" fmla="*/ 111534 w 1160735"/>
                <a:gd name="connsiteY1" fmla="*/ 0 h 1019371"/>
                <a:gd name="connsiteX2" fmla="*/ 1160735 w 1160735"/>
                <a:gd name="connsiteY2" fmla="*/ 1019309 h 1019371"/>
                <a:gd name="connsiteX3" fmla="*/ 0 w 1160735"/>
                <a:gd name="connsiteY3" fmla="*/ 125249 h 1019371"/>
                <a:gd name="connsiteX0" fmla="*/ 0 w 1160735"/>
                <a:gd name="connsiteY0" fmla="*/ 125249 h 1019371"/>
                <a:gd name="connsiteX1" fmla="*/ 111534 w 1160735"/>
                <a:gd name="connsiteY1" fmla="*/ 0 h 1019371"/>
                <a:gd name="connsiteX2" fmla="*/ 1160735 w 1160735"/>
                <a:gd name="connsiteY2" fmla="*/ 1019309 h 1019371"/>
                <a:gd name="connsiteX3" fmla="*/ 0 w 1160735"/>
                <a:gd name="connsiteY3" fmla="*/ 125249 h 1019371"/>
                <a:gd name="connsiteX0" fmla="*/ 0 w 761767"/>
                <a:gd name="connsiteY0" fmla="*/ 125249 h 1537866"/>
                <a:gd name="connsiteX1" fmla="*/ 111534 w 761767"/>
                <a:gd name="connsiteY1" fmla="*/ 0 h 1537866"/>
                <a:gd name="connsiteX2" fmla="*/ 761767 w 761767"/>
                <a:gd name="connsiteY2" fmla="*/ 1537831 h 1537866"/>
                <a:gd name="connsiteX3" fmla="*/ 0 w 761767"/>
                <a:gd name="connsiteY3" fmla="*/ 125249 h 1537866"/>
                <a:gd name="connsiteX0" fmla="*/ 0 w 761767"/>
                <a:gd name="connsiteY0" fmla="*/ 125282 h 1537891"/>
                <a:gd name="connsiteX1" fmla="*/ 111534 w 761767"/>
                <a:gd name="connsiteY1" fmla="*/ 33 h 1537891"/>
                <a:gd name="connsiteX2" fmla="*/ 761767 w 761767"/>
                <a:gd name="connsiteY2" fmla="*/ 1537864 h 1537891"/>
                <a:gd name="connsiteX3" fmla="*/ 0 w 761767"/>
                <a:gd name="connsiteY3" fmla="*/ 125282 h 1537891"/>
                <a:gd name="connsiteX0" fmla="*/ 0 w 1160736"/>
                <a:gd name="connsiteY0" fmla="*/ 125299 h 1019401"/>
                <a:gd name="connsiteX1" fmla="*/ 111534 w 1160736"/>
                <a:gd name="connsiteY1" fmla="*/ 50 h 1019401"/>
                <a:gd name="connsiteX2" fmla="*/ 1160736 w 1160736"/>
                <a:gd name="connsiteY2" fmla="*/ 1019360 h 1019401"/>
                <a:gd name="connsiteX3" fmla="*/ 0 w 1160736"/>
                <a:gd name="connsiteY3" fmla="*/ 125299 h 1019401"/>
                <a:gd name="connsiteX0" fmla="*/ 0 w 1166813"/>
                <a:gd name="connsiteY0" fmla="*/ 129725 h 1019401"/>
                <a:gd name="connsiteX1" fmla="*/ 117611 w 1166813"/>
                <a:gd name="connsiteY1" fmla="*/ 50 h 1019401"/>
                <a:gd name="connsiteX2" fmla="*/ 1166813 w 1166813"/>
                <a:gd name="connsiteY2" fmla="*/ 1019360 h 1019401"/>
                <a:gd name="connsiteX3" fmla="*/ 0 w 1166813"/>
                <a:gd name="connsiteY3" fmla="*/ 129725 h 1019401"/>
                <a:gd name="connsiteX0" fmla="*/ 0 w 1166813"/>
                <a:gd name="connsiteY0" fmla="*/ 137452 h 1027127"/>
                <a:gd name="connsiteX1" fmla="*/ 102680 w 1166813"/>
                <a:gd name="connsiteY1" fmla="*/ 50 h 1027127"/>
                <a:gd name="connsiteX2" fmla="*/ 1166813 w 1166813"/>
                <a:gd name="connsiteY2" fmla="*/ 1027087 h 1027127"/>
                <a:gd name="connsiteX3" fmla="*/ 0 w 1166813"/>
                <a:gd name="connsiteY3" fmla="*/ 137452 h 1027127"/>
                <a:gd name="connsiteX0" fmla="*/ 0 w 1166813"/>
                <a:gd name="connsiteY0" fmla="*/ 137452 h 1027127"/>
                <a:gd name="connsiteX1" fmla="*/ 102680 w 1166813"/>
                <a:gd name="connsiteY1" fmla="*/ 50 h 1027127"/>
                <a:gd name="connsiteX2" fmla="*/ 1166813 w 1166813"/>
                <a:gd name="connsiteY2" fmla="*/ 1027087 h 1027127"/>
                <a:gd name="connsiteX3" fmla="*/ 0 w 1166813"/>
                <a:gd name="connsiteY3" fmla="*/ 137452 h 1027127"/>
                <a:gd name="connsiteX0" fmla="*/ 0 w 1168472"/>
                <a:gd name="connsiteY0" fmla="*/ 127550 h 1027127"/>
                <a:gd name="connsiteX1" fmla="*/ 104339 w 1168472"/>
                <a:gd name="connsiteY1" fmla="*/ 50 h 1027127"/>
                <a:gd name="connsiteX2" fmla="*/ 1168472 w 1168472"/>
                <a:gd name="connsiteY2" fmla="*/ 1027087 h 1027127"/>
                <a:gd name="connsiteX3" fmla="*/ 0 w 1168472"/>
                <a:gd name="connsiteY3" fmla="*/ 127550 h 1027127"/>
                <a:gd name="connsiteX0" fmla="*/ 0 w 1168472"/>
                <a:gd name="connsiteY0" fmla="*/ 127550 h 1027127"/>
                <a:gd name="connsiteX1" fmla="*/ 104339 w 1168472"/>
                <a:gd name="connsiteY1" fmla="*/ 50 h 1027127"/>
                <a:gd name="connsiteX2" fmla="*/ 1168472 w 1168472"/>
                <a:gd name="connsiteY2" fmla="*/ 1027087 h 1027127"/>
                <a:gd name="connsiteX3" fmla="*/ 0 w 1168472"/>
                <a:gd name="connsiteY3" fmla="*/ 127550 h 1027127"/>
                <a:gd name="connsiteX0" fmla="*/ 0 w 1183842"/>
                <a:gd name="connsiteY0" fmla="*/ 127550 h 1052038"/>
                <a:gd name="connsiteX1" fmla="*/ 104339 w 1183842"/>
                <a:gd name="connsiteY1" fmla="*/ 50 h 1052038"/>
                <a:gd name="connsiteX2" fmla="*/ 1183842 w 1183842"/>
                <a:gd name="connsiteY2" fmla="*/ 1051999 h 1052038"/>
                <a:gd name="connsiteX3" fmla="*/ 0 w 1183842"/>
                <a:gd name="connsiteY3" fmla="*/ 127550 h 1052038"/>
                <a:gd name="connsiteX0" fmla="*/ 3380 w 1106049"/>
                <a:gd name="connsiteY0" fmla="*/ 24811 h 1063126"/>
                <a:gd name="connsiteX1" fmla="*/ 26546 w 1106049"/>
                <a:gd name="connsiteY1" fmla="*/ 11138 h 1063126"/>
                <a:gd name="connsiteX2" fmla="*/ 1106049 w 1106049"/>
                <a:gd name="connsiteY2" fmla="*/ 1063087 h 1063126"/>
                <a:gd name="connsiteX3" fmla="*/ 3380 w 1106049"/>
                <a:gd name="connsiteY3" fmla="*/ 24811 h 1063126"/>
                <a:gd name="connsiteX0" fmla="*/ 3380 w 1158768"/>
                <a:gd name="connsiteY0" fmla="*/ 24811 h 1108615"/>
                <a:gd name="connsiteX1" fmla="*/ 26546 w 1158768"/>
                <a:gd name="connsiteY1" fmla="*/ 11138 h 1108615"/>
                <a:gd name="connsiteX2" fmla="*/ 1158768 w 1158768"/>
                <a:gd name="connsiteY2" fmla="*/ 1108577 h 1108615"/>
                <a:gd name="connsiteX3" fmla="*/ 3380 w 1158768"/>
                <a:gd name="connsiteY3" fmla="*/ 24811 h 1108615"/>
                <a:gd name="connsiteX0" fmla="*/ 3380 w 1158849"/>
                <a:gd name="connsiteY0" fmla="*/ 24811 h 1108588"/>
                <a:gd name="connsiteX1" fmla="*/ 26546 w 1158849"/>
                <a:gd name="connsiteY1" fmla="*/ 11138 h 1108588"/>
                <a:gd name="connsiteX2" fmla="*/ 1158768 w 1158849"/>
                <a:gd name="connsiteY2" fmla="*/ 1108577 h 1108588"/>
                <a:gd name="connsiteX3" fmla="*/ 3380 w 1158849"/>
                <a:gd name="connsiteY3" fmla="*/ 24811 h 1108588"/>
                <a:gd name="connsiteX0" fmla="*/ 3380 w 1091484"/>
                <a:gd name="connsiteY0" fmla="*/ 24811 h 1168050"/>
                <a:gd name="connsiteX1" fmla="*/ 26546 w 1091484"/>
                <a:gd name="connsiteY1" fmla="*/ 11138 h 1168050"/>
                <a:gd name="connsiteX2" fmla="*/ 1091398 w 1091484"/>
                <a:gd name="connsiteY2" fmla="*/ 1168040 h 1168050"/>
                <a:gd name="connsiteX3" fmla="*/ 3380 w 1091484"/>
                <a:gd name="connsiteY3" fmla="*/ 24811 h 1168050"/>
                <a:gd name="connsiteX0" fmla="*/ 3380 w 1145196"/>
                <a:gd name="connsiteY0" fmla="*/ 24811 h 1121090"/>
                <a:gd name="connsiteX1" fmla="*/ 26546 w 1145196"/>
                <a:gd name="connsiteY1" fmla="*/ 11138 h 1121090"/>
                <a:gd name="connsiteX2" fmla="*/ 1145114 w 1145196"/>
                <a:gd name="connsiteY2" fmla="*/ 1121079 h 1121090"/>
                <a:gd name="connsiteX3" fmla="*/ 3380 w 1145196"/>
                <a:gd name="connsiteY3" fmla="*/ 24811 h 1121090"/>
                <a:gd name="connsiteX0" fmla="*/ 0 w 1141820"/>
                <a:gd name="connsiteY0" fmla="*/ 129536 h 1225815"/>
                <a:gd name="connsiteX1" fmla="*/ 74874 w 1141820"/>
                <a:gd name="connsiteY1" fmla="*/ 42 h 1225815"/>
                <a:gd name="connsiteX2" fmla="*/ 1141734 w 1141820"/>
                <a:gd name="connsiteY2" fmla="*/ 1225804 h 1225815"/>
                <a:gd name="connsiteX3" fmla="*/ 0 w 1141820"/>
                <a:gd name="connsiteY3" fmla="*/ 129536 h 1225815"/>
                <a:gd name="connsiteX0" fmla="*/ 0 w 1141820"/>
                <a:gd name="connsiteY0" fmla="*/ 129684 h 1225963"/>
                <a:gd name="connsiteX1" fmla="*/ 74874 w 1141820"/>
                <a:gd name="connsiteY1" fmla="*/ 190 h 1225963"/>
                <a:gd name="connsiteX2" fmla="*/ 1141734 w 1141820"/>
                <a:gd name="connsiteY2" fmla="*/ 1225952 h 1225963"/>
                <a:gd name="connsiteX3" fmla="*/ 0 w 1141820"/>
                <a:gd name="connsiteY3" fmla="*/ 129684 h 1225963"/>
                <a:gd name="connsiteX0" fmla="*/ 0 w 1141817"/>
                <a:gd name="connsiteY0" fmla="*/ 38950 h 1135229"/>
                <a:gd name="connsiteX1" fmla="*/ 39026 w 1141817"/>
                <a:gd name="connsiteY1" fmla="*/ 29994 h 1135229"/>
                <a:gd name="connsiteX2" fmla="*/ 1141734 w 1141817"/>
                <a:gd name="connsiteY2" fmla="*/ 1135218 h 1135229"/>
                <a:gd name="connsiteX3" fmla="*/ 0 w 1141817"/>
                <a:gd name="connsiteY3" fmla="*/ 38950 h 1135229"/>
                <a:gd name="connsiteX0" fmla="*/ 0 w 1328390"/>
                <a:gd name="connsiteY0" fmla="*/ 195242 h 1105326"/>
                <a:gd name="connsiteX1" fmla="*/ 225599 w 1328390"/>
                <a:gd name="connsiteY1" fmla="*/ 89 h 1105326"/>
                <a:gd name="connsiteX2" fmla="*/ 1328307 w 1328390"/>
                <a:gd name="connsiteY2" fmla="*/ 1105313 h 1105326"/>
                <a:gd name="connsiteX3" fmla="*/ 0 w 1328390"/>
                <a:gd name="connsiteY3" fmla="*/ 195242 h 1105326"/>
                <a:gd name="connsiteX0" fmla="*/ 14 w 1328404"/>
                <a:gd name="connsiteY0" fmla="*/ 195206 h 1105290"/>
                <a:gd name="connsiteX1" fmla="*/ 225613 w 1328404"/>
                <a:gd name="connsiteY1" fmla="*/ 53 h 1105290"/>
                <a:gd name="connsiteX2" fmla="*/ 1328321 w 1328404"/>
                <a:gd name="connsiteY2" fmla="*/ 1105277 h 1105290"/>
                <a:gd name="connsiteX3" fmla="*/ 14 w 1328404"/>
                <a:gd name="connsiteY3" fmla="*/ 195206 h 1105290"/>
                <a:gd name="connsiteX0" fmla="*/ 79 w 1139325"/>
                <a:gd name="connsiteY0" fmla="*/ 23830 h 1105535"/>
                <a:gd name="connsiteX1" fmla="*/ 36534 w 1139325"/>
                <a:gd name="connsiteY1" fmla="*/ 300 h 1105535"/>
                <a:gd name="connsiteX2" fmla="*/ 1139242 w 1139325"/>
                <a:gd name="connsiteY2" fmla="*/ 1105524 h 1105535"/>
                <a:gd name="connsiteX3" fmla="*/ 79 w 1139325"/>
                <a:gd name="connsiteY3" fmla="*/ 23830 h 1105535"/>
                <a:gd name="connsiteX0" fmla="*/ 79 w 1139325"/>
                <a:gd name="connsiteY0" fmla="*/ 23830 h 1105535"/>
                <a:gd name="connsiteX1" fmla="*/ 36534 w 1139325"/>
                <a:gd name="connsiteY1" fmla="*/ 300 h 1105535"/>
                <a:gd name="connsiteX2" fmla="*/ 1139242 w 1139325"/>
                <a:gd name="connsiteY2" fmla="*/ 1105524 h 1105535"/>
                <a:gd name="connsiteX3" fmla="*/ 79 w 1139325"/>
                <a:gd name="connsiteY3" fmla="*/ 23830 h 1105535"/>
                <a:gd name="connsiteX0" fmla="*/ 79 w 188854"/>
                <a:gd name="connsiteY0" fmla="*/ 23830 h 170252"/>
                <a:gd name="connsiteX1" fmla="*/ 36534 w 188854"/>
                <a:gd name="connsiteY1" fmla="*/ 300 h 170252"/>
                <a:gd name="connsiteX2" fmla="*/ 188285 w 188854"/>
                <a:gd name="connsiteY2" fmla="*/ 170171 h 170252"/>
                <a:gd name="connsiteX3" fmla="*/ 79 w 188854"/>
                <a:gd name="connsiteY3" fmla="*/ 23830 h 170252"/>
                <a:gd name="connsiteX0" fmla="*/ 79 w 1140272"/>
                <a:gd name="connsiteY0" fmla="*/ 23830 h 1102363"/>
                <a:gd name="connsiteX1" fmla="*/ 36534 w 1140272"/>
                <a:gd name="connsiteY1" fmla="*/ 300 h 1102363"/>
                <a:gd name="connsiteX2" fmla="*/ 1140189 w 1140272"/>
                <a:gd name="connsiteY2" fmla="*/ 1102352 h 1102363"/>
                <a:gd name="connsiteX3" fmla="*/ 79 w 1140272"/>
                <a:gd name="connsiteY3" fmla="*/ 23830 h 1102363"/>
              </a:gdLst>
              <a:ahLst/>
              <a:cxnLst>
                <a:cxn ang="0">
                  <a:pos x="connsiteX0" y="connsiteY0"/>
                </a:cxn>
                <a:cxn ang="0">
                  <a:pos x="connsiteX1" y="connsiteY1"/>
                </a:cxn>
                <a:cxn ang="0">
                  <a:pos x="connsiteX2" y="connsiteY2"/>
                </a:cxn>
                <a:cxn ang="0">
                  <a:pos x="connsiteX3" y="connsiteY3"/>
                </a:cxn>
              </a:cxnLst>
              <a:rect l="l" t="t" r="r" b="b"/>
              <a:pathLst>
                <a:path w="1140272" h="1102363">
                  <a:moveTo>
                    <a:pt x="79" y="23830"/>
                  </a:moveTo>
                  <a:cubicBezTo>
                    <a:pt x="-2040" y="30012"/>
                    <a:pt x="39457" y="-3497"/>
                    <a:pt x="36534" y="300"/>
                  </a:cubicBezTo>
                  <a:cubicBezTo>
                    <a:pt x="42734" y="-8088"/>
                    <a:pt x="1151343" y="1094356"/>
                    <a:pt x="1140189" y="1102352"/>
                  </a:cubicBezTo>
                  <a:cubicBezTo>
                    <a:pt x="1134548" y="1106396"/>
                    <a:pt x="10147" y="25860"/>
                    <a:pt x="79" y="23830"/>
                  </a:cubicBezTo>
                  <a:close/>
                </a:path>
              </a:pathLst>
            </a:custGeom>
            <a:solidFill>
              <a:schemeClr val="accent2">
                <a:lumMod val="50000"/>
              </a:schemeClr>
            </a:solidFill>
            <a:ln w="9525">
              <a:no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5" name="Partial Circle 56">
              <a:extLst>
                <a:ext uri="{FF2B5EF4-FFF2-40B4-BE49-F238E27FC236}">
                  <a16:creationId xmlns:a16="http://schemas.microsoft.com/office/drawing/2014/main" id="{2C61DA57-9180-41A9-7AE9-AA81D28960CE}"/>
                </a:ext>
              </a:extLst>
            </p:cNvPr>
            <p:cNvSpPr/>
            <p:nvPr/>
          </p:nvSpPr>
          <p:spPr bwMode="auto">
            <a:xfrm rot="2456623">
              <a:off x="4159543" y="3199227"/>
              <a:ext cx="1397839" cy="1363713"/>
            </a:xfrm>
            <a:custGeom>
              <a:avLst/>
              <a:gdLst>
                <a:gd name="connsiteX0" fmla="*/ 2269842 w 2837552"/>
                <a:gd name="connsiteY0" fmla="*/ 283605 h 2837552"/>
                <a:gd name="connsiteX1" fmla="*/ 2607225 w 2837552"/>
                <a:gd name="connsiteY1" fmla="*/ 643846 h 2837552"/>
                <a:gd name="connsiteX2" fmla="*/ 1418776 w 2837552"/>
                <a:gd name="connsiteY2" fmla="*/ 1418776 h 2837552"/>
                <a:gd name="connsiteX3" fmla="*/ 2269842 w 2837552"/>
                <a:gd name="connsiteY3" fmla="*/ 283605 h 2837552"/>
                <a:gd name="connsiteX0" fmla="*/ 713769 w 1188449"/>
                <a:gd name="connsiteY0" fmla="*/ 0 h 1239206"/>
                <a:gd name="connsiteX1" fmla="*/ 1188449 w 1188449"/>
                <a:gd name="connsiteY1" fmla="*/ 464276 h 1239206"/>
                <a:gd name="connsiteX2" fmla="*/ 0 w 1188449"/>
                <a:gd name="connsiteY2" fmla="*/ 1239206 h 1239206"/>
                <a:gd name="connsiteX3" fmla="*/ 713769 w 1188449"/>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301424"/>
                <a:gd name="connsiteY0" fmla="*/ 0 h 1239206"/>
                <a:gd name="connsiteX1" fmla="*/ 1301424 w 1301424"/>
                <a:gd name="connsiteY1" fmla="*/ 640092 h 1239206"/>
                <a:gd name="connsiteX2" fmla="*/ 0 w 1301424"/>
                <a:gd name="connsiteY2" fmla="*/ 1239206 h 1239206"/>
                <a:gd name="connsiteX3" fmla="*/ 713769 w 1301424"/>
                <a:gd name="connsiteY3" fmla="*/ 0 h 1239206"/>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86544 w 1374199"/>
                <a:gd name="connsiteY0" fmla="*/ 0 h 1329294"/>
                <a:gd name="connsiteX1" fmla="*/ 1374199 w 1374199"/>
                <a:gd name="connsiteY1" fmla="*/ 640092 h 1329294"/>
                <a:gd name="connsiteX2" fmla="*/ 0 w 1374199"/>
                <a:gd name="connsiteY2" fmla="*/ 1329294 h 1329294"/>
                <a:gd name="connsiteX3" fmla="*/ 786544 w 1374199"/>
                <a:gd name="connsiteY3" fmla="*/ 0 h 1329294"/>
                <a:gd name="connsiteX0" fmla="*/ 812394 w 1400049"/>
                <a:gd name="connsiteY0" fmla="*/ 0 h 1356683"/>
                <a:gd name="connsiteX1" fmla="*/ 1400049 w 1400049"/>
                <a:gd name="connsiteY1" fmla="*/ 640092 h 1356683"/>
                <a:gd name="connsiteX2" fmla="*/ 0 w 1400049"/>
                <a:gd name="connsiteY2" fmla="*/ 1356683 h 1356683"/>
                <a:gd name="connsiteX3" fmla="*/ 812394 w 1400049"/>
                <a:gd name="connsiteY3" fmla="*/ 0 h 1356683"/>
                <a:gd name="connsiteX0" fmla="*/ 659795 w 1400049"/>
                <a:gd name="connsiteY0" fmla="*/ 0 h 1452514"/>
                <a:gd name="connsiteX1" fmla="*/ 1400049 w 1400049"/>
                <a:gd name="connsiteY1" fmla="*/ 735923 h 1452514"/>
                <a:gd name="connsiteX2" fmla="*/ 0 w 1400049"/>
                <a:gd name="connsiteY2" fmla="*/ 1452514 h 1452514"/>
                <a:gd name="connsiteX3" fmla="*/ 659795 w 1400049"/>
                <a:gd name="connsiteY3" fmla="*/ 0 h 1452514"/>
                <a:gd name="connsiteX0" fmla="*/ 659795 w 1467520"/>
                <a:gd name="connsiteY0" fmla="*/ 0 h 1452514"/>
                <a:gd name="connsiteX1" fmla="*/ 1467520 w 1467520"/>
                <a:gd name="connsiteY1" fmla="*/ 870879 h 1452514"/>
                <a:gd name="connsiteX2" fmla="*/ 0 w 1467520"/>
                <a:gd name="connsiteY2" fmla="*/ 1452514 h 1452514"/>
                <a:gd name="connsiteX3" fmla="*/ 659795 w 1467520"/>
                <a:gd name="connsiteY3" fmla="*/ 0 h 1452514"/>
                <a:gd name="connsiteX0" fmla="*/ 659795 w 1467520"/>
                <a:gd name="connsiteY0" fmla="*/ 0 h 1452514"/>
                <a:gd name="connsiteX1" fmla="*/ 1467520 w 1467520"/>
                <a:gd name="connsiteY1" fmla="*/ 870879 h 1452514"/>
                <a:gd name="connsiteX2" fmla="*/ 0 w 1467520"/>
                <a:gd name="connsiteY2" fmla="*/ 1452514 h 1452514"/>
                <a:gd name="connsiteX3" fmla="*/ 659795 w 1467520"/>
                <a:gd name="connsiteY3" fmla="*/ 0 h 1452514"/>
                <a:gd name="connsiteX0" fmla="*/ 659795 w 1467520"/>
                <a:gd name="connsiteY0" fmla="*/ 0 h 1452514"/>
                <a:gd name="connsiteX1" fmla="*/ 1467520 w 1467520"/>
                <a:gd name="connsiteY1" fmla="*/ 870879 h 1452514"/>
                <a:gd name="connsiteX2" fmla="*/ 0 w 1467520"/>
                <a:gd name="connsiteY2" fmla="*/ 1452514 h 1452514"/>
                <a:gd name="connsiteX3" fmla="*/ 659795 w 1467520"/>
                <a:gd name="connsiteY3" fmla="*/ 0 h 1452514"/>
                <a:gd name="connsiteX0" fmla="*/ 658669 w 1467520"/>
                <a:gd name="connsiteY0" fmla="*/ 1 h 1436655"/>
                <a:gd name="connsiteX1" fmla="*/ 1467520 w 1467520"/>
                <a:gd name="connsiteY1" fmla="*/ 855020 h 1436655"/>
                <a:gd name="connsiteX2" fmla="*/ 0 w 1467520"/>
                <a:gd name="connsiteY2" fmla="*/ 1436655 h 1436655"/>
                <a:gd name="connsiteX3" fmla="*/ 658669 w 1467520"/>
                <a:gd name="connsiteY3" fmla="*/ 1 h 1436655"/>
                <a:gd name="connsiteX0" fmla="*/ 658669 w 1467520"/>
                <a:gd name="connsiteY0" fmla="*/ 1 h 1436655"/>
                <a:gd name="connsiteX1" fmla="*/ 1467520 w 1467520"/>
                <a:gd name="connsiteY1" fmla="*/ 855020 h 1436655"/>
                <a:gd name="connsiteX2" fmla="*/ 0 w 1467520"/>
                <a:gd name="connsiteY2" fmla="*/ 1436655 h 1436655"/>
                <a:gd name="connsiteX3" fmla="*/ 658669 w 1467520"/>
                <a:gd name="connsiteY3" fmla="*/ 1 h 1436655"/>
                <a:gd name="connsiteX0" fmla="*/ 658669 w 1467520"/>
                <a:gd name="connsiteY0" fmla="*/ 1 h 1436655"/>
                <a:gd name="connsiteX1" fmla="*/ 1467520 w 1467520"/>
                <a:gd name="connsiteY1" fmla="*/ 855020 h 1436655"/>
                <a:gd name="connsiteX2" fmla="*/ 0 w 1467520"/>
                <a:gd name="connsiteY2" fmla="*/ 1436655 h 1436655"/>
                <a:gd name="connsiteX3" fmla="*/ 658669 w 1467520"/>
                <a:gd name="connsiteY3" fmla="*/ 1 h 1436655"/>
                <a:gd name="connsiteX0" fmla="*/ 658669 w 1467562"/>
                <a:gd name="connsiteY0" fmla="*/ 1 h 1436655"/>
                <a:gd name="connsiteX1" fmla="*/ 1467520 w 1467562"/>
                <a:gd name="connsiteY1" fmla="*/ 855020 h 1436655"/>
                <a:gd name="connsiteX2" fmla="*/ 0 w 1467562"/>
                <a:gd name="connsiteY2" fmla="*/ 1436655 h 1436655"/>
                <a:gd name="connsiteX3" fmla="*/ 658669 w 1467562"/>
                <a:gd name="connsiteY3" fmla="*/ 1 h 1436655"/>
                <a:gd name="connsiteX0" fmla="*/ 658669 w 1467562"/>
                <a:gd name="connsiteY0" fmla="*/ 1 h 1436668"/>
                <a:gd name="connsiteX1" fmla="*/ 1467520 w 1467562"/>
                <a:gd name="connsiteY1" fmla="*/ 855020 h 1436668"/>
                <a:gd name="connsiteX2" fmla="*/ 0 w 1467562"/>
                <a:gd name="connsiteY2" fmla="*/ 1436655 h 1436668"/>
                <a:gd name="connsiteX3" fmla="*/ 658669 w 1467562"/>
                <a:gd name="connsiteY3" fmla="*/ 1 h 1436668"/>
                <a:gd name="connsiteX0" fmla="*/ 658669 w 1467549"/>
                <a:gd name="connsiteY0" fmla="*/ 1 h 1436821"/>
                <a:gd name="connsiteX1" fmla="*/ 1467520 w 1467549"/>
                <a:gd name="connsiteY1" fmla="*/ 855020 h 1436821"/>
                <a:gd name="connsiteX2" fmla="*/ 0 w 1467549"/>
                <a:gd name="connsiteY2" fmla="*/ 1436655 h 1436821"/>
                <a:gd name="connsiteX3" fmla="*/ 658669 w 1467549"/>
                <a:gd name="connsiteY3" fmla="*/ 1 h 1436821"/>
                <a:gd name="connsiteX0" fmla="*/ 675279 w 1484158"/>
                <a:gd name="connsiteY0" fmla="*/ 1 h 1446266"/>
                <a:gd name="connsiteX1" fmla="*/ 1484130 w 1484158"/>
                <a:gd name="connsiteY1" fmla="*/ 855020 h 1446266"/>
                <a:gd name="connsiteX2" fmla="*/ 0 w 1484158"/>
                <a:gd name="connsiteY2" fmla="*/ 1446103 h 1446266"/>
                <a:gd name="connsiteX3" fmla="*/ 675279 w 1484158"/>
                <a:gd name="connsiteY3" fmla="*/ 1 h 1446266"/>
                <a:gd name="connsiteX0" fmla="*/ 675279 w 1456993"/>
                <a:gd name="connsiteY0" fmla="*/ 1 h 1446271"/>
                <a:gd name="connsiteX1" fmla="*/ 1456964 w 1456993"/>
                <a:gd name="connsiteY1" fmla="*/ 874206 h 1446271"/>
                <a:gd name="connsiteX2" fmla="*/ 0 w 1456993"/>
                <a:gd name="connsiteY2" fmla="*/ 1446103 h 1446271"/>
                <a:gd name="connsiteX3" fmla="*/ 675279 w 1456993"/>
                <a:gd name="connsiteY3" fmla="*/ 1 h 1446271"/>
                <a:gd name="connsiteX0" fmla="*/ 658957 w 1456993"/>
                <a:gd name="connsiteY0" fmla="*/ 1 h 1414586"/>
                <a:gd name="connsiteX1" fmla="*/ 1456964 w 1456993"/>
                <a:gd name="connsiteY1" fmla="*/ 842521 h 1414586"/>
                <a:gd name="connsiteX2" fmla="*/ 0 w 1456993"/>
                <a:gd name="connsiteY2" fmla="*/ 1414418 h 1414586"/>
                <a:gd name="connsiteX3" fmla="*/ 658957 w 1456993"/>
                <a:gd name="connsiteY3" fmla="*/ 1 h 1414586"/>
                <a:gd name="connsiteX0" fmla="*/ 658957 w 1456993"/>
                <a:gd name="connsiteY0" fmla="*/ 1 h 1414586"/>
                <a:gd name="connsiteX1" fmla="*/ 1456964 w 1456993"/>
                <a:gd name="connsiteY1" fmla="*/ 842521 h 1414586"/>
                <a:gd name="connsiteX2" fmla="*/ 0 w 1456993"/>
                <a:gd name="connsiteY2" fmla="*/ 1414418 h 1414586"/>
                <a:gd name="connsiteX3" fmla="*/ 658957 w 1456993"/>
                <a:gd name="connsiteY3" fmla="*/ 1 h 1414586"/>
                <a:gd name="connsiteX0" fmla="*/ 658957 w 1456993"/>
                <a:gd name="connsiteY0" fmla="*/ 1 h 1414586"/>
                <a:gd name="connsiteX1" fmla="*/ 1456964 w 1456993"/>
                <a:gd name="connsiteY1" fmla="*/ 842521 h 1414586"/>
                <a:gd name="connsiteX2" fmla="*/ 0 w 1456993"/>
                <a:gd name="connsiteY2" fmla="*/ 1414418 h 1414586"/>
                <a:gd name="connsiteX3" fmla="*/ 658957 w 1456993"/>
                <a:gd name="connsiteY3" fmla="*/ 1 h 1414586"/>
                <a:gd name="connsiteX0" fmla="*/ 661787 w 1456993"/>
                <a:gd name="connsiteY0" fmla="*/ 0 h 1421423"/>
                <a:gd name="connsiteX1" fmla="*/ 1456964 w 1456993"/>
                <a:gd name="connsiteY1" fmla="*/ 849358 h 1421423"/>
                <a:gd name="connsiteX2" fmla="*/ 0 w 1456993"/>
                <a:gd name="connsiteY2" fmla="*/ 1421255 h 1421423"/>
                <a:gd name="connsiteX3" fmla="*/ 661787 w 1456993"/>
                <a:gd name="connsiteY3" fmla="*/ 0 h 1421423"/>
              </a:gdLst>
              <a:ahLst/>
              <a:cxnLst>
                <a:cxn ang="0">
                  <a:pos x="connsiteX0" y="connsiteY0"/>
                </a:cxn>
                <a:cxn ang="0">
                  <a:pos x="connsiteX1" y="connsiteY1"/>
                </a:cxn>
                <a:cxn ang="0">
                  <a:pos x="connsiteX2" y="connsiteY2"/>
                </a:cxn>
                <a:cxn ang="0">
                  <a:pos x="connsiteX3" y="connsiteY3"/>
                </a:cxn>
              </a:cxnLst>
              <a:rect l="l" t="t" r="r" b="b"/>
              <a:pathLst>
                <a:path w="1456993" h="1421423">
                  <a:moveTo>
                    <a:pt x="661787" y="0"/>
                  </a:moveTo>
                  <a:cubicBezTo>
                    <a:pt x="978494" y="142718"/>
                    <a:pt x="1273260" y="396314"/>
                    <a:pt x="1456964" y="849358"/>
                  </a:cubicBezTo>
                  <a:cubicBezTo>
                    <a:pt x="1464544" y="843800"/>
                    <a:pt x="2620" y="1432849"/>
                    <a:pt x="0" y="1421255"/>
                  </a:cubicBezTo>
                  <a:cubicBezTo>
                    <a:pt x="1142" y="1426279"/>
                    <a:pt x="654091" y="-725"/>
                    <a:pt x="661787" y="0"/>
                  </a:cubicBezTo>
                  <a:close/>
                </a:path>
              </a:pathLst>
            </a:custGeom>
            <a:solidFill>
              <a:schemeClr val="accent3"/>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2" name="TextBox 61">
              <a:extLst>
                <a:ext uri="{FF2B5EF4-FFF2-40B4-BE49-F238E27FC236}">
                  <a16:creationId xmlns:a16="http://schemas.microsoft.com/office/drawing/2014/main" id="{9F198E5D-1747-5F17-D9C1-7BE7F60FFF28}"/>
                </a:ext>
              </a:extLst>
            </p:cNvPr>
            <p:cNvSpPr txBox="1"/>
            <p:nvPr/>
          </p:nvSpPr>
          <p:spPr bwMode="auto">
            <a:xfrm>
              <a:off x="5571019" y="4339830"/>
              <a:ext cx="1733484" cy="480131"/>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defTabSz="457200" eaLnBrk="1" fontAlgn="auto" hangingPunct="1">
                <a:lnSpc>
                  <a:spcPct val="90000"/>
                </a:lnSpc>
                <a:spcBef>
                  <a:spcPts val="0"/>
                </a:spcBef>
                <a:defRPr/>
              </a:pPr>
              <a:r>
                <a:rPr kumimoji="0" lang="en-US" sz="1400" i="0" u="none" strike="noStrike" kern="1200" cap="none" spc="0" normalizeH="0" baseline="0" noProof="0" dirty="0">
                  <a:ln>
                    <a:noFill/>
                  </a:ln>
                  <a:solidFill>
                    <a:schemeClr val="accent4"/>
                  </a:solidFill>
                  <a:effectLst/>
                  <a:uLnTx/>
                  <a:uFillTx/>
                  <a:latin typeface="Calibri" panose="020F0502020204030204" pitchFamily="34" charset="0"/>
                  <a:ea typeface="+mn-ea"/>
                  <a:cs typeface="+mn-cs"/>
                </a:rPr>
                <a:t>Classical + </a:t>
              </a:r>
              <a:r>
                <a:rPr lang="en-US" sz="1400" dirty="0">
                  <a:solidFill>
                    <a:schemeClr val="accent4"/>
                  </a:solidFill>
                  <a:latin typeface="Calibri" panose="020F0502020204030204" pitchFamily="34" charset="0"/>
                </a:rPr>
                <a:t>T790M </a:t>
              </a:r>
              <a:br>
                <a:rPr lang="en-US" sz="1400" dirty="0">
                  <a:solidFill>
                    <a:schemeClr val="accent4"/>
                  </a:solidFill>
                  <a:latin typeface="Calibri" panose="020F0502020204030204" pitchFamily="34" charset="0"/>
                </a:rPr>
              </a:br>
              <a:r>
                <a:rPr lang="en-US" sz="1400" dirty="0">
                  <a:solidFill>
                    <a:schemeClr val="accent4"/>
                  </a:solidFill>
                  <a:latin typeface="Calibri" panose="020F0502020204030204" pitchFamily="34" charset="0"/>
                </a:rPr>
                <a:t>+ </a:t>
              </a:r>
              <a:r>
                <a:rPr kumimoji="0" lang="en-US" sz="1400" i="0" u="none" strike="noStrike" kern="1200" cap="none" spc="0" normalizeH="0" baseline="0" noProof="0" dirty="0">
                  <a:ln>
                    <a:noFill/>
                  </a:ln>
                  <a:solidFill>
                    <a:schemeClr val="accent4"/>
                  </a:solidFill>
                  <a:effectLst/>
                  <a:uLnTx/>
                  <a:uFillTx/>
                  <a:latin typeface="Calibri" panose="020F0502020204030204" pitchFamily="34" charset="0"/>
                  <a:ea typeface="+mn-ea"/>
                  <a:cs typeface="+mn-cs"/>
                </a:rPr>
                <a:t>atypical 2.2%</a:t>
              </a:r>
            </a:p>
          </p:txBody>
        </p:sp>
        <p:sp>
          <p:nvSpPr>
            <p:cNvPr id="63" name="TextBox 62">
              <a:extLst>
                <a:ext uri="{FF2B5EF4-FFF2-40B4-BE49-F238E27FC236}">
                  <a16:creationId xmlns:a16="http://schemas.microsoft.com/office/drawing/2014/main" id="{E434F2B6-B354-A818-9C62-A32A41BC8937}"/>
                </a:ext>
              </a:extLst>
            </p:cNvPr>
            <p:cNvSpPr txBox="1"/>
            <p:nvPr/>
          </p:nvSpPr>
          <p:spPr bwMode="auto">
            <a:xfrm>
              <a:off x="5268996" y="4778821"/>
              <a:ext cx="1190246"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90000"/>
                </a:lnSpc>
                <a:spcBef>
                  <a:spcPts val="0"/>
                </a:spcBef>
                <a:spcAft>
                  <a:spcPct val="0"/>
                </a:spcAft>
                <a:buClrTx/>
                <a:buSzTx/>
                <a:buFontTx/>
                <a:buNone/>
                <a:tabLst/>
                <a:defRPr/>
              </a:pPr>
              <a:r>
                <a:rPr lang="en-US" sz="1400" dirty="0">
                  <a:solidFill>
                    <a:schemeClr val="accent2">
                      <a:lumMod val="50000"/>
                    </a:schemeClr>
                  </a:solidFill>
                  <a:latin typeface="Calibri" panose="020F0502020204030204" pitchFamily="34" charset="0"/>
                  <a:cs typeface="+mn-cs"/>
                </a:rPr>
                <a:t>T790M </a:t>
              </a:r>
              <a:r>
                <a:rPr kumimoji="0" lang="en-US" sz="1400" i="0" u="none" strike="noStrike" kern="1200" cap="none" spc="0" normalizeH="0" baseline="0" noProof="0" dirty="0">
                  <a:ln>
                    <a:noFill/>
                  </a:ln>
                  <a:solidFill>
                    <a:schemeClr val="accent2">
                      <a:lumMod val="50000"/>
                    </a:schemeClr>
                  </a:solidFill>
                  <a:effectLst/>
                  <a:uLnTx/>
                  <a:uFillTx/>
                  <a:latin typeface="Calibri" panose="020F0502020204030204" pitchFamily="34" charset="0"/>
                  <a:ea typeface="+mn-ea"/>
                  <a:cs typeface="+mn-cs"/>
                </a:rPr>
                <a:t>0.3%</a:t>
              </a:r>
            </a:p>
          </p:txBody>
        </p:sp>
        <p:sp>
          <p:nvSpPr>
            <p:cNvPr id="2061" name="TextBox 2060">
              <a:extLst>
                <a:ext uri="{FF2B5EF4-FFF2-40B4-BE49-F238E27FC236}">
                  <a16:creationId xmlns:a16="http://schemas.microsoft.com/office/drawing/2014/main" id="{9D43C610-93F2-6AA1-FFEC-63C6CA530F21}"/>
                </a:ext>
              </a:extLst>
            </p:cNvPr>
            <p:cNvSpPr txBox="1"/>
            <p:nvPr/>
          </p:nvSpPr>
          <p:spPr bwMode="auto">
            <a:xfrm>
              <a:off x="2556945" y="3276115"/>
              <a:ext cx="12297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Ex19del</a:t>
              </a:r>
              <a:br>
                <a:rPr kumimoji="0" lang="en-US" sz="1400" i="0" u="none" strike="noStrike" kern="1200" cap="none" spc="0" normalizeH="0" baseline="0" noProof="0" dirty="0">
                  <a:ln>
                    <a:noFill/>
                  </a:ln>
                  <a:effectLst/>
                  <a:uLnTx/>
                  <a:uFillTx/>
                  <a:latin typeface="Calibri" panose="020F0502020204030204" pitchFamily="34" charset="0"/>
                  <a:ea typeface="+mn-ea"/>
                  <a:cs typeface="+mn-cs"/>
                </a:rPr>
              </a:br>
              <a:r>
                <a:rPr lang="en-US" sz="1400" dirty="0">
                  <a:latin typeface="Calibri" panose="020F0502020204030204" pitchFamily="34" charset="0"/>
                  <a:cs typeface="+mn-cs"/>
                </a:rPr>
                <a:t>32.7%</a:t>
              </a:r>
              <a:endParaRPr kumimoji="0" lang="en-US" sz="1400" i="0" u="none" strike="noStrike" kern="1200" cap="none" spc="0" normalizeH="0" baseline="0" noProof="0" dirty="0">
                <a:ln>
                  <a:noFill/>
                </a:ln>
                <a:effectLst/>
                <a:uLnTx/>
                <a:uFillTx/>
                <a:latin typeface="Calibri" panose="020F0502020204030204" pitchFamily="34" charset="0"/>
                <a:ea typeface="+mn-ea"/>
                <a:cs typeface="+mn-cs"/>
              </a:endParaRPr>
            </a:p>
          </p:txBody>
        </p:sp>
        <p:sp>
          <p:nvSpPr>
            <p:cNvPr id="2062" name="TextBox 2061">
              <a:extLst>
                <a:ext uri="{FF2B5EF4-FFF2-40B4-BE49-F238E27FC236}">
                  <a16:creationId xmlns:a16="http://schemas.microsoft.com/office/drawing/2014/main" id="{82E61A02-B38F-354F-2647-956C3AEBDE17}"/>
                </a:ext>
              </a:extLst>
            </p:cNvPr>
            <p:cNvSpPr txBox="1"/>
            <p:nvPr/>
          </p:nvSpPr>
          <p:spPr bwMode="auto">
            <a:xfrm>
              <a:off x="2945313" y="4520802"/>
              <a:ext cx="12297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L858R</a:t>
              </a:r>
              <a:br>
                <a:rPr kumimoji="0" lang="en-US" sz="1400" i="0" u="none" strike="noStrike" kern="1200" cap="none" spc="0" normalizeH="0" baseline="0" noProof="0" dirty="0">
                  <a:ln>
                    <a:noFill/>
                  </a:ln>
                  <a:effectLst/>
                  <a:uLnTx/>
                  <a:uFillTx/>
                  <a:latin typeface="Calibri" panose="020F0502020204030204" pitchFamily="34" charset="0"/>
                  <a:ea typeface="+mn-ea"/>
                  <a:cs typeface="+mn-cs"/>
                </a:rPr>
              </a:br>
              <a:r>
                <a:rPr lang="en-US" sz="1400" dirty="0">
                  <a:latin typeface="Calibri" panose="020F0502020204030204" pitchFamily="34" charset="0"/>
                  <a:cs typeface="+mn-cs"/>
                </a:rPr>
                <a:t>23.0%</a:t>
              </a:r>
              <a:endParaRPr kumimoji="0" lang="en-US" sz="1400" i="0" u="none" strike="noStrike" kern="1200" cap="none" spc="0" normalizeH="0" baseline="0" noProof="0" dirty="0">
                <a:ln>
                  <a:noFill/>
                </a:ln>
                <a:effectLst/>
                <a:uLnTx/>
                <a:uFillTx/>
                <a:latin typeface="Calibri" panose="020F0502020204030204" pitchFamily="34" charset="0"/>
                <a:ea typeface="+mn-ea"/>
                <a:cs typeface="+mn-cs"/>
              </a:endParaRPr>
            </a:p>
          </p:txBody>
        </p:sp>
        <p:sp>
          <p:nvSpPr>
            <p:cNvPr id="2063" name="TextBox 2062">
              <a:extLst>
                <a:ext uri="{FF2B5EF4-FFF2-40B4-BE49-F238E27FC236}">
                  <a16:creationId xmlns:a16="http://schemas.microsoft.com/office/drawing/2014/main" id="{82551BAC-5B79-4449-F249-11F04233D74B}"/>
                </a:ext>
              </a:extLst>
            </p:cNvPr>
            <p:cNvSpPr txBox="1"/>
            <p:nvPr/>
          </p:nvSpPr>
          <p:spPr bwMode="auto">
            <a:xfrm>
              <a:off x="3719450" y="2609790"/>
              <a:ext cx="102065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Ex20ins</a:t>
              </a:r>
              <a:br>
                <a:rPr lang="en-US" sz="1400" dirty="0">
                  <a:solidFill>
                    <a:schemeClr val="bg1"/>
                  </a:solidFill>
                  <a:latin typeface="Calibri" panose="020F0502020204030204" pitchFamily="34" charset="0"/>
                  <a:cs typeface="+mn-cs"/>
                </a:rPr>
              </a:br>
              <a:r>
                <a:rPr lang="en-US" sz="1400" dirty="0">
                  <a:solidFill>
                    <a:schemeClr val="bg1"/>
                  </a:solidFill>
                  <a:latin typeface="Calibri" panose="020F0502020204030204" pitchFamily="34" charset="0"/>
                  <a:cs typeface="+mn-cs"/>
                </a:rPr>
                <a:t>9.1%</a:t>
              </a:r>
              <a:endParaRPr kumimoji="0" lang="en-US" sz="1400" i="0" u="none" strike="noStrike" kern="1200" cap="none" spc="0" normalizeH="0" baseline="0" noProof="0" dirty="0">
                <a:ln>
                  <a:noFill/>
                </a:ln>
                <a:solidFill>
                  <a:schemeClr val="bg1"/>
                </a:solidFill>
                <a:effectLst/>
                <a:uLnTx/>
                <a:uFillTx/>
                <a:latin typeface="Calibri" panose="020F0502020204030204" pitchFamily="34" charset="0"/>
                <a:cs typeface="+mn-cs"/>
              </a:endParaRPr>
            </a:p>
          </p:txBody>
        </p:sp>
        <p:sp>
          <p:nvSpPr>
            <p:cNvPr id="2064" name="TextBox 2063">
              <a:extLst>
                <a:ext uri="{FF2B5EF4-FFF2-40B4-BE49-F238E27FC236}">
                  <a16:creationId xmlns:a16="http://schemas.microsoft.com/office/drawing/2014/main" id="{149029A6-3624-8145-B5BD-5D1C36663C02}"/>
                </a:ext>
              </a:extLst>
            </p:cNvPr>
            <p:cNvSpPr txBox="1"/>
            <p:nvPr/>
          </p:nvSpPr>
          <p:spPr bwMode="auto">
            <a:xfrm>
              <a:off x="4117293" y="3695635"/>
              <a:ext cx="1374044" cy="52322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Other atypical</a:t>
              </a:r>
              <a:br>
                <a:rPr kumimoji="0" lang="en-US" sz="1400" i="0" u="none" strike="noStrike" kern="1200" cap="none" spc="0" normalizeH="0" baseline="0" noProof="0" dirty="0">
                  <a:ln>
                    <a:noFill/>
                  </a:ln>
                  <a:effectLst/>
                  <a:uLnTx/>
                  <a:uFillTx/>
                  <a:latin typeface="Calibri" panose="020F0502020204030204" pitchFamily="34" charset="0"/>
                  <a:ea typeface="+mn-ea"/>
                  <a:cs typeface="+mn-cs"/>
                </a:rPr>
              </a:br>
              <a:r>
                <a:rPr kumimoji="0" lang="en-US" sz="1400" i="0" u="none" strike="noStrike" kern="1200" cap="none" spc="0" normalizeH="0" baseline="0" noProof="0" dirty="0">
                  <a:ln>
                    <a:noFill/>
                  </a:ln>
                  <a:effectLst/>
                  <a:uLnTx/>
                  <a:uFillTx/>
                  <a:latin typeface="Calibri" panose="020F0502020204030204" pitchFamily="34" charset="0"/>
                  <a:ea typeface="+mn-ea"/>
                  <a:cs typeface="+mn-cs"/>
                </a:rPr>
                <a:t>12.6</a:t>
              </a:r>
              <a:r>
                <a:rPr lang="en-US" sz="1400" dirty="0">
                  <a:latin typeface="Calibri" panose="020F0502020204030204" pitchFamily="34" charset="0"/>
                  <a:cs typeface="+mn-cs"/>
                </a:rPr>
                <a:t>%</a:t>
              </a:r>
              <a:endParaRPr kumimoji="0" lang="en-US" sz="1400" i="0" u="none" strike="noStrike" kern="1200" cap="none" spc="0" normalizeH="0" baseline="0" noProof="0" dirty="0">
                <a:ln>
                  <a:noFill/>
                </a:ln>
                <a:effectLst/>
                <a:uLnTx/>
                <a:uFillTx/>
                <a:latin typeface="Calibri" panose="020F0502020204030204" pitchFamily="34" charset="0"/>
                <a:ea typeface="+mn-ea"/>
                <a:cs typeface="+mn-cs"/>
              </a:endParaRPr>
            </a:p>
          </p:txBody>
        </p:sp>
        <p:sp>
          <p:nvSpPr>
            <p:cNvPr id="2065" name="Partial Circle 56">
              <a:extLst>
                <a:ext uri="{FF2B5EF4-FFF2-40B4-BE49-F238E27FC236}">
                  <a16:creationId xmlns:a16="http://schemas.microsoft.com/office/drawing/2014/main" id="{7C7FEE71-8F39-881E-2FA6-B10A577207C9}"/>
                </a:ext>
              </a:extLst>
            </p:cNvPr>
            <p:cNvSpPr/>
            <p:nvPr/>
          </p:nvSpPr>
          <p:spPr bwMode="auto">
            <a:xfrm rot="5683413">
              <a:off x="3842112" y="3980925"/>
              <a:ext cx="1350912" cy="1372531"/>
            </a:xfrm>
            <a:custGeom>
              <a:avLst/>
              <a:gdLst>
                <a:gd name="connsiteX0" fmla="*/ 2269842 w 2837552"/>
                <a:gd name="connsiteY0" fmla="*/ 283605 h 2837552"/>
                <a:gd name="connsiteX1" fmla="*/ 2607225 w 2837552"/>
                <a:gd name="connsiteY1" fmla="*/ 643846 h 2837552"/>
                <a:gd name="connsiteX2" fmla="*/ 1418776 w 2837552"/>
                <a:gd name="connsiteY2" fmla="*/ 1418776 h 2837552"/>
                <a:gd name="connsiteX3" fmla="*/ 2269842 w 2837552"/>
                <a:gd name="connsiteY3" fmla="*/ 283605 h 2837552"/>
                <a:gd name="connsiteX0" fmla="*/ 713769 w 1188449"/>
                <a:gd name="connsiteY0" fmla="*/ 0 h 1239206"/>
                <a:gd name="connsiteX1" fmla="*/ 1188449 w 1188449"/>
                <a:gd name="connsiteY1" fmla="*/ 464276 h 1239206"/>
                <a:gd name="connsiteX2" fmla="*/ 0 w 1188449"/>
                <a:gd name="connsiteY2" fmla="*/ 1239206 h 1239206"/>
                <a:gd name="connsiteX3" fmla="*/ 713769 w 1188449"/>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301424"/>
                <a:gd name="connsiteY0" fmla="*/ 0 h 1239206"/>
                <a:gd name="connsiteX1" fmla="*/ 1301424 w 1301424"/>
                <a:gd name="connsiteY1" fmla="*/ 640092 h 1239206"/>
                <a:gd name="connsiteX2" fmla="*/ 0 w 1301424"/>
                <a:gd name="connsiteY2" fmla="*/ 1239206 h 1239206"/>
                <a:gd name="connsiteX3" fmla="*/ 713769 w 1301424"/>
                <a:gd name="connsiteY3" fmla="*/ 0 h 1239206"/>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86544 w 1374199"/>
                <a:gd name="connsiteY0" fmla="*/ 0 h 1329294"/>
                <a:gd name="connsiteX1" fmla="*/ 1374199 w 1374199"/>
                <a:gd name="connsiteY1" fmla="*/ 640092 h 1329294"/>
                <a:gd name="connsiteX2" fmla="*/ 0 w 1374199"/>
                <a:gd name="connsiteY2" fmla="*/ 1329294 h 1329294"/>
                <a:gd name="connsiteX3" fmla="*/ 786544 w 1374199"/>
                <a:gd name="connsiteY3" fmla="*/ 0 h 1329294"/>
                <a:gd name="connsiteX0" fmla="*/ 786544 w 1402738"/>
                <a:gd name="connsiteY0" fmla="*/ 0 h 1329294"/>
                <a:gd name="connsiteX1" fmla="*/ 1402738 w 1402738"/>
                <a:gd name="connsiteY1" fmla="*/ 651532 h 1329294"/>
                <a:gd name="connsiteX2" fmla="*/ 0 w 1402738"/>
                <a:gd name="connsiteY2" fmla="*/ 1329294 h 1329294"/>
                <a:gd name="connsiteX3" fmla="*/ 786544 w 1402738"/>
                <a:gd name="connsiteY3" fmla="*/ 0 h 1329294"/>
                <a:gd name="connsiteX0" fmla="*/ 657263 w 1402738"/>
                <a:gd name="connsiteY0" fmla="*/ 0 h 1391047"/>
                <a:gd name="connsiteX1" fmla="*/ 1402738 w 1402738"/>
                <a:gd name="connsiteY1" fmla="*/ 713285 h 1391047"/>
                <a:gd name="connsiteX2" fmla="*/ 0 w 1402738"/>
                <a:gd name="connsiteY2" fmla="*/ 1391047 h 1391047"/>
                <a:gd name="connsiteX3" fmla="*/ 657263 w 1402738"/>
                <a:gd name="connsiteY3" fmla="*/ 0 h 1391047"/>
                <a:gd name="connsiteX0" fmla="*/ 657263 w 1402738"/>
                <a:gd name="connsiteY0" fmla="*/ 0 h 1391047"/>
                <a:gd name="connsiteX1" fmla="*/ 1402738 w 1402738"/>
                <a:gd name="connsiteY1" fmla="*/ 713285 h 1391047"/>
                <a:gd name="connsiteX2" fmla="*/ 0 w 1402738"/>
                <a:gd name="connsiteY2" fmla="*/ 1391047 h 1391047"/>
                <a:gd name="connsiteX3" fmla="*/ 657263 w 1402738"/>
                <a:gd name="connsiteY3" fmla="*/ 0 h 1391047"/>
                <a:gd name="connsiteX0" fmla="*/ 661537 w 1402738"/>
                <a:gd name="connsiteY0" fmla="*/ 1 h 1381053"/>
                <a:gd name="connsiteX1" fmla="*/ 1402738 w 1402738"/>
                <a:gd name="connsiteY1" fmla="*/ 703291 h 1381053"/>
                <a:gd name="connsiteX2" fmla="*/ 0 w 1402738"/>
                <a:gd name="connsiteY2" fmla="*/ 1381053 h 1381053"/>
                <a:gd name="connsiteX3" fmla="*/ 661537 w 1402738"/>
                <a:gd name="connsiteY3" fmla="*/ 1 h 1381053"/>
                <a:gd name="connsiteX0" fmla="*/ 601002 w 1342203"/>
                <a:gd name="connsiteY0" fmla="*/ 1 h 1362254"/>
                <a:gd name="connsiteX1" fmla="*/ 1342203 w 1342203"/>
                <a:gd name="connsiteY1" fmla="*/ 703291 h 1362254"/>
                <a:gd name="connsiteX2" fmla="*/ 0 w 1342203"/>
                <a:gd name="connsiteY2" fmla="*/ 1362254 h 1362254"/>
                <a:gd name="connsiteX3" fmla="*/ 601002 w 1342203"/>
                <a:gd name="connsiteY3" fmla="*/ 1 h 1362254"/>
                <a:gd name="connsiteX0" fmla="*/ 601002 w 1342203"/>
                <a:gd name="connsiteY0" fmla="*/ 1 h 1362254"/>
                <a:gd name="connsiteX1" fmla="*/ 1342203 w 1342203"/>
                <a:gd name="connsiteY1" fmla="*/ 703291 h 1362254"/>
                <a:gd name="connsiteX2" fmla="*/ 0 w 1342203"/>
                <a:gd name="connsiteY2" fmla="*/ 1362254 h 1362254"/>
                <a:gd name="connsiteX3" fmla="*/ 601002 w 1342203"/>
                <a:gd name="connsiteY3" fmla="*/ 1 h 1362254"/>
                <a:gd name="connsiteX0" fmla="*/ 601008 w 1342209"/>
                <a:gd name="connsiteY0" fmla="*/ 1 h 1362254"/>
                <a:gd name="connsiteX1" fmla="*/ 1342209 w 1342209"/>
                <a:gd name="connsiteY1" fmla="*/ 703291 h 1362254"/>
                <a:gd name="connsiteX2" fmla="*/ 6 w 1342209"/>
                <a:gd name="connsiteY2" fmla="*/ 1362254 h 1362254"/>
                <a:gd name="connsiteX3" fmla="*/ 601008 w 1342209"/>
                <a:gd name="connsiteY3" fmla="*/ 1 h 1362254"/>
                <a:gd name="connsiteX0" fmla="*/ 609711 w 1350912"/>
                <a:gd name="connsiteY0" fmla="*/ 1 h 1372531"/>
                <a:gd name="connsiteX1" fmla="*/ 1350912 w 1350912"/>
                <a:gd name="connsiteY1" fmla="*/ 703291 h 1372531"/>
                <a:gd name="connsiteX2" fmla="*/ 0 w 1350912"/>
                <a:gd name="connsiteY2" fmla="*/ 1372531 h 1372531"/>
                <a:gd name="connsiteX3" fmla="*/ 609711 w 1350912"/>
                <a:gd name="connsiteY3" fmla="*/ 1 h 1372531"/>
              </a:gdLst>
              <a:ahLst/>
              <a:cxnLst>
                <a:cxn ang="0">
                  <a:pos x="connsiteX0" y="connsiteY0"/>
                </a:cxn>
                <a:cxn ang="0">
                  <a:pos x="connsiteX1" y="connsiteY1"/>
                </a:cxn>
                <a:cxn ang="0">
                  <a:pos x="connsiteX2" y="connsiteY2"/>
                </a:cxn>
                <a:cxn ang="0">
                  <a:pos x="connsiteX3" y="connsiteY3"/>
                </a:cxn>
              </a:cxnLst>
              <a:rect l="l" t="t" r="r" b="b"/>
              <a:pathLst>
                <a:path w="1350912" h="1372531">
                  <a:moveTo>
                    <a:pt x="609711" y="1"/>
                  </a:moveTo>
                  <a:cubicBezTo>
                    <a:pt x="839413" y="105225"/>
                    <a:pt x="1123914" y="288128"/>
                    <a:pt x="1350912" y="703291"/>
                  </a:cubicBezTo>
                  <a:lnTo>
                    <a:pt x="0" y="1372531"/>
                  </a:lnTo>
                  <a:cubicBezTo>
                    <a:pt x="-334" y="1366813"/>
                    <a:pt x="602015" y="-724"/>
                    <a:pt x="609711" y="1"/>
                  </a:cubicBezTo>
                  <a:close/>
                </a:path>
              </a:pathLst>
            </a:custGeom>
            <a:solidFill>
              <a:schemeClr val="accent2"/>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3" name="Partial Circle 89">
              <a:extLst>
                <a:ext uri="{FF2B5EF4-FFF2-40B4-BE49-F238E27FC236}">
                  <a16:creationId xmlns:a16="http://schemas.microsoft.com/office/drawing/2014/main" id="{C09722B5-B96D-3324-5C97-E12E2A329E98}"/>
                </a:ext>
              </a:extLst>
            </p:cNvPr>
            <p:cNvSpPr/>
            <p:nvPr/>
          </p:nvSpPr>
          <p:spPr bwMode="auto">
            <a:xfrm rot="9816717">
              <a:off x="4011185" y="3741935"/>
              <a:ext cx="1210890" cy="1031880"/>
            </a:xfrm>
            <a:custGeom>
              <a:avLst/>
              <a:gdLst>
                <a:gd name="connsiteX0" fmla="*/ 220810 w 3002264"/>
                <a:gd name="connsiteY0" fmla="*/ 717441 h 3002265"/>
                <a:gd name="connsiteX1" fmla="*/ 423720 w 3002264"/>
                <a:gd name="connsiteY1" fmla="*/ 455867 h 3002265"/>
                <a:gd name="connsiteX2" fmla="*/ 1501132 w 3002264"/>
                <a:gd name="connsiteY2" fmla="*/ 1501133 h 3002265"/>
                <a:gd name="connsiteX3" fmla="*/ 220810 w 3002264"/>
                <a:gd name="connsiteY3" fmla="*/ 717441 h 3002265"/>
                <a:gd name="connsiteX0" fmla="*/ 0 w 1188946"/>
                <a:gd name="connsiteY0" fmla="*/ 125249 h 1045266"/>
                <a:gd name="connsiteX1" fmla="*/ 111534 w 1188946"/>
                <a:gd name="connsiteY1" fmla="*/ 0 h 1045266"/>
                <a:gd name="connsiteX2" fmla="*/ 1188946 w 1188946"/>
                <a:gd name="connsiteY2" fmla="*/ 1045266 h 1045266"/>
                <a:gd name="connsiteX3" fmla="*/ 0 w 1188946"/>
                <a:gd name="connsiteY3" fmla="*/ 125249 h 1045266"/>
                <a:gd name="connsiteX0" fmla="*/ 0 w 1188946"/>
                <a:gd name="connsiteY0" fmla="*/ 125249 h 1045266"/>
                <a:gd name="connsiteX1" fmla="*/ 111534 w 1188946"/>
                <a:gd name="connsiteY1" fmla="*/ 0 h 1045266"/>
                <a:gd name="connsiteX2" fmla="*/ 1188946 w 1188946"/>
                <a:gd name="connsiteY2" fmla="*/ 1045266 h 1045266"/>
                <a:gd name="connsiteX3" fmla="*/ 0 w 1188946"/>
                <a:gd name="connsiteY3" fmla="*/ 125249 h 1045266"/>
                <a:gd name="connsiteX0" fmla="*/ 0 w 1188946"/>
                <a:gd name="connsiteY0" fmla="*/ 125249 h 1045279"/>
                <a:gd name="connsiteX1" fmla="*/ 111534 w 1188946"/>
                <a:gd name="connsiteY1" fmla="*/ 0 h 1045279"/>
                <a:gd name="connsiteX2" fmla="*/ 1188946 w 1188946"/>
                <a:gd name="connsiteY2" fmla="*/ 1045266 h 1045279"/>
                <a:gd name="connsiteX3" fmla="*/ 0 w 1188946"/>
                <a:gd name="connsiteY3" fmla="*/ 125249 h 1045279"/>
                <a:gd name="connsiteX0" fmla="*/ 0 w 1188946"/>
                <a:gd name="connsiteY0" fmla="*/ 125249 h 1045326"/>
                <a:gd name="connsiteX1" fmla="*/ 111534 w 1188946"/>
                <a:gd name="connsiteY1" fmla="*/ 0 h 1045326"/>
                <a:gd name="connsiteX2" fmla="*/ 1188946 w 1188946"/>
                <a:gd name="connsiteY2" fmla="*/ 1045266 h 1045326"/>
                <a:gd name="connsiteX3" fmla="*/ 0 w 1188946"/>
                <a:gd name="connsiteY3" fmla="*/ 125249 h 1045326"/>
                <a:gd name="connsiteX0" fmla="*/ 0 w 1133349"/>
                <a:gd name="connsiteY0" fmla="*/ 125249 h 988164"/>
                <a:gd name="connsiteX1" fmla="*/ 111534 w 1133349"/>
                <a:gd name="connsiteY1" fmla="*/ 0 h 988164"/>
                <a:gd name="connsiteX2" fmla="*/ 1133349 w 1133349"/>
                <a:gd name="connsiteY2" fmla="*/ 988099 h 988164"/>
                <a:gd name="connsiteX3" fmla="*/ 0 w 1133349"/>
                <a:gd name="connsiteY3" fmla="*/ 125249 h 988164"/>
                <a:gd name="connsiteX0" fmla="*/ 0 w 1158259"/>
                <a:gd name="connsiteY0" fmla="*/ 125249 h 1035126"/>
                <a:gd name="connsiteX1" fmla="*/ 111534 w 1158259"/>
                <a:gd name="connsiteY1" fmla="*/ 0 h 1035126"/>
                <a:gd name="connsiteX2" fmla="*/ 1158259 w 1158259"/>
                <a:gd name="connsiteY2" fmla="*/ 1035065 h 1035126"/>
                <a:gd name="connsiteX3" fmla="*/ 0 w 1158259"/>
                <a:gd name="connsiteY3" fmla="*/ 125249 h 1035126"/>
                <a:gd name="connsiteX0" fmla="*/ 0 w 1160735"/>
                <a:gd name="connsiteY0" fmla="*/ 125249 h 1019371"/>
                <a:gd name="connsiteX1" fmla="*/ 111534 w 1160735"/>
                <a:gd name="connsiteY1" fmla="*/ 0 h 1019371"/>
                <a:gd name="connsiteX2" fmla="*/ 1160735 w 1160735"/>
                <a:gd name="connsiteY2" fmla="*/ 1019309 h 1019371"/>
                <a:gd name="connsiteX3" fmla="*/ 0 w 1160735"/>
                <a:gd name="connsiteY3" fmla="*/ 125249 h 1019371"/>
                <a:gd name="connsiteX0" fmla="*/ 0 w 1160735"/>
                <a:gd name="connsiteY0" fmla="*/ 125249 h 1019371"/>
                <a:gd name="connsiteX1" fmla="*/ 111534 w 1160735"/>
                <a:gd name="connsiteY1" fmla="*/ 0 h 1019371"/>
                <a:gd name="connsiteX2" fmla="*/ 1160735 w 1160735"/>
                <a:gd name="connsiteY2" fmla="*/ 1019309 h 1019371"/>
                <a:gd name="connsiteX3" fmla="*/ 0 w 1160735"/>
                <a:gd name="connsiteY3" fmla="*/ 125249 h 1019371"/>
                <a:gd name="connsiteX0" fmla="*/ 0 w 761767"/>
                <a:gd name="connsiteY0" fmla="*/ 125249 h 1537866"/>
                <a:gd name="connsiteX1" fmla="*/ 111534 w 761767"/>
                <a:gd name="connsiteY1" fmla="*/ 0 h 1537866"/>
                <a:gd name="connsiteX2" fmla="*/ 761767 w 761767"/>
                <a:gd name="connsiteY2" fmla="*/ 1537831 h 1537866"/>
                <a:gd name="connsiteX3" fmla="*/ 0 w 761767"/>
                <a:gd name="connsiteY3" fmla="*/ 125249 h 1537866"/>
                <a:gd name="connsiteX0" fmla="*/ 0 w 761767"/>
                <a:gd name="connsiteY0" fmla="*/ 125282 h 1537891"/>
                <a:gd name="connsiteX1" fmla="*/ 111534 w 761767"/>
                <a:gd name="connsiteY1" fmla="*/ 33 h 1537891"/>
                <a:gd name="connsiteX2" fmla="*/ 761767 w 761767"/>
                <a:gd name="connsiteY2" fmla="*/ 1537864 h 1537891"/>
                <a:gd name="connsiteX3" fmla="*/ 0 w 761767"/>
                <a:gd name="connsiteY3" fmla="*/ 125282 h 1537891"/>
                <a:gd name="connsiteX0" fmla="*/ 0 w 1160736"/>
                <a:gd name="connsiteY0" fmla="*/ 125299 h 1019401"/>
                <a:gd name="connsiteX1" fmla="*/ 111534 w 1160736"/>
                <a:gd name="connsiteY1" fmla="*/ 50 h 1019401"/>
                <a:gd name="connsiteX2" fmla="*/ 1160736 w 1160736"/>
                <a:gd name="connsiteY2" fmla="*/ 1019360 h 1019401"/>
                <a:gd name="connsiteX3" fmla="*/ 0 w 1160736"/>
                <a:gd name="connsiteY3" fmla="*/ 125299 h 1019401"/>
                <a:gd name="connsiteX0" fmla="*/ 0 w 1166813"/>
                <a:gd name="connsiteY0" fmla="*/ 129725 h 1019401"/>
                <a:gd name="connsiteX1" fmla="*/ 117611 w 1166813"/>
                <a:gd name="connsiteY1" fmla="*/ 50 h 1019401"/>
                <a:gd name="connsiteX2" fmla="*/ 1166813 w 1166813"/>
                <a:gd name="connsiteY2" fmla="*/ 1019360 h 1019401"/>
                <a:gd name="connsiteX3" fmla="*/ 0 w 1166813"/>
                <a:gd name="connsiteY3" fmla="*/ 129725 h 1019401"/>
                <a:gd name="connsiteX0" fmla="*/ 0 w 1166813"/>
                <a:gd name="connsiteY0" fmla="*/ 137452 h 1027127"/>
                <a:gd name="connsiteX1" fmla="*/ 102680 w 1166813"/>
                <a:gd name="connsiteY1" fmla="*/ 50 h 1027127"/>
                <a:gd name="connsiteX2" fmla="*/ 1166813 w 1166813"/>
                <a:gd name="connsiteY2" fmla="*/ 1027087 h 1027127"/>
                <a:gd name="connsiteX3" fmla="*/ 0 w 1166813"/>
                <a:gd name="connsiteY3" fmla="*/ 137452 h 1027127"/>
                <a:gd name="connsiteX0" fmla="*/ 0 w 1166813"/>
                <a:gd name="connsiteY0" fmla="*/ 137452 h 1027127"/>
                <a:gd name="connsiteX1" fmla="*/ 102680 w 1166813"/>
                <a:gd name="connsiteY1" fmla="*/ 50 h 1027127"/>
                <a:gd name="connsiteX2" fmla="*/ 1166813 w 1166813"/>
                <a:gd name="connsiteY2" fmla="*/ 1027087 h 1027127"/>
                <a:gd name="connsiteX3" fmla="*/ 0 w 1166813"/>
                <a:gd name="connsiteY3" fmla="*/ 137452 h 1027127"/>
                <a:gd name="connsiteX0" fmla="*/ 0 w 1168472"/>
                <a:gd name="connsiteY0" fmla="*/ 127550 h 1027127"/>
                <a:gd name="connsiteX1" fmla="*/ 104339 w 1168472"/>
                <a:gd name="connsiteY1" fmla="*/ 50 h 1027127"/>
                <a:gd name="connsiteX2" fmla="*/ 1168472 w 1168472"/>
                <a:gd name="connsiteY2" fmla="*/ 1027087 h 1027127"/>
                <a:gd name="connsiteX3" fmla="*/ 0 w 1168472"/>
                <a:gd name="connsiteY3" fmla="*/ 127550 h 1027127"/>
                <a:gd name="connsiteX0" fmla="*/ 0 w 1168472"/>
                <a:gd name="connsiteY0" fmla="*/ 127550 h 1027127"/>
                <a:gd name="connsiteX1" fmla="*/ 104339 w 1168472"/>
                <a:gd name="connsiteY1" fmla="*/ 50 h 1027127"/>
                <a:gd name="connsiteX2" fmla="*/ 1168472 w 1168472"/>
                <a:gd name="connsiteY2" fmla="*/ 1027087 h 1027127"/>
                <a:gd name="connsiteX3" fmla="*/ 0 w 1168472"/>
                <a:gd name="connsiteY3" fmla="*/ 127550 h 1027127"/>
                <a:gd name="connsiteX0" fmla="*/ 0 w 1183842"/>
                <a:gd name="connsiteY0" fmla="*/ 127550 h 1052038"/>
                <a:gd name="connsiteX1" fmla="*/ 104339 w 1183842"/>
                <a:gd name="connsiteY1" fmla="*/ 50 h 1052038"/>
                <a:gd name="connsiteX2" fmla="*/ 1183842 w 1183842"/>
                <a:gd name="connsiteY2" fmla="*/ 1051999 h 1052038"/>
                <a:gd name="connsiteX3" fmla="*/ 0 w 1183842"/>
                <a:gd name="connsiteY3" fmla="*/ 127550 h 1052038"/>
                <a:gd name="connsiteX0" fmla="*/ 0 w 1209284"/>
                <a:gd name="connsiteY0" fmla="*/ 146543 h 1052038"/>
                <a:gd name="connsiteX1" fmla="*/ 129781 w 1209284"/>
                <a:gd name="connsiteY1" fmla="*/ 50 h 1052038"/>
                <a:gd name="connsiteX2" fmla="*/ 1209284 w 1209284"/>
                <a:gd name="connsiteY2" fmla="*/ 1051999 h 1052038"/>
                <a:gd name="connsiteX3" fmla="*/ 0 w 1209284"/>
                <a:gd name="connsiteY3" fmla="*/ 146543 h 1052038"/>
                <a:gd name="connsiteX0" fmla="*/ 0 w 1226306"/>
                <a:gd name="connsiteY0" fmla="*/ 148156 h 1052038"/>
                <a:gd name="connsiteX1" fmla="*/ 146803 w 1226306"/>
                <a:gd name="connsiteY1" fmla="*/ 50 h 1052038"/>
                <a:gd name="connsiteX2" fmla="*/ 1226306 w 1226306"/>
                <a:gd name="connsiteY2" fmla="*/ 1051999 h 1052038"/>
                <a:gd name="connsiteX3" fmla="*/ 0 w 1226306"/>
                <a:gd name="connsiteY3" fmla="*/ 148156 h 1052038"/>
                <a:gd name="connsiteX0" fmla="*/ 0 w 1286689"/>
                <a:gd name="connsiteY0" fmla="*/ 148154 h 1083031"/>
                <a:gd name="connsiteX1" fmla="*/ 146803 w 1286689"/>
                <a:gd name="connsiteY1" fmla="*/ 48 h 1083031"/>
                <a:gd name="connsiteX2" fmla="*/ 1286689 w 1286689"/>
                <a:gd name="connsiteY2" fmla="*/ 1082993 h 1083031"/>
                <a:gd name="connsiteX3" fmla="*/ 0 w 1286689"/>
                <a:gd name="connsiteY3" fmla="*/ 148154 h 1083031"/>
                <a:gd name="connsiteX0" fmla="*/ 0 w 1286689"/>
                <a:gd name="connsiteY0" fmla="*/ 148158 h 1082997"/>
                <a:gd name="connsiteX1" fmla="*/ 146803 w 1286689"/>
                <a:gd name="connsiteY1" fmla="*/ 52 h 1082997"/>
                <a:gd name="connsiteX2" fmla="*/ 1286689 w 1286689"/>
                <a:gd name="connsiteY2" fmla="*/ 1082997 h 1082997"/>
                <a:gd name="connsiteX3" fmla="*/ 0 w 1286689"/>
                <a:gd name="connsiteY3" fmla="*/ 148158 h 1082997"/>
                <a:gd name="connsiteX0" fmla="*/ 0 w 1288839"/>
                <a:gd name="connsiteY0" fmla="*/ 148158 h 1086939"/>
                <a:gd name="connsiteX1" fmla="*/ 146803 w 1288839"/>
                <a:gd name="connsiteY1" fmla="*/ 52 h 1086939"/>
                <a:gd name="connsiteX2" fmla="*/ 1288839 w 1288839"/>
                <a:gd name="connsiteY2" fmla="*/ 1086939 h 1086939"/>
                <a:gd name="connsiteX3" fmla="*/ 0 w 1288839"/>
                <a:gd name="connsiteY3" fmla="*/ 148158 h 1086939"/>
                <a:gd name="connsiteX0" fmla="*/ -1 w 1249245"/>
                <a:gd name="connsiteY0" fmla="*/ 142555 h 1086939"/>
                <a:gd name="connsiteX1" fmla="*/ 107209 w 1249245"/>
                <a:gd name="connsiteY1" fmla="*/ 52 h 1086939"/>
                <a:gd name="connsiteX2" fmla="*/ 1249245 w 1249245"/>
                <a:gd name="connsiteY2" fmla="*/ 1086939 h 1086939"/>
                <a:gd name="connsiteX3" fmla="*/ -1 w 1249245"/>
                <a:gd name="connsiteY3" fmla="*/ 142555 h 1086939"/>
                <a:gd name="connsiteX0" fmla="*/ 0 w 1262132"/>
                <a:gd name="connsiteY0" fmla="*/ 162912 h 1086939"/>
                <a:gd name="connsiteX1" fmla="*/ 120096 w 1262132"/>
                <a:gd name="connsiteY1" fmla="*/ 52 h 1086939"/>
                <a:gd name="connsiteX2" fmla="*/ 1262132 w 1262132"/>
                <a:gd name="connsiteY2" fmla="*/ 1086939 h 1086939"/>
                <a:gd name="connsiteX3" fmla="*/ 0 w 1262132"/>
                <a:gd name="connsiteY3" fmla="*/ 162912 h 1086939"/>
                <a:gd name="connsiteX0" fmla="*/ 0 w 1262132"/>
                <a:gd name="connsiteY0" fmla="*/ 88963 h 1012990"/>
                <a:gd name="connsiteX1" fmla="*/ 160438 w 1262132"/>
                <a:gd name="connsiteY1" fmla="*/ 57 h 1012990"/>
                <a:gd name="connsiteX2" fmla="*/ 1262132 w 1262132"/>
                <a:gd name="connsiteY2" fmla="*/ 1012990 h 1012990"/>
                <a:gd name="connsiteX3" fmla="*/ 0 w 1262132"/>
                <a:gd name="connsiteY3" fmla="*/ 88963 h 1012990"/>
                <a:gd name="connsiteX0" fmla="*/ 0 w 1262132"/>
                <a:gd name="connsiteY0" fmla="*/ 151521 h 1075548"/>
                <a:gd name="connsiteX1" fmla="*/ 123645 w 1262132"/>
                <a:gd name="connsiteY1" fmla="*/ 52 h 1075548"/>
                <a:gd name="connsiteX2" fmla="*/ 1262132 w 1262132"/>
                <a:gd name="connsiteY2" fmla="*/ 1075548 h 1075548"/>
                <a:gd name="connsiteX3" fmla="*/ 0 w 1262132"/>
                <a:gd name="connsiteY3" fmla="*/ 151521 h 1075548"/>
              </a:gdLst>
              <a:ahLst/>
              <a:cxnLst>
                <a:cxn ang="0">
                  <a:pos x="connsiteX0" y="connsiteY0"/>
                </a:cxn>
                <a:cxn ang="0">
                  <a:pos x="connsiteX1" y="connsiteY1"/>
                </a:cxn>
                <a:cxn ang="0">
                  <a:pos x="connsiteX2" y="connsiteY2"/>
                </a:cxn>
                <a:cxn ang="0">
                  <a:pos x="connsiteX3" y="connsiteY3"/>
                </a:cxn>
              </a:cxnLst>
              <a:rect l="l" t="t" r="r" b="b"/>
              <a:pathLst>
                <a:path w="1262132" h="1075548">
                  <a:moveTo>
                    <a:pt x="0" y="151521"/>
                  </a:moveTo>
                  <a:cubicBezTo>
                    <a:pt x="68362" y="71632"/>
                    <a:pt x="46571" y="79496"/>
                    <a:pt x="123645" y="52"/>
                  </a:cubicBezTo>
                  <a:cubicBezTo>
                    <a:pt x="129845" y="-8336"/>
                    <a:pt x="1167720" y="982597"/>
                    <a:pt x="1262132" y="1075548"/>
                  </a:cubicBezTo>
                  <a:lnTo>
                    <a:pt x="0" y="151521"/>
                  </a:lnTo>
                  <a:close/>
                </a:path>
              </a:pathLst>
            </a:custGeom>
            <a:solidFill>
              <a:schemeClr val="accent4"/>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1" name="TextBox 60">
              <a:extLst>
                <a:ext uri="{FF2B5EF4-FFF2-40B4-BE49-F238E27FC236}">
                  <a16:creationId xmlns:a16="http://schemas.microsoft.com/office/drawing/2014/main" id="{FDBF4400-D061-8684-5754-C54EE16EFAC8}"/>
                </a:ext>
              </a:extLst>
            </p:cNvPr>
            <p:cNvSpPr txBox="1"/>
            <p:nvPr/>
          </p:nvSpPr>
          <p:spPr bwMode="auto">
            <a:xfrm>
              <a:off x="4170514" y="4445396"/>
              <a:ext cx="902314"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Classical</a:t>
              </a:r>
            </a:p>
            <a:p>
              <a:pPr marL="0" marR="0" lvl="0" indent="0" algn="ctr" defTabSz="457200" rtl="0" eaLnBrk="1" fontAlgn="auto" latinLnBrk="0" hangingPunct="1">
                <a:lnSpc>
                  <a:spcPct val="90000"/>
                </a:lnSpc>
                <a:spcBef>
                  <a:spcPts val="0"/>
                </a:spcBef>
                <a:spcAft>
                  <a:spcPct val="0"/>
                </a:spcAft>
                <a:buClrTx/>
                <a:buSzTx/>
                <a:buFontTx/>
                <a:buNone/>
                <a:tabLst/>
                <a:defRPr/>
              </a:pPr>
              <a:r>
                <a:rPr lang="en-US" sz="1400" dirty="0">
                  <a:latin typeface="Calibri" panose="020F0502020204030204" pitchFamily="34" charset="0"/>
                  <a:cs typeface="+mn-cs"/>
                </a:rPr>
                <a:t>+ T790M</a:t>
              </a:r>
            </a:p>
            <a:p>
              <a:pPr marL="0" marR="0" lvl="0" indent="0" algn="ctr"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11.1%</a:t>
              </a:r>
            </a:p>
          </p:txBody>
        </p:sp>
      </p:grpSp>
      <p:sp>
        <p:nvSpPr>
          <p:cNvPr id="9" name="TextBox 8">
            <a:extLst>
              <a:ext uri="{FF2B5EF4-FFF2-40B4-BE49-F238E27FC236}">
                <a16:creationId xmlns:a16="http://schemas.microsoft.com/office/drawing/2014/main" id="{13883112-DB4D-BAD2-136A-18D00837F94E}"/>
              </a:ext>
            </a:extLst>
          </p:cNvPr>
          <p:cNvSpPr txBox="1"/>
          <p:nvPr/>
        </p:nvSpPr>
        <p:spPr bwMode="auto">
          <a:xfrm>
            <a:off x="1220709" y="3204750"/>
            <a:ext cx="149080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Classical (67.1%)</a:t>
            </a:r>
          </a:p>
        </p:txBody>
      </p:sp>
      <p:sp>
        <p:nvSpPr>
          <p:cNvPr id="12" name="TextBox 11">
            <a:extLst>
              <a:ext uri="{FF2B5EF4-FFF2-40B4-BE49-F238E27FC236}">
                <a16:creationId xmlns:a16="http://schemas.microsoft.com/office/drawing/2014/main" id="{7684DA5F-0354-E075-363C-23CAA64052E2}"/>
              </a:ext>
            </a:extLst>
          </p:cNvPr>
          <p:cNvSpPr txBox="1"/>
          <p:nvPr/>
        </p:nvSpPr>
        <p:spPr bwMode="auto">
          <a:xfrm>
            <a:off x="1220709" y="3620186"/>
            <a:ext cx="149080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Atypical (30.8%)</a:t>
            </a:r>
          </a:p>
        </p:txBody>
      </p:sp>
      <p:sp>
        <p:nvSpPr>
          <p:cNvPr id="15" name="TextBox 14">
            <a:extLst>
              <a:ext uri="{FF2B5EF4-FFF2-40B4-BE49-F238E27FC236}">
                <a16:creationId xmlns:a16="http://schemas.microsoft.com/office/drawing/2014/main" id="{A795C1F1-E888-14D2-B532-224906B0979E}"/>
              </a:ext>
            </a:extLst>
          </p:cNvPr>
          <p:cNvSpPr txBox="1"/>
          <p:nvPr/>
        </p:nvSpPr>
        <p:spPr bwMode="auto">
          <a:xfrm>
            <a:off x="1220709" y="3993089"/>
            <a:ext cx="149080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Classical + T790M</a:t>
            </a:r>
            <a:br>
              <a:rPr lang="en-US" sz="1400" b="0" dirty="0">
                <a:solidFill>
                  <a:srgbClr val="000000"/>
                </a:solidFill>
                <a:latin typeface="Calibri" panose="020F0502020204030204" pitchFamily="34" charset="0"/>
                <a:cs typeface="+mn-cs"/>
              </a:rPr>
            </a:br>
            <a:r>
              <a:rPr lang="en-US" sz="1400" b="0" dirty="0">
                <a:solidFill>
                  <a:srgbClr val="000000"/>
                </a:solidFill>
                <a:latin typeface="Calibri" panose="020F0502020204030204" pitchFamily="34" charset="0"/>
                <a:cs typeface="+mn-cs"/>
              </a:rPr>
              <a:t>+ atypical (2.2%)</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grpSp>
        <p:nvGrpSpPr>
          <p:cNvPr id="30" name="Group 29">
            <a:extLst>
              <a:ext uri="{FF2B5EF4-FFF2-40B4-BE49-F238E27FC236}">
                <a16:creationId xmlns:a16="http://schemas.microsoft.com/office/drawing/2014/main" id="{526F7B13-9911-2178-365D-AE8480D5320E}"/>
              </a:ext>
            </a:extLst>
          </p:cNvPr>
          <p:cNvGrpSpPr/>
          <p:nvPr/>
        </p:nvGrpSpPr>
        <p:grpSpPr>
          <a:xfrm>
            <a:off x="7319474" y="2188551"/>
            <a:ext cx="3683647" cy="3575716"/>
            <a:chOff x="6951174" y="2379051"/>
            <a:chExt cx="3683647" cy="3575716"/>
          </a:xfrm>
        </p:grpSpPr>
        <p:sp>
          <p:nvSpPr>
            <p:cNvPr id="37" name="Freeform: Shape 99">
              <a:extLst>
                <a:ext uri="{FF2B5EF4-FFF2-40B4-BE49-F238E27FC236}">
                  <a16:creationId xmlns:a16="http://schemas.microsoft.com/office/drawing/2014/main" id="{3898EC77-09E6-2E3F-7E35-F6BF730B1187}"/>
                </a:ext>
              </a:extLst>
            </p:cNvPr>
            <p:cNvSpPr/>
            <p:nvPr/>
          </p:nvSpPr>
          <p:spPr bwMode="auto">
            <a:xfrm flipH="1">
              <a:off x="8355676" y="5211531"/>
              <a:ext cx="164722" cy="523220"/>
            </a:xfrm>
            <a:custGeom>
              <a:avLst/>
              <a:gdLst>
                <a:gd name="connsiteX0" fmla="*/ 0 w 301557"/>
                <a:gd name="connsiteY0" fmla="*/ 272375 h 272375"/>
                <a:gd name="connsiteX1" fmla="*/ 175098 w 301557"/>
                <a:gd name="connsiteY1" fmla="*/ 0 h 272375"/>
                <a:gd name="connsiteX2" fmla="*/ 301557 w 301557"/>
                <a:gd name="connsiteY2" fmla="*/ 0 h 27237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8504"/>
                <a:gd name="connsiteY0" fmla="*/ 215439 h 216359"/>
                <a:gd name="connsiteX1" fmla="*/ 268701 w 308504"/>
                <a:gd name="connsiteY1" fmla="*/ 216359 h 216359"/>
                <a:gd name="connsiteX2" fmla="*/ 306015 w 308504"/>
                <a:gd name="connsiteY2" fmla="*/ 0 h 216359"/>
                <a:gd name="connsiteX0" fmla="*/ 0 w 279039"/>
                <a:gd name="connsiteY0" fmla="*/ 226826 h 227746"/>
                <a:gd name="connsiteX1" fmla="*/ 268701 w 279039"/>
                <a:gd name="connsiteY1" fmla="*/ 227746 h 227746"/>
                <a:gd name="connsiteX2" fmla="*/ 265899 w 279039"/>
                <a:gd name="connsiteY2" fmla="*/ 0 h 227746"/>
                <a:gd name="connsiteX0" fmla="*/ 0 w 279039"/>
                <a:gd name="connsiteY0" fmla="*/ 226826 h 227746"/>
                <a:gd name="connsiteX1" fmla="*/ 268701 w 279039"/>
                <a:gd name="connsiteY1" fmla="*/ 227746 h 227746"/>
                <a:gd name="connsiteX2" fmla="*/ 265899 w 279039"/>
                <a:gd name="connsiteY2" fmla="*/ 0 h 227746"/>
                <a:gd name="connsiteX0" fmla="*/ 0 w 271397"/>
                <a:gd name="connsiteY0" fmla="*/ 226826 h 227746"/>
                <a:gd name="connsiteX1" fmla="*/ 268701 w 271397"/>
                <a:gd name="connsiteY1" fmla="*/ 227746 h 227746"/>
                <a:gd name="connsiteX2" fmla="*/ 265899 w 271397"/>
                <a:gd name="connsiteY2" fmla="*/ 0 h 227746"/>
                <a:gd name="connsiteX0" fmla="*/ 0 w 268701"/>
                <a:gd name="connsiteY0" fmla="*/ 226826 h 227746"/>
                <a:gd name="connsiteX1" fmla="*/ 268701 w 268701"/>
                <a:gd name="connsiteY1" fmla="*/ 227746 h 227746"/>
                <a:gd name="connsiteX2" fmla="*/ 265899 w 268701"/>
                <a:gd name="connsiteY2" fmla="*/ 0 h 227746"/>
              </a:gdLst>
              <a:ahLst/>
              <a:cxnLst>
                <a:cxn ang="0">
                  <a:pos x="connsiteX0" y="connsiteY0"/>
                </a:cxn>
                <a:cxn ang="0">
                  <a:pos x="connsiteX1" y="connsiteY1"/>
                </a:cxn>
                <a:cxn ang="0">
                  <a:pos x="connsiteX2" y="connsiteY2"/>
                </a:cxn>
              </a:cxnLst>
              <a:rect l="l" t="t" r="r" b="b"/>
              <a:pathLst>
                <a:path w="268701" h="227746">
                  <a:moveTo>
                    <a:pt x="0" y="226826"/>
                  </a:moveTo>
                  <a:lnTo>
                    <a:pt x="268701" y="227746"/>
                  </a:lnTo>
                  <a:lnTo>
                    <a:pt x="26589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 name="Freeform: Shape 99">
              <a:extLst>
                <a:ext uri="{FF2B5EF4-FFF2-40B4-BE49-F238E27FC236}">
                  <a16:creationId xmlns:a16="http://schemas.microsoft.com/office/drawing/2014/main" id="{D99C8D52-C74A-18D2-0FB6-AD7869738519}"/>
                </a:ext>
              </a:extLst>
            </p:cNvPr>
            <p:cNvSpPr/>
            <p:nvPr/>
          </p:nvSpPr>
          <p:spPr bwMode="auto">
            <a:xfrm rot="16200000" flipH="1">
              <a:off x="7695015" y="5028222"/>
              <a:ext cx="435819" cy="729235"/>
            </a:xfrm>
            <a:custGeom>
              <a:avLst/>
              <a:gdLst>
                <a:gd name="connsiteX0" fmla="*/ 0 w 301557"/>
                <a:gd name="connsiteY0" fmla="*/ 272375 h 272375"/>
                <a:gd name="connsiteX1" fmla="*/ 175098 w 301557"/>
                <a:gd name="connsiteY1" fmla="*/ 0 h 272375"/>
                <a:gd name="connsiteX2" fmla="*/ 301557 w 301557"/>
                <a:gd name="connsiteY2" fmla="*/ 0 h 27237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8504"/>
                <a:gd name="connsiteY0" fmla="*/ 215439 h 216359"/>
                <a:gd name="connsiteX1" fmla="*/ 268701 w 308504"/>
                <a:gd name="connsiteY1" fmla="*/ 216359 h 216359"/>
                <a:gd name="connsiteX2" fmla="*/ 306015 w 308504"/>
                <a:gd name="connsiteY2" fmla="*/ 0 h 216359"/>
                <a:gd name="connsiteX0" fmla="*/ 0 w 279039"/>
                <a:gd name="connsiteY0" fmla="*/ 226826 h 227746"/>
                <a:gd name="connsiteX1" fmla="*/ 268701 w 279039"/>
                <a:gd name="connsiteY1" fmla="*/ 227746 h 227746"/>
                <a:gd name="connsiteX2" fmla="*/ 265899 w 279039"/>
                <a:gd name="connsiteY2" fmla="*/ 0 h 227746"/>
                <a:gd name="connsiteX0" fmla="*/ 0 w 279039"/>
                <a:gd name="connsiteY0" fmla="*/ 226826 h 227746"/>
                <a:gd name="connsiteX1" fmla="*/ 268701 w 279039"/>
                <a:gd name="connsiteY1" fmla="*/ 227746 h 227746"/>
                <a:gd name="connsiteX2" fmla="*/ 265899 w 279039"/>
                <a:gd name="connsiteY2" fmla="*/ 0 h 227746"/>
                <a:gd name="connsiteX0" fmla="*/ 0 w 271397"/>
                <a:gd name="connsiteY0" fmla="*/ 226826 h 227746"/>
                <a:gd name="connsiteX1" fmla="*/ 268701 w 271397"/>
                <a:gd name="connsiteY1" fmla="*/ 227746 h 227746"/>
                <a:gd name="connsiteX2" fmla="*/ 265899 w 271397"/>
                <a:gd name="connsiteY2" fmla="*/ 0 h 227746"/>
                <a:gd name="connsiteX0" fmla="*/ 0 w 268701"/>
                <a:gd name="connsiteY0" fmla="*/ 226826 h 227746"/>
                <a:gd name="connsiteX1" fmla="*/ 268701 w 268701"/>
                <a:gd name="connsiteY1" fmla="*/ 227746 h 227746"/>
                <a:gd name="connsiteX2" fmla="*/ 265899 w 268701"/>
                <a:gd name="connsiteY2" fmla="*/ 0 h 227746"/>
              </a:gdLst>
              <a:ahLst/>
              <a:cxnLst>
                <a:cxn ang="0">
                  <a:pos x="connsiteX0" y="connsiteY0"/>
                </a:cxn>
                <a:cxn ang="0">
                  <a:pos x="connsiteX1" y="connsiteY1"/>
                </a:cxn>
                <a:cxn ang="0">
                  <a:pos x="connsiteX2" y="connsiteY2"/>
                </a:cxn>
              </a:cxnLst>
              <a:rect l="l" t="t" r="r" b="b"/>
              <a:pathLst>
                <a:path w="268701" h="227746">
                  <a:moveTo>
                    <a:pt x="0" y="226826"/>
                  </a:moveTo>
                  <a:lnTo>
                    <a:pt x="268701" y="227746"/>
                  </a:lnTo>
                  <a:lnTo>
                    <a:pt x="26589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0" name="Freeform: Shape 99">
              <a:extLst>
                <a:ext uri="{FF2B5EF4-FFF2-40B4-BE49-F238E27FC236}">
                  <a16:creationId xmlns:a16="http://schemas.microsoft.com/office/drawing/2014/main" id="{4ECF3095-7049-BE7B-D517-C941DE68A852}"/>
                </a:ext>
              </a:extLst>
            </p:cNvPr>
            <p:cNvSpPr/>
            <p:nvPr/>
          </p:nvSpPr>
          <p:spPr bwMode="auto">
            <a:xfrm flipH="1" flipV="1">
              <a:off x="7621040" y="4842727"/>
              <a:ext cx="365055" cy="150991"/>
            </a:xfrm>
            <a:custGeom>
              <a:avLst/>
              <a:gdLst>
                <a:gd name="connsiteX0" fmla="*/ 0 w 301557"/>
                <a:gd name="connsiteY0" fmla="*/ 272375 h 272375"/>
                <a:gd name="connsiteX1" fmla="*/ 175098 w 301557"/>
                <a:gd name="connsiteY1" fmla="*/ 0 h 272375"/>
                <a:gd name="connsiteX2" fmla="*/ 301557 w 301557"/>
                <a:gd name="connsiteY2" fmla="*/ 0 h 27237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1557"/>
                <a:gd name="connsiteY0" fmla="*/ 272375 h 273295"/>
                <a:gd name="connsiteX1" fmla="*/ 268701 w 301557"/>
                <a:gd name="connsiteY1" fmla="*/ 273295 h 273295"/>
                <a:gd name="connsiteX2" fmla="*/ 301557 w 301557"/>
                <a:gd name="connsiteY2" fmla="*/ 0 h 273295"/>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6015"/>
                <a:gd name="connsiteY0" fmla="*/ 215439 h 216359"/>
                <a:gd name="connsiteX1" fmla="*/ 268701 w 306015"/>
                <a:gd name="connsiteY1" fmla="*/ 216359 h 216359"/>
                <a:gd name="connsiteX2" fmla="*/ 306015 w 306015"/>
                <a:gd name="connsiteY2" fmla="*/ 0 h 216359"/>
                <a:gd name="connsiteX0" fmla="*/ 0 w 308504"/>
                <a:gd name="connsiteY0" fmla="*/ 215439 h 216359"/>
                <a:gd name="connsiteX1" fmla="*/ 268701 w 308504"/>
                <a:gd name="connsiteY1" fmla="*/ 216359 h 216359"/>
                <a:gd name="connsiteX2" fmla="*/ 306015 w 308504"/>
                <a:gd name="connsiteY2" fmla="*/ 0 h 216359"/>
                <a:gd name="connsiteX0" fmla="*/ 0 w 279039"/>
                <a:gd name="connsiteY0" fmla="*/ 226826 h 227746"/>
                <a:gd name="connsiteX1" fmla="*/ 268701 w 279039"/>
                <a:gd name="connsiteY1" fmla="*/ 227746 h 227746"/>
                <a:gd name="connsiteX2" fmla="*/ 265899 w 279039"/>
                <a:gd name="connsiteY2" fmla="*/ 0 h 227746"/>
                <a:gd name="connsiteX0" fmla="*/ 0 w 279039"/>
                <a:gd name="connsiteY0" fmla="*/ 226826 h 227746"/>
                <a:gd name="connsiteX1" fmla="*/ 268701 w 279039"/>
                <a:gd name="connsiteY1" fmla="*/ 227746 h 227746"/>
                <a:gd name="connsiteX2" fmla="*/ 265899 w 279039"/>
                <a:gd name="connsiteY2" fmla="*/ 0 h 227746"/>
                <a:gd name="connsiteX0" fmla="*/ 0 w 271397"/>
                <a:gd name="connsiteY0" fmla="*/ 226826 h 227746"/>
                <a:gd name="connsiteX1" fmla="*/ 268701 w 271397"/>
                <a:gd name="connsiteY1" fmla="*/ 227746 h 227746"/>
                <a:gd name="connsiteX2" fmla="*/ 265899 w 271397"/>
                <a:gd name="connsiteY2" fmla="*/ 0 h 227746"/>
                <a:gd name="connsiteX0" fmla="*/ 0 w 268701"/>
                <a:gd name="connsiteY0" fmla="*/ 226826 h 227746"/>
                <a:gd name="connsiteX1" fmla="*/ 268701 w 268701"/>
                <a:gd name="connsiteY1" fmla="*/ 227746 h 227746"/>
                <a:gd name="connsiteX2" fmla="*/ 265899 w 268701"/>
                <a:gd name="connsiteY2" fmla="*/ 0 h 227746"/>
              </a:gdLst>
              <a:ahLst/>
              <a:cxnLst>
                <a:cxn ang="0">
                  <a:pos x="connsiteX0" y="connsiteY0"/>
                </a:cxn>
                <a:cxn ang="0">
                  <a:pos x="connsiteX1" y="connsiteY1"/>
                </a:cxn>
                <a:cxn ang="0">
                  <a:pos x="connsiteX2" y="connsiteY2"/>
                </a:cxn>
              </a:cxnLst>
              <a:rect l="l" t="t" r="r" b="b"/>
              <a:pathLst>
                <a:path w="268701" h="227746">
                  <a:moveTo>
                    <a:pt x="0" y="226826"/>
                  </a:moveTo>
                  <a:lnTo>
                    <a:pt x="268701" y="227746"/>
                  </a:lnTo>
                  <a:lnTo>
                    <a:pt x="26589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 name="Oval 48">
              <a:extLst>
                <a:ext uri="{FF2B5EF4-FFF2-40B4-BE49-F238E27FC236}">
                  <a16:creationId xmlns:a16="http://schemas.microsoft.com/office/drawing/2014/main" id="{CF4C3F60-ADF6-B806-1EF1-850F7E55FAEB}"/>
                </a:ext>
              </a:extLst>
            </p:cNvPr>
            <p:cNvSpPr/>
            <p:nvPr/>
          </p:nvSpPr>
          <p:spPr bwMode="auto">
            <a:xfrm>
              <a:off x="7606526" y="2436436"/>
              <a:ext cx="3028295" cy="3028295"/>
            </a:xfrm>
            <a:prstGeom prst="ellipse">
              <a:avLst/>
            </a:prstGeom>
            <a:solidFill>
              <a:srgbClr val="9999FF"/>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Partial Circle 56">
              <a:extLst>
                <a:ext uri="{FF2B5EF4-FFF2-40B4-BE49-F238E27FC236}">
                  <a16:creationId xmlns:a16="http://schemas.microsoft.com/office/drawing/2014/main" id="{BEEDD3A8-03AA-055C-AD42-1A6D2CF3F150}"/>
                </a:ext>
              </a:extLst>
            </p:cNvPr>
            <p:cNvSpPr/>
            <p:nvPr/>
          </p:nvSpPr>
          <p:spPr bwMode="auto">
            <a:xfrm rot="17722916">
              <a:off x="8145035" y="2401504"/>
              <a:ext cx="1374199" cy="1329294"/>
            </a:xfrm>
            <a:custGeom>
              <a:avLst/>
              <a:gdLst>
                <a:gd name="connsiteX0" fmla="*/ 2269842 w 2837552"/>
                <a:gd name="connsiteY0" fmla="*/ 283605 h 2837552"/>
                <a:gd name="connsiteX1" fmla="*/ 2607225 w 2837552"/>
                <a:gd name="connsiteY1" fmla="*/ 643846 h 2837552"/>
                <a:gd name="connsiteX2" fmla="*/ 1418776 w 2837552"/>
                <a:gd name="connsiteY2" fmla="*/ 1418776 h 2837552"/>
                <a:gd name="connsiteX3" fmla="*/ 2269842 w 2837552"/>
                <a:gd name="connsiteY3" fmla="*/ 283605 h 2837552"/>
                <a:gd name="connsiteX0" fmla="*/ 713769 w 1188449"/>
                <a:gd name="connsiteY0" fmla="*/ 0 h 1239206"/>
                <a:gd name="connsiteX1" fmla="*/ 1188449 w 1188449"/>
                <a:gd name="connsiteY1" fmla="*/ 464276 h 1239206"/>
                <a:gd name="connsiteX2" fmla="*/ 0 w 1188449"/>
                <a:gd name="connsiteY2" fmla="*/ 1239206 h 1239206"/>
                <a:gd name="connsiteX3" fmla="*/ 713769 w 1188449"/>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296938"/>
                <a:gd name="connsiteY0" fmla="*/ 0 h 1239206"/>
                <a:gd name="connsiteX1" fmla="*/ 1296938 w 1296938"/>
                <a:gd name="connsiteY1" fmla="*/ 638572 h 1239206"/>
                <a:gd name="connsiteX2" fmla="*/ 0 w 1296938"/>
                <a:gd name="connsiteY2" fmla="*/ 1239206 h 1239206"/>
                <a:gd name="connsiteX3" fmla="*/ 713769 w 1296938"/>
                <a:gd name="connsiteY3" fmla="*/ 0 h 1239206"/>
                <a:gd name="connsiteX0" fmla="*/ 713769 w 1301424"/>
                <a:gd name="connsiteY0" fmla="*/ 0 h 1239206"/>
                <a:gd name="connsiteX1" fmla="*/ 1301424 w 1301424"/>
                <a:gd name="connsiteY1" fmla="*/ 640092 h 1239206"/>
                <a:gd name="connsiteX2" fmla="*/ 0 w 1301424"/>
                <a:gd name="connsiteY2" fmla="*/ 1239206 h 1239206"/>
                <a:gd name="connsiteX3" fmla="*/ 713769 w 1301424"/>
                <a:gd name="connsiteY3" fmla="*/ 0 h 1239206"/>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42465 w 1330120"/>
                <a:gd name="connsiteY0" fmla="*/ 0 h 1286998"/>
                <a:gd name="connsiteX1" fmla="*/ 1330120 w 1330120"/>
                <a:gd name="connsiteY1" fmla="*/ 640092 h 1286998"/>
                <a:gd name="connsiteX2" fmla="*/ 0 w 1330120"/>
                <a:gd name="connsiteY2" fmla="*/ 1286998 h 1286998"/>
                <a:gd name="connsiteX3" fmla="*/ 742465 w 1330120"/>
                <a:gd name="connsiteY3" fmla="*/ 0 h 1286998"/>
                <a:gd name="connsiteX0" fmla="*/ 786544 w 1374199"/>
                <a:gd name="connsiteY0" fmla="*/ 0 h 1329294"/>
                <a:gd name="connsiteX1" fmla="*/ 1374199 w 1374199"/>
                <a:gd name="connsiteY1" fmla="*/ 640092 h 1329294"/>
                <a:gd name="connsiteX2" fmla="*/ 0 w 1374199"/>
                <a:gd name="connsiteY2" fmla="*/ 1329294 h 1329294"/>
                <a:gd name="connsiteX3" fmla="*/ 786544 w 1374199"/>
                <a:gd name="connsiteY3" fmla="*/ 0 h 1329294"/>
              </a:gdLst>
              <a:ahLst/>
              <a:cxnLst>
                <a:cxn ang="0">
                  <a:pos x="connsiteX0" y="connsiteY0"/>
                </a:cxn>
                <a:cxn ang="0">
                  <a:pos x="connsiteX1" y="connsiteY1"/>
                </a:cxn>
                <a:cxn ang="0">
                  <a:pos x="connsiteX2" y="connsiteY2"/>
                </a:cxn>
                <a:cxn ang="0">
                  <a:pos x="connsiteX3" y="connsiteY3"/>
                </a:cxn>
              </a:cxnLst>
              <a:rect l="l" t="t" r="r" b="b"/>
              <a:pathLst>
                <a:path w="1374199" h="1329294">
                  <a:moveTo>
                    <a:pt x="786544" y="0"/>
                  </a:moveTo>
                  <a:cubicBezTo>
                    <a:pt x="919188" y="99447"/>
                    <a:pt x="1147201" y="224929"/>
                    <a:pt x="1374199" y="640092"/>
                  </a:cubicBezTo>
                  <a:lnTo>
                    <a:pt x="0" y="1329294"/>
                  </a:lnTo>
                  <a:cubicBezTo>
                    <a:pt x="371232" y="685795"/>
                    <a:pt x="778848" y="-725"/>
                    <a:pt x="786544" y="0"/>
                  </a:cubicBezTo>
                  <a:close/>
                </a:path>
              </a:pathLst>
            </a:custGeom>
            <a:solidFill>
              <a:schemeClr val="accent6">
                <a:lumMod val="60000"/>
                <a:lumOff val="4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4" name="Partial Circle 82">
              <a:extLst>
                <a:ext uri="{FF2B5EF4-FFF2-40B4-BE49-F238E27FC236}">
                  <a16:creationId xmlns:a16="http://schemas.microsoft.com/office/drawing/2014/main" id="{0CD340CF-C5E8-7C30-EAE8-DD1E93C5F843}"/>
                </a:ext>
              </a:extLst>
            </p:cNvPr>
            <p:cNvSpPr/>
            <p:nvPr/>
          </p:nvSpPr>
          <p:spPr bwMode="auto">
            <a:xfrm rot="20723597">
              <a:off x="8284616" y="4012596"/>
              <a:ext cx="1582428" cy="1482148"/>
            </a:xfrm>
            <a:custGeom>
              <a:avLst/>
              <a:gdLst>
                <a:gd name="connsiteX0" fmla="*/ 1708011 w 3002264"/>
                <a:gd name="connsiteY0" fmla="*/ 14324 h 3002265"/>
                <a:gd name="connsiteX1" fmla="*/ 2977229 w 3002264"/>
                <a:gd name="connsiteY1" fmla="*/ 1228121 h 3002265"/>
                <a:gd name="connsiteX2" fmla="*/ 2226120 w 3002264"/>
                <a:gd name="connsiteY2" fmla="*/ 2815588 h 3002265"/>
                <a:gd name="connsiteX3" fmla="*/ 482723 w 3002264"/>
                <a:gd name="connsiteY3" fmla="*/ 2603965 h 3002265"/>
                <a:gd name="connsiteX4" fmla="*/ 1501132 w 3002264"/>
                <a:gd name="connsiteY4" fmla="*/ 1501133 h 3002265"/>
                <a:gd name="connsiteX5" fmla="*/ 1708011 w 3002264"/>
                <a:gd name="connsiteY5" fmla="*/ 14324 h 3002265"/>
                <a:gd name="connsiteX0" fmla="*/ 1018409 w 2519627"/>
                <a:gd name="connsiteY0" fmla="*/ 273012 h 1774169"/>
                <a:gd name="connsiteX1" fmla="*/ 2494506 w 2519627"/>
                <a:gd name="connsiteY1" fmla="*/ 0 h 1774169"/>
                <a:gd name="connsiteX2" fmla="*/ 1743397 w 2519627"/>
                <a:gd name="connsiteY2" fmla="*/ 1587467 h 1774169"/>
                <a:gd name="connsiteX3" fmla="*/ 0 w 2519627"/>
                <a:gd name="connsiteY3" fmla="*/ 1375844 h 1774169"/>
                <a:gd name="connsiteX4" fmla="*/ 1018409 w 2519627"/>
                <a:gd name="connsiteY4" fmla="*/ 273012 h 1774169"/>
                <a:gd name="connsiteX0" fmla="*/ 1018409 w 1743397"/>
                <a:gd name="connsiteY0" fmla="*/ 0 h 1501157"/>
                <a:gd name="connsiteX1" fmla="*/ 1743397 w 1743397"/>
                <a:gd name="connsiteY1" fmla="*/ 1314455 h 1501157"/>
                <a:gd name="connsiteX2" fmla="*/ 0 w 1743397"/>
                <a:gd name="connsiteY2" fmla="*/ 1102832 h 1501157"/>
                <a:gd name="connsiteX3" fmla="*/ 1018409 w 1743397"/>
                <a:gd name="connsiteY3" fmla="*/ 0 h 1501157"/>
                <a:gd name="connsiteX0" fmla="*/ 1018409 w 1572809"/>
                <a:gd name="connsiteY0" fmla="*/ 0 h 1556864"/>
                <a:gd name="connsiteX1" fmla="*/ 1572809 w 1572809"/>
                <a:gd name="connsiteY1" fmla="*/ 1396252 h 1556864"/>
                <a:gd name="connsiteX2" fmla="*/ 0 w 1572809"/>
                <a:gd name="connsiteY2" fmla="*/ 1102832 h 1556864"/>
                <a:gd name="connsiteX3" fmla="*/ 1018409 w 1572809"/>
                <a:gd name="connsiteY3" fmla="*/ 0 h 1556864"/>
                <a:gd name="connsiteX0" fmla="*/ 1018409 w 1720470"/>
                <a:gd name="connsiteY0" fmla="*/ 0 h 1527018"/>
                <a:gd name="connsiteX1" fmla="*/ 1572809 w 1720470"/>
                <a:gd name="connsiteY1" fmla="*/ 1396252 h 1527018"/>
                <a:gd name="connsiteX2" fmla="*/ 0 w 1720470"/>
                <a:gd name="connsiteY2" fmla="*/ 1102832 h 1527018"/>
                <a:gd name="connsiteX3" fmla="*/ 1018409 w 1720470"/>
                <a:gd name="connsiteY3" fmla="*/ 0 h 1527018"/>
                <a:gd name="connsiteX0" fmla="*/ 1018409 w 1742264"/>
                <a:gd name="connsiteY0" fmla="*/ 0 h 1512649"/>
                <a:gd name="connsiteX1" fmla="*/ 1572809 w 1742264"/>
                <a:gd name="connsiteY1" fmla="*/ 1396252 h 1512649"/>
                <a:gd name="connsiteX2" fmla="*/ 0 w 1742264"/>
                <a:gd name="connsiteY2" fmla="*/ 1102832 h 1512649"/>
                <a:gd name="connsiteX3" fmla="*/ 1018409 w 1742264"/>
                <a:gd name="connsiteY3" fmla="*/ 0 h 1512649"/>
                <a:gd name="connsiteX0" fmla="*/ 1018409 w 1572809"/>
                <a:gd name="connsiteY0" fmla="*/ 0 h 1512649"/>
                <a:gd name="connsiteX1" fmla="*/ 1572809 w 1572809"/>
                <a:gd name="connsiteY1" fmla="*/ 1396252 h 1512649"/>
                <a:gd name="connsiteX2" fmla="*/ 0 w 1572809"/>
                <a:gd name="connsiteY2" fmla="*/ 1102832 h 1512649"/>
                <a:gd name="connsiteX3" fmla="*/ 1018409 w 1572809"/>
                <a:gd name="connsiteY3" fmla="*/ 0 h 1512649"/>
                <a:gd name="connsiteX0" fmla="*/ 1041736 w 1572809"/>
                <a:gd name="connsiteY0" fmla="*/ 0 h 1488852"/>
                <a:gd name="connsiteX1" fmla="*/ 1572809 w 1572809"/>
                <a:gd name="connsiteY1" fmla="*/ 1372455 h 1488852"/>
                <a:gd name="connsiteX2" fmla="*/ 0 w 1572809"/>
                <a:gd name="connsiteY2" fmla="*/ 1079035 h 1488852"/>
                <a:gd name="connsiteX3" fmla="*/ 1041736 w 1572809"/>
                <a:gd name="connsiteY3" fmla="*/ 0 h 1488852"/>
                <a:gd name="connsiteX0" fmla="*/ 1041736 w 1578105"/>
                <a:gd name="connsiteY0" fmla="*/ 0 h 1506823"/>
                <a:gd name="connsiteX1" fmla="*/ 1578105 w 1578105"/>
                <a:gd name="connsiteY1" fmla="*/ 1397458 h 1506823"/>
                <a:gd name="connsiteX2" fmla="*/ 0 w 1578105"/>
                <a:gd name="connsiteY2" fmla="*/ 1079035 h 1506823"/>
                <a:gd name="connsiteX3" fmla="*/ 1041736 w 1578105"/>
                <a:gd name="connsiteY3" fmla="*/ 0 h 1506823"/>
                <a:gd name="connsiteX0" fmla="*/ 1041736 w 1578105"/>
                <a:gd name="connsiteY0" fmla="*/ 0 h 1499125"/>
                <a:gd name="connsiteX1" fmla="*/ 1578105 w 1578105"/>
                <a:gd name="connsiteY1" fmla="*/ 1397458 h 1499125"/>
                <a:gd name="connsiteX2" fmla="*/ 0 w 1578105"/>
                <a:gd name="connsiteY2" fmla="*/ 1079035 h 1499125"/>
                <a:gd name="connsiteX3" fmla="*/ 1041736 w 1578105"/>
                <a:gd name="connsiteY3" fmla="*/ 0 h 1499125"/>
                <a:gd name="connsiteX0" fmla="*/ 1041736 w 1582428"/>
                <a:gd name="connsiteY0" fmla="*/ 0 h 1487148"/>
                <a:gd name="connsiteX1" fmla="*/ 1582428 w 1582428"/>
                <a:gd name="connsiteY1" fmla="*/ 1380867 h 1487148"/>
                <a:gd name="connsiteX2" fmla="*/ 0 w 1582428"/>
                <a:gd name="connsiteY2" fmla="*/ 1079035 h 1487148"/>
                <a:gd name="connsiteX3" fmla="*/ 1041736 w 1582428"/>
                <a:gd name="connsiteY3" fmla="*/ 0 h 1487148"/>
                <a:gd name="connsiteX0" fmla="*/ 1021752 w 1582428"/>
                <a:gd name="connsiteY0" fmla="*/ 0 h 1377946"/>
                <a:gd name="connsiteX1" fmla="*/ 1582428 w 1582428"/>
                <a:gd name="connsiteY1" fmla="*/ 1271665 h 1377946"/>
                <a:gd name="connsiteX2" fmla="*/ 0 w 1582428"/>
                <a:gd name="connsiteY2" fmla="*/ 969833 h 1377946"/>
                <a:gd name="connsiteX3" fmla="*/ 1021752 w 1582428"/>
                <a:gd name="connsiteY3" fmla="*/ 0 h 1377946"/>
                <a:gd name="connsiteX0" fmla="*/ 1044670 w 1582428"/>
                <a:gd name="connsiteY0" fmla="*/ 0 h 1482148"/>
                <a:gd name="connsiteX1" fmla="*/ 1582428 w 1582428"/>
                <a:gd name="connsiteY1" fmla="*/ 1375867 h 1482148"/>
                <a:gd name="connsiteX2" fmla="*/ 0 w 1582428"/>
                <a:gd name="connsiteY2" fmla="*/ 1074035 h 1482148"/>
                <a:gd name="connsiteX3" fmla="*/ 1044670 w 1582428"/>
                <a:gd name="connsiteY3" fmla="*/ 0 h 1482148"/>
              </a:gdLst>
              <a:ahLst/>
              <a:cxnLst>
                <a:cxn ang="0">
                  <a:pos x="connsiteX0" y="connsiteY0"/>
                </a:cxn>
                <a:cxn ang="0">
                  <a:pos x="connsiteX1" y="connsiteY1"/>
                </a:cxn>
                <a:cxn ang="0">
                  <a:pos x="connsiteX2" y="connsiteY2"/>
                </a:cxn>
                <a:cxn ang="0">
                  <a:pos x="connsiteX3" y="connsiteY3"/>
                </a:cxn>
              </a:cxnLst>
              <a:rect l="l" t="t" r="r" b="b"/>
              <a:pathLst>
                <a:path w="1582428" h="1482148">
                  <a:moveTo>
                    <a:pt x="1044670" y="0"/>
                  </a:moveTo>
                  <a:cubicBezTo>
                    <a:pt x="1229470" y="465417"/>
                    <a:pt x="1574872" y="1380847"/>
                    <a:pt x="1582428" y="1375867"/>
                  </a:cubicBezTo>
                  <a:cubicBezTo>
                    <a:pt x="1111062" y="1570951"/>
                    <a:pt x="474939" y="1512618"/>
                    <a:pt x="0" y="1074035"/>
                  </a:cubicBezTo>
                  <a:lnTo>
                    <a:pt x="1044670" y="0"/>
                  </a:lnTo>
                  <a:close/>
                </a:path>
              </a:pathLst>
            </a:custGeom>
            <a:solidFill>
              <a:srgbClr val="682E74"/>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5" name="Partial Circle 82">
              <a:extLst>
                <a:ext uri="{FF2B5EF4-FFF2-40B4-BE49-F238E27FC236}">
                  <a16:creationId xmlns:a16="http://schemas.microsoft.com/office/drawing/2014/main" id="{1178E0E3-D271-5C70-2C14-8861FE4B7C0E}"/>
                </a:ext>
              </a:extLst>
            </p:cNvPr>
            <p:cNvSpPr/>
            <p:nvPr/>
          </p:nvSpPr>
          <p:spPr bwMode="auto">
            <a:xfrm rot="16554651">
              <a:off x="9018509" y="3573919"/>
              <a:ext cx="1663265" cy="1487865"/>
            </a:xfrm>
            <a:custGeom>
              <a:avLst/>
              <a:gdLst>
                <a:gd name="connsiteX0" fmla="*/ 1708011 w 3002264"/>
                <a:gd name="connsiteY0" fmla="*/ 14324 h 3002265"/>
                <a:gd name="connsiteX1" fmla="*/ 2977229 w 3002264"/>
                <a:gd name="connsiteY1" fmla="*/ 1228121 h 3002265"/>
                <a:gd name="connsiteX2" fmla="*/ 2226120 w 3002264"/>
                <a:gd name="connsiteY2" fmla="*/ 2815588 h 3002265"/>
                <a:gd name="connsiteX3" fmla="*/ 482723 w 3002264"/>
                <a:gd name="connsiteY3" fmla="*/ 2603965 h 3002265"/>
                <a:gd name="connsiteX4" fmla="*/ 1501132 w 3002264"/>
                <a:gd name="connsiteY4" fmla="*/ 1501133 h 3002265"/>
                <a:gd name="connsiteX5" fmla="*/ 1708011 w 3002264"/>
                <a:gd name="connsiteY5" fmla="*/ 14324 h 3002265"/>
                <a:gd name="connsiteX0" fmla="*/ 1018409 w 2519627"/>
                <a:gd name="connsiteY0" fmla="*/ 273012 h 1774169"/>
                <a:gd name="connsiteX1" fmla="*/ 2494506 w 2519627"/>
                <a:gd name="connsiteY1" fmla="*/ 0 h 1774169"/>
                <a:gd name="connsiteX2" fmla="*/ 1743397 w 2519627"/>
                <a:gd name="connsiteY2" fmla="*/ 1587467 h 1774169"/>
                <a:gd name="connsiteX3" fmla="*/ 0 w 2519627"/>
                <a:gd name="connsiteY3" fmla="*/ 1375844 h 1774169"/>
                <a:gd name="connsiteX4" fmla="*/ 1018409 w 2519627"/>
                <a:gd name="connsiteY4" fmla="*/ 273012 h 1774169"/>
                <a:gd name="connsiteX0" fmla="*/ 1018409 w 1743397"/>
                <a:gd name="connsiteY0" fmla="*/ 0 h 1501157"/>
                <a:gd name="connsiteX1" fmla="*/ 1743397 w 1743397"/>
                <a:gd name="connsiteY1" fmla="*/ 1314455 h 1501157"/>
                <a:gd name="connsiteX2" fmla="*/ 0 w 1743397"/>
                <a:gd name="connsiteY2" fmla="*/ 1102832 h 1501157"/>
                <a:gd name="connsiteX3" fmla="*/ 1018409 w 1743397"/>
                <a:gd name="connsiteY3" fmla="*/ 0 h 1501157"/>
                <a:gd name="connsiteX0" fmla="*/ 1018409 w 1572809"/>
                <a:gd name="connsiteY0" fmla="*/ 0 h 1556864"/>
                <a:gd name="connsiteX1" fmla="*/ 1572809 w 1572809"/>
                <a:gd name="connsiteY1" fmla="*/ 1396252 h 1556864"/>
                <a:gd name="connsiteX2" fmla="*/ 0 w 1572809"/>
                <a:gd name="connsiteY2" fmla="*/ 1102832 h 1556864"/>
                <a:gd name="connsiteX3" fmla="*/ 1018409 w 1572809"/>
                <a:gd name="connsiteY3" fmla="*/ 0 h 1556864"/>
                <a:gd name="connsiteX0" fmla="*/ 1018409 w 1720470"/>
                <a:gd name="connsiteY0" fmla="*/ 0 h 1527018"/>
                <a:gd name="connsiteX1" fmla="*/ 1572809 w 1720470"/>
                <a:gd name="connsiteY1" fmla="*/ 1396252 h 1527018"/>
                <a:gd name="connsiteX2" fmla="*/ 0 w 1720470"/>
                <a:gd name="connsiteY2" fmla="*/ 1102832 h 1527018"/>
                <a:gd name="connsiteX3" fmla="*/ 1018409 w 1720470"/>
                <a:gd name="connsiteY3" fmla="*/ 0 h 1527018"/>
                <a:gd name="connsiteX0" fmla="*/ 1018409 w 1742264"/>
                <a:gd name="connsiteY0" fmla="*/ 0 h 1512649"/>
                <a:gd name="connsiteX1" fmla="*/ 1572809 w 1742264"/>
                <a:gd name="connsiteY1" fmla="*/ 1396252 h 1512649"/>
                <a:gd name="connsiteX2" fmla="*/ 0 w 1742264"/>
                <a:gd name="connsiteY2" fmla="*/ 1102832 h 1512649"/>
                <a:gd name="connsiteX3" fmla="*/ 1018409 w 1742264"/>
                <a:gd name="connsiteY3" fmla="*/ 0 h 1512649"/>
                <a:gd name="connsiteX0" fmla="*/ 1018409 w 1572809"/>
                <a:gd name="connsiteY0" fmla="*/ 0 h 1512649"/>
                <a:gd name="connsiteX1" fmla="*/ 1572809 w 1572809"/>
                <a:gd name="connsiteY1" fmla="*/ 1396252 h 1512649"/>
                <a:gd name="connsiteX2" fmla="*/ 0 w 1572809"/>
                <a:gd name="connsiteY2" fmla="*/ 1102832 h 1512649"/>
                <a:gd name="connsiteX3" fmla="*/ 1018409 w 1572809"/>
                <a:gd name="connsiteY3" fmla="*/ 0 h 1512649"/>
                <a:gd name="connsiteX0" fmla="*/ 1113962 w 1668362"/>
                <a:gd name="connsiteY0" fmla="*/ 0 h 1487971"/>
                <a:gd name="connsiteX1" fmla="*/ 1668362 w 1668362"/>
                <a:gd name="connsiteY1" fmla="*/ 1396252 h 1487971"/>
                <a:gd name="connsiteX2" fmla="*/ 0 w 1668362"/>
                <a:gd name="connsiteY2" fmla="*/ 1003141 h 1487971"/>
                <a:gd name="connsiteX3" fmla="*/ 1113962 w 1668362"/>
                <a:gd name="connsiteY3" fmla="*/ 0 h 1487971"/>
                <a:gd name="connsiteX0" fmla="*/ 1113962 w 1668362"/>
                <a:gd name="connsiteY0" fmla="*/ 0 h 1504026"/>
                <a:gd name="connsiteX1" fmla="*/ 1668362 w 1668362"/>
                <a:gd name="connsiteY1" fmla="*/ 1396252 h 1504026"/>
                <a:gd name="connsiteX2" fmla="*/ 0 w 1668362"/>
                <a:gd name="connsiteY2" fmla="*/ 1003141 h 1504026"/>
                <a:gd name="connsiteX3" fmla="*/ 1113962 w 1668362"/>
                <a:gd name="connsiteY3" fmla="*/ 0 h 1504026"/>
                <a:gd name="connsiteX0" fmla="*/ 1115139 w 1668362"/>
                <a:gd name="connsiteY0" fmla="*/ 0 h 1492656"/>
                <a:gd name="connsiteX1" fmla="*/ 1668362 w 1668362"/>
                <a:gd name="connsiteY1" fmla="*/ 1384882 h 1492656"/>
                <a:gd name="connsiteX2" fmla="*/ 0 w 1668362"/>
                <a:gd name="connsiteY2" fmla="*/ 991771 h 1492656"/>
                <a:gd name="connsiteX3" fmla="*/ 1115139 w 1668362"/>
                <a:gd name="connsiteY3" fmla="*/ 0 h 1492656"/>
                <a:gd name="connsiteX0" fmla="*/ 1072404 w 1625627"/>
                <a:gd name="connsiteY0" fmla="*/ 0 h 1499130"/>
                <a:gd name="connsiteX1" fmla="*/ 1625627 w 1625627"/>
                <a:gd name="connsiteY1" fmla="*/ 1384882 h 1499130"/>
                <a:gd name="connsiteX2" fmla="*/ 0 w 1625627"/>
                <a:gd name="connsiteY2" fmla="*/ 1016074 h 1499130"/>
                <a:gd name="connsiteX3" fmla="*/ 1072404 w 1625627"/>
                <a:gd name="connsiteY3" fmla="*/ 0 h 1499130"/>
                <a:gd name="connsiteX0" fmla="*/ 1109454 w 1662677"/>
                <a:gd name="connsiteY0" fmla="*/ 0 h 1492505"/>
                <a:gd name="connsiteX1" fmla="*/ 1662677 w 1662677"/>
                <a:gd name="connsiteY1" fmla="*/ 1384882 h 1492505"/>
                <a:gd name="connsiteX2" fmla="*/ 0 w 1662677"/>
                <a:gd name="connsiteY2" fmla="*/ 991182 h 1492505"/>
                <a:gd name="connsiteX3" fmla="*/ 1109454 w 1662677"/>
                <a:gd name="connsiteY3" fmla="*/ 0 h 1492505"/>
                <a:gd name="connsiteX0" fmla="*/ 1109454 w 1662677"/>
                <a:gd name="connsiteY0" fmla="*/ 0 h 1488466"/>
                <a:gd name="connsiteX1" fmla="*/ 1662677 w 1662677"/>
                <a:gd name="connsiteY1" fmla="*/ 1384882 h 1488466"/>
                <a:gd name="connsiteX2" fmla="*/ 0 w 1662677"/>
                <a:gd name="connsiteY2" fmla="*/ 991182 h 1488466"/>
                <a:gd name="connsiteX3" fmla="*/ 1109454 w 1662677"/>
                <a:gd name="connsiteY3" fmla="*/ 0 h 1488466"/>
                <a:gd name="connsiteX0" fmla="*/ 1110042 w 1663265"/>
                <a:gd name="connsiteY0" fmla="*/ 0 h 1487097"/>
                <a:gd name="connsiteX1" fmla="*/ 1663265 w 1663265"/>
                <a:gd name="connsiteY1" fmla="*/ 1384882 h 1487097"/>
                <a:gd name="connsiteX2" fmla="*/ 0 w 1663265"/>
                <a:gd name="connsiteY2" fmla="*/ 985498 h 1487097"/>
                <a:gd name="connsiteX3" fmla="*/ 1110042 w 1663265"/>
                <a:gd name="connsiteY3" fmla="*/ 0 h 1487097"/>
                <a:gd name="connsiteX0" fmla="*/ 1098084 w 1663265"/>
                <a:gd name="connsiteY0" fmla="*/ 0 h 1491605"/>
                <a:gd name="connsiteX1" fmla="*/ 1663265 w 1663265"/>
                <a:gd name="connsiteY1" fmla="*/ 1389390 h 1491605"/>
                <a:gd name="connsiteX2" fmla="*/ 0 w 1663265"/>
                <a:gd name="connsiteY2" fmla="*/ 990006 h 1491605"/>
                <a:gd name="connsiteX3" fmla="*/ 1098084 w 1663265"/>
                <a:gd name="connsiteY3" fmla="*/ 0 h 1491605"/>
                <a:gd name="connsiteX0" fmla="*/ 1102689 w 1663265"/>
                <a:gd name="connsiteY0" fmla="*/ 0 h 1487865"/>
                <a:gd name="connsiteX1" fmla="*/ 1663265 w 1663265"/>
                <a:gd name="connsiteY1" fmla="*/ 1385650 h 1487865"/>
                <a:gd name="connsiteX2" fmla="*/ 0 w 1663265"/>
                <a:gd name="connsiteY2" fmla="*/ 986266 h 1487865"/>
                <a:gd name="connsiteX3" fmla="*/ 1102689 w 1663265"/>
                <a:gd name="connsiteY3" fmla="*/ 0 h 1487865"/>
              </a:gdLst>
              <a:ahLst/>
              <a:cxnLst>
                <a:cxn ang="0">
                  <a:pos x="connsiteX0" y="connsiteY0"/>
                </a:cxn>
                <a:cxn ang="0">
                  <a:pos x="connsiteX1" y="connsiteY1"/>
                </a:cxn>
                <a:cxn ang="0">
                  <a:pos x="connsiteX2" y="connsiteY2"/>
                </a:cxn>
                <a:cxn ang="0">
                  <a:pos x="connsiteX3" y="connsiteY3"/>
                </a:cxn>
              </a:cxnLst>
              <a:rect l="l" t="t" r="r" b="b"/>
              <a:pathLst>
                <a:path w="1663265" h="1487865">
                  <a:moveTo>
                    <a:pt x="1102689" y="0"/>
                  </a:moveTo>
                  <a:cubicBezTo>
                    <a:pt x="1287489" y="465417"/>
                    <a:pt x="1655709" y="1390630"/>
                    <a:pt x="1663265" y="1385650"/>
                  </a:cubicBezTo>
                  <a:cubicBezTo>
                    <a:pt x="1122419" y="1598062"/>
                    <a:pt x="480264" y="1486205"/>
                    <a:pt x="0" y="986266"/>
                  </a:cubicBezTo>
                  <a:lnTo>
                    <a:pt x="1102689" y="0"/>
                  </a:lnTo>
                  <a:close/>
                </a:path>
              </a:pathLst>
            </a:custGeom>
            <a:solidFill>
              <a:srgbClr val="92D050"/>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6" name="Partial Circle 82">
              <a:extLst>
                <a:ext uri="{FF2B5EF4-FFF2-40B4-BE49-F238E27FC236}">
                  <a16:creationId xmlns:a16="http://schemas.microsoft.com/office/drawing/2014/main" id="{8FD5B3C1-47C7-4568-D2B7-03A15D28C2AB}"/>
                </a:ext>
              </a:extLst>
            </p:cNvPr>
            <p:cNvSpPr/>
            <p:nvPr/>
          </p:nvSpPr>
          <p:spPr bwMode="auto">
            <a:xfrm rot="5869030">
              <a:off x="7405025" y="2954287"/>
              <a:ext cx="1993029" cy="1531198"/>
            </a:xfrm>
            <a:custGeom>
              <a:avLst/>
              <a:gdLst>
                <a:gd name="connsiteX0" fmla="*/ 1708011 w 3002264"/>
                <a:gd name="connsiteY0" fmla="*/ 14324 h 3002265"/>
                <a:gd name="connsiteX1" fmla="*/ 2977229 w 3002264"/>
                <a:gd name="connsiteY1" fmla="*/ 1228121 h 3002265"/>
                <a:gd name="connsiteX2" fmla="*/ 2226120 w 3002264"/>
                <a:gd name="connsiteY2" fmla="*/ 2815588 h 3002265"/>
                <a:gd name="connsiteX3" fmla="*/ 482723 w 3002264"/>
                <a:gd name="connsiteY3" fmla="*/ 2603965 h 3002265"/>
                <a:gd name="connsiteX4" fmla="*/ 1501132 w 3002264"/>
                <a:gd name="connsiteY4" fmla="*/ 1501133 h 3002265"/>
                <a:gd name="connsiteX5" fmla="*/ 1708011 w 3002264"/>
                <a:gd name="connsiteY5" fmla="*/ 14324 h 3002265"/>
                <a:gd name="connsiteX0" fmla="*/ 1018409 w 2519627"/>
                <a:gd name="connsiteY0" fmla="*/ 273012 h 1774169"/>
                <a:gd name="connsiteX1" fmla="*/ 2494506 w 2519627"/>
                <a:gd name="connsiteY1" fmla="*/ 0 h 1774169"/>
                <a:gd name="connsiteX2" fmla="*/ 1743397 w 2519627"/>
                <a:gd name="connsiteY2" fmla="*/ 1587467 h 1774169"/>
                <a:gd name="connsiteX3" fmla="*/ 0 w 2519627"/>
                <a:gd name="connsiteY3" fmla="*/ 1375844 h 1774169"/>
                <a:gd name="connsiteX4" fmla="*/ 1018409 w 2519627"/>
                <a:gd name="connsiteY4" fmla="*/ 273012 h 1774169"/>
                <a:gd name="connsiteX0" fmla="*/ 1018409 w 1743397"/>
                <a:gd name="connsiteY0" fmla="*/ 0 h 1501157"/>
                <a:gd name="connsiteX1" fmla="*/ 1743397 w 1743397"/>
                <a:gd name="connsiteY1" fmla="*/ 1314455 h 1501157"/>
                <a:gd name="connsiteX2" fmla="*/ 0 w 1743397"/>
                <a:gd name="connsiteY2" fmla="*/ 1102832 h 1501157"/>
                <a:gd name="connsiteX3" fmla="*/ 1018409 w 1743397"/>
                <a:gd name="connsiteY3" fmla="*/ 0 h 1501157"/>
                <a:gd name="connsiteX0" fmla="*/ 1018409 w 1572809"/>
                <a:gd name="connsiteY0" fmla="*/ 0 h 1556864"/>
                <a:gd name="connsiteX1" fmla="*/ 1572809 w 1572809"/>
                <a:gd name="connsiteY1" fmla="*/ 1396252 h 1556864"/>
                <a:gd name="connsiteX2" fmla="*/ 0 w 1572809"/>
                <a:gd name="connsiteY2" fmla="*/ 1102832 h 1556864"/>
                <a:gd name="connsiteX3" fmla="*/ 1018409 w 1572809"/>
                <a:gd name="connsiteY3" fmla="*/ 0 h 1556864"/>
                <a:gd name="connsiteX0" fmla="*/ 1018409 w 1720470"/>
                <a:gd name="connsiteY0" fmla="*/ 0 h 1527018"/>
                <a:gd name="connsiteX1" fmla="*/ 1572809 w 1720470"/>
                <a:gd name="connsiteY1" fmla="*/ 1396252 h 1527018"/>
                <a:gd name="connsiteX2" fmla="*/ 0 w 1720470"/>
                <a:gd name="connsiteY2" fmla="*/ 1102832 h 1527018"/>
                <a:gd name="connsiteX3" fmla="*/ 1018409 w 1720470"/>
                <a:gd name="connsiteY3" fmla="*/ 0 h 1527018"/>
                <a:gd name="connsiteX0" fmla="*/ 1018409 w 1742264"/>
                <a:gd name="connsiteY0" fmla="*/ 0 h 1512649"/>
                <a:gd name="connsiteX1" fmla="*/ 1572809 w 1742264"/>
                <a:gd name="connsiteY1" fmla="*/ 1396252 h 1512649"/>
                <a:gd name="connsiteX2" fmla="*/ 0 w 1742264"/>
                <a:gd name="connsiteY2" fmla="*/ 1102832 h 1512649"/>
                <a:gd name="connsiteX3" fmla="*/ 1018409 w 1742264"/>
                <a:gd name="connsiteY3" fmla="*/ 0 h 1512649"/>
                <a:gd name="connsiteX0" fmla="*/ 1018409 w 1572809"/>
                <a:gd name="connsiteY0" fmla="*/ 0 h 1512649"/>
                <a:gd name="connsiteX1" fmla="*/ 1572809 w 1572809"/>
                <a:gd name="connsiteY1" fmla="*/ 1396252 h 1512649"/>
                <a:gd name="connsiteX2" fmla="*/ 0 w 1572809"/>
                <a:gd name="connsiteY2" fmla="*/ 1102832 h 1512649"/>
                <a:gd name="connsiteX3" fmla="*/ 1018409 w 1572809"/>
                <a:gd name="connsiteY3" fmla="*/ 0 h 1512649"/>
                <a:gd name="connsiteX0" fmla="*/ 1113962 w 1668362"/>
                <a:gd name="connsiteY0" fmla="*/ 0 h 1487971"/>
                <a:gd name="connsiteX1" fmla="*/ 1668362 w 1668362"/>
                <a:gd name="connsiteY1" fmla="*/ 1396252 h 1487971"/>
                <a:gd name="connsiteX2" fmla="*/ 0 w 1668362"/>
                <a:gd name="connsiteY2" fmla="*/ 1003141 h 1487971"/>
                <a:gd name="connsiteX3" fmla="*/ 1113962 w 1668362"/>
                <a:gd name="connsiteY3" fmla="*/ 0 h 1487971"/>
                <a:gd name="connsiteX0" fmla="*/ 1113962 w 1668362"/>
                <a:gd name="connsiteY0" fmla="*/ 0 h 1504026"/>
                <a:gd name="connsiteX1" fmla="*/ 1668362 w 1668362"/>
                <a:gd name="connsiteY1" fmla="*/ 1396252 h 1504026"/>
                <a:gd name="connsiteX2" fmla="*/ 0 w 1668362"/>
                <a:gd name="connsiteY2" fmla="*/ 1003141 h 1504026"/>
                <a:gd name="connsiteX3" fmla="*/ 1113962 w 1668362"/>
                <a:gd name="connsiteY3" fmla="*/ 0 h 1504026"/>
                <a:gd name="connsiteX0" fmla="*/ 1113962 w 1993029"/>
                <a:gd name="connsiteY0" fmla="*/ 0 h 1389769"/>
                <a:gd name="connsiteX1" fmla="*/ 1993029 w 1993029"/>
                <a:gd name="connsiteY1" fmla="*/ 1223318 h 1389769"/>
                <a:gd name="connsiteX2" fmla="*/ 0 w 1993029"/>
                <a:gd name="connsiteY2" fmla="*/ 1003141 h 1389769"/>
                <a:gd name="connsiteX3" fmla="*/ 1113962 w 1993029"/>
                <a:gd name="connsiteY3" fmla="*/ 0 h 1389769"/>
                <a:gd name="connsiteX0" fmla="*/ 1113962 w 2020236"/>
                <a:gd name="connsiteY0" fmla="*/ 26146 h 1415915"/>
                <a:gd name="connsiteX1" fmla="*/ 1993029 w 2020236"/>
                <a:gd name="connsiteY1" fmla="*/ 1249464 h 1415915"/>
                <a:gd name="connsiteX2" fmla="*/ 0 w 2020236"/>
                <a:gd name="connsiteY2" fmla="*/ 1029287 h 1415915"/>
                <a:gd name="connsiteX3" fmla="*/ 1113962 w 2020236"/>
                <a:gd name="connsiteY3" fmla="*/ 26146 h 1415915"/>
                <a:gd name="connsiteX0" fmla="*/ 1113962 w 2023070"/>
                <a:gd name="connsiteY0" fmla="*/ 41163 h 1430932"/>
                <a:gd name="connsiteX1" fmla="*/ 1993029 w 2023070"/>
                <a:gd name="connsiteY1" fmla="*/ 1264481 h 1430932"/>
                <a:gd name="connsiteX2" fmla="*/ 0 w 2023070"/>
                <a:gd name="connsiteY2" fmla="*/ 1044304 h 1430932"/>
                <a:gd name="connsiteX3" fmla="*/ 1113962 w 2023070"/>
                <a:gd name="connsiteY3" fmla="*/ 41163 h 1430932"/>
                <a:gd name="connsiteX0" fmla="*/ 1113962 w 2014728"/>
                <a:gd name="connsiteY0" fmla="*/ 0 h 1389769"/>
                <a:gd name="connsiteX1" fmla="*/ 1993029 w 2014728"/>
                <a:gd name="connsiteY1" fmla="*/ 1223318 h 1389769"/>
                <a:gd name="connsiteX2" fmla="*/ 0 w 2014728"/>
                <a:gd name="connsiteY2" fmla="*/ 1003141 h 1389769"/>
                <a:gd name="connsiteX3" fmla="*/ 1113962 w 2014728"/>
                <a:gd name="connsiteY3" fmla="*/ 0 h 1389769"/>
                <a:gd name="connsiteX0" fmla="*/ 1113962 w 1993029"/>
                <a:gd name="connsiteY0" fmla="*/ 0 h 1389769"/>
                <a:gd name="connsiteX1" fmla="*/ 1993029 w 1993029"/>
                <a:gd name="connsiteY1" fmla="*/ 1223318 h 1389769"/>
                <a:gd name="connsiteX2" fmla="*/ 0 w 1993029"/>
                <a:gd name="connsiteY2" fmla="*/ 1003141 h 1389769"/>
                <a:gd name="connsiteX3" fmla="*/ 1113962 w 1993029"/>
                <a:gd name="connsiteY3" fmla="*/ 0 h 1389769"/>
                <a:gd name="connsiteX0" fmla="*/ 1113962 w 1993029"/>
                <a:gd name="connsiteY0" fmla="*/ 0 h 1507677"/>
                <a:gd name="connsiteX1" fmla="*/ 1993029 w 1993029"/>
                <a:gd name="connsiteY1" fmla="*/ 1223318 h 1507677"/>
                <a:gd name="connsiteX2" fmla="*/ 0 w 1993029"/>
                <a:gd name="connsiteY2" fmla="*/ 1003141 h 1507677"/>
                <a:gd name="connsiteX3" fmla="*/ 1113962 w 1993029"/>
                <a:gd name="connsiteY3" fmla="*/ 0 h 1507677"/>
                <a:gd name="connsiteX0" fmla="*/ 1133501 w 1993029"/>
                <a:gd name="connsiteY0" fmla="*/ 0 h 1533434"/>
                <a:gd name="connsiteX1" fmla="*/ 1993029 w 1993029"/>
                <a:gd name="connsiteY1" fmla="*/ 1249075 h 1533434"/>
                <a:gd name="connsiteX2" fmla="*/ 0 w 1993029"/>
                <a:gd name="connsiteY2" fmla="*/ 1028898 h 1533434"/>
                <a:gd name="connsiteX3" fmla="*/ 1133501 w 1993029"/>
                <a:gd name="connsiteY3" fmla="*/ 0 h 1533434"/>
                <a:gd name="connsiteX0" fmla="*/ 1149750 w 1993029"/>
                <a:gd name="connsiteY0" fmla="*/ 0 h 1535665"/>
                <a:gd name="connsiteX1" fmla="*/ 1993029 w 1993029"/>
                <a:gd name="connsiteY1" fmla="*/ 1251306 h 1535665"/>
                <a:gd name="connsiteX2" fmla="*/ 0 w 1993029"/>
                <a:gd name="connsiteY2" fmla="*/ 1031129 h 1535665"/>
                <a:gd name="connsiteX3" fmla="*/ 1149750 w 1993029"/>
                <a:gd name="connsiteY3" fmla="*/ 0 h 1535665"/>
                <a:gd name="connsiteX0" fmla="*/ 1149750 w 1993029"/>
                <a:gd name="connsiteY0" fmla="*/ 0 h 1531198"/>
                <a:gd name="connsiteX1" fmla="*/ 1993029 w 1993029"/>
                <a:gd name="connsiteY1" fmla="*/ 1251306 h 1531198"/>
                <a:gd name="connsiteX2" fmla="*/ 0 w 1993029"/>
                <a:gd name="connsiteY2" fmla="*/ 1031129 h 1531198"/>
                <a:gd name="connsiteX3" fmla="*/ 1149750 w 1993029"/>
                <a:gd name="connsiteY3" fmla="*/ 0 h 1531198"/>
              </a:gdLst>
              <a:ahLst/>
              <a:cxnLst>
                <a:cxn ang="0">
                  <a:pos x="connsiteX0" y="connsiteY0"/>
                </a:cxn>
                <a:cxn ang="0">
                  <a:pos x="connsiteX1" y="connsiteY1"/>
                </a:cxn>
                <a:cxn ang="0">
                  <a:pos x="connsiteX2" y="connsiteY2"/>
                </a:cxn>
                <a:cxn ang="0">
                  <a:pos x="connsiteX3" y="connsiteY3"/>
                </a:cxn>
              </a:cxnLst>
              <a:rect l="l" t="t" r="r" b="b"/>
              <a:pathLst>
                <a:path w="1993029" h="1531198">
                  <a:moveTo>
                    <a:pt x="1149750" y="0"/>
                  </a:moveTo>
                  <a:cubicBezTo>
                    <a:pt x="1147652" y="234"/>
                    <a:pt x="1992828" y="1244106"/>
                    <a:pt x="1993029" y="1251306"/>
                  </a:cubicBezTo>
                  <a:cubicBezTo>
                    <a:pt x="1346751" y="1732749"/>
                    <a:pt x="464976" y="1549887"/>
                    <a:pt x="0" y="1031129"/>
                  </a:cubicBezTo>
                  <a:cubicBezTo>
                    <a:pt x="371321" y="696749"/>
                    <a:pt x="769100" y="323720"/>
                    <a:pt x="1149750" y="0"/>
                  </a:cubicBezTo>
                  <a:close/>
                </a:path>
              </a:pathLst>
            </a:custGeom>
            <a:solidFill>
              <a:schemeClr val="accent5"/>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9" name="TextBox 18">
              <a:extLst>
                <a:ext uri="{FF2B5EF4-FFF2-40B4-BE49-F238E27FC236}">
                  <a16:creationId xmlns:a16="http://schemas.microsoft.com/office/drawing/2014/main" id="{5A59B7AA-B641-619E-9ACC-9E69B75017E2}"/>
                </a:ext>
              </a:extLst>
            </p:cNvPr>
            <p:cNvSpPr txBox="1"/>
            <p:nvPr/>
          </p:nvSpPr>
          <p:spPr bwMode="auto">
            <a:xfrm>
              <a:off x="9092392" y="2977327"/>
              <a:ext cx="12297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Exon 20ins</a:t>
              </a:r>
              <a:br>
                <a:rPr kumimoji="0" lang="en-US" sz="1400" i="0" u="none" strike="noStrike" kern="1200" cap="none" spc="0" normalizeH="0" baseline="0" noProof="0" dirty="0">
                  <a:ln>
                    <a:noFill/>
                  </a:ln>
                  <a:effectLst/>
                  <a:uLnTx/>
                  <a:uFillTx/>
                  <a:latin typeface="Calibri" panose="020F0502020204030204" pitchFamily="34" charset="0"/>
                  <a:ea typeface="+mn-ea"/>
                  <a:cs typeface="+mn-cs"/>
                </a:rPr>
              </a:br>
              <a:r>
                <a:rPr lang="en-US" sz="1400" dirty="0">
                  <a:latin typeface="Calibri" panose="020F0502020204030204" pitchFamily="34" charset="0"/>
                  <a:cs typeface="+mn-cs"/>
                </a:rPr>
                <a:t>20.9%</a:t>
              </a:r>
              <a:endParaRPr kumimoji="0" lang="en-US" sz="1400" i="0" u="none" strike="noStrike" kern="1200" cap="none" spc="0" normalizeH="0" baseline="0" noProof="0" dirty="0">
                <a:ln>
                  <a:noFill/>
                </a:ln>
                <a:effectLst/>
                <a:uLnTx/>
                <a:uFillTx/>
                <a:latin typeface="Calibri" panose="020F0502020204030204" pitchFamily="34" charset="0"/>
                <a:ea typeface="+mn-ea"/>
                <a:cs typeface="+mn-cs"/>
              </a:endParaRPr>
            </a:p>
          </p:txBody>
        </p:sp>
        <p:sp>
          <p:nvSpPr>
            <p:cNvPr id="36" name="TextBox 35">
              <a:extLst>
                <a:ext uri="{FF2B5EF4-FFF2-40B4-BE49-F238E27FC236}">
                  <a16:creationId xmlns:a16="http://schemas.microsoft.com/office/drawing/2014/main" id="{438F226E-5D4C-7E4A-D675-F138E8E54072}"/>
                </a:ext>
              </a:extLst>
            </p:cNvPr>
            <p:cNvSpPr txBox="1"/>
            <p:nvPr/>
          </p:nvSpPr>
          <p:spPr bwMode="auto">
            <a:xfrm>
              <a:off x="8453747" y="5615880"/>
              <a:ext cx="1136707"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solidFill>
                    <a:srgbClr val="0070C0"/>
                  </a:solidFill>
                  <a:effectLst/>
                  <a:uLnTx/>
                  <a:uFillTx/>
                  <a:latin typeface="Calibri" panose="020F0502020204030204" pitchFamily="34" charset="0"/>
                  <a:ea typeface="+mn-ea"/>
                  <a:cs typeface="+mn-cs"/>
                </a:rPr>
                <a:t>Other 2.0</a:t>
              </a:r>
              <a:r>
                <a:rPr lang="en-US" sz="1400" dirty="0">
                  <a:solidFill>
                    <a:srgbClr val="0070C0"/>
                  </a:solidFill>
                  <a:latin typeface="Calibri" panose="020F0502020204030204" pitchFamily="34" charset="0"/>
                  <a:cs typeface="+mn-cs"/>
                </a:rPr>
                <a:t>%</a:t>
              </a:r>
              <a:endParaRPr kumimoji="0" lang="en-US" sz="1400" i="0" u="none" strike="noStrike" kern="1200" cap="none" spc="0" normalizeH="0" baseline="0" noProof="0" dirty="0">
                <a:ln>
                  <a:noFill/>
                </a:ln>
                <a:solidFill>
                  <a:srgbClr val="0070C0"/>
                </a:solidFill>
                <a:effectLst/>
                <a:uLnTx/>
                <a:uFillTx/>
                <a:latin typeface="Calibri" panose="020F0502020204030204" pitchFamily="34" charset="0"/>
                <a:cs typeface="+mn-cs"/>
              </a:endParaRPr>
            </a:p>
          </p:txBody>
        </p:sp>
        <p:sp>
          <p:nvSpPr>
            <p:cNvPr id="38" name="TextBox 37">
              <a:extLst>
                <a:ext uri="{FF2B5EF4-FFF2-40B4-BE49-F238E27FC236}">
                  <a16:creationId xmlns:a16="http://schemas.microsoft.com/office/drawing/2014/main" id="{971A2EA0-4FA4-1910-A80D-C35559C5E416}"/>
                </a:ext>
              </a:extLst>
            </p:cNvPr>
            <p:cNvSpPr txBox="1"/>
            <p:nvPr/>
          </p:nvSpPr>
          <p:spPr bwMode="auto">
            <a:xfrm>
              <a:off x="6953840" y="5474636"/>
              <a:ext cx="1493365"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solidFill>
                    <a:srgbClr val="C00000"/>
                  </a:solidFill>
                  <a:effectLst/>
                  <a:uLnTx/>
                  <a:uFillTx/>
                  <a:latin typeface="Calibri" panose="020F0502020204030204" pitchFamily="34" charset="0"/>
                  <a:ea typeface="+mn-ea"/>
                  <a:cs typeface="+mn-cs"/>
                </a:rPr>
                <a:t>Trans-</a:t>
              </a:r>
            </a:p>
            <a:p>
              <a:pPr marL="0" marR="0" lvl="0" indent="0" defTabSz="457200" rtl="0" eaLnBrk="1" fontAlgn="auto" latinLnBrk="0" hangingPunct="1">
                <a:lnSpc>
                  <a:spcPct val="90000"/>
                </a:lnSpc>
                <a:spcBef>
                  <a:spcPts val="0"/>
                </a:spcBef>
                <a:spcAft>
                  <a:spcPct val="0"/>
                </a:spcAft>
                <a:buClrTx/>
                <a:buSzTx/>
                <a:buFontTx/>
                <a:buNone/>
                <a:tabLst/>
                <a:defRPr/>
              </a:pPr>
              <a:r>
                <a:rPr lang="en-US" sz="1400" dirty="0">
                  <a:solidFill>
                    <a:srgbClr val="C00000"/>
                  </a:solidFill>
                  <a:latin typeface="Calibri" panose="020F0502020204030204" pitchFamily="34" charset="0"/>
                  <a:cs typeface="+mn-cs"/>
                </a:rPr>
                <a:t>membrane 0.4%</a:t>
              </a:r>
              <a:endParaRPr kumimoji="0" lang="en-US" sz="1400" i="0" u="none" strike="noStrike" kern="1200" cap="none" spc="0" normalizeH="0" baseline="0" noProof="0" dirty="0">
                <a:ln>
                  <a:noFill/>
                </a:ln>
                <a:solidFill>
                  <a:srgbClr val="C00000"/>
                </a:solidFill>
                <a:effectLst/>
                <a:uLnTx/>
                <a:uFillTx/>
                <a:latin typeface="Calibri" panose="020F0502020204030204" pitchFamily="34" charset="0"/>
                <a:ea typeface="+mn-ea"/>
                <a:cs typeface="+mn-cs"/>
              </a:endParaRPr>
            </a:p>
          </p:txBody>
        </p:sp>
        <p:sp>
          <p:nvSpPr>
            <p:cNvPr id="41" name="TextBox 40">
              <a:extLst>
                <a:ext uri="{FF2B5EF4-FFF2-40B4-BE49-F238E27FC236}">
                  <a16:creationId xmlns:a16="http://schemas.microsoft.com/office/drawing/2014/main" id="{530BBBE8-D8A7-6A9F-BB78-F093DA05A276}"/>
                </a:ext>
              </a:extLst>
            </p:cNvPr>
            <p:cNvSpPr txBox="1"/>
            <p:nvPr/>
          </p:nvSpPr>
          <p:spPr bwMode="auto">
            <a:xfrm>
              <a:off x="7636022" y="3517584"/>
              <a:ext cx="12297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Exon 18</a:t>
              </a:r>
              <a:br>
                <a:rPr kumimoji="0" lang="en-US" sz="140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br>
              <a:r>
                <a:rPr lang="en-US" sz="1400" dirty="0">
                  <a:solidFill>
                    <a:schemeClr val="bg1"/>
                  </a:solidFill>
                  <a:latin typeface="Calibri" panose="020F0502020204030204" pitchFamily="34" charset="0"/>
                  <a:cs typeface="+mn-cs"/>
                </a:rPr>
                <a:t>23.7%</a:t>
              </a:r>
              <a:endParaRPr kumimoji="0" lang="en-US" sz="1400" i="0" u="none" strike="noStrike" kern="1200" cap="none" spc="0" normalizeH="0" baseline="0" noProof="0" dirty="0">
                <a:ln>
                  <a:noFill/>
                </a:ln>
                <a:solidFill>
                  <a:schemeClr val="bg1"/>
                </a:solidFill>
                <a:effectLst/>
                <a:uLnTx/>
                <a:uFillTx/>
                <a:latin typeface="Calibri" panose="020F0502020204030204" pitchFamily="34" charset="0"/>
                <a:cs typeface="+mn-cs"/>
              </a:endParaRPr>
            </a:p>
          </p:txBody>
        </p:sp>
        <p:sp>
          <p:nvSpPr>
            <p:cNvPr id="42" name="TextBox 41">
              <a:extLst>
                <a:ext uri="{FF2B5EF4-FFF2-40B4-BE49-F238E27FC236}">
                  <a16:creationId xmlns:a16="http://schemas.microsoft.com/office/drawing/2014/main" id="{17E49077-EB41-3707-160F-2CEA2AB229B2}"/>
                </a:ext>
              </a:extLst>
            </p:cNvPr>
            <p:cNvSpPr txBox="1"/>
            <p:nvPr/>
          </p:nvSpPr>
          <p:spPr bwMode="auto">
            <a:xfrm>
              <a:off x="9385474" y="4005181"/>
              <a:ext cx="12297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Exon 20pt</a:t>
              </a:r>
              <a:br>
                <a:rPr kumimoji="0" lang="en-US" sz="140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br>
              <a:r>
                <a:rPr lang="en-US" sz="1400" dirty="0">
                  <a:solidFill>
                    <a:schemeClr val="bg1"/>
                  </a:solidFill>
                  <a:latin typeface="Calibri" panose="020F0502020204030204" pitchFamily="34" charset="0"/>
                  <a:cs typeface="+mn-cs"/>
                </a:rPr>
                <a:t>19.2%</a:t>
              </a:r>
              <a:endParaRPr kumimoji="0" lang="en-US" sz="1400" i="0" u="none" strike="noStrike" kern="1200" cap="none" spc="0" normalizeH="0" baseline="0" noProof="0" dirty="0">
                <a:ln>
                  <a:noFill/>
                </a:ln>
                <a:solidFill>
                  <a:schemeClr val="bg1"/>
                </a:solidFill>
                <a:effectLst/>
                <a:uLnTx/>
                <a:uFillTx/>
                <a:latin typeface="Calibri" panose="020F0502020204030204" pitchFamily="34" charset="0"/>
                <a:cs typeface="+mn-cs"/>
              </a:endParaRPr>
            </a:p>
          </p:txBody>
        </p:sp>
        <p:sp>
          <p:nvSpPr>
            <p:cNvPr id="43" name="TextBox 42">
              <a:extLst>
                <a:ext uri="{FF2B5EF4-FFF2-40B4-BE49-F238E27FC236}">
                  <a16:creationId xmlns:a16="http://schemas.microsoft.com/office/drawing/2014/main" id="{73BB2C25-A3E0-D0E1-C25C-5AB4C461BD66}"/>
                </a:ext>
              </a:extLst>
            </p:cNvPr>
            <p:cNvSpPr txBox="1"/>
            <p:nvPr/>
          </p:nvSpPr>
          <p:spPr bwMode="auto">
            <a:xfrm>
              <a:off x="8561340" y="4702230"/>
              <a:ext cx="12297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Exon 21</a:t>
              </a:r>
              <a:br>
                <a:rPr kumimoji="0" lang="en-US" sz="1400" i="0" u="none" strike="noStrike" kern="1200" cap="none" spc="0" normalizeH="0" baseline="0" noProof="0" dirty="0">
                  <a:ln>
                    <a:noFill/>
                  </a:ln>
                  <a:effectLst/>
                  <a:uLnTx/>
                  <a:uFillTx/>
                  <a:latin typeface="Calibri" panose="020F0502020204030204" pitchFamily="34" charset="0"/>
                  <a:ea typeface="+mn-ea"/>
                  <a:cs typeface="+mn-cs"/>
                </a:rPr>
              </a:br>
              <a:r>
                <a:rPr lang="en-US" sz="1400" dirty="0">
                  <a:latin typeface="Calibri" panose="020F0502020204030204" pitchFamily="34" charset="0"/>
                  <a:cs typeface="+mn-cs"/>
                </a:rPr>
                <a:t>18.1%</a:t>
              </a:r>
              <a:endParaRPr kumimoji="0" lang="en-US" sz="1400" i="0" u="none" strike="noStrike" kern="1200" cap="none" spc="0" normalizeH="0" baseline="0" noProof="0" dirty="0">
                <a:ln>
                  <a:noFill/>
                </a:ln>
                <a:effectLst/>
                <a:uLnTx/>
                <a:uFillTx/>
                <a:latin typeface="Calibri" panose="020F0502020204030204" pitchFamily="34" charset="0"/>
                <a:ea typeface="+mn-ea"/>
                <a:cs typeface="+mn-cs"/>
              </a:endParaRPr>
            </a:p>
          </p:txBody>
        </p:sp>
        <p:sp>
          <p:nvSpPr>
            <p:cNvPr id="3" name="TextBox 2">
              <a:extLst>
                <a:ext uri="{FF2B5EF4-FFF2-40B4-BE49-F238E27FC236}">
                  <a16:creationId xmlns:a16="http://schemas.microsoft.com/office/drawing/2014/main" id="{F0F4E3DD-4622-7155-B934-51ADF1288774}"/>
                </a:ext>
              </a:extLst>
            </p:cNvPr>
            <p:cNvSpPr txBox="1"/>
            <p:nvPr/>
          </p:nvSpPr>
          <p:spPr bwMode="auto">
            <a:xfrm>
              <a:off x="6951174" y="4988558"/>
              <a:ext cx="1224735"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solidFill>
                    <a:srgbClr val="FF6600"/>
                  </a:solidFill>
                  <a:effectLst/>
                  <a:uLnTx/>
                  <a:uFillTx/>
                  <a:latin typeface="Calibri" panose="020F0502020204030204" pitchFamily="34" charset="0"/>
                  <a:ea typeface="+mn-ea"/>
                  <a:cs typeface="+mn-cs"/>
                </a:rPr>
                <a:t>Extracellular</a:t>
              </a:r>
            </a:p>
            <a:p>
              <a:pPr marL="0" marR="0" lvl="0" indent="0" defTabSz="457200" rtl="0" eaLnBrk="1" fontAlgn="auto" latinLnBrk="0" hangingPunct="1">
                <a:lnSpc>
                  <a:spcPct val="90000"/>
                </a:lnSpc>
                <a:spcBef>
                  <a:spcPts val="0"/>
                </a:spcBef>
                <a:spcAft>
                  <a:spcPct val="0"/>
                </a:spcAft>
                <a:buClrTx/>
                <a:buSzTx/>
                <a:buFontTx/>
                <a:buNone/>
                <a:tabLst/>
                <a:defRPr/>
              </a:pPr>
              <a:r>
                <a:rPr lang="en-US" sz="1400" dirty="0">
                  <a:solidFill>
                    <a:srgbClr val="FF6600"/>
                  </a:solidFill>
                  <a:latin typeface="Calibri" panose="020F0502020204030204" pitchFamily="34" charset="0"/>
                  <a:cs typeface="+mn-cs"/>
                </a:rPr>
                <a:t>6.7%</a:t>
              </a:r>
              <a:endParaRPr kumimoji="0" lang="en-US" sz="1400" i="0" u="none" strike="noStrike" kern="1200" cap="none" spc="0" normalizeH="0" baseline="0" noProof="0" dirty="0">
                <a:ln>
                  <a:noFill/>
                </a:ln>
                <a:solidFill>
                  <a:srgbClr val="FF6600"/>
                </a:solidFill>
                <a:effectLst/>
                <a:uLnTx/>
                <a:uFillTx/>
                <a:latin typeface="Calibri" panose="020F0502020204030204" pitchFamily="34" charset="0"/>
                <a:cs typeface="+mn-cs"/>
              </a:endParaRPr>
            </a:p>
          </p:txBody>
        </p:sp>
        <p:sp>
          <p:nvSpPr>
            <p:cNvPr id="17" name="Partial Circle 92">
              <a:extLst>
                <a:ext uri="{FF2B5EF4-FFF2-40B4-BE49-F238E27FC236}">
                  <a16:creationId xmlns:a16="http://schemas.microsoft.com/office/drawing/2014/main" id="{49E4254D-F49B-6AF3-A807-00FE7F40029E}"/>
                </a:ext>
              </a:extLst>
            </p:cNvPr>
            <p:cNvSpPr/>
            <p:nvPr/>
          </p:nvSpPr>
          <p:spPr bwMode="auto">
            <a:xfrm rot="14879968">
              <a:off x="8181709" y="3852246"/>
              <a:ext cx="814634" cy="1523649"/>
            </a:xfrm>
            <a:custGeom>
              <a:avLst/>
              <a:gdLst>
                <a:gd name="connsiteX0" fmla="*/ 696719 w 3002264"/>
                <a:gd name="connsiteY0" fmla="*/ 233727 h 3002265"/>
                <a:gd name="connsiteX1" fmla="*/ 1364828 w 3002264"/>
                <a:gd name="connsiteY1" fmla="*/ 6201 h 3002265"/>
                <a:gd name="connsiteX2" fmla="*/ 1501132 w 3002264"/>
                <a:gd name="connsiteY2" fmla="*/ 1501133 h 3002265"/>
                <a:gd name="connsiteX3" fmla="*/ 696719 w 3002264"/>
                <a:gd name="connsiteY3" fmla="*/ 233727 h 3002265"/>
                <a:gd name="connsiteX0" fmla="*/ 0 w 790374"/>
                <a:gd name="connsiteY0" fmla="*/ 227526 h 1527476"/>
                <a:gd name="connsiteX1" fmla="*/ 668109 w 790374"/>
                <a:gd name="connsiteY1" fmla="*/ 0 h 1527476"/>
                <a:gd name="connsiteX2" fmla="*/ 790374 w 790374"/>
                <a:gd name="connsiteY2" fmla="*/ 1527476 h 1527476"/>
                <a:gd name="connsiteX3" fmla="*/ 0 w 790374"/>
                <a:gd name="connsiteY3" fmla="*/ 227526 h 1527476"/>
                <a:gd name="connsiteX0" fmla="*/ 0 w 790374"/>
                <a:gd name="connsiteY0" fmla="*/ 227526 h 1527476"/>
                <a:gd name="connsiteX1" fmla="*/ 668109 w 790374"/>
                <a:gd name="connsiteY1" fmla="*/ 0 h 1527476"/>
                <a:gd name="connsiteX2" fmla="*/ 790374 w 790374"/>
                <a:gd name="connsiteY2" fmla="*/ 1527476 h 1527476"/>
                <a:gd name="connsiteX3" fmla="*/ 0 w 790374"/>
                <a:gd name="connsiteY3" fmla="*/ 227526 h 1527476"/>
                <a:gd name="connsiteX0" fmla="*/ 0 w 790374"/>
                <a:gd name="connsiteY0" fmla="*/ 227526 h 1527486"/>
                <a:gd name="connsiteX1" fmla="*/ 668109 w 790374"/>
                <a:gd name="connsiteY1" fmla="*/ 0 h 1527486"/>
                <a:gd name="connsiteX2" fmla="*/ 790374 w 790374"/>
                <a:gd name="connsiteY2" fmla="*/ 1527476 h 1527486"/>
                <a:gd name="connsiteX3" fmla="*/ 0 w 790374"/>
                <a:gd name="connsiteY3" fmla="*/ 227526 h 1527486"/>
                <a:gd name="connsiteX0" fmla="*/ 0 w 803220"/>
                <a:gd name="connsiteY0" fmla="*/ 227526 h 1495693"/>
                <a:gd name="connsiteX1" fmla="*/ 668109 w 803220"/>
                <a:gd name="connsiteY1" fmla="*/ 0 h 1495693"/>
                <a:gd name="connsiteX2" fmla="*/ 803220 w 803220"/>
                <a:gd name="connsiteY2" fmla="*/ 1495683 h 1495693"/>
                <a:gd name="connsiteX3" fmla="*/ 0 w 803220"/>
                <a:gd name="connsiteY3" fmla="*/ 227526 h 1495693"/>
                <a:gd name="connsiteX0" fmla="*/ 0 w 796935"/>
                <a:gd name="connsiteY0" fmla="*/ 227526 h 1511249"/>
                <a:gd name="connsiteX1" fmla="*/ 668109 w 796935"/>
                <a:gd name="connsiteY1" fmla="*/ 0 h 1511249"/>
                <a:gd name="connsiteX2" fmla="*/ 796935 w 796935"/>
                <a:gd name="connsiteY2" fmla="*/ 1511239 h 1511249"/>
                <a:gd name="connsiteX3" fmla="*/ 0 w 796935"/>
                <a:gd name="connsiteY3" fmla="*/ 227526 h 1511249"/>
                <a:gd name="connsiteX0" fmla="*/ 0 w 796935"/>
                <a:gd name="connsiteY0" fmla="*/ 233414 h 1517137"/>
                <a:gd name="connsiteX1" fmla="*/ 670488 w 796935"/>
                <a:gd name="connsiteY1" fmla="*/ 0 h 1517137"/>
                <a:gd name="connsiteX2" fmla="*/ 796935 w 796935"/>
                <a:gd name="connsiteY2" fmla="*/ 1517127 h 1517137"/>
                <a:gd name="connsiteX3" fmla="*/ 0 w 796935"/>
                <a:gd name="connsiteY3" fmla="*/ 233414 h 1517137"/>
                <a:gd name="connsiteX0" fmla="*/ 0 w 804577"/>
                <a:gd name="connsiteY0" fmla="*/ 233414 h 1523649"/>
                <a:gd name="connsiteX1" fmla="*/ 670488 w 804577"/>
                <a:gd name="connsiteY1" fmla="*/ 0 h 1523649"/>
                <a:gd name="connsiteX2" fmla="*/ 804577 w 804577"/>
                <a:gd name="connsiteY2" fmla="*/ 1523639 h 1523649"/>
                <a:gd name="connsiteX3" fmla="*/ 0 w 804577"/>
                <a:gd name="connsiteY3" fmla="*/ 233414 h 1523649"/>
                <a:gd name="connsiteX0" fmla="*/ 0 w 814598"/>
                <a:gd name="connsiteY0" fmla="*/ 232791 h 1523649"/>
                <a:gd name="connsiteX1" fmla="*/ 680509 w 814598"/>
                <a:gd name="connsiteY1" fmla="*/ 0 h 1523649"/>
                <a:gd name="connsiteX2" fmla="*/ 814598 w 814598"/>
                <a:gd name="connsiteY2" fmla="*/ 1523639 h 1523649"/>
                <a:gd name="connsiteX3" fmla="*/ 0 w 814598"/>
                <a:gd name="connsiteY3" fmla="*/ 232791 h 1523649"/>
                <a:gd name="connsiteX0" fmla="*/ 36 w 814634"/>
                <a:gd name="connsiteY0" fmla="*/ 232791 h 1523649"/>
                <a:gd name="connsiteX1" fmla="*/ 680545 w 814634"/>
                <a:gd name="connsiteY1" fmla="*/ 0 h 1523649"/>
                <a:gd name="connsiteX2" fmla="*/ 814634 w 814634"/>
                <a:gd name="connsiteY2" fmla="*/ 1523639 h 1523649"/>
                <a:gd name="connsiteX3" fmla="*/ 36 w 814634"/>
                <a:gd name="connsiteY3" fmla="*/ 232791 h 1523649"/>
              </a:gdLst>
              <a:ahLst/>
              <a:cxnLst>
                <a:cxn ang="0">
                  <a:pos x="connsiteX0" y="connsiteY0"/>
                </a:cxn>
                <a:cxn ang="0">
                  <a:pos x="connsiteX1" y="connsiteY1"/>
                </a:cxn>
                <a:cxn ang="0">
                  <a:pos x="connsiteX2" y="connsiteY2"/>
                </a:cxn>
                <a:cxn ang="0">
                  <a:pos x="connsiteX3" y="connsiteY3"/>
                </a:cxn>
              </a:cxnLst>
              <a:rect l="l" t="t" r="r" b="b"/>
              <a:pathLst>
                <a:path w="814634" h="1523649">
                  <a:moveTo>
                    <a:pt x="36" y="232791"/>
                  </a:moveTo>
                  <a:cubicBezTo>
                    <a:pt x="201491" y="104929"/>
                    <a:pt x="442924" y="21666"/>
                    <a:pt x="680545" y="0"/>
                  </a:cubicBezTo>
                  <a:cubicBezTo>
                    <a:pt x="721300" y="509159"/>
                    <a:pt x="799650" y="1527385"/>
                    <a:pt x="814634" y="1523639"/>
                  </a:cubicBezTo>
                  <a:cubicBezTo>
                    <a:pt x="814492" y="1517854"/>
                    <a:pt x="-6284" y="232752"/>
                    <a:pt x="36" y="232791"/>
                  </a:cubicBezTo>
                  <a:close/>
                </a:path>
              </a:pathLst>
            </a:custGeom>
            <a:solidFill>
              <a:srgbClr val="FF6600"/>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3" name="Partial Circle 89">
              <a:extLst>
                <a:ext uri="{FF2B5EF4-FFF2-40B4-BE49-F238E27FC236}">
                  <a16:creationId xmlns:a16="http://schemas.microsoft.com/office/drawing/2014/main" id="{E3B99633-73EB-F5C1-617B-79AF2678F392}"/>
                </a:ext>
              </a:extLst>
            </p:cNvPr>
            <p:cNvSpPr/>
            <p:nvPr/>
          </p:nvSpPr>
          <p:spPr bwMode="auto">
            <a:xfrm rot="15664305">
              <a:off x="8103905" y="4103089"/>
              <a:ext cx="1183842" cy="1052038"/>
            </a:xfrm>
            <a:custGeom>
              <a:avLst/>
              <a:gdLst>
                <a:gd name="connsiteX0" fmla="*/ 220810 w 3002264"/>
                <a:gd name="connsiteY0" fmla="*/ 717441 h 3002265"/>
                <a:gd name="connsiteX1" fmla="*/ 423720 w 3002264"/>
                <a:gd name="connsiteY1" fmla="*/ 455867 h 3002265"/>
                <a:gd name="connsiteX2" fmla="*/ 1501132 w 3002264"/>
                <a:gd name="connsiteY2" fmla="*/ 1501133 h 3002265"/>
                <a:gd name="connsiteX3" fmla="*/ 220810 w 3002264"/>
                <a:gd name="connsiteY3" fmla="*/ 717441 h 3002265"/>
                <a:gd name="connsiteX0" fmla="*/ 0 w 1188946"/>
                <a:gd name="connsiteY0" fmla="*/ 125249 h 1045266"/>
                <a:gd name="connsiteX1" fmla="*/ 111534 w 1188946"/>
                <a:gd name="connsiteY1" fmla="*/ 0 h 1045266"/>
                <a:gd name="connsiteX2" fmla="*/ 1188946 w 1188946"/>
                <a:gd name="connsiteY2" fmla="*/ 1045266 h 1045266"/>
                <a:gd name="connsiteX3" fmla="*/ 0 w 1188946"/>
                <a:gd name="connsiteY3" fmla="*/ 125249 h 1045266"/>
                <a:gd name="connsiteX0" fmla="*/ 0 w 1188946"/>
                <a:gd name="connsiteY0" fmla="*/ 125249 h 1045266"/>
                <a:gd name="connsiteX1" fmla="*/ 111534 w 1188946"/>
                <a:gd name="connsiteY1" fmla="*/ 0 h 1045266"/>
                <a:gd name="connsiteX2" fmla="*/ 1188946 w 1188946"/>
                <a:gd name="connsiteY2" fmla="*/ 1045266 h 1045266"/>
                <a:gd name="connsiteX3" fmla="*/ 0 w 1188946"/>
                <a:gd name="connsiteY3" fmla="*/ 125249 h 1045266"/>
                <a:gd name="connsiteX0" fmla="*/ 0 w 1188946"/>
                <a:gd name="connsiteY0" fmla="*/ 125249 h 1045279"/>
                <a:gd name="connsiteX1" fmla="*/ 111534 w 1188946"/>
                <a:gd name="connsiteY1" fmla="*/ 0 h 1045279"/>
                <a:gd name="connsiteX2" fmla="*/ 1188946 w 1188946"/>
                <a:gd name="connsiteY2" fmla="*/ 1045266 h 1045279"/>
                <a:gd name="connsiteX3" fmla="*/ 0 w 1188946"/>
                <a:gd name="connsiteY3" fmla="*/ 125249 h 1045279"/>
                <a:gd name="connsiteX0" fmla="*/ 0 w 1188946"/>
                <a:gd name="connsiteY0" fmla="*/ 125249 h 1045326"/>
                <a:gd name="connsiteX1" fmla="*/ 111534 w 1188946"/>
                <a:gd name="connsiteY1" fmla="*/ 0 h 1045326"/>
                <a:gd name="connsiteX2" fmla="*/ 1188946 w 1188946"/>
                <a:gd name="connsiteY2" fmla="*/ 1045266 h 1045326"/>
                <a:gd name="connsiteX3" fmla="*/ 0 w 1188946"/>
                <a:gd name="connsiteY3" fmla="*/ 125249 h 1045326"/>
                <a:gd name="connsiteX0" fmla="*/ 0 w 1133349"/>
                <a:gd name="connsiteY0" fmla="*/ 125249 h 988164"/>
                <a:gd name="connsiteX1" fmla="*/ 111534 w 1133349"/>
                <a:gd name="connsiteY1" fmla="*/ 0 h 988164"/>
                <a:gd name="connsiteX2" fmla="*/ 1133349 w 1133349"/>
                <a:gd name="connsiteY2" fmla="*/ 988099 h 988164"/>
                <a:gd name="connsiteX3" fmla="*/ 0 w 1133349"/>
                <a:gd name="connsiteY3" fmla="*/ 125249 h 988164"/>
                <a:gd name="connsiteX0" fmla="*/ 0 w 1158259"/>
                <a:gd name="connsiteY0" fmla="*/ 125249 h 1035126"/>
                <a:gd name="connsiteX1" fmla="*/ 111534 w 1158259"/>
                <a:gd name="connsiteY1" fmla="*/ 0 h 1035126"/>
                <a:gd name="connsiteX2" fmla="*/ 1158259 w 1158259"/>
                <a:gd name="connsiteY2" fmla="*/ 1035065 h 1035126"/>
                <a:gd name="connsiteX3" fmla="*/ 0 w 1158259"/>
                <a:gd name="connsiteY3" fmla="*/ 125249 h 1035126"/>
                <a:gd name="connsiteX0" fmla="*/ 0 w 1160735"/>
                <a:gd name="connsiteY0" fmla="*/ 125249 h 1019371"/>
                <a:gd name="connsiteX1" fmla="*/ 111534 w 1160735"/>
                <a:gd name="connsiteY1" fmla="*/ 0 h 1019371"/>
                <a:gd name="connsiteX2" fmla="*/ 1160735 w 1160735"/>
                <a:gd name="connsiteY2" fmla="*/ 1019309 h 1019371"/>
                <a:gd name="connsiteX3" fmla="*/ 0 w 1160735"/>
                <a:gd name="connsiteY3" fmla="*/ 125249 h 1019371"/>
                <a:gd name="connsiteX0" fmla="*/ 0 w 1160735"/>
                <a:gd name="connsiteY0" fmla="*/ 125249 h 1019371"/>
                <a:gd name="connsiteX1" fmla="*/ 111534 w 1160735"/>
                <a:gd name="connsiteY1" fmla="*/ 0 h 1019371"/>
                <a:gd name="connsiteX2" fmla="*/ 1160735 w 1160735"/>
                <a:gd name="connsiteY2" fmla="*/ 1019309 h 1019371"/>
                <a:gd name="connsiteX3" fmla="*/ 0 w 1160735"/>
                <a:gd name="connsiteY3" fmla="*/ 125249 h 1019371"/>
                <a:gd name="connsiteX0" fmla="*/ 0 w 761767"/>
                <a:gd name="connsiteY0" fmla="*/ 125249 h 1537866"/>
                <a:gd name="connsiteX1" fmla="*/ 111534 w 761767"/>
                <a:gd name="connsiteY1" fmla="*/ 0 h 1537866"/>
                <a:gd name="connsiteX2" fmla="*/ 761767 w 761767"/>
                <a:gd name="connsiteY2" fmla="*/ 1537831 h 1537866"/>
                <a:gd name="connsiteX3" fmla="*/ 0 w 761767"/>
                <a:gd name="connsiteY3" fmla="*/ 125249 h 1537866"/>
                <a:gd name="connsiteX0" fmla="*/ 0 w 761767"/>
                <a:gd name="connsiteY0" fmla="*/ 125282 h 1537891"/>
                <a:gd name="connsiteX1" fmla="*/ 111534 w 761767"/>
                <a:gd name="connsiteY1" fmla="*/ 33 h 1537891"/>
                <a:gd name="connsiteX2" fmla="*/ 761767 w 761767"/>
                <a:gd name="connsiteY2" fmla="*/ 1537864 h 1537891"/>
                <a:gd name="connsiteX3" fmla="*/ 0 w 761767"/>
                <a:gd name="connsiteY3" fmla="*/ 125282 h 1537891"/>
                <a:gd name="connsiteX0" fmla="*/ 0 w 1160736"/>
                <a:gd name="connsiteY0" fmla="*/ 125299 h 1019401"/>
                <a:gd name="connsiteX1" fmla="*/ 111534 w 1160736"/>
                <a:gd name="connsiteY1" fmla="*/ 50 h 1019401"/>
                <a:gd name="connsiteX2" fmla="*/ 1160736 w 1160736"/>
                <a:gd name="connsiteY2" fmla="*/ 1019360 h 1019401"/>
                <a:gd name="connsiteX3" fmla="*/ 0 w 1160736"/>
                <a:gd name="connsiteY3" fmla="*/ 125299 h 1019401"/>
                <a:gd name="connsiteX0" fmla="*/ 0 w 1166813"/>
                <a:gd name="connsiteY0" fmla="*/ 129725 h 1019401"/>
                <a:gd name="connsiteX1" fmla="*/ 117611 w 1166813"/>
                <a:gd name="connsiteY1" fmla="*/ 50 h 1019401"/>
                <a:gd name="connsiteX2" fmla="*/ 1166813 w 1166813"/>
                <a:gd name="connsiteY2" fmla="*/ 1019360 h 1019401"/>
                <a:gd name="connsiteX3" fmla="*/ 0 w 1166813"/>
                <a:gd name="connsiteY3" fmla="*/ 129725 h 1019401"/>
                <a:gd name="connsiteX0" fmla="*/ 0 w 1166813"/>
                <a:gd name="connsiteY0" fmla="*/ 137452 h 1027127"/>
                <a:gd name="connsiteX1" fmla="*/ 102680 w 1166813"/>
                <a:gd name="connsiteY1" fmla="*/ 50 h 1027127"/>
                <a:gd name="connsiteX2" fmla="*/ 1166813 w 1166813"/>
                <a:gd name="connsiteY2" fmla="*/ 1027087 h 1027127"/>
                <a:gd name="connsiteX3" fmla="*/ 0 w 1166813"/>
                <a:gd name="connsiteY3" fmla="*/ 137452 h 1027127"/>
                <a:gd name="connsiteX0" fmla="*/ 0 w 1166813"/>
                <a:gd name="connsiteY0" fmla="*/ 137452 h 1027127"/>
                <a:gd name="connsiteX1" fmla="*/ 102680 w 1166813"/>
                <a:gd name="connsiteY1" fmla="*/ 50 h 1027127"/>
                <a:gd name="connsiteX2" fmla="*/ 1166813 w 1166813"/>
                <a:gd name="connsiteY2" fmla="*/ 1027087 h 1027127"/>
                <a:gd name="connsiteX3" fmla="*/ 0 w 1166813"/>
                <a:gd name="connsiteY3" fmla="*/ 137452 h 1027127"/>
                <a:gd name="connsiteX0" fmla="*/ 0 w 1168472"/>
                <a:gd name="connsiteY0" fmla="*/ 127550 h 1027127"/>
                <a:gd name="connsiteX1" fmla="*/ 104339 w 1168472"/>
                <a:gd name="connsiteY1" fmla="*/ 50 h 1027127"/>
                <a:gd name="connsiteX2" fmla="*/ 1168472 w 1168472"/>
                <a:gd name="connsiteY2" fmla="*/ 1027087 h 1027127"/>
                <a:gd name="connsiteX3" fmla="*/ 0 w 1168472"/>
                <a:gd name="connsiteY3" fmla="*/ 127550 h 1027127"/>
                <a:gd name="connsiteX0" fmla="*/ 0 w 1168472"/>
                <a:gd name="connsiteY0" fmla="*/ 127550 h 1027127"/>
                <a:gd name="connsiteX1" fmla="*/ 104339 w 1168472"/>
                <a:gd name="connsiteY1" fmla="*/ 50 h 1027127"/>
                <a:gd name="connsiteX2" fmla="*/ 1168472 w 1168472"/>
                <a:gd name="connsiteY2" fmla="*/ 1027087 h 1027127"/>
                <a:gd name="connsiteX3" fmla="*/ 0 w 1168472"/>
                <a:gd name="connsiteY3" fmla="*/ 127550 h 1027127"/>
                <a:gd name="connsiteX0" fmla="*/ 0 w 1183842"/>
                <a:gd name="connsiteY0" fmla="*/ 127550 h 1052038"/>
                <a:gd name="connsiteX1" fmla="*/ 104339 w 1183842"/>
                <a:gd name="connsiteY1" fmla="*/ 50 h 1052038"/>
                <a:gd name="connsiteX2" fmla="*/ 1183842 w 1183842"/>
                <a:gd name="connsiteY2" fmla="*/ 1051999 h 1052038"/>
                <a:gd name="connsiteX3" fmla="*/ 0 w 1183842"/>
                <a:gd name="connsiteY3" fmla="*/ 127550 h 1052038"/>
              </a:gdLst>
              <a:ahLst/>
              <a:cxnLst>
                <a:cxn ang="0">
                  <a:pos x="connsiteX0" y="connsiteY0"/>
                </a:cxn>
                <a:cxn ang="0">
                  <a:pos x="connsiteX1" y="connsiteY1"/>
                </a:cxn>
                <a:cxn ang="0">
                  <a:pos x="connsiteX2" y="connsiteY2"/>
                </a:cxn>
                <a:cxn ang="0">
                  <a:pos x="connsiteX3" y="connsiteY3"/>
                </a:cxn>
              </a:cxnLst>
              <a:rect l="l" t="t" r="r" b="b"/>
              <a:pathLst>
                <a:path w="1183842" h="1052038">
                  <a:moveTo>
                    <a:pt x="0" y="127550"/>
                  </a:moveTo>
                  <a:cubicBezTo>
                    <a:pt x="68362" y="47661"/>
                    <a:pt x="27265" y="79494"/>
                    <a:pt x="104339" y="50"/>
                  </a:cubicBezTo>
                  <a:cubicBezTo>
                    <a:pt x="110539" y="-8338"/>
                    <a:pt x="1172391" y="1059563"/>
                    <a:pt x="1183842" y="1051999"/>
                  </a:cubicBezTo>
                  <a:cubicBezTo>
                    <a:pt x="1178201" y="1056043"/>
                    <a:pt x="10068" y="129580"/>
                    <a:pt x="0" y="127550"/>
                  </a:cubicBezTo>
                  <a:close/>
                </a:path>
              </a:pathLst>
            </a:custGeom>
            <a:solidFill>
              <a:srgbClr val="0070C0"/>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0" name="Partial Circle 89">
              <a:extLst>
                <a:ext uri="{FF2B5EF4-FFF2-40B4-BE49-F238E27FC236}">
                  <a16:creationId xmlns:a16="http://schemas.microsoft.com/office/drawing/2014/main" id="{F2E6E0D9-7606-1CD7-E18A-E29C5EBF2A72}"/>
                </a:ext>
              </a:extLst>
            </p:cNvPr>
            <p:cNvSpPr/>
            <p:nvPr/>
          </p:nvSpPr>
          <p:spPr bwMode="auto">
            <a:xfrm rot="15664305">
              <a:off x="8138089" y="4051148"/>
              <a:ext cx="1106049" cy="1063126"/>
            </a:xfrm>
            <a:custGeom>
              <a:avLst/>
              <a:gdLst>
                <a:gd name="connsiteX0" fmla="*/ 220810 w 3002264"/>
                <a:gd name="connsiteY0" fmla="*/ 717441 h 3002265"/>
                <a:gd name="connsiteX1" fmla="*/ 423720 w 3002264"/>
                <a:gd name="connsiteY1" fmla="*/ 455867 h 3002265"/>
                <a:gd name="connsiteX2" fmla="*/ 1501132 w 3002264"/>
                <a:gd name="connsiteY2" fmla="*/ 1501133 h 3002265"/>
                <a:gd name="connsiteX3" fmla="*/ 220810 w 3002264"/>
                <a:gd name="connsiteY3" fmla="*/ 717441 h 3002265"/>
                <a:gd name="connsiteX0" fmla="*/ 0 w 1188946"/>
                <a:gd name="connsiteY0" fmla="*/ 125249 h 1045266"/>
                <a:gd name="connsiteX1" fmla="*/ 111534 w 1188946"/>
                <a:gd name="connsiteY1" fmla="*/ 0 h 1045266"/>
                <a:gd name="connsiteX2" fmla="*/ 1188946 w 1188946"/>
                <a:gd name="connsiteY2" fmla="*/ 1045266 h 1045266"/>
                <a:gd name="connsiteX3" fmla="*/ 0 w 1188946"/>
                <a:gd name="connsiteY3" fmla="*/ 125249 h 1045266"/>
                <a:gd name="connsiteX0" fmla="*/ 0 w 1188946"/>
                <a:gd name="connsiteY0" fmla="*/ 125249 h 1045266"/>
                <a:gd name="connsiteX1" fmla="*/ 111534 w 1188946"/>
                <a:gd name="connsiteY1" fmla="*/ 0 h 1045266"/>
                <a:gd name="connsiteX2" fmla="*/ 1188946 w 1188946"/>
                <a:gd name="connsiteY2" fmla="*/ 1045266 h 1045266"/>
                <a:gd name="connsiteX3" fmla="*/ 0 w 1188946"/>
                <a:gd name="connsiteY3" fmla="*/ 125249 h 1045266"/>
                <a:gd name="connsiteX0" fmla="*/ 0 w 1188946"/>
                <a:gd name="connsiteY0" fmla="*/ 125249 h 1045279"/>
                <a:gd name="connsiteX1" fmla="*/ 111534 w 1188946"/>
                <a:gd name="connsiteY1" fmla="*/ 0 h 1045279"/>
                <a:gd name="connsiteX2" fmla="*/ 1188946 w 1188946"/>
                <a:gd name="connsiteY2" fmla="*/ 1045266 h 1045279"/>
                <a:gd name="connsiteX3" fmla="*/ 0 w 1188946"/>
                <a:gd name="connsiteY3" fmla="*/ 125249 h 1045279"/>
                <a:gd name="connsiteX0" fmla="*/ 0 w 1188946"/>
                <a:gd name="connsiteY0" fmla="*/ 125249 h 1045326"/>
                <a:gd name="connsiteX1" fmla="*/ 111534 w 1188946"/>
                <a:gd name="connsiteY1" fmla="*/ 0 h 1045326"/>
                <a:gd name="connsiteX2" fmla="*/ 1188946 w 1188946"/>
                <a:gd name="connsiteY2" fmla="*/ 1045266 h 1045326"/>
                <a:gd name="connsiteX3" fmla="*/ 0 w 1188946"/>
                <a:gd name="connsiteY3" fmla="*/ 125249 h 1045326"/>
                <a:gd name="connsiteX0" fmla="*/ 0 w 1133349"/>
                <a:gd name="connsiteY0" fmla="*/ 125249 h 988164"/>
                <a:gd name="connsiteX1" fmla="*/ 111534 w 1133349"/>
                <a:gd name="connsiteY1" fmla="*/ 0 h 988164"/>
                <a:gd name="connsiteX2" fmla="*/ 1133349 w 1133349"/>
                <a:gd name="connsiteY2" fmla="*/ 988099 h 988164"/>
                <a:gd name="connsiteX3" fmla="*/ 0 w 1133349"/>
                <a:gd name="connsiteY3" fmla="*/ 125249 h 988164"/>
                <a:gd name="connsiteX0" fmla="*/ 0 w 1158259"/>
                <a:gd name="connsiteY0" fmla="*/ 125249 h 1035126"/>
                <a:gd name="connsiteX1" fmla="*/ 111534 w 1158259"/>
                <a:gd name="connsiteY1" fmla="*/ 0 h 1035126"/>
                <a:gd name="connsiteX2" fmla="*/ 1158259 w 1158259"/>
                <a:gd name="connsiteY2" fmla="*/ 1035065 h 1035126"/>
                <a:gd name="connsiteX3" fmla="*/ 0 w 1158259"/>
                <a:gd name="connsiteY3" fmla="*/ 125249 h 1035126"/>
                <a:gd name="connsiteX0" fmla="*/ 0 w 1160735"/>
                <a:gd name="connsiteY0" fmla="*/ 125249 h 1019371"/>
                <a:gd name="connsiteX1" fmla="*/ 111534 w 1160735"/>
                <a:gd name="connsiteY1" fmla="*/ 0 h 1019371"/>
                <a:gd name="connsiteX2" fmla="*/ 1160735 w 1160735"/>
                <a:gd name="connsiteY2" fmla="*/ 1019309 h 1019371"/>
                <a:gd name="connsiteX3" fmla="*/ 0 w 1160735"/>
                <a:gd name="connsiteY3" fmla="*/ 125249 h 1019371"/>
                <a:gd name="connsiteX0" fmla="*/ 0 w 1160735"/>
                <a:gd name="connsiteY0" fmla="*/ 125249 h 1019371"/>
                <a:gd name="connsiteX1" fmla="*/ 111534 w 1160735"/>
                <a:gd name="connsiteY1" fmla="*/ 0 h 1019371"/>
                <a:gd name="connsiteX2" fmla="*/ 1160735 w 1160735"/>
                <a:gd name="connsiteY2" fmla="*/ 1019309 h 1019371"/>
                <a:gd name="connsiteX3" fmla="*/ 0 w 1160735"/>
                <a:gd name="connsiteY3" fmla="*/ 125249 h 1019371"/>
                <a:gd name="connsiteX0" fmla="*/ 0 w 761767"/>
                <a:gd name="connsiteY0" fmla="*/ 125249 h 1537866"/>
                <a:gd name="connsiteX1" fmla="*/ 111534 w 761767"/>
                <a:gd name="connsiteY1" fmla="*/ 0 h 1537866"/>
                <a:gd name="connsiteX2" fmla="*/ 761767 w 761767"/>
                <a:gd name="connsiteY2" fmla="*/ 1537831 h 1537866"/>
                <a:gd name="connsiteX3" fmla="*/ 0 w 761767"/>
                <a:gd name="connsiteY3" fmla="*/ 125249 h 1537866"/>
                <a:gd name="connsiteX0" fmla="*/ 0 w 761767"/>
                <a:gd name="connsiteY0" fmla="*/ 125282 h 1537891"/>
                <a:gd name="connsiteX1" fmla="*/ 111534 w 761767"/>
                <a:gd name="connsiteY1" fmla="*/ 33 h 1537891"/>
                <a:gd name="connsiteX2" fmla="*/ 761767 w 761767"/>
                <a:gd name="connsiteY2" fmla="*/ 1537864 h 1537891"/>
                <a:gd name="connsiteX3" fmla="*/ 0 w 761767"/>
                <a:gd name="connsiteY3" fmla="*/ 125282 h 1537891"/>
                <a:gd name="connsiteX0" fmla="*/ 0 w 1160736"/>
                <a:gd name="connsiteY0" fmla="*/ 125299 h 1019401"/>
                <a:gd name="connsiteX1" fmla="*/ 111534 w 1160736"/>
                <a:gd name="connsiteY1" fmla="*/ 50 h 1019401"/>
                <a:gd name="connsiteX2" fmla="*/ 1160736 w 1160736"/>
                <a:gd name="connsiteY2" fmla="*/ 1019360 h 1019401"/>
                <a:gd name="connsiteX3" fmla="*/ 0 w 1160736"/>
                <a:gd name="connsiteY3" fmla="*/ 125299 h 1019401"/>
                <a:gd name="connsiteX0" fmla="*/ 0 w 1166813"/>
                <a:gd name="connsiteY0" fmla="*/ 129725 h 1019401"/>
                <a:gd name="connsiteX1" fmla="*/ 117611 w 1166813"/>
                <a:gd name="connsiteY1" fmla="*/ 50 h 1019401"/>
                <a:gd name="connsiteX2" fmla="*/ 1166813 w 1166813"/>
                <a:gd name="connsiteY2" fmla="*/ 1019360 h 1019401"/>
                <a:gd name="connsiteX3" fmla="*/ 0 w 1166813"/>
                <a:gd name="connsiteY3" fmla="*/ 129725 h 1019401"/>
                <a:gd name="connsiteX0" fmla="*/ 0 w 1166813"/>
                <a:gd name="connsiteY0" fmla="*/ 137452 h 1027127"/>
                <a:gd name="connsiteX1" fmla="*/ 102680 w 1166813"/>
                <a:gd name="connsiteY1" fmla="*/ 50 h 1027127"/>
                <a:gd name="connsiteX2" fmla="*/ 1166813 w 1166813"/>
                <a:gd name="connsiteY2" fmla="*/ 1027087 h 1027127"/>
                <a:gd name="connsiteX3" fmla="*/ 0 w 1166813"/>
                <a:gd name="connsiteY3" fmla="*/ 137452 h 1027127"/>
                <a:gd name="connsiteX0" fmla="*/ 0 w 1166813"/>
                <a:gd name="connsiteY0" fmla="*/ 137452 h 1027127"/>
                <a:gd name="connsiteX1" fmla="*/ 102680 w 1166813"/>
                <a:gd name="connsiteY1" fmla="*/ 50 h 1027127"/>
                <a:gd name="connsiteX2" fmla="*/ 1166813 w 1166813"/>
                <a:gd name="connsiteY2" fmla="*/ 1027087 h 1027127"/>
                <a:gd name="connsiteX3" fmla="*/ 0 w 1166813"/>
                <a:gd name="connsiteY3" fmla="*/ 137452 h 1027127"/>
                <a:gd name="connsiteX0" fmla="*/ 0 w 1168472"/>
                <a:gd name="connsiteY0" fmla="*/ 127550 h 1027127"/>
                <a:gd name="connsiteX1" fmla="*/ 104339 w 1168472"/>
                <a:gd name="connsiteY1" fmla="*/ 50 h 1027127"/>
                <a:gd name="connsiteX2" fmla="*/ 1168472 w 1168472"/>
                <a:gd name="connsiteY2" fmla="*/ 1027087 h 1027127"/>
                <a:gd name="connsiteX3" fmla="*/ 0 w 1168472"/>
                <a:gd name="connsiteY3" fmla="*/ 127550 h 1027127"/>
                <a:gd name="connsiteX0" fmla="*/ 0 w 1168472"/>
                <a:gd name="connsiteY0" fmla="*/ 127550 h 1027127"/>
                <a:gd name="connsiteX1" fmla="*/ 104339 w 1168472"/>
                <a:gd name="connsiteY1" fmla="*/ 50 h 1027127"/>
                <a:gd name="connsiteX2" fmla="*/ 1168472 w 1168472"/>
                <a:gd name="connsiteY2" fmla="*/ 1027087 h 1027127"/>
                <a:gd name="connsiteX3" fmla="*/ 0 w 1168472"/>
                <a:gd name="connsiteY3" fmla="*/ 127550 h 1027127"/>
                <a:gd name="connsiteX0" fmla="*/ 0 w 1183842"/>
                <a:gd name="connsiteY0" fmla="*/ 127550 h 1052038"/>
                <a:gd name="connsiteX1" fmla="*/ 104339 w 1183842"/>
                <a:gd name="connsiteY1" fmla="*/ 50 h 1052038"/>
                <a:gd name="connsiteX2" fmla="*/ 1183842 w 1183842"/>
                <a:gd name="connsiteY2" fmla="*/ 1051999 h 1052038"/>
                <a:gd name="connsiteX3" fmla="*/ 0 w 1183842"/>
                <a:gd name="connsiteY3" fmla="*/ 127550 h 1052038"/>
                <a:gd name="connsiteX0" fmla="*/ 3380 w 1106049"/>
                <a:gd name="connsiteY0" fmla="*/ 24811 h 1063126"/>
                <a:gd name="connsiteX1" fmla="*/ 26546 w 1106049"/>
                <a:gd name="connsiteY1" fmla="*/ 11138 h 1063126"/>
                <a:gd name="connsiteX2" fmla="*/ 1106049 w 1106049"/>
                <a:gd name="connsiteY2" fmla="*/ 1063087 h 1063126"/>
                <a:gd name="connsiteX3" fmla="*/ 3380 w 1106049"/>
                <a:gd name="connsiteY3" fmla="*/ 24811 h 1063126"/>
              </a:gdLst>
              <a:ahLst/>
              <a:cxnLst>
                <a:cxn ang="0">
                  <a:pos x="connsiteX0" y="connsiteY0"/>
                </a:cxn>
                <a:cxn ang="0">
                  <a:pos x="connsiteX1" y="connsiteY1"/>
                </a:cxn>
                <a:cxn ang="0">
                  <a:pos x="connsiteX2" y="connsiteY2"/>
                </a:cxn>
                <a:cxn ang="0">
                  <a:pos x="connsiteX3" y="connsiteY3"/>
                </a:cxn>
              </a:cxnLst>
              <a:rect l="l" t="t" r="r" b="b"/>
              <a:pathLst>
                <a:path w="1106049" h="1063126">
                  <a:moveTo>
                    <a:pt x="3380" y="24811"/>
                  </a:moveTo>
                  <a:cubicBezTo>
                    <a:pt x="71742" y="-55078"/>
                    <a:pt x="-50528" y="90582"/>
                    <a:pt x="26546" y="11138"/>
                  </a:cubicBezTo>
                  <a:cubicBezTo>
                    <a:pt x="32746" y="2750"/>
                    <a:pt x="1094598" y="1070651"/>
                    <a:pt x="1106049" y="1063087"/>
                  </a:cubicBezTo>
                  <a:cubicBezTo>
                    <a:pt x="1100408" y="1067131"/>
                    <a:pt x="13448" y="26841"/>
                    <a:pt x="3380" y="24811"/>
                  </a:cubicBezTo>
                  <a:close/>
                </a:path>
              </a:pathLst>
            </a:custGeom>
            <a:solidFill>
              <a:srgbClr val="C00000"/>
            </a:solidFill>
            <a:ln w="9525">
              <a:no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7" name="TextBox 26">
              <a:extLst>
                <a:ext uri="{FF2B5EF4-FFF2-40B4-BE49-F238E27FC236}">
                  <a16:creationId xmlns:a16="http://schemas.microsoft.com/office/drawing/2014/main" id="{E35ADC2B-1D94-D797-71C8-6AC00C229BBE}"/>
                </a:ext>
              </a:extLst>
            </p:cNvPr>
            <p:cNvSpPr txBox="1"/>
            <p:nvPr/>
          </p:nvSpPr>
          <p:spPr bwMode="auto">
            <a:xfrm>
              <a:off x="8324241" y="2616092"/>
              <a:ext cx="84800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effectLst/>
                  <a:uLnTx/>
                  <a:uFillTx/>
                  <a:latin typeface="Calibri" panose="020F0502020204030204" pitchFamily="34" charset="0"/>
                  <a:ea typeface="+mn-ea"/>
                  <a:cs typeface="+mn-cs"/>
                </a:rPr>
                <a:t>Exon 19</a:t>
              </a:r>
            </a:p>
            <a:p>
              <a:pPr marL="0" marR="0" lvl="0" indent="0" algn="ctr" defTabSz="457200" rtl="0" eaLnBrk="1" fontAlgn="auto" latinLnBrk="0" hangingPunct="1">
                <a:lnSpc>
                  <a:spcPct val="90000"/>
                </a:lnSpc>
                <a:spcBef>
                  <a:spcPts val="0"/>
                </a:spcBef>
                <a:spcAft>
                  <a:spcPct val="0"/>
                </a:spcAft>
                <a:buClrTx/>
                <a:buSzTx/>
                <a:buFontTx/>
                <a:buNone/>
                <a:tabLst/>
                <a:defRPr/>
              </a:pPr>
              <a:r>
                <a:rPr lang="en-US" sz="1400" dirty="0">
                  <a:latin typeface="Calibri" panose="020F0502020204030204" pitchFamily="34" charset="0"/>
                  <a:cs typeface="+mn-cs"/>
                </a:rPr>
                <a:t>9.4%</a:t>
              </a:r>
              <a:endParaRPr kumimoji="0" lang="en-US" sz="1400" i="0" u="none" strike="noStrike" kern="1200" cap="none" spc="0" normalizeH="0" baseline="0" noProof="0" dirty="0">
                <a:ln>
                  <a:noFill/>
                </a:ln>
                <a:effectLst/>
                <a:uLnTx/>
                <a:uFillTx/>
                <a:latin typeface="Calibri" panose="020F0502020204030204" pitchFamily="34" charset="0"/>
                <a:ea typeface="+mn-ea"/>
                <a:cs typeface="+mn-cs"/>
              </a:endParaRPr>
            </a:p>
          </p:txBody>
        </p:sp>
      </p:grpSp>
      <p:sp>
        <p:nvSpPr>
          <p:cNvPr id="18" name="Text Box 15">
            <a:extLst>
              <a:ext uri="{FF2B5EF4-FFF2-40B4-BE49-F238E27FC236}">
                <a16:creationId xmlns:a16="http://schemas.microsoft.com/office/drawing/2014/main" id="{83462E2A-B653-3755-554B-BDF042404E87}"/>
              </a:ext>
            </a:extLst>
          </p:cNvPr>
          <p:cNvSpPr txBox="1">
            <a:spLocks noChangeArrowheads="1"/>
          </p:cNvSpPr>
          <p:nvPr/>
        </p:nvSpPr>
        <p:spPr bwMode="auto">
          <a:xfrm>
            <a:off x="450614" y="641160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Robichaux. Nature. 2021;597:732. </a:t>
            </a:r>
            <a:endParaRPr lang="en-US" altLang="en-US" sz="1200" b="0" dirty="0">
              <a:solidFill>
                <a:schemeClr val="bg2"/>
              </a:solidFill>
              <a:latin typeface="Calibri" panose="020F0502020204030204" pitchFamily="34" charset="0"/>
            </a:endParaRPr>
          </a:p>
        </p:txBody>
      </p:sp>
      <p:grpSp>
        <p:nvGrpSpPr>
          <p:cNvPr id="21" name="Group 20">
            <a:extLst>
              <a:ext uri="{FF2B5EF4-FFF2-40B4-BE49-F238E27FC236}">
                <a16:creationId xmlns:a16="http://schemas.microsoft.com/office/drawing/2014/main" id="{2091DD66-DD52-A0DA-9152-69031832F734}"/>
              </a:ext>
            </a:extLst>
          </p:cNvPr>
          <p:cNvGrpSpPr/>
          <p:nvPr/>
        </p:nvGrpSpPr>
        <p:grpSpPr>
          <a:xfrm>
            <a:off x="9392911" y="6207927"/>
            <a:ext cx="2488502" cy="454909"/>
            <a:chOff x="9392911" y="6207927"/>
            <a:chExt cx="2488502" cy="454909"/>
          </a:xfrm>
        </p:grpSpPr>
        <p:pic>
          <p:nvPicPr>
            <p:cNvPr id="22" name="Picture 21" descr="A picture containing text, ax, wheel&#10;&#10;Description automatically generated">
              <a:extLst>
                <a:ext uri="{FF2B5EF4-FFF2-40B4-BE49-F238E27FC236}">
                  <a16:creationId xmlns:a16="http://schemas.microsoft.com/office/drawing/2014/main" id="{F13F38BF-56D2-5DB3-44DC-DDB7704476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23" name="Rectangle 22">
              <a:extLst>
                <a:ext uri="{FF2B5EF4-FFF2-40B4-BE49-F238E27FC236}">
                  <a16:creationId xmlns:a16="http://schemas.microsoft.com/office/drawing/2014/main" id="{105B8EA5-339F-DF7A-5C4F-D9EB62409247}"/>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4" name="TextBox 3">
            <a:extLst>
              <a:ext uri="{FF2B5EF4-FFF2-40B4-BE49-F238E27FC236}">
                <a16:creationId xmlns:a16="http://schemas.microsoft.com/office/drawing/2014/main" id="{19491A52-6757-D968-9AE0-6A4E149B168B}"/>
              </a:ext>
            </a:extLst>
          </p:cNvPr>
          <p:cNvSpPr txBox="1"/>
          <p:nvPr/>
        </p:nvSpPr>
        <p:spPr bwMode="auto">
          <a:xfrm>
            <a:off x="1114980" y="2886928"/>
            <a:ext cx="14908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Overall</a:t>
            </a:r>
          </a:p>
        </p:txBody>
      </p:sp>
      <p:grpSp>
        <p:nvGrpSpPr>
          <p:cNvPr id="2048" name="Group 2047">
            <a:extLst>
              <a:ext uri="{FF2B5EF4-FFF2-40B4-BE49-F238E27FC236}">
                <a16:creationId xmlns:a16="http://schemas.microsoft.com/office/drawing/2014/main" id="{1C8A39AB-920E-0AB3-8912-C6B55A861983}"/>
              </a:ext>
            </a:extLst>
          </p:cNvPr>
          <p:cNvGrpSpPr/>
          <p:nvPr/>
        </p:nvGrpSpPr>
        <p:grpSpPr>
          <a:xfrm>
            <a:off x="655137" y="3679782"/>
            <a:ext cx="551132" cy="188582"/>
            <a:chOff x="9837738" y="5873457"/>
            <a:chExt cx="551132" cy="188582"/>
          </a:xfrm>
        </p:grpSpPr>
        <p:sp>
          <p:nvSpPr>
            <p:cNvPr id="2049" name="Rectangle 2048">
              <a:extLst>
                <a:ext uri="{FF2B5EF4-FFF2-40B4-BE49-F238E27FC236}">
                  <a16:creationId xmlns:a16="http://schemas.microsoft.com/office/drawing/2014/main" id="{BADD93DB-02FE-D465-CA1C-135D403D676A}"/>
                </a:ext>
              </a:extLst>
            </p:cNvPr>
            <p:cNvSpPr/>
            <p:nvPr/>
          </p:nvSpPr>
          <p:spPr bwMode="auto">
            <a:xfrm>
              <a:off x="9837738" y="5873457"/>
              <a:ext cx="188582" cy="188582"/>
            </a:xfrm>
            <a:prstGeom prst="rect">
              <a:avLst/>
            </a:prstGeom>
            <a:solidFill>
              <a:srgbClr val="E1471D"/>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051" name="Rectangle 2050">
              <a:extLst>
                <a:ext uri="{FF2B5EF4-FFF2-40B4-BE49-F238E27FC236}">
                  <a16:creationId xmlns:a16="http://schemas.microsoft.com/office/drawing/2014/main" id="{1FF5DEF4-490F-1404-1CBF-C80A85834687}"/>
                </a:ext>
              </a:extLst>
            </p:cNvPr>
            <p:cNvSpPr/>
            <p:nvPr/>
          </p:nvSpPr>
          <p:spPr bwMode="auto">
            <a:xfrm>
              <a:off x="10019013" y="5873457"/>
              <a:ext cx="188582" cy="188582"/>
            </a:xfrm>
            <a:prstGeom prst="rect">
              <a:avLst/>
            </a:prstGeom>
            <a:solidFill>
              <a:srgbClr val="ED9077"/>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052" name="Rectangle 2051">
              <a:extLst>
                <a:ext uri="{FF2B5EF4-FFF2-40B4-BE49-F238E27FC236}">
                  <a16:creationId xmlns:a16="http://schemas.microsoft.com/office/drawing/2014/main" id="{1F787E76-E1D2-5816-06B7-4CEF9B49FD9C}"/>
                </a:ext>
              </a:extLst>
            </p:cNvPr>
            <p:cNvSpPr/>
            <p:nvPr/>
          </p:nvSpPr>
          <p:spPr bwMode="auto">
            <a:xfrm>
              <a:off x="10200288" y="5873457"/>
              <a:ext cx="188582" cy="188582"/>
            </a:xfrm>
            <a:prstGeom prst="rect">
              <a:avLst/>
            </a:prstGeom>
            <a:solidFill>
              <a:srgbClr val="F9DAD2"/>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2057" name="Rectangle 2056">
            <a:extLst>
              <a:ext uri="{FF2B5EF4-FFF2-40B4-BE49-F238E27FC236}">
                <a16:creationId xmlns:a16="http://schemas.microsoft.com/office/drawing/2014/main" id="{0B58A7CD-46CB-9EC1-73AE-779DAEED7513}"/>
              </a:ext>
            </a:extLst>
          </p:cNvPr>
          <p:cNvSpPr/>
          <p:nvPr/>
        </p:nvSpPr>
        <p:spPr bwMode="auto">
          <a:xfrm>
            <a:off x="1017687" y="4129968"/>
            <a:ext cx="188582" cy="188582"/>
          </a:xfrm>
          <a:prstGeom prst="rect">
            <a:avLst/>
          </a:prstGeom>
          <a:solidFill>
            <a:schemeClr val="accent4"/>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2060" name="Group 2059">
            <a:extLst>
              <a:ext uri="{FF2B5EF4-FFF2-40B4-BE49-F238E27FC236}">
                <a16:creationId xmlns:a16="http://schemas.microsoft.com/office/drawing/2014/main" id="{23C7A4B4-C290-36ED-814E-E76C6C05D60B}"/>
              </a:ext>
            </a:extLst>
          </p:cNvPr>
          <p:cNvGrpSpPr/>
          <p:nvPr/>
        </p:nvGrpSpPr>
        <p:grpSpPr>
          <a:xfrm>
            <a:off x="460207" y="3269532"/>
            <a:ext cx="746062" cy="188582"/>
            <a:chOff x="470265" y="5262492"/>
            <a:chExt cx="746062" cy="188582"/>
          </a:xfrm>
        </p:grpSpPr>
        <p:sp>
          <p:nvSpPr>
            <p:cNvPr id="6" name="Rectangle 5">
              <a:extLst>
                <a:ext uri="{FF2B5EF4-FFF2-40B4-BE49-F238E27FC236}">
                  <a16:creationId xmlns:a16="http://schemas.microsoft.com/office/drawing/2014/main" id="{D2CF2E0D-0EB0-56B9-30C0-DA827D15BEC7}"/>
                </a:ext>
              </a:extLst>
            </p:cNvPr>
            <p:cNvSpPr/>
            <p:nvPr/>
          </p:nvSpPr>
          <p:spPr bwMode="auto">
            <a:xfrm>
              <a:off x="470265" y="5262492"/>
              <a:ext cx="188582" cy="188582"/>
            </a:xfrm>
            <a:prstGeom prst="rect">
              <a:avLst/>
            </a:prstGeom>
            <a:solidFill>
              <a:srgbClr val="015873"/>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 name="Rectangle 6">
              <a:extLst>
                <a:ext uri="{FF2B5EF4-FFF2-40B4-BE49-F238E27FC236}">
                  <a16:creationId xmlns:a16="http://schemas.microsoft.com/office/drawing/2014/main" id="{63242DAE-491B-2C99-59EE-9D36F6A43B7D}"/>
                </a:ext>
              </a:extLst>
            </p:cNvPr>
            <p:cNvSpPr/>
            <p:nvPr/>
          </p:nvSpPr>
          <p:spPr bwMode="auto">
            <a:xfrm>
              <a:off x="656092" y="5262492"/>
              <a:ext cx="188582" cy="188582"/>
            </a:xfrm>
            <a:prstGeom prst="rect">
              <a:avLst/>
            </a:prstGeom>
            <a:solidFill>
              <a:srgbClr val="4DA1BB"/>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 name="Rectangle 23">
              <a:extLst>
                <a:ext uri="{FF2B5EF4-FFF2-40B4-BE49-F238E27FC236}">
                  <a16:creationId xmlns:a16="http://schemas.microsoft.com/office/drawing/2014/main" id="{EF5CA5DE-2EE8-45BD-1FBB-956EE34CDD58}"/>
                </a:ext>
              </a:extLst>
            </p:cNvPr>
            <p:cNvSpPr/>
            <p:nvPr/>
          </p:nvSpPr>
          <p:spPr bwMode="auto">
            <a:xfrm>
              <a:off x="841919" y="5262492"/>
              <a:ext cx="188582" cy="188582"/>
            </a:xfrm>
            <a:prstGeom prst="rect">
              <a:avLst/>
            </a:prstGeom>
            <a:solidFill>
              <a:srgbClr val="DBECF1"/>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058" name="Rectangle 2057">
              <a:extLst>
                <a:ext uri="{FF2B5EF4-FFF2-40B4-BE49-F238E27FC236}">
                  <a16:creationId xmlns:a16="http://schemas.microsoft.com/office/drawing/2014/main" id="{E43E7A9C-C1F8-E948-6F77-CD4D31D49F77}"/>
                </a:ext>
              </a:extLst>
            </p:cNvPr>
            <p:cNvSpPr/>
            <p:nvPr/>
          </p:nvSpPr>
          <p:spPr bwMode="auto">
            <a:xfrm>
              <a:off x="1027745" y="5262492"/>
              <a:ext cx="188582" cy="188582"/>
            </a:xfrm>
            <a:prstGeom prst="rect">
              <a:avLst/>
            </a:prstGeom>
            <a:solidFill>
              <a:schemeClr val="accent2">
                <a:lumMod val="50000"/>
              </a:schemeClr>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Tree>
    <p:extLst>
      <p:ext uri="{BB962C8B-B14F-4D97-AF65-F5344CB8AC3E}">
        <p14:creationId xmlns:p14="http://schemas.microsoft.com/office/powerpoint/2010/main" val="21624743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70AFCB1-D16C-4EBE-BC79-54355E5D28B4}"/>
              </a:ext>
            </a:extLst>
          </p:cNvPr>
          <p:cNvSpPr>
            <a:spLocks noGrp="1"/>
          </p:cNvSpPr>
          <p:nvPr>
            <p:ph type="title"/>
          </p:nvPr>
        </p:nvSpPr>
        <p:spPr/>
        <p:txBody>
          <a:bodyPr/>
          <a:lstStyle/>
          <a:p>
            <a:r>
              <a:rPr lang="en-US" dirty="0"/>
              <a:t>Efficacy of EGFR TKIs for Major Atypical Mutations</a:t>
            </a:r>
          </a:p>
        </p:txBody>
      </p:sp>
      <p:graphicFrame>
        <p:nvGraphicFramePr>
          <p:cNvPr id="4" name="Content Placeholder 3">
            <a:extLst>
              <a:ext uri="{FF2B5EF4-FFF2-40B4-BE49-F238E27FC236}">
                <a16:creationId xmlns:a16="http://schemas.microsoft.com/office/drawing/2014/main" id="{4C5C018A-0A49-4C63-A3C3-F9281AE54B80}"/>
              </a:ext>
            </a:extLst>
          </p:cNvPr>
          <p:cNvGraphicFramePr>
            <a:graphicFrameLocks/>
          </p:cNvGraphicFramePr>
          <p:nvPr>
            <p:extLst>
              <p:ext uri="{D42A27DB-BD31-4B8C-83A1-F6EECF244321}">
                <p14:modId xmlns:p14="http://schemas.microsoft.com/office/powerpoint/2010/main" val="4231131712"/>
              </p:ext>
            </p:extLst>
          </p:nvPr>
        </p:nvGraphicFramePr>
        <p:xfrm>
          <a:off x="719138" y="1594380"/>
          <a:ext cx="10653110" cy="3291840"/>
        </p:xfrm>
        <a:graphic>
          <a:graphicData uri="http://schemas.openxmlformats.org/drawingml/2006/table">
            <a:tbl>
              <a:tblPr firstRow="1" bandRow="1">
                <a:tableStyleId>{69CF1AB2-1976-4502-BF36-3FF5EA218861}</a:tableStyleId>
              </a:tblPr>
              <a:tblGrid>
                <a:gridCol w="2326126">
                  <a:extLst>
                    <a:ext uri="{9D8B030D-6E8A-4147-A177-3AD203B41FA5}">
                      <a16:colId xmlns:a16="http://schemas.microsoft.com/office/drawing/2014/main" val="20000"/>
                    </a:ext>
                  </a:extLst>
                </a:gridCol>
                <a:gridCol w="3263149">
                  <a:extLst>
                    <a:ext uri="{9D8B030D-6E8A-4147-A177-3AD203B41FA5}">
                      <a16:colId xmlns:a16="http://schemas.microsoft.com/office/drawing/2014/main" val="20002"/>
                    </a:ext>
                  </a:extLst>
                </a:gridCol>
                <a:gridCol w="2687733">
                  <a:extLst>
                    <a:ext uri="{9D8B030D-6E8A-4147-A177-3AD203B41FA5}">
                      <a16:colId xmlns:a16="http://schemas.microsoft.com/office/drawing/2014/main" val="20003"/>
                    </a:ext>
                  </a:extLst>
                </a:gridCol>
                <a:gridCol w="2376102">
                  <a:extLst>
                    <a:ext uri="{9D8B030D-6E8A-4147-A177-3AD203B41FA5}">
                      <a16:colId xmlns:a16="http://schemas.microsoft.com/office/drawing/2014/main" val="256297115"/>
                    </a:ext>
                  </a:extLst>
                </a:gridCol>
              </a:tblGrid>
              <a:tr h="199699">
                <a:tc>
                  <a:txBody>
                    <a:bodyPr/>
                    <a:lstStyle/>
                    <a:p>
                      <a:endParaRPr lang="en-US" sz="2000" dirty="0">
                        <a:solidFill>
                          <a:schemeClr val="tx1"/>
                        </a:solidFill>
                        <a:latin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solidFill>
                            <a:schemeClr val="tx1"/>
                          </a:solidFill>
                          <a:latin typeface="Calibri" panose="020F0502020204030204" pitchFamily="34" charset="0"/>
                        </a:rPr>
                        <a:t>First Generation</a:t>
                      </a:r>
                      <a:r>
                        <a:rPr lang="en-US" sz="2000" baseline="30000" dirty="0">
                          <a:solidFill>
                            <a:schemeClr val="tx1"/>
                          </a:solidFill>
                          <a:latin typeface="Calibri" panose="020F0502020204030204" pitchFamily="34" charset="0"/>
                        </a:rPr>
                        <a:t>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solidFill>
                            <a:schemeClr val="tx1"/>
                          </a:solidFill>
                          <a:latin typeface="Calibri" panose="020F0502020204030204" pitchFamily="34" charset="0"/>
                        </a:rPr>
                        <a:t>Second Generation</a:t>
                      </a:r>
                      <a:r>
                        <a:rPr lang="en-US" sz="2000" baseline="30000" dirty="0">
                          <a:solidFill>
                            <a:schemeClr val="tx1"/>
                          </a:solidFill>
                          <a:latin typeface="Calibri" panose="020F0502020204030204" pitchFamily="34" charset="0"/>
                        </a:rPr>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solidFill>
                            <a:schemeClr val="tx1"/>
                          </a:solidFill>
                          <a:latin typeface="Calibri" panose="020F0502020204030204" pitchFamily="34" charset="0"/>
                        </a:rPr>
                        <a:t>Third Generation</a:t>
                      </a:r>
                      <a:r>
                        <a:rPr lang="en-US" sz="2000" baseline="30000" dirty="0">
                          <a:solidFill>
                            <a:schemeClr val="tx1"/>
                          </a:solidFill>
                          <a:latin typeface="Calibri" panose="020F0502020204030204" pitchFamily="34" charset="0"/>
                        </a:rPr>
                        <a:t>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274320">
                <a:tc>
                  <a:txBody>
                    <a:bodyPr/>
                    <a:lstStyle/>
                    <a:p>
                      <a:r>
                        <a:rPr lang="en-US" sz="2000" dirty="0">
                          <a:solidFill>
                            <a:schemeClr val="bg2">
                              <a:lumMod val="10000"/>
                            </a:schemeClr>
                          </a:solidFill>
                          <a:latin typeface="Calibri" panose="020F0502020204030204" pitchFamily="34" charset="0"/>
                        </a:rPr>
                        <a:t>TKI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2">
                              <a:lumMod val="10000"/>
                            </a:schemeClr>
                          </a:solidFill>
                          <a:latin typeface="Calibri" panose="020F0502020204030204" pitchFamily="34" charset="0"/>
                        </a:rPr>
                        <a:t>Erlotinib, gefitinib (n = 161*)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2">
                              <a:lumMod val="10000"/>
                            </a:schemeClr>
                          </a:solidFill>
                          <a:latin typeface="Calibri" panose="020F0502020204030204" pitchFamily="34" charset="0"/>
                        </a:rPr>
                        <a:t>Afatinib (n = 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2">
                              <a:lumMod val="10000"/>
                            </a:schemeClr>
                          </a:solidFill>
                          <a:latin typeface="Calibri" panose="020F0502020204030204" pitchFamily="34" charset="0"/>
                        </a:rPr>
                        <a:t>Osimertinib (n = 36)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49821529"/>
                  </a:ext>
                </a:extLst>
              </a:tr>
              <a:tr h="660543">
                <a:tc>
                  <a:txBody>
                    <a:bodyPr/>
                    <a:lstStyle/>
                    <a:p>
                      <a:r>
                        <a:rPr lang="en-US" sz="2000" dirty="0">
                          <a:solidFill>
                            <a:schemeClr val="bg2">
                              <a:lumMod val="10000"/>
                            </a:schemeClr>
                          </a:solidFill>
                          <a:latin typeface="Calibri" panose="020F0502020204030204" pitchFamily="34" charset="0"/>
                        </a:rPr>
                        <a:t>ORR, %</a:t>
                      </a:r>
                    </a:p>
                    <a:p>
                      <a:pPr marL="285750" indent="-285750">
                        <a:buFont typeface="Wingdings" panose="05000000000000000000" pitchFamily="2" charset="2"/>
                        <a:buChar char="§"/>
                      </a:pPr>
                      <a:r>
                        <a:rPr lang="en-US" sz="2000" dirty="0">
                          <a:solidFill>
                            <a:schemeClr val="bg2">
                              <a:lumMod val="10000"/>
                            </a:schemeClr>
                          </a:solidFill>
                          <a:latin typeface="Calibri" panose="020F0502020204030204" pitchFamily="34" charset="0"/>
                        </a:rPr>
                        <a:t>S768I</a:t>
                      </a:r>
                    </a:p>
                    <a:p>
                      <a:pPr marL="285750" indent="-285750">
                        <a:buFont typeface="Wingdings" panose="05000000000000000000" pitchFamily="2" charset="2"/>
                        <a:buChar char="§"/>
                      </a:pPr>
                      <a:r>
                        <a:rPr lang="en-US" sz="2000" dirty="0">
                          <a:solidFill>
                            <a:schemeClr val="bg2">
                              <a:lumMod val="10000"/>
                            </a:schemeClr>
                          </a:solidFill>
                          <a:latin typeface="Calibri" panose="020F0502020204030204" pitchFamily="34" charset="0"/>
                        </a:rPr>
                        <a:t>G719X</a:t>
                      </a:r>
                    </a:p>
                    <a:p>
                      <a:pPr marL="285750" indent="-285750">
                        <a:buFont typeface="Wingdings" panose="05000000000000000000" pitchFamily="2" charset="2"/>
                        <a:buChar char="§"/>
                      </a:pPr>
                      <a:r>
                        <a:rPr lang="en-US" sz="2000" dirty="0">
                          <a:solidFill>
                            <a:schemeClr val="bg2">
                              <a:lumMod val="10000"/>
                            </a:schemeClr>
                          </a:solidFill>
                          <a:latin typeface="Calibri" panose="020F0502020204030204" pitchFamily="34" charset="0"/>
                        </a:rPr>
                        <a:t>L861Q</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2">
                              <a:lumMod val="10000"/>
                            </a:schemeClr>
                          </a:solidFill>
                          <a:latin typeface="Calibri" panose="020F0502020204030204" pitchFamily="34" charset="0"/>
                        </a:rPr>
                        <a:t>42</a:t>
                      </a:r>
                    </a:p>
                    <a:p>
                      <a:pPr algn="ctr"/>
                      <a:r>
                        <a:rPr lang="en-US" sz="2000" dirty="0">
                          <a:solidFill>
                            <a:schemeClr val="bg2">
                              <a:lumMod val="10000"/>
                            </a:schemeClr>
                          </a:solidFill>
                          <a:latin typeface="Calibri" panose="020F0502020204030204" pitchFamily="34" charset="0"/>
                        </a:rPr>
                        <a:t>33 (n = 7)</a:t>
                      </a:r>
                    </a:p>
                    <a:p>
                      <a:pPr algn="ctr"/>
                      <a:r>
                        <a:rPr lang="en-US" sz="2000" dirty="0">
                          <a:solidFill>
                            <a:schemeClr val="bg2">
                              <a:lumMod val="10000"/>
                            </a:schemeClr>
                          </a:solidFill>
                          <a:latin typeface="Calibri" panose="020F0502020204030204" pitchFamily="34" charset="0"/>
                        </a:rPr>
                        <a:t>37 (n = 78)</a:t>
                      </a:r>
                    </a:p>
                    <a:p>
                      <a:pPr algn="ctr"/>
                      <a:r>
                        <a:rPr lang="en-US" sz="2000" dirty="0">
                          <a:solidFill>
                            <a:schemeClr val="bg2">
                              <a:lumMod val="10000"/>
                            </a:schemeClr>
                          </a:solidFill>
                          <a:latin typeface="Calibri" panose="020F0502020204030204" pitchFamily="34" charset="0"/>
                        </a:rPr>
                        <a:t>40 (n = 57)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2">
                              <a:lumMod val="10000"/>
                            </a:schemeClr>
                          </a:solidFill>
                          <a:latin typeface="Calibri" panose="020F0502020204030204" pitchFamily="34" charset="0"/>
                        </a:rPr>
                        <a:t>71</a:t>
                      </a:r>
                    </a:p>
                    <a:p>
                      <a:pPr algn="ctr"/>
                      <a:r>
                        <a:rPr lang="en-US" sz="2000" dirty="0">
                          <a:solidFill>
                            <a:schemeClr val="bg2">
                              <a:lumMod val="10000"/>
                            </a:schemeClr>
                          </a:solidFill>
                          <a:latin typeface="Calibri" panose="020F0502020204030204" pitchFamily="34" charset="0"/>
                        </a:rPr>
                        <a:t>100 (n = 8)</a:t>
                      </a:r>
                    </a:p>
                    <a:p>
                      <a:pPr algn="ctr"/>
                      <a:r>
                        <a:rPr lang="en-US" sz="2000" dirty="0">
                          <a:solidFill>
                            <a:schemeClr val="bg2">
                              <a:lumMod val="10000"/>
                            </a:schemeClr>
                          </a:solidFill>
                          <a:latin typeface="Calibri" panose="020F0502020204030204" pitchFamily="34" charset="0"/>
                        </a:rPr>
                        <a:t> 78 (n = 18)</a:t>
                      </a:r>
                    </a:p>
                    <a:p>
                      <a:pPr algn="ctr"/>
                      <a:r>
                        <a:rPr lang="en-US" sz="2000" dirty="0">
                          <a:solidFill>
                            <a:schemeClr val="bg2">
                              <a:lumMod val="10000"/>
                            </a:schemeClr>
                          </a:solidFill>
                          <a:latin typeface="Calibri" panose="020F0502020204030204" pitchFamily="34" charset="0"/>
                        </a:rPr>
                        <a:t> 56 (n = 16)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2">
                              <a:lumMod val="10000"/>
                            </a:schemeClr>
                          </a:solidFill>
                          <a:latin typeface="Calibri" panose="020F0502020204030204" pitchFamily="34" charset="0"/>
                        </a:rPr>
                        <a:t>50</a:t>
                      </a:r>
                    </a:p>
                    <a:p>
                      <a:pPr algn="ctr"/>
                      <a:r>
                        <a:rPr lang="en-US" sz="2000" dirty="0">
                          <a:solidFill>
                            <a:schemeClr val="bg2">
                              <a:lumMod val="10000"/>
                            </a:schemeClr>
                          </a:solidFill>
                          <a:latin typeface="Calibri" panose="020F0502020204030204" pitchFamily="34" charset="0"/>
                        </a:rPr>
                        <a:t>38 (n = 8)</a:t>
                      </a:r>
                    </a:p>
                    <a:p>
                      <a:pPr algn="ctr"/>
                      <a:r>
                        <a:rPr lang="en-US" sz="2000" dirty="0">
                          <a:solidFill>
                            <a:schemeClr val="bg2">
                              <a:lumMod val="10000"/>
                            </a:schemeClr>
                          </a:solidFill>
                          <a:latin typeface="Calibri" panose="020F0502020204030204" pitchFamily="34" charset="0"/>
                        </a:rPr>
                        <a:t>53 (n = 19)</a:t>
                      </a:r>
                    </a:p>
                    <a:p>
                      <a:pPr algn="ctr"/>
                      <a:r>
                        <a:rPr lang="en-US" sz="2000" dirty="0">
                          <a:solidFill>
                            <a:schemeClr val="bg2">
                              <a:lumMod val="10000"/>
                            </a:schemeClr>
                          </a:solidFill>
                          <a:latin typeface="Calibri" panose="020F0502020204030204" pitchFamily="34" charset="0"/>
                        </a:rPr>
                        <a:t>78 (n = 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199699">
                <a:tc>
                  <a:txBody>
                    <a:bodyPr/>
                    <a:lstStyle/>
                    <a:p>
                      <a:r>
                        <a:rPr lang="en-US" sz="2000" dirty="0">
                          <a:solidFill>
                            <a:schemeClr val="bg2">
                              <a:lumMod val="10000"/>
                            </a:schemeClr>
                          </a:solidFill>
                          <a:latin typeface="Calibri" panose="020F0502020204030204" pitchFamily="34" charset="0"/>
                        </a:rPr>
                        <a:t>DCR,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2">
                              <a:lumMod val="10000"/>
                            </a:schemeClr>
                          </a:solidFill>
                          <a:latin typeface="Calibri" panose="020F0502020204030204" pitchFamily="34" charset="0"/>
                        </a:rPr>
                        <a:t>77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2">
                              <a:lumMod val="10000"/>
                            </a:schemeClr>
                          </a:solidFill>
                          <a:latin typeface="Calibri" panose="020F0502020204030204" pitchFamily="34" charset="0"/>
                        </a:rPr>
                        <a:t>84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2">
                              <a:lumMod val="10000"/>
                            </a:schemeClr>
                          </a:solidFill>
                          <a:latin typeface="Calibri" panose="020F0502020204030204" pitchFamily="34" charset="0"/>
                        </a:rPr>
                        <a:t>89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9"/>
                  </a:ext>
                </a:extLst>
              </a:tr>
              <a:tr h="156797">
                <a:tc>
                  <a:txBody>
                    <a:bodyPr/>
                    <a:lstStyle/>
                    <a:p>
                      <a:r>
                        <a:rPr lang="en-US" sz="2000" dirty="0">
                          <a:solidFill>
                            <a:schemeClr val="bg2">
                              <a:lumMod val="10000"/>
                            </a:schemeClr>
                          </a:solidFill>
                          <a:latin typeface="Calibri" panose="020F0502020204030204" pitchFamily="34" charset="0"/>
                        </a:rPr>
                        <a:t>Median PFS, mo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2">
                              <a:lumMod val="10000"/>
                            </a:schemeClr>
                          </a:solidFill>
                          <a:latin typeface="Calibri" panose="020F0502020204030204" pitchFamily="34" charset="0"/>
                        </a:rPr>
                        <a:t>7.7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2">
                              <a:lumMod val="10000"/>
                            </a:schemeClr>
                          </a:solidFill>
                          <a:latin typeface="Calibri" panose="020F0502020204030204" pitchFamily="34" charset="0"/>
                        </a:rPr>
                        <a:t>10.7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2">
                              <a:lumMod val="10000"/>
                            </a:schemeClr>
                          </a:solidFill>
                          <a:latin typeface="Calibri" panose="020F0502020204030204" pitchFamily="34" charset="0"/>
                        </a:rPr>
                        <a:t>8.2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522990982"/>
                  </a:ext>
                </a:extLst>
              </a:tr>
              <a:tr h="365760">
                <a:tc>
                  <a:txBody>
                    <a:bodyPr/>
                    <a:lstStyle/>
                    <a:p>
                      <a:r>
                        <a:rPr lang="en-US" sz="2000" dirty="0">
                          <a:solidFill>
                            <a:schemeClr val="bg2">
                              <a:lumMod val="10000"/>
                            </a:schemeClr>
                          </a:solidFill>
                          <a:latin typeface="Calibri" panose="020F0502020204030204" pitchFamily="34" charset="0"/>
                        </a:rPr>
                        <a:t>Median OS, mo</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2">
                              <a:lumMod val="10000"/>
                            </a:schemeClr>
                          </a:solidFill>
                          <a:latin typeface="Calibri" panose="020F0502020204030204" pitchFamily="34" charset="0"/>
                        </a:rPr>
                        <a:t>17.2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2">
                              <a:lumMod val="10000"/>
                            </a:schemeClr>
                          </a:solidFill>
                          <a:latin typeface="Calibri" panose="020F0502020204030204" pitchFamily="34" charset="0"/>
                        </a:rPr>
                        <a:t>19.4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2">
                              <a:lumMod val="10000"/>
                            </a:schemeClr>
                          </a:solidFill>
                          <a:latin typeface="Calibri" panose="020F0502020204030204" pitchFamily="34" charset="0"/>
                        </a:rPr>
                        <a:t>Not reached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10"/>
                  </a:ext>
                </a:extLst>
              </a:tr>
            </a:tbl>
          </a:graphicData>
        </a:graphic>
      </p:graphicFrame>
      <p:sp>
        <p:nvSpPr>
          <p:cNvPr id="2" name="Rectangle 1">
            <a:extLst>
              <a:ext uri="{FF2B5EF4-FFF2-40B4-BE49-F238E27FC236}">
                <a16:creationId xmlns:a16="http://schemas.microsoft.com/office/drawing/2014/main" id="{336DFD8F-2EF3-40F6-9985-E60BFD6C597E}"/>
              </a:ext>
            </a:extLst>
          </p:cNvPr>
          <p:cNvSpPr/>
          <p:nvPr/>
        </p:nvSpPr>
        <p:spPr bwMode="auto">
          <a:xfrm>
            <a:off x="6346371" y="1594380"/>
            <a:ext cx="2627708" cy="3291840"/>
          </a:xfrm>
          <a:prstGeom prst="rect">
            <a:avLst/>
          </a:prstGeom>
          <a:noFill/>
          <a:ln w="28575">
            <a:solidFill>
              <a:srgbClr val="FF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 name="Text Box 11">
            <a:extLst>
              <a:ext uri="{FF2B5EF4-FFF2-40B4-BE49-F238E27FC236}">
                <a16:creationId xmlns:a16="http://schemas.microsoft.com/office/drawing/2014/main" id="{D4D7102D-1A7E-4C84-A5C5-0182ABF8A021}"/>
              </a:ext>
            </a:extLst>
          </p:cNvPr>
          <p:cNvSpPr txBox="1">
            <a:spLocks noChangeArrowheads="1"/>
          </p:cNvSpPr>
          <p:nvPr/>
        </p:nvSpPr>
        <p:spPr bwMode="auto">
          <a:xfrm>
            <a:off x="414339" y="6385740"/>
            <a:ext cx="756587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Chiu. J Thorac Oncol. 2015;10:793. 2. Yang. Lancet Oncol. 2015;16:830. 3. Cho. JCO. 2020;38:488.</a:t>
            </a:r>
            <a:endParaRPr kumimoji="0" lang="en-US" altLang="en-US" sz="1200" b="0" i="0" u="none" strike="noStrike" kern="1200" cap="none" spc="0" normalizeH="0" baseline="0" noProof="0" dirty="0">
              <a:ln>
                <a:noFill/>
              </a:ln>
              <a:solidFill>
                <a:srgbClr val="455560"/>
              </a:solidFill>
              <a:effectLst/>
              <a:highlight>
                <a:srgbClr val="FFFF00"/>
              </a:highligh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A9083AC1-91D0-4ED9-81F1-EC81728FDA9E}"/>
              </a:ext>
            </a:extLst>
          </p:cNvPr>
          <p:cNvSpPr txBox="1"/>
          <p:nvPr/>
        </p:nvSpPr>
        <p:spPr bwMode="auto">
          <a:xfrm>
            <a:off x="724059" y="4952571"/>
            <a:ext cx="4461478"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9 w</a:t>
            </a:r>
            <a:r>
              <a:rPr lang="en-US" sz="1400" b="0" dirty="0">
                <a:solidFill>
                  <a:srgbClr val="000000"/>
                </a:solidFill>
                <a:latin typeface="Calibri" panose="020F0502020204030204" pitchFamily="34" charset="0"/>
              </a:rPr>
              <a:t>ith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G719X + L861Q and n = 10 with G719X + S768I.</a:t>
            </a:r>
          </a:p>
        </p:txBody>
      </p:sp>
      <p:grpSp>
        <p:nvGrpSpPr>
          <p:cNvPr id="6" name="Group 5">
            <a:extLst>
              <a:ext uri="{FF2B5EF4-FFF2-40B4-BE49-F238E27FC236}">
                <a16:creationId xmlns:a16="http://schemas.microsoft.com/office/drawing/2014/main" id="{77DBA524-8FD0-7775-32E9-702EE503F8D0}"/>
              </a:ext>
            </a:extLst>
          </p:cNvPr>
          <p:cNvGrpSpPr/>
          <p:nvPr/>
        </p:nvGrpSpPr>
        <p:grpSpPr>
          <a:xfrm>
            <a:off x="9392911" y="6207927"/>
            <a:ext cx="2488502" cy="454909"/>
            <a:chOff x="9392911" y="6207927"/>
            <a:chExt cx="2488502" cy="454909"/>
          </a:xfrm>
        </p:grpSpPr>
        <p:pic>
          <p:nvPicPr>
            <p:cNvPr id="7" name="Picture 6" descr="A picture containing text, ax, wheel&#10;&#10;Description automatically generated">
              <a:extLst>
                <a:ext uri="{FF2B5EF4-FFF2-40B4-BE49-F238E27FC236}">
                  <a16:creationId xmlns:a16="http://schemas.microsoft.com/office/drawing/2014/main" id="{0E9D537C-9E79-5715-801E-FDBDF1A4722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8" name="Rectangle 8">
              <a:extLst>
                <a:ext uri="{FF2B5EF4-FFF2-40B4-BE49-F238E27FC236}">
                  <a16:creationId xmlns:a16="http://schemas.microsoft.com/office/drawing/2014/main" id="{F72973FB-6053-6791-545D-C56C4318AF3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5341496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8" name="Straight Connector 327">
            <a:extLst>
              <a:ext uri="{FF2B5EF4-FFF2-40B4-BE49-F238E27FC236}">
                <a16:creationId xmlns:a16="http://schemas.microsoft.com/office/drawing/2014/main" id="{6911D54B-5FA5-41D2-B300-9073896F3352}"/>
              </a:ext>
            </a:extLst>
          </p:cNvPr>
          <p:cNvCxnSpPr>
            <a:cxnSpLocks/>
          </p:cNvCxnSpPr>
          <p:nvPr/>
        </p:nvCxnSpPr>
        <p:spPr bwMode="auto">
          <a:xfrm rot="10800000">
            <a:off x="7889501" y="3977031"/>
            <a:ext cx="0" cy="125238"/>
          </a:xfrm>
          <a:prstGeom prst="line">
            <a:avLst/>
          </a:prstGeom>
          <a:noFill/>
          <a:ln w="28575" cap="flat" cmpd="sng" algn="ctr">
            <a:solidFill>
              <a:srgbClr val="4DA1BB"/>
            </a:solidFill>
            <a:prstDash val="solid"/>
            <a:round/>
            <a:headEnd type="none" w="med" len="med"/>
            <a:tailEnd type="none" w="med" len="med"/>
          </a:ln>
          <a:effectLst/>
        </p:spPr>
      </p:cxnSp>
      <p:sp>
        <p:nvSpPr>
          <p:cNvPr id="2" name="Title 1">
            <a:extLst>
              <a:ext uri="{FF2B5EF4-FFF2-40B4-BE49-F238E27FC236}">
                <a16:creationId xmlns:a16="http://schemas.microsoft.com/office/drawing/2014/main" id="{9D11DF31-D407-40C2-A4A0-8A8845BCF782}"/>
              </a:ext>
            </a:extLst>
          </p:cNvPr>
          <p:cNvSpPr>
            <a:spLocks noGrp="1"/>
          </p:cNvSpPr>
          <p:nvPr>
            <p:ph type="title"/>
          </p:nvPr>
        </p:nvSpPr>
        <p:spPr>
          <a:xfrm>
            <a:off x="609760" y="238129"/>
            <a:ext cx="10872445" cy="1103313"/>
          </a:xfrm>
        </p:spPr>
        <p:txBody>
          <a:bodyPr wrap="square" anchor="ctr">
            <a:noAutofit/>
          </a:bodyPr>
          <a:lstStyle/>
          <a:p>
            <a:pPr>
              <a:lnSpc>
                <a:spcPct val="90000"/>
              </a:lnSpc>
            </a:pPr>
            <a:br>
              <a:rPr lang="en-US" sz="3600" dirty="0"/>
            </a:br>
            <a:r>
              <a:rPr lang="en-US" sz="3600" dirty="0"/>
              <a:t>Impact of </a:t>
            </a:r>
            <a:r>
              <a:rPr lang="en-US" sz="3600" i="1" dirty="0"/>
              <a:t>TP53</a:t>
            </a:r>
            <a:r>
              <a:rPr lang="en-US" sz="3600" dirty="0"/>
              <a:t> Comutation on Benefit </a:t>
            </a:r>
            <a:br>
              <a:rPr lang="en-US" sz="3600" dirty="0"/>
            </a:br>
            <a:r>
              <a:rPr lang="en-US" sz="3600" dirty="0"/>
              <a:t>With EGFR TKI Therapy in </a:t>
            </a:r>
            <a:r>
              <a:rPr lang="en-US" sz="3600" i="1" dirty="0"/>
              <a:t>EGFR</a:t>
            </a:r>
            <a:r>
              <a:rPr lang="en-US" sz="3600" dirty="0"/>
              <a:t>+ Advanced NSCLC</a:t>
            </a:r>
            <a:br>
              <a:rPr lang="en-US" sz="3600" dirty="0"/>
            </a:br>
            <a:endParaRPr lang="en-US" sz="3600" dirty="0"/>
          </a:p>
        </p:txBody>
      </p:sp>
      <p:sp>
        <p:nvSpPr>
          <p:cNvPr id="10" name="TextBox 9">
            <a:extLst>
              <a:ext uri="{FF2B5EF4-FFF2-40B4-BE49-F238E27FC236}">
                <a16:creationId xmlns:a16="http://schemas.microsoft.com/office/drawing/2014/main" id="{5785D92E-C4FE-46E0-8E5D-AA647D39DEAB}"/>
              </a:ext>
            </a:extLst>
          </p:cNvPr>
          <p:cNvSpPr txBox="1"/>
          <p:nvPr/>
        </p:nvSpPr>
        <p:spPr>
          <a:xfrm>
            <a:off x="9148" y="1539592"/>
            <a:ext cx="5830191"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Time on EGFR TKI by </a:t>
            </a: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TP53</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Mutation (n = 200)</a:t>
            </a:r>
            <a:r>
              <a:rPr kumimoji="0" lang="en-US" sz="18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sp>
        <p:nvSpPr>
          <p:cNvPr id="12" name="TextBox 11">
            <a:extLst>
              <a:ext uri="{FF2B5EF4-FFF2-40B4-BE49-F238E27FC236}">
                <a16:creationId xmlns:a16="http://schemas.microsoft.com/office/drawing/2014/main" id="{38BBFB3C-F32E-44C4-A9D7-5A3F2258CFF9}"/>
              </a:ext>
            </a:extLst>
          </p:cNvPr>
          <p:cNvSpPr txBox="1"/>
          <p:nvPr/>
        </p:nvSpPr>
        <p:spPr>
          <a:xfrm>
            <a:off x="5770101" y="1551130"/>
            <a:ext cx="5830191"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RELAY: PFS by Type of </a:t>
            </a: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EGFR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Mutation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 Presence of </a:t>
            </a:r>
            <a:r>
              <a:rPr kumimoji="0" lang="en-US" sz="1800" b="1" i="1" u="none" strike="noStrike" kern="1200" cap="none" spc="0" normalizeH="0" baseline="0" noProof="0" dirty="0">
                <a:ln>
                  <a:noFill/>
                </a:ln>
                <a:solidFill>
                  <a:srgbClr val="FF0000"/>
                </a:solidFill>
                <a:effectLst/>
                <a:uLnTx/>
                <a:uFillTx/>
                <a:latin typeface="Calibri" panose="020F0502020204030204" pitchFamily="34" charset="0"/>
                <a:ea typeface="+mn-ea"/>
                <a:cs typeface="Calibri" panose="020F0502020204030204" pitchFamily="34" charset="0"/>
              </a:rPr>
              <a:t>TP53</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Comutation</a:t>
            </a:r>
            <a:r>
              <a:rPr kumimoji="0" lang="en-US" sz="18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sp>
        <p:nvSpPr>
          <p:cNvPr id="14" name="TextBox 13">
            <a:extLst>
              <a:ext uri="{FF2B5EF4-FFF2-40B4-BE49-F238E27FC236}">
                <a16:creationId xmlns:a16="http://schemas.microsoft.com/office/drawing/2014/main" id="{FE929FF0-1643-427D-B1CE-9B146EF56256}"/>
              </a:ext>
            </a:extLst>
          </p:cNvPr>
          <p:cNvSpPr txBox="1"/>
          <p:nvPr/>
        </p:nvSpPr>
        <p:spPr>
          <a:xfrm>
            <a:off x="852783" y="5348238"/>
            <a:ext cx="3768844"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Mo Since Start of TKI</a:t>
            </a:r>
          </a:p>
        </p:txBody>
      </p:sp>
      <p:grpSp>
        <p:nvGrpSpPr>
          <p:cNvPr id="15" name="Group 14">
            <a:extLst>
              <a:ext uri="{FF2B5EF4-FFF2-40B4-BE49-F238E27FC236}">
                <a16:creationId xmlns:a16="http://schemas.microsoft.com/office/drawing/2014/main" id="{27AF2094-85E4-4BFA-8D58-8B3D41E1A34A}"/>
              </a:ext>
            </a:extLst>
          </p:cNvPr>
          <p:cNvGrpSpPr/>
          <p:nvPr/>
        </p:nvGrpSpPr>
        <p:grpSpPr>
          <a:xfrm>
            <a:off x="8355711" y="2051814"/>
            <a:ext cx="3758666" cy="1326261"/>
            <a:chOff x="2516543" y="1375260"/>
            <a:chExt cx="3758666" cy="1326261"/>
          </a:xfrm>
        </p:grpSpPr>
        <p:sp>
          <p:nvSpPr>
            <p:cNvPr id="17" name="TextBox 66">
              <a:extLst>
                <a:ext uri="{FF2B5EF4-FFF2-40B4-BE49-F238E27FC236}">
                  <a16:creationId xmlns:a16="http://schemas.microsoft.com/office/drawing/2014/main" id="{6825D11F-08F0-4E8F-8304-2878A9538DDC}"/>
                </a:ext>
              </a:extLst>
            </p:cNvPr>
            <p:cNvSpPr txBox="1">
              <a:spLocks noChangeArrowheads="1"/>
            </p:cNvSpPr>
            <p:nvPr/>
          </p:nvSpPr>
          <p:spPr bwMode="auto">
            <a:xfrm>
              <a:off x="5627488" y="1571741"/>
              <a:ext cx="647721" cy="9130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HR</a:t>
              </a:r>
              <a:b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0.50</a:t>
              </a:r>
            </a:p>
            <a:p>
              <a:pPr marL="0" marR="0" lvl="0" indent="0" algn="ctr" defTabSz="914400" rtl="0" eaLnBrk="0" fontAlgn="base" latinLnBrk="0" hangingPunct="0">
                <a:lnSpc>
                  <a:spcPts val="1600"/>
                </a:lnSpc>
                <a:spcBef>
                  <a:spcPct val="0"/>
                </a:spcBef>
                <a:spcAft>
                  <a:spcPct val="0"/>
                </a:spcAft>
                <a:buClrTx/>
                <a:buSzTx/>
                <a:buFont typeface="Wingdings" panose="05000000000000000000" pitchFamily="2" charset="2"/>
                <a:buNone/>
                <a:tabLst/>
                <a:defRPr/>
              </a:pP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a:p>
              <a:pPr marL="0" marR="0" lvl="0" indent="0" algn="ctr"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0.56</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sp>
          <p:nvSpPr>
            <p:cNvPr id="18" name="TextBox 62">
              <a:extLst>
                <a:ext uri="{FF2B5EF4-FFF2-40B4-BE49-F238E27FC236}">
                  <a16:creationId xmlns:a16="http://schemas.microsoft.com/office/drawing/2014/main" id="{3ACB006F-08B8-4E5C-A0B1-796946EB8E33}"/>
                </a:ext>
              </a:extLst>
            </p:cNvPr>
            <p:cNvSpPr txBox="1">
              <a:spLocks noChangeArrowheads="1"/>
            </p:cNvSpPr>
            <p:nvPr/>
          </p:nvSpPr>
          <p:spPr bwMode="auto">
            <a:xfrm>
              <a:off x="2748177" y="1778372"/>
              <a:ext cx="2601423" cy="913070"/>
            </a:xfrm>
            <a:prstGeom prst="rect">
              <a:avLst/>
            </a:prstGeom>
            <a:solidFill>
              <a:schemeClr val="tx1"/>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RAM + ERL, </a:t>
              </a:r>
              <a:r>
                <a:rPr kumimoji="0" lang="en-US" altLang="en-US" sz="1600"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ex19del (n = 37)</a:t>
              </a:r>
            </a:p>
            <a:p>
              <a:pPr marL="0" marR="0" lvl="0" indent="0" algn="l"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4DA1BB"/>
                  </a:solidFill>
                  <a:effectLst/>
                  <a:uLnTx/>
                  <a:uFillTx/>
                  <a:latin typeface="Calibri" panose="020F0502020204030204" pitchFamily="34" charset="0"/>
                  <a:ea typeface="+mn-ea"/>
                  <a:cs typeface="Arial" panose="020B0604020202020204" pitchFamily="34" charset="0"/>
                </a:rPr>
                <a:t>PBO + ERL, </a:t>
              </a:r>
              <a:r>
                <a:rPr kumimoji="0" lang="en-US" altLang="en-US" sz="1600" i="0" u="none" strike="noStrike" kern="1200" cap="none" spc="0" normalizeH="0" baseline="0" noProof="0" dirty="0">
                  <a:ln>
                    <a:noFill/>
                  </a:ln>
                  <a:solidFill>
                    <a:schemeClr val="accent2"/>
                  </a:solidFill>
                  <a:effectLst/>
                  <a:uLnTx/>
                  <a:uFillTx/>
                  <a:latin typeface="Calibri" panose="020F0502020204030204" pitchFamily="34" charset="0"/>
                  <a:ea typeface="+mn-ea"/>
                  <a:cs typeface="Arial" panose="020B0604020202020204" pitchFamily="34" charset="0"/>
                </a:rPr>
                <a:t>ex19del (n = 50)</a:t>
              </a:r>
            </a:p>
            <a:p>
              <a:pPr marL="0" marR="0" lvl="0" indent="0" algn="l"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RAM + ERL, </a:t>
              </a:r>
              <a:r>
                <a:rPr kumimoji="0" lang="en-US" altLang="en-US" sz="160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L858R (n = 37)</a:t>
              </a:r>
            </a:p>
            <a:p>
              <a:pPr marL="0" marR="0" lvl="0" indent="0" algn="l"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i="0" u="none" strike="noStrike" kern="1200" cap="none" spc="0" normalizeH="0" baseline="0" noProof="0" dirty="0">
                  <a:ln>
                    <a:noFill/>
                  </a:ln>
                  <a:solidFill>
                    <a:srgbClr val="E1471D">
                      <a:lumMod val="60000"/>
                      <a:lumOff val="40000"/>
                    </a:srgbClr>
                  </a:solidFill>
                  <a:effectLst/>
                  <a:uLnTx/>
                  <a:uFillTx/>
                  <a:latin typeface="Calibri" panose="020F0502020204030204" pitchFamily="34" charset="0"/>
                  <a:ea typeface="+mn-ea"/>
                  <a:cs typeface="Arial" panose="020B0604020202020204" pitchFamily="34" charset="0"/>
                </a:rPr>
                <a:t>PB</a:t>
              </a:r>
              <a:r>
                <a:rPr kumimoji="0" lang="en-US" altLang="en-US" sz="1600" i="0" u="none" strike="noStrike" kern="1200" cap="none" spc="0" normalizeH="0" baseline="0" noProof="0" dirty="0">
                  <a:ln>
                    <a:noFill/>
                  </a:ln>
                  <a:solidFill>
                    <a:srgbClr val="ED9077"/>
                  </a:solidFill>
                  <a:effectLst/>
                  <a:uLnTx/>
                  <a:uFillTx/>
                  <a:latin typeface="Calibri" panose="020F0502020204030204" pitchFamily="34" charset="0"/>
                  <a:ea typeface="+mn-ea"/>
                  <a:cs typeface="Arial" panose="020B0604020202020204" pitchFamily="34" charset="0"/>
                </a:rPr>
                <a:t>O</a:t>
              </a:r>
              <a:r>
                <a:rPr kumimoji="0" lang="en-US" altLang="en-US" sz="1600" i="0" u="none" strike="noStrike" kern="1200" cap="none" spc="0" normalizeH="0" baseline="0" noProof="0" dirty="0">
                  <a:ln>
                    <a:noFill/>
                  </a:ln>
                  <a:solidFill>
                    <a:srgbClr val="E1471D">
                      <a:lumMod val="60000"/>
                      <a:lumOff val="40000"/>
                    </a:srgbClr>
                  </a:solidFill>
                  <a:effectLst/>
                  <a:uLnTx/>
                  <a:uFillTx/>
                  <a:latin typeface="Calibri" panose="020F0502020204030204" pitchFamily="34" charset="0"/>
                  <a:ea typeface="+mn-ea"/>
                  <a:cs typeface="Arial" panose="020B0604020202020204" pitchFamily="34" charset="0"/>
                </a:rPr>
                <a:t> + ERL, </a:t>
              </a:r>
              <a:r>
                <a:rPr kumimoji="0" lang="en-US" altLang="en-US" sz="1600" i="0" u="none" strike="noStrike" kern="1200" cap="none" spc="0" normalizeH="0" baseline="0" noProof="0" dirty="0">
                  <a:ln>
                    <a:noFill/>
                  </a:ln>
                  <a:solidFill>
                    <a:schemeClr val="accent3">
                      <a:lumMod val="60000"/>
                      <a:lumOff val="40000"/>
                    </a:schemeClr>
                  </a:solidFill>
                  <a:effectLst/>
                  <a:uLnTx/>
                  <a:uFillTx/>
                  <a:latin typeface="Calibri" panose="020F0502020204030204" pitchFamily="34" charset="0"/>
                  <a:ea typeface="+mn-ea"/>
                  <a:cs typeface="Arial" panose="020B0604020202020204" pitchFamily="34" charset="0"/>
                </a:rPr>
                <a:t>L858R (n = 41)</a:t>
              </a:r>
              <a:endParaRPr kumimoji="0" lang="en-US" altLang="en-US" sz="1800" i="0" u="none" strike="noStrike" kern="1200" cap="none" spc="0" normalizeH="0" baseline="0" noProof="0" dirty="0">
                <a:ln>
                  <a:noFill/>
                </a:ln>
                <a:solidFill>
                  <a:schemeClr val="accent3">
                    <a:lumMod val="60000"/>
                    <a:lumOff val="40000"/>
                  </a:schemeClr>
                </a:solidFill>
                <a:effectLst/>
                <a:uLnTx/>
                <a:uFillTx/>
                <a:latin typeface="Calibri" panose="020F0502020204030204" pitchFamily="34" charset="0"/>
                <a:ea typeface="+mn-ea"/>
                <a:cs typeface="Arial" panose="020B0604020202020204" pitchFamily="34" charset="0"/>
              </a:endParaRPr>
            </a:p>
          </p:txBody>
        </p:sp>
        <p:sp>
          <p:nvSpPr>
            <p:cNvPr id="19" name="TextBox 66">
              <a:extLst>
                <a:ext uri="{FF2B5EF4-FFF2-40B4-BE49-F238E27FC236}">
                  <a16:creationId xmlns:a16="http://schemas.microsoft.com/office/drawing/2014/main" id="{11BC6805-AD70-4816-B43C-091173865FA0}"/>
                </a:ext>
              </a:extLst>
            </p:cNvPr>
            <p:cNvSpPr txBox="1">
              <a:spLocks noChangeArrowheads="1"/>
            </p:cNvSpPr>
            <p:nvPr/>
          </p:nvSpPr>
          <p:spPr bwMode="auto">
            <a:xfrm>
              <a:off x="4705443" y="1375260"/>
              <a:ext cx="1409913" cy="13262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mPFS, </a:t>
              </a:r>
            </a:p>
            <a:p>
              <a:pPr marL="0" marR="0" lvl="0" indent="0" algn="ctr"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Mo</a:t>
              </a:r>
              <a:b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18.0</a:t>
              </a:r>
            </a:p>
            <a:p>
              <a:pPr marL="0" marR="0" lvl="0" indent="0" algn="ctr"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9.9</a:t>
              </a:r>
            </a:p>
            <a:p>
              <a:pPr marL="0" marR="0" lvl="0" indent="0" algn="ctr"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14.7</a:t>
              </a:r>
            </a:p>
            <a:p>
              <a:pPr marL="0" marR="0" lvl="0" indent="0" algn="ctr" defTabSz="914400" rtl="0" eaLnBrk="0" fontAlgn="base" latinLnBrk="0" hangingPunct="0">
                <a:lnSpc>
                  <a:spcPts val="16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10.8</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cxnSp>
          <p:nvCxnSpPr>
            <p:cNvPr id="20" name="Straight Connector 3">
              <a:extLst>
                <a:ext uri="{FF2B5EF4-FFF2-40B4-BE49-F238E27FC236}">
                  <a16:creationId xmlns:a16="http://schemas.microsoft.com/office/drawing/2014/main" id="{DAC89DB8-C483-4F3C-B575-3D84E8B4B6A5}"/>
                </a:ext>
              </a:extLst>
            </p:cNvPr>
            <p:cNvCxnSpPr>
              <a:cxnSpLocks noChangeShapeType="1"/>
            </p:cNvCxnSpPr>
            <p:nvPr/>
          </p:nvCxnSpPr>
          <p:spPr bwMode="auto">
            <a:xfrm>
              <a:off x="2516543" y="1933295"/>
              <a:ext cx="258763" cy="0"/>
            </a:xfrm>
            <a:prstGeom prst="line">
              <a:avLst/>
            </a:prstGeom>
            <a:solidFill>
              <a:schemeClr val="tx1"/>
            </a:solidFill>
            <a:ln w="28575" algn="ctr">
              <a:solidFill>
                <a:schemeClr val="accent1"/>
              </a:solidFill>
              <a:round/>
              <a:headEnd/>
              <a:tailEnd/>
            </a:ln>
            <a:extLst>
              <a:ext uri="{909E8E84-426E-40dd-AFC4-6F175D3DCCD1}">
                <a14:hiddenFill xmlns:a14="http://schemas.microsoft.com/office/drawing/2010/main" xmlns="">
                  <a:noFill/>
                </a14:hiddenFill>
              </a:ext>
            </a:extLst>
          </p:spPr>
        </p:cxnSp>
        <p:cxnSp>
          <p:nvCxnSpPr>
            <p:cNvPr id="21" name="Straight Connector 20">
              <a:extLst>
                <a:ext uri="{FF2B5EF4-FFF2-40B4-BE49-F238E27FC236}">
                  <a16:creationId xmlns:a16="http://schemas.microsoft.com/office/drawing/2014/main" id="{D4E31155-11CF-4237-A80A-49C75A2530BC}"/>
                </a:ext>
              </a:extLst>
            </p:cNvPr>
            <p:cNvCxnSpPr>
              <a:cxnSpLocks/>
            </p:cNvCxnSpPr>
            <p:nvPr/>
          </p:nvCxnSpPr>
          <p:spPr bwMode="auto">
            <a:xfrm>
              <a:off x="2516543" y="2132836"/>
              <a:ext cx="258763" cy="0"/>
            </a:xfrm>
            <a:prstGeom prst="line">
              <a:avLst/>
            </a:prstGeom>
            <a:solidFill>
              <a:schemeClr val="tx1"/>
            </a:solidFill>
            <a:ln w="28575" cap="flat" cmpd="sng" algn="ctr">
              <a:solidFill>
                <a:srgbClr val="4DA1BB"/>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C251DD43-DC8D-4CE3-A024-354EA6F8B4F5}"/>
                </a:ext>
              </a:extLst>
            </p:cNvPr>
            <p:cNvCxnSpPr>
              <a:cxnSpLocks/>
            </p:cNvCxnSpPr>
            <p:nvPr/>
          </p:nvCxnSpPr>
          <p:spPr bwMode="auto">
            <a:xfrm>
              <a:off x="2523810" y="2332898"/>
              <a:ext cx="258763" cy="0"/>
            </a:xfrm>
            <a:prstGeom prst="line">
              <a:avLst/>
            </a:prstGeom>
            <a:solidFill>
              <a:schemeClr val="tx1"/>
            </a:solidFill>
            <a:ln w="28575" cap="flat" cmpd="sng" algn="ctr">
              <a:solidFill>
                <a:schemeClr val="accent3"/>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A74ADC50-06E9-4C87-A35A-2B86DDD3A5ED}"/>
                </a:ext>
              </a:extLst>
            </p:cNvPr>
            <p:cNvCxnSpPr>
              <a:cxnSpLocks/>
            </p:cNvCxnSpPr>
            <p:nvPr/>
          </p:nvCxnSpPr>
          <p:spPr bwMode="auto">
            <a:xfrm>
              <a:off x="2523810" y="2519134"/>
              <a:ext cx="258763" cy="0"/>
            </a:xfrm>
            <a:prstGeom prst="line">
              <a:avLst/>
            </a:prstGeom>
            <a:solidFill>
              <a:schemeClr val="tx1"/>
            </a:solidFill>
            <a:ln w="28575" cap="flat" cmpd="sng" algn="ctr">
              <a:solidFill>
                <a:srgbClr val="ED9077"/>
              </a:solidFill>
              <a:prstDash val="solid"/>
              <a:round/>
              <a:headEnd type="none" w="med" len="med"/>
              <a:tailEnd type="none" w="med" len="med"/>
            </a:ln>
            <a:effectLst/>
          </p:spPr>
        </p:cxnSp>
      </p:grpSp>
      <p:grpSp>
        <p:nvGrpSpPr>
          <p:cNvPr id="24" name="Group 23">
            <a:extLst>
              <a:ext uri="{FF2B5EF4-FFF2-40B4-BE49-F238E27FC236}">
                <a16:creationId xmlns:a16="http://schemas.microsoft.com/office/drawing/2014/main" id="{D03DFAC1-F061-4881-81FF-1CD256A839DC}"/>
              </a:ext>
            </a:extLst>
          </p:cNvPr>
          <p:cNvGrpSpPr/>
          <p:nvPr/>
        </p:nvGrpSpPr>
        <p:grpSpPr>
          <a:xfrm>
            <a:off x="345261" y="2240099"/>
            <a:ext cx="4596457" cy="3191256"/>
            <a:chOff x="6204182" y="2327276"/>
            <a:chExt cx="4919973" cy="3548188"/>
          </a:xfrm>
        </p:grpSpPr>
        <p:sp>
          <p:nvSpPr>
            <p:cNvPr id="25" name="Line 17">
              <a:extLst>
                <a:ext uri="{FF2B5EF4-FFF2-40B4-BE49-F238E27FC236}">
                  <a16:creationId xmlns:a16="http://schemas.microsoft.com/office/drawing/2014/main" id="{17849443-CDBB-412D-ABA4-B8166EC862DA}"/>
                </a:ext>
              </a:extLst>
            </p:cNvPr>
            <p:cNvSpPr>
              <a:spLocks noChangeShapeType="1"/>
            </p:cNvSpPr>
            <p:nvPr/>
          </p:nvSpPr>
          <p:spPr bwMode="auto">
            <a:xfrm>
              <a:off x="6913563" y="2428875"/>
              <a:ext cx="1588" cy="30607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6" name="Line 18">
              <a:extLst>
                <a:ext uri="{FF2B5EF4-FFF2-40B4-BE49-F238E27FC236}">
                  <a16:creationId xmlns:a16="http://schemas.microsoft.com/office/drawing/2014/main" id="{E3932562-C3A7-40ED-9985-BF67028359AE}"/>
                </a:ext>
              </a:extLst>
            </p:cNvPr>
            <p:cNvSpPr>
              <a:spLocks noChangeShapeType="1"/>
            </p:cNvSpPr>
            <p:nvPr/>
          </p:nvSpPr>
          <p:spPr bwMode="auto">
            <a:xfrm>
              <a:off x="6834396" y="5489574"/>
              <a:ext cx="4197096"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 name="Line 20">
              <a:extLst>
                <a:ext uri="{FF2B5EF4-FFF2-40B4-BE49-F238E27FC236}">
                  <a16:creationId xmlns:a16="http://schemas.microsoft.com/office/drawing/2014/main" id="{88F49B19-27AE-487A-A795-40CA900EDC01}"/>
                </a:ext>
              </a:extLst>
            </p:cNvPr>
            <p:cNvSpPr>
              <a:spLocks noChangeShapeType="1"/>
            </p:cNvSpPr>
            <p:nvPr/>
          </p:nvSpPr>
          <p:spPr bwMode="auto">
            <a:xfrm>
              <a:off x="6824871" y="4887913"/>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8" name="Line 22">
              <a:extLst>
                <a:ext uri="{FF2B5EF4-FFF2-40B4-BE49-F238E27FC236}">
                  <a16:creationId xmlns:a16="http://schemas.microsoft.com/office/drawing/2014/main" id="{44347015-D3D5-4739-9E18-CAB831E4E116}"/>
                </a:ext>
              </a:extLst>
            </p:cNvPr>
            <p:cNvSpPr>
              <a:spLocks noChangeShapeType="1"/>
            </p:cNvSpPr>
            <p:nvPr/>
          </p:nvSpPr>
          <p:spPr bwMode="auto">
            <a:xfrm>
              <a:off x="6824871" y="4273551"/>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9" name="Line 24">
              <a:extLst>
                <a:ext uri="{FF2B5EF4-FFF2-40B4-BE49-F238E27FC236}">
                  <a16:creationId xmlns:a16="http://schemas.microsoft.com/office/drawing/2014/main" id="{BDCD6D25-A481-4B9E-812A-46F03E7F5F3F}"/>
                </a:ext>
              </a:extLst>
            </p:cNvPr>
            <p:cNvSpPr>
              <a:spLocks noChangeShapeType="1"/>
            </p:cNvSpPr>
            <p:nvPr/>
          </p:nvSpPr>
          <p:spPr bwMode="auto">
            <a:xfrm>
              <a:off x="6824871" y="3670301"/>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0" name="Line 26">
              <a:extLst>
                <a:ext uri="{FF2B5EF4-FFF2-40B4-BE49-F238E27FC236}">
                  <a16:creationId xmlns:a16="http://schemas.microsoft.com/office/drawing/2014/main" id="{0831BE6F-D1AD-40E6-9C02-A6209556508E}"/>
                </a:ext>
              </a:extLst>
            </p:cNvPr>
            <p:cNvSpPr>
              <a:spLocks noChangeShapeType="1"/>
            </p:cNvSpPr>
            <p:nvPr/>
          </p:nvSpPr>
          <p:spPr bwMode="auto">
            <a:xfrm>
              <a:off x="6824871" y="3054350"/>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1" name="Line 28">
              <a:extLst>
                <a:ext uri="{FF2B5EF4-FFF2-40B4-BE49-F238E27FC236}">
                  <a16:creationId xmlns:a16="http://schemas.microsoft.com/office/drawing/2014/main" id="{37323B28-9BF2-437E-876F-E821AD7BC270}"/>
                </a:ext>
              </a:extLst>
            </p:cNvPr>
            <p:cNvSpPr>
              <a:spLocks noChangeShapeType="1"/>
            </p:cNvSpPr>
            <p:nvPr/>
          </p:nvSpPr>
          <p:spPr bwMode="auto">
            <a:xfrm>
              <a:off x="6834397" y="2438924"/>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2" name="Line 30">
              <a:extLst>
                <a:ext uri="{FF2B5EF4-FFF2-40B4-BE49-F238E27FC236}">
                  <a16:creationId xmlns:a16="http://schemas.microsoft.com/office/drawing/2014/main" id="{12E404D6-9F67-4F64-9A07-2C56B4C269DC}"/>
                </a:ext>
              </a:extLst>
            </p:cNvPr>
            <p:cNvSpPr>
              <a:spLocks noChangeShapeType="1"/>
            </p:cNvSpPr>
            <p:nvPr/>
          </p:nvSpPr>
          <p:spPr bwMode="auto">
            <a:xfrm flipV="1">
              <a:off x="691356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Rectangle 35">
              <a:extLst>
                <a:ext uri="{FF2B5EF4-FFF2-40B4-BE49-F238E27FC236}">
                  <a16:creationId xmlns:a16="http://schemas.microsoft.com/office/drawing/2014/main" id="{1489043F-13FA-4811-AEF4-459D14330491}"/>
                </a:ext>
              </a:extLst>
            </p:cNvPr>
            <p:cNvSpPr>
              <a:spLocks noChangeArrowheads="1"/>
            </p:cNvSpPr>
            <p:nvPr/>
          </p:nvSpPr>
          <p:spPr bwMode="auto">
            <a:xfrm>
              <a:off x="6650662" y="5383214"/>
              <a:ext cx="97803"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4" name="Rectangle 37">
              <a:extLst>
                <a:ext uri="{FF2B5EF4-FFF2-40B4-BE49-F238E27FC236}">
                  <a16:creationId xmlns:a16="http://schemas.microsoft.com/office/drawing/2014/main" id="{B7B0399E-1BF4-422A-BF16-AF39F858BF49}"/>
                </a:ext>
              </a:extLst>
            </p:cNvPr>
            <p:cNvSpPr>
              <a:spLocks noChangeArrowheads="1"/>
            </p:cNvSpPr>
            <p:nvPr/>
          </p:nvSpPr>
          <p:spPr bwMode="auto">
            <a:xfrm>
              <a:off x="6498465" y="4772026"/>
              <a:ext cx="243648"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35" name="Rectangle 39">
              <a:extLst>
                <a:ext uri="{FF2B5EF4-FFF2-40B4-BE49-F238E27FC236}">
                  <a16:creationId xmlns:a16="http://schemas.microsoft.com/office/drawing/2014/main" id="{973F3732-79D3-4B0F-8273-4388361C4000}"/>
                </a:ext>
              </a:extLst>
            </p:cNvPr>
            <p:cNvSpPr>
              <a:spLocks noChangeArrowheads="1"/>
            </p:cNvSpPr>
            <p:nvPr/>
          </p:nvSpPr>
          <p:spPr bwMode="auto">
            <a:xfrm>
              <a:off x="6498465" y="4160839"/>
              <a:ext cx="243648"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36" name="Rectangle 41">
              <a:extLst>
                <a:ext uri="{FF2B5EF4-FFF2-40B4-BE49-F238E27FC236}">
                  <a16:creationId xmlns:a16="http://schemas.microsoft.com/office/drawing/2014/main" id="{DECEE523-6504-4CE3-B403-8B55F3CE98F7}"/>
                </a:ext>
              </a:extLst>
            </p:cNvPr>
            <p:cNvSpPr>
              <a:spLocks noChangeArrowheads="1"/>
            </p:cNvSpPr>
            <p:nvPr/>
          </p:nvSpPr>
          <p:spPr bwMode="auto">
            <a:xfrm>
              <a:off x="6498465" y="3549650"/>
              <a:ext cx="243648"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37" name="Rectangle 43">
              <a:extLst>
                <a:ext uri="{FF2B5EF4-FFF2-40B4-BE49-F238E27FC236}">
                  <a16:creationId xmlns:a16="http://schemas.microsoft.com/office/drawing/2014/main" id="{BFA61850-4C8F-4118-A092-02F69662FC6B}"/>
                </a:ext>
              </a:extLst>
            </p:cNvPr>
            <p:cNvSpPr>
              <a:spLocks noChangeArrowheads="1"/>
            </p:cNvSpPr>
            <p:nvPr/>
          </p:nvSpPr>
          <p:spPr bwMode="auto">
            <a:xfrm>
              <a:off x="6498465" y="2938464"/>
              <a:ext cx="243648"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38" name="Rectangle 45">
              <a:extLst>
                <a:ext uri="{FF2B5EF4-FFF2-40B4-BE49-F238E27FC236}">
                  <a16:creationId xmlns:a16="http://schemas.microsoft.com/office/drawing/2014/main" id="{04A1E32C-1999-4AA9-B35B-992DF2C2BA47}"/>
                </a:ext>
              </a:extLst>
            </p:cNvPr>
            <p:cNvSpPr>
              <a:spLocks noChangeArrowheads="1"/>
            </p:cNvSpPr>
            <p:nvPr/>
          </p:nvSpPr>
          <p:spPr bwMode="auto">
            <a:xfrm>
              <a:off x="6495290" y="2327276"/>
              <a:ext cx="243648"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9" name="Rectangle 51">
              <a:extLst>
                <a:ext uri="{FF2B5EF4-FFF2-40B4-BE49-F238E27FC236}">
                  <a16:creationId xmlns:a16="http://schemas.microsoft.com/office/drawing/2014/main" id="{5052517B-F52F-4E40-BFC4-A584F4A0B514}"/>
                </a:ext>
              </a:extLst>
            </p:cNvPr>
            <p:cNvSpPr>
              <a:spLocks noChangeArrowheads="1"/>
            </p:cNvSpPr>
            <p:nvPr/>
          </p:nvSpPr>
          <p:spPr bwMode="auto">
            <a:xfrm rot="16200000">
              <a:off x="4763062" y="3808746"/>
              <a:ext cx="3119436" cy="237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Staying on TKI</a:t>
              </a:r>
            </a:p>
          </p:txBody>
        </p:sp>
        <p:sp>
          <p:nvSpPr>
            <p:cNvPr id="40" name="Line 30">
              <a:extLst>
                <a:ext uri="{FF2B5EF4-FFF2-40B4-BE49-F238E27FC236}">
                  <a16:creationId xmlns:a16="http://schemas.microsoft.com/office/drawing/2014/main" id="{A65CB601-F5F7-4AEE-B6F6-195515E07449}"/>
                </a:ext>
              </a:extLst>
            </p:cNvPr>
            <p:cNvSpPr>
              <a:spLocks noChangeShapeType="1"/>
            </p:cNvSpPr>
            <p:nvPr/>
          </p:nvSpPr>
          <p:spPr bwMode="auto">
            <a:xfrm flipV="1">
              <a:off x="7500991"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1" name="Line 30">
              <a:extLst>
                <a:ext uri="{FF2B5EF4-FFF2-40B4-BE49-F238E27FC236}">
                  <a16:creationId xmlns:a16="http://schemas.microsoft.com/office/drawing/2014/main" id="{E8DDBDA8-DFD3-4F3A-9C39-4CB83AE54318}"/>
                </a:ext>
              </a:extLst>
            </p:cNvPr>
            <p:cNvSpPr>
              <a:spLocks noChangeShapeType="1"/>
            </p:cNvSpPr>
            <p:nvPr/>
          </p:nvSpPr>
          <p:spPr bwMode="auto">
            <a:xfrm flipV="1">
              <a:off x="8088418"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2" name="Line 30">
              <a:extLst>
                <a:ext uri="{FF2B5EF4-FFF2-40B4-BE49-F238E27FC236}">
                  <a16:creationId xmlns:a16="http://schemas.microsoft.com/office/drawing/2014/main" id="{3C2E26E2-62B7-485F-945A-332B87D93EC2}"/>
                </a:ext>
              </a:extLst>
            </p:cNvPr>
            <p:cNvSpPr>
              <a:spLocks noChangeShapeType="1"/>
            </p:cNvSpPr>
            <p:nvPr/>
          </p:nvSpPr>
          <p:spPr bwMode="auto">
            <a:xfrm flipV="1">
              <a:off x="8675846"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3" name="Line 30">
              <a:extLst>
                <a:ext uri="{FF2B5EF4-FFF2-40B4-BE49-F238E27FC236}">
                  <a16:creationId xmlns:a16="http://schemas.microsoft.com/office/drawing/2014/main" id="{623D6E8C-7675-4425-AF98-1B942CC39F7B}"/>
                </a:ext>
              </a:extLst>
            </p:cNvPr>
            <p:cNvSpPr>
              <a:spLocks noChangeShapeType="1"/>
            </p:cNvSpPr>
            <p:nvPr/>
          </p:nvSpPr>
          <p:spPr bwMode="auto">
            <a:xfrm flipV="1">
              <a:off x="9263274"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4" name="Line 30">
              <a:extLst>
                <a:ext uri="{FF2B5EF4-FFF2-40B4-BE49-F238E27FC236}">
                  <a16:creationId xmlns:a16="http://schemas.microsoft.com/office/drawing/2014/main" id="{6822FAEE-F1C1-449C-8B85-C675794F8C87}"/>
                </a:ext>
              </a:extLst>
            </p:cNvPr>
            <p:cNvSpPr>
              <a:spLocks noChangeShapeType="1"/>
            </p:cNvSpPr>
            <p:nvPr/>
          </p:nvSpPr>
          <p:spPr bwMode="auto">
            <a:xfrm flipV="1">
              <a:off x="9850701"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5" name="Line 30">
              <a:extLst>
                <a:ext uri="{FF2B5EF4-FFF2-40B4-BE49-F238E27FC236}">
                  <a16:creationId xmlns:a16="http://schemas.microsoft.com/office/drawing/2014/main" id="{77FCCCF5-98E5-43C8-9837-0C528312D0F5}"/>
                </a:ext>
              </a:extLst>
            </p:cNvPr>
            <p:cNvSpPr>
              <a:spLocks noChangeShapeType="1"/>
            </p:cNvSpPr>
            <p:nvPr/>
          </p:nvSpPr>
          <p:spPr bwMode="auto">
            <a:xfrm flipV="1">
              <a:off x="1043812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 name="Line 30">
              <a:extLst>
                <a:ext uri="{FF2B5EF4-FFF2-40B4-BE49-F238E27FC236}">
                  <a16:creationId xmlns:a16="http://schemas.microsoft.com/office/drawing/2014/main" id="{076A5CCE-9C0E-4B70-94DB-13D216BECAB3}"/>
                </a:ext>
              </a:extLst>
            </p:cNvPr>
            <p:cNvSpPr>
              <a:spLocks noChangeShapeType="1"/>
            </p:cNvSpPr>
            <p:nvPr/>
          </p:nvSpPr>
          <p:spPr bwMode="auto">
            <a:xfrm flipV="1">
              <a:off x="11025557" y="5485645"/>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 name="Rectangle 35">
              <a:extLst>
                <a:ext uri="{FF2B5EF4-FFF2-40B4-BE49-F238E27FC236}">
                  <a16:creationId xmlns:a16="http://schemas.microsoft.com/office/drawing/2014/main" id="{039084B6-A16D-4CC2-BF8A-9B54693A7A1D}"/>
                </a:ext>
              </a:extLst>
            </p:cNvPr>
            <p:cNvSpPr>
              <a:spLocks noChangeArrowheads="1"/>
            </p:cNvSpPr>
            <p:nvPr/>
          </p:nvSpPr>
          <p:spPr bwMode="auto">
            <a:xfrm>
              <a:off x="6868671"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4" name="Rectangle 35">
              <a:extLst>
                <a:ext uri="{FF2B5EF4-FFF2-40B4-BE49-F238E27FC236}">
                  <a16:creationId xmlns:a16="http://schemas.microsoft.com/office/drawing/2014/main" id="{16EE2C29-9D1C-4659-B995-A70F6634F1BD}"/>
                </a:ext>
              </a:extLst>
            </p:cNvPr>
            <p:cNvSpPr>
              <a:spLocks noChangeArrowheads="1"/>
            </p:cNvSpPr>
            <p:nvPr/>
          </p:nvSpPr>
          <p:spPr bwMode="auto">
            <a:xfrm>
              <a:off x="7456095" y="5602000"/>
              <a:ext cx="97803"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56" name="Rectangle 35">
              <a:extLst>
                <a:ext uri="{FF2B5EF4-FFF2-40B4-BE49-F238E27FC236}">
                  <a16:creationId xmlns:a16="http://schemas.microsoft.com/office/drawing/2014/main" id="{F25ADDBE-C7D9-4005-B1B3-78D7355AE7B3}"/>
                </a:ext>
              </a:extLst>
            </p:cNvPr>
            <p:cNvSpPr>
              <a:spLocks noChangeArrowheads="1"/>
            </p:cNvSpPr>
            <p:nvPr/>
          </p:nvSpPr>
          <p:spPr bwMode="auto">
            <a:xfrm>
              <a:off x="8003218" y="5602000"/>
              <a:ext cx="195604"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58" name="Rectangle 35">
              <a:extLst>
                <a:ext uri="{FF2B5EF4-FFF2-40B4-BE49-F238E27FC236}">
                  <a16:creationId xmlns:a16="http://schemas.microsoft.com/office/drawing/2014/main" id="{322D6909-3054-421D-880D-5251593B3837}"/>
                </a:ext>
              </a:extLst>
            </p:cNvPr>
            <p:cNvSpPr>
              <a:spLocks noChangeArrowheads="1"/>
            </p:cNvSpPr>
            <p:nvPr/>
          </p:nvSpPr>
          <p:spPr bwMode="auto">
            <a:xfrm>
              <a:off x="9173799" y="5602000"/>
              <a:ext cx="195604"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60" name="Rectangle 35">
              <a:extLst>
                <a:ext uri="{FF2B5EF4-FFF2-40B4-BE49-F238E27FC236}">
                  <a16:creationId xmlns:a16="http://schemas.microsoft.com/office/drawing/2014/main" id="{79C86ADC-3D4B-47B6-8B7D-69F509A61F85}"/>
                </a:ext>
              </a:extLst>
            </p:cNvPr>
            <p:cNvSpPr>
              <a:spLocks noChangeArrowheads="1"/>
            </p:cNvSpPr>
            <p:nvPr/>
          </p:nvSpPr>
          <p:spPr bwMode="auto">
            <a:xfrm>
              <a:off x="9749262" y="5602000"/>
              <a:ext cx="195604"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62" name="Rectangle 35">
              <a:extLst>
                <a:ext uri="{FF2B5EF4-FFF2-40B4-BE49-F238E27FC236}">
                  <a16:creationId xmlns:a16="http://schemas.microsoft.com/office/drawing/2014/main" id="{D942C1A6-DD27-4122-B54D-8F9AC597CF30}"/>
                </a:ext>
              </a:extLst>
            </p:cNvPr>
            <p:cNvSpPr>
              <a:spLocks noChangeArrowheads="1"/>
            </p:cNvSpPr>
            <p:nvPr/>
          </p:nvSpPr>
          <p:spPr bwMode="auto">
            <a:xfrm>
              <a:off x="10348346"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64" name="Rectangle 35">
              <a:extLst>
                <a:ext uri="{FF2B5EF4-FFF2-40B4-BE49-F238E27FC236}">
                  <a16:creationId xmlns:a16="http://schemas.microsoft.com/office/drawing/2014/main" id="{270F0A63-18A7-4C50-94DA-4AF269D0C420}"/>
                </a:ext>
              </a:extLst>
            </p:cNvPr>
            <p:cNvSpPr>
              <a:spLocks noChangeArrowheads="1"/>
            </p:cNvSpPr>
            <p:nvPr/>
          </p:nvSpPr>
          <p:spPr bwMode="auto">
            <a:xfrm>
              <a:off x="10928551" y="5602000"/>
              <a:ext cx="195604"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35</a:t>
              </a:r>
            </a:p>
          </p:txBody>
        </p:sp>
        <p:sp>
          <p:nvSpPr>
            <p:cNvPr id="65" name="Rectangle 35">
              <a:extLst>
                <a:ext uri="{FF2B5EF4-FFF2-40B4-BE49-F238E27FC236}">
                  <a16:creationId xmlns:a16="http://schemas.microsoft.com/office/drawing/2014/main" id="{AD235EA5-29CD-4AEE-A9BF-056BE80A91F9}"/>
                </a:ext>
              </a:extLst>
            </p:cNvPr>
            <p:cNvSpPr>
              <a:spLocks noChangeArrowheads="1"/>
            </p:cNvSpPr>
            <p:nvPr/>
          </p:nvSpPr>
          <p:spPr bwMode="auto">
            <a:xfrm>
              <a:off x="8574680" y="5602000"/>
              <a:ext cx="195604" cy="2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grpSp>
      <p:grpSp>
        <p:nvGrpSpPr>
          <p:cNvPr id="246" name="Group 245">
            <a:extLst>
              <a:ext uri="{FF2B5EF4-FFF2-40B4-BE49-F238E27FC236}">
                <a16:creationId xmlns:a16="http://schemas.microsoft.com/office/drawing/2014/main" id="{0E1C67C6-8C45-410D-B8A6-A900A503DCEC}"/>
              </a:ext>
            </a:extLst>
          </p:cNvPr>
          <p:cNvGrpSpPr/>
          <p:nvPr/>
        </p:nvGrpSpPr>
        <p:grpSpPr>
          <a:xfrm>
            <a:off x="1019847" y="2332892"/>
            <a:ext cx="3688862" cy="2715846"/>
            <a:chOff x="1125415" y="2332892"/>
            <a:chExt cx="3688862" cy="2715846"/>
          </a:xfrm>
        </p:grpSpPr>
        <p:grpSp>
          <p:nvGrpSpPr>
            <p:cNvPr id="158" name="Group 157">
              <a:extLst>
                <a:ext uri="{FF2B5EF4-FFF2-40B4-BE49-F238E27FC236}">
                  <a16:creationId xmlns:a16="http://schemas.microsoft.com/office/drawing/2014/main" id="{7DAB897B-0A42-40CF-885E-7CADA8483C02}"/>
                </a:ext>
              </a:extLst>
            </p:cNvPr>
            <p:cNvGrpSpPr/>
            <p:nvPr/>
          </p:nvGrpSpPr>
          <p:grpSpPr>
            <a:xfrm>
              <a:off x="1133229" y="2334246"/>
              <a:ext cx="108435" cy="108435"/>
              <a:chOff x="2602760" y="2547596"/>
              <a:chExt cx="133107" cy="133107"/>
            </a:xfrm>
          </p:grpSpPr>
          <p:cxnSp>
            <p:nvCxnSpPr>
              <p:cNvPr id="159" name="Straight Connector 158">
                <a:extLst>
                  <a:ext uri="{FF2B5EF4-FFF2-40B4-BE49-F238E27FC236}">
                    <a16:creationId xmlns:a16="http://schemas.microsoft.com/office/drawing/2014/main" id="{AFEA8B56-62F6-4878-A205-49AEF89894EC}"/>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44E38251-4B9C-40E8-B761-DA8F947838CA}"/>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64" name="Group 163">
              <a:extLst>
                <a:ext uri="{FF2B5EF4-FFF2-40B4-BE49-F238E27FC236}">
                  <a16:creationId xmlns:a16="http://schemas.microsoft.com/office/drawing/2014/main" id="{9E2CFC8C-FB6B-459C-B798-FD7017C773E1}"/>
                </a:ext>
              </a:extLst>
            </p:cNvPr>
            <p:cNvGrpSpPr/>
            <p:nvPr/>
          </p:nvGrpSpPr>
          <p:grpSpPr>
            <a:xfrm>
              <a:off x="1125415" y="2332892"/>
              <a:ext cx="3688862" cy="2715846"/>
              <a:chOff x="1125415" y="2332892"/>
              <a:chExt cx="3688862" cy="2715846"/>
            </a:xfrm>
          </p:grpSpPr>
          <p:sp>
            <p:nvSpPr>
              <p:cNvPr id="162" name="Freeform: Shape 161">
                <a:extLst>
                  <a:ext uri="{FF2B5EF4-FFF2-40B4-BE49-F238E27FC236}">
                    <a16:creationId xmlns:a16="http://schemas.microsoft.com/office/drawing/2014/main" id="{CD3FB881-330E-4038-A0B9-75D6AEA4380A}"/>
                  </a:ext>
                </a:extLst>
              </p:cNvPr>
              <p:cNvSpPr/>
              <p:nvPr/>
            </p:nvSpPr>
            <p:spPr bwMode="auto">
              <a:xfrm>
                <a:off x="1125415" y="2332892"/>
                <a:ext cx="2946400" cy="2465754"/>
              </a:xfrm>
              <a:custGeom>
                <a:avLst/>
                <a:gdLst>
                  <a:gd name="connsiteX0" fmla="*/ 0 w 2946400"/>
                  <a:gd name="connsiteY0" fmla="*/ 0 h 2465754"/>
                  <a:gd name="connsiteX1" fmla="*/ 46893 w 2946400"/>
                  <a:gd name="connsiteY1" fmla="*/ 46893 h 2465754"/>
                  <a:gd name="connsiteX2" fmla="*/ 74247 w 2946400"/>
                  <a:gd name="connsiteY2" fmla="*/ 46893 h 2465754"/>
                  <a:gd name="connsiteX3" fmla="*/ 74247 w 2946400"/>
                  <a:gd name="connsiteY3" fmla="*/ 74246 h 2465754"/>
                  <a:gd name="connsiteX4" fmla="*/ 144585 w 2946400"/>
                  <a:gd name="connsiteY4" fmla="*/ 74246 h 2465754"/>
                  <a:gd name="connsiteX5" fmla="*/ 144585 w 2946400"/>
                  <a:gd name="connsiteY5" fmla="*/ 199293 h 2465754"/>
                  <a:gd name="connsiteX6" fmla="*/ 160215 w 2946400"/>
                  <a:gd name="connsiteY6" fmla="*/ 214923 h 2465754"/>
                  <a:gd name="connsiteX7" fmla="*/ 175847 w 2946400"/>
                  <a:gd name="connsiteY7" fmla="*/ 230555 h 2465754"/>
                  <a:gd name="connsiteX8" fmla="*/ 234462 w 2946400"/>
                  <a:gd name="connsiteY8" fmla="*/ 230555 h 2465754"/>
                  <a:gd name="connsiteX9" fmla="*/ 234462 w 2946400"/>
                  <a:gd name="connsiteY9" fmla="*/ 320431 h 2465754"/>
                  <a:gd name="connsiteX10" fmla="*/ 277447 w 2946400"/>
                  <a:gd name="connsiteY10" fmla="*/ 320431 h 2465754"/>
                  <a:gd name="connsiteX11" fmla="*/ 277447 w 2946400"/>
                  <a:gd name="connsiteY11" fmla="*/ 410308 h 2465754"/>
                  <a:gd name="connsiteX12" fmla="*/ 328247 w 2946400"/>
                  <a:gd name="connsiteY12" fmla="*/ 410308 h 2465754"/>
                  <a:gd name="connsiteX13" fmla="*/ 328247 w 2946400"/>
                  <a:gd name="connsiteY13" fmla="*/ 488462 h 2465754"/>
                  <a:gd name="connsiteX14" fmla="*/ 363416 w 2946400"/>
                  <a:gd name="connsiteY14" fmla="*/ 484554 h 2465754"/>
                  <a:gd name="connsiteX15" fmla="*/ 363416 w 2946400"/>
                  <a:gd name="connsiteY15" fmla="*/ 504093 h 2465754"/>
                  <a:gd name="connsiteX16" fmla="*/ 414216 w 2946400"/>
                  <a:gd name="connsiteY16" fmla="*/ 504093 h 2465754"/>
                  <a:gd name="connsiteX17" fmla="*/ 414216 w 2946400"/>
                  <a:gd name="connsiteY17" fmla="*/ 582246 h 2465754"/>
                  <a:gd name="connsiteX18" fmla="*/ 449385 w 2946400"/>
                  <a:gd name="connsiteY18" fmla="*/ 582246 h 2465754"/>
                  <a:gd name="connsiteX19" fmla="*/ 453293 w 2946400"/>
                  <a:gd name="connsiteY19" fmla="*/ 617416 h 2465754"/>
                  <a:gd name="connsiteX20" fmla="*/ 511908 w 2946400"/>
                  <a:gd name="connsiteY20" fmla="*/ 617416 h 2465754"/>
                  <a:gd name="connsiteX21" fmla="*/ 511908 w 2946400"/>
                  <a:gd name="connsiteY21" fmla="*/ 687754 h 2465754"/>
                  <a:gd name="connsiteX22" fmla="*/ 636954 w 2946400"/>
                  <a:gd name="connsiteY22" fmla="*/ 687754 h 2465754"/>
                  <a:gd name="connsiteX23" fmla="*/ 636954 w 2946400"/>
                  <a:gd name="connsiteY23" fmla="*/ 762000 h 2465754"/>
                  <a:gd name="connsiteX24" fmla="*/ 664308 w 2946400"/>
                  <a:gd name="connsiteY24" fmla="*/ 769816 h 2465754"/>
                  <a:gd name="connsiteX25" fmla="*/ 664308 w 2946400"/>
                  <a:gd name="connsiteY25" fmla="*/ 797170 h 2465754"/>
                  <a:gd name="connsiteX26" fmla="*/ 687754 w 2946400"/>
                  <a:gd name="connsiteY26" fmla="*/ 797170 h 2465754"/>
                  <a:gd name="connsiteX27" fmla="*/ 687754 w 2946400"/>
                  <a:gd name="connsiteY27" fmla="*/ 847970 h 2465754"/>
                  <a:gd name="connsiteX28" fmla="*/ 726831 w 2946400"/>
                  <a:gd name="connsiteY28" fmla="*/ 847970 h 2465754"/>
                  <a:gd name="connsiteX29" fmla="*/ 726831 w 2946400"/>
                  <a:gd name="connsiteY29" fmla="*/ 902677 h 2465754"/>
                  <a:gd name="connsiteX30" fmla="*/ 734647 w 2946400"/>
                  <a:gd name="connsiteY30" fmla="*/ 910493 h 2465754"/>
                  <a:gd name="connsiteX31" fmla="*/ 734647 w 2946400"/>
                  <a:gd name="connsiteY31" fmla="*/ 1004277 h 2465754"/>
                  <a:gd name="connsiteX32" fmla="*/ 769816 w 2946400"/>
                  <a:gd name="connsiteY32" fmla="*/ 1004277 h 2465754"/>
                  <a:gd name="connsiteX33" fmla="*/ 769816 w 2946400"/>
                  <a:gd name="connsiteY33" fmla="*/ 1055077 h 2465754"/>
                  <a:gd name="connsiteX34" fmla="*/ 781539 w 2946400"/>
                  <a:gd name="connsiteY34" fmla="*/ 1055077 h 2465754"/>
                  <a:gd name="connsiteX35" fmla="*/ 781539 w 2946400"/>
                  <a:gd name="connsiteY35" fmla="*/ 1144954 h 2465754"/>
                  <a:gd name="connsiteX36" fmla="*/ 851877 w 2946400"/>
                  <a:gd name="connsiteY36" fmla="*/ 1144954 h 2465754"/>
                  <a:gd name="connsiteX37" fmla="*/ 851877 w 2946400"/>
                  <a:gd name="connsiteY37" fmla="*/ 1211385 h 2465754"/>
                  <a:gd name="connsiteX38" fmla="*/ 894862 w 2946400"/>
                  <a:gd name="connsiteY38" fmla="*/ 1211385 h 2465754"/>
                  <a:gd name="connsiteX39" fmla="*/ 894862 w 2946400"/>
                  <a:gd name="connsiteY39" fmla="*/ 1258277 h 2465754"/>
                  <a:gd name="connsiteX40" fmla="*/ 926123 w 2946400"/>
                  <a:gd name="connsiteY40" fmla="*/ 1258277 h 2465754"/>
                  <a:gd name="connsiteX41" fmla="*/ 926123 w 2946400"/>
                  <a:gd name="connsiteY41" fmla="*/ 1301262 h 2465754"/>
                  <a:gd name="connsiteX42" fmla="*/ 992554 w 2946400"/>
                  <a:gd name="connsiteY42" fmla="*/ 1301262 h 2465754"/>
                  <a:gd name="connsiteX43" fmla="*/ 992554 w 2946400"/>
                  <a:gd name="connsiteY43" fmla="*/ 1359877 h 2465754"/>
                  <a:gd name="connsiteX44" fmla="*/ 1051170 w 2946400"/>
                  <a:gd name="connsiteY44" fmla="*/ 1359877 h 2465754"/>
                  <a:gd name="connsiteX45" fmla="*/ 1051170 w 2946400"/>
                  <a:gd name="connsiteY45" fmla="*/ 1484923 h 2465754"/>
                  <a:gd name="connsiteX46" fmla="*/ 1187939 w 2946400"/>
                  <a:gd name="connsiteY46" fmla="*/ 1484923 h 2465754"/>
                  <a:gd name="connsiteX47" fmla="*/ 1184031 w 2946400"/>
                  <a:gd name="connsiteY47" fmla="*/ 1563077 h 2465754"/>
                  <a:gd name="connsiteX48" fmla="*/ 1250462 w 2946400"/>
                  <a:gd name="connsiteY48" fmla="*/ 1563077 h 2465754"/>
                  <a:gd name="connsiteX49" fmla="*/ 1250462 w 2946400"/>
                  <a:gd name="connsiteY49" fmla="*/ 1602154 h 2465754"/>
                  <a:gd name="connsiteX50" fmla="*/ 1293447 w 2946400"/>
                  <a:gd name="connsiteY50" fmla="*/ 1602154 h 2465754"/>
                  <a:gd name="connsiteX51" fmla="*/ 1293447 w 2946400"/>
                  <a:gd name="connsiteY51" fmla="*/ 1668585 h 2465754"/>
                  <a:gd name="connsiteX52" fmla="*/ 1340339 w 2946400"/>
                  <a:gd name="connsiteY52" fmla="*/ 1668585 h 2465754"/>
                  <a:gd name="connsiteX53" fmla="*/ 1340339 w 2946400"/>
                  <a:gd name="connsiteY53" fmla="*/ 1699846 h 2465754"/>
                  <a:gd name="connsiteX54" fmla="*/ 1363785 w 2946400"/>
                  <a:gd name="connsiteY54" fmla="*/ 1699846 h 2465754"/>
                  <a:gd name="connsiteX55" fmla="*/ 1363785 w 2946400"/>
                  <a:gd name="connsiteY55" fmla="*/ 1781908 h 2465754"/>
                  <a:gd name="connsiteX56" fmla="*/ 1438031 w 2946400"/>
                  <a:gd name="connsiteY56" fmla="*/ 1781908 h 2465754"/>
                  <a:gd name="connsiteX57" fmla="*/ 1438031 w 2946400"/>
                  <a:gd name="connsiteY57" fmla="*/ 1832708 h 2465754"/>
                  <a:gd name="connsiteX58" fmla="*/ 1535723 w 2946400"/>
                  <a:gd name="connsiteY58" fmla="*/ 1832708 h 2465754"/>
                  <a:gd name="connsiteX59" fmla="*/ 1535723 w 2946400"/>
                  <a:gd name="connsiteY59" fmla="*/ 1867877 h 2465754"/>
                  <a:gd name="connsiteX60" fmla="*/ 1606062 w 2946400"/>
                  <a:gd name="connsiteY60" fmla="*/ 1860062 h 2465754"/>
                  <a:gd name="connsiteX61" fmla="*/ 1609970 w 2946400"/>
                  <a:gd name="connsiteY61" fmla="*/ 1903046 h 2465754"/>
                  <a:gd name="connsiteX62" fmla="*/ 1668585 w 2946400"/>
                  <a:gd name="connsiteY62" fmla="*/ 1903046 h 2465754"/>
                  <a:gd name="connsiteX63" fmla="*/ 1668585 w 2946400"/>
                  <a:gd name="connsiteY63" fmla="*/ 1946031 h 2465754"/>
                  <a:gd name="connsiteX64" fmla="*/ 1750647 w 2946400"/>
                  <a:gd name="connsiteY64" fmla="*/ 1946031 h 2465754"/>
                  <a:gd name="connsiteX65" fmla="*/ 1750647 w 2946400"/>
                  <a:gd name="connsiteY65" fmla="*/ 2004646 h 2465754"/>
                  <a:gd name="connsiteX66" fmla="*/ 1875693 w 2946400"/>
                  <a:gd name="connsiteY66" fmla="*/ 2004646 h 2465754"/>
                  <a:gd name="connsiteX67" fmla="*/ 1871785 w 2946400"/>
                  <a:gd name="connsiteY67" fmla="*/ 2047631 h 2465754"/>
                  <a:gd name="connsiteX68" fmla="*/ 2114062 w 2946400"/>
                  <a:gd name="connsiteY68" fmla="*/ 2047631 h 2465754"/>
                  <a:gd name="connsiteX69" fmla="*/ 2114062 w 2946400"/>
                  <a:gd name="connsiteY69" fmla="*/ 2098431 h 2465754"/>
                  <a:gd name="connsiteX70" fmla="*/ 2266462 w 2946400"/>
                  <a:gd name="connsiteY70" fmla="*/ 2098431 h 2465754"/>
                  <a:gd name="connsiteX71" fmla="*/ 2266462 w 2946400"/>
                  <a:gd name="connsiteY71" fmla="*/ 2164862 h 2465754"/>
                  <a:gd name="connsiteX72" fmla="*/ 2543908 w 2946400"/>
                  <a:gd name="connsiteY72" fmla="*/ 2164862 h 2465754"/>
                  <a:gd name="connsiteX73" fmla="*/ 2543908 w 2946400"/>
                  <a:gd name="connsiteY73" fmla="*/ 2266462 h 2465754"/>
                  <a:gd name="connsiteX74" fmla="*/ 2946400 w 2946400"/>
                  <a:gd name="connsiteY74" fmla="*/ 2266462 h 2465754"/>
                  <a:gd name="connsiteX75" fmla="*/ 2946400 w 2946400"/>
                  <a:gd name="connsiteY75" fmla="*/ 2465754 h 246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946400" h="2465754">
                    <a:moveTo>
                      <a:pt x="0" y="0"/>
                    </a:moveTo>
                    <a:lnTo>
                      <a:pt x="46893" y="46893"/>
                    </a:lnTo>
                    <a:lnTo>
                      <a:pt x="74247" y="46893"/>
                    </a:lnTo>
                    <a:lnTo>
                      <a:pt x="74247" y="74246"/>
                    </a:lnTo>
                    <a:lnTo>
                      <a:pt x="144585" y="74246"/>
                    </a:lnTo>
                    <a:lnTo>
                      <a:pt x="144585" y="199293"/>
                    </a:lnTo>
                    <a:lnTo>
                      <a:pt x="160215" y="214923"/>
                    </a:lnTo>
                    <a:lnTo>
                      <a:pt x="175847" y="230555"/>
                    </a:lnTo>
                    <a:lnTo>
                      <a:pt x="234462" y="230555"/>
                    </a:lnTo>
                    <a:lnTo>
                      <a:pt x="234462" y="320431"/>
                    </a:lnTo>
                    <a:lnTo>
                      <a:pt x="277447" y="320431"/>
                    </a:lnTo>
                    <a:lnTo>
                      <a:pt x="277447" y="410308"/>
                    </a:lnTo>
                    <a:lnTo>
                      <a:pt x="328247" y="410308"/>
                    </a:lnTo>
                    <a:lnTo>
                      <a:pt x="328247" y="488462"/>
                    </a:lnTo>
                    <a:lnTo>
                      <a:pt x="363416" y="484554"/>
                    </a:lnTo>
                    <a:lnTo>
                      <a:pt x="363416" y="504093"/>
                    </a:lnTo>
                    <a:lnTo>
                      <a:pt x="414216" y="504093"/>
                    </a:lnTo>
                    <a:lnTo>
                      <a:pt x="414216" y="582246"/>
                    </a:lnTo>
                    <a:lnTo>
                      <a:pt x="449385" y="582246"/>
                    </a:lnTo>
                    <a:lnTo>
                      <a:pt x="453293" y="617416"/>
                    </a:lnTo>
                    <a:lnTo>
                      <a:pt x="511908" y="617416"/>
                    </a:lnTo>
                    <a:lnTo>
                      <a:pt x="511908" y="687754"/>
                    </a:lnTo>
                    <a:lnTo>
                      <a:pt x="636954" y="687754"/>
                    </a:lnTo>
                    <a:lnTo>
                      <a:pt x="636954" y="762000"/>
                    </a:lnTo>
                    <a:lnTo>
                      <a:pt x="664308" y="769816"/>
                    </a:lnTo>
                    <a:lnTo>
                      <a:pt x="664308" y="797170"/>
                    </a:lnTo>
                    <a:lnTo>
                      <a:pt x="687754" y="797170"/>
                    </a:lnTo>
                    <a:lnTo>
                      <a:pt x="687754" y="847970"/>
                    </a:lnTo>
                    <a:lnTo>
                      <a:pt x="726831" y="847970"/>
                    </a:lnTo>
                    <a:lnTo>
                      <a:pt x="726831" y="902677"/>
                    </a:lnTo>
                    <a:lnTo>
                      <a:pt x="734647" y="910493"/>
                    </a:lnTo>
                    <a:lnTo>
                      <a:pt x="734647" y="1004277"/>
                    </a:lnTo>
                    <a:lnTo>
                      <a:pt x="769816" y="1004277"/>
                    </a:lnTo>
                    <a:lnTo>
                      <a:pt x="769816" y="1055077"/>
                    </a:lnTo>
                    <a:lnTo>
                      <a:pt x="781539" y="1055077"/>
                    </a:lnTo>
                    <a:lnTo>
                      <a:pt x="781539" y="1144954"/>
                    </a:lnTo>
                    <a:lnTo>
                      <a:pt x="851877" y="1144954"/>
                    </a:lnTo>
                    <a:lnTo>
                      <a:pt x="851877" y="1211385"/>
                    </a:lnTo>
                    <a:lnTo>
                      <a:pt x="894862" y="1211385"/>
                    </a:lnTo>
                    <a:lnTo>
                      <a:pt x="894862" y="1258277"/>
                    </a:lnTo>
                    <a:lnTo>
                      <a:pt x="926123" y="1258277"/>
                    </a:lnTo>
                    <a:lnTo>
                      <a:pt x="926123" y="1301262"/>
                    </a:lnTo>
                    <a:lnTo>
                      <a:pt x="992554" y="1301262"/>
                    </a:lnTo>
                    <a:lnTo>
                      <a:pt x="992554" y="1359877"/>
                    </a:lnTo>
                    <a:lnTo>
                      <a:pt x="1051170" y="1359877"/>
                    </a:lnTo>
                    <a:lnTo>
                      <a:pt x="1051170" y="1484923"/>
                    </a:lnTo>
                    <a:lnTo>
                      <a:pt x="1187939" y="1484923"/>
                    </a:lnTo>
                    <a:lnTo>
                      <a:pt x="1184031" y="1563077"/>
                    </a:lnTo>
                    <a:lnTo>
                      <a:pt x="1250462" y="1563077"/>
                    </a:lnTo>
                    <a:lnTo>
                      <a:pt x="1250462" y="1602154"/>
                    </a:lnTo>
                    <a:lnTo>
                      <a:pt x="1293447" y="1602154"/>
                    </a:lnTo>
                    <a:lnTo>
                      <a:pt x="1293447" y="1668585"/>
                    </a:lnTo>
                    <a:lnTo>
                      <a:pt x="1340339" y="1668585"/>
                    </a:lnTo>
                    <a:lnTo>
                      <a:pt x="1340339" y="1699846"/>
                    </a:lnTo>
                    <a:lnTo>
                      <a:pt x="1363785" y="1699846"/>
                    </a:lnTo>
                    <a:lnTo>
                      <a:pt x="1363785" y="1781908"/>
                    </a:lnTo>
                    <a:lnTo>
                      <a:pt x="1438031" y="1781908"/>
                    </a:lnTo>
                    <a:lnTo>
                      <a:pt x="1438031" y="1832708"/>
                    </a:lnTo>
                    <a:lnTo>
                      <a:pt x="1535723" y="1832708"/>
                    </a:lnTo>
                    <a:lnTo>
                      <a:pt x="1535723" y="1867877"/>
                    </a:lnTo>
                    <a:lnTo>
                      <a:pt x="1606062" y="1860062"/>
                    </a:lnTo>
                    <a:lnTo>
                      <a:pt x="1609970" y="1903046"/>
                    </a:lnTo>
                    <a:lnTo>
                      <a:pt x="1668585" y="1903046"/>
                    </a:lnTo>
                    <a:lnTo>
                      <a:pt x="1668585" y="1946031"/>
                    </a:lnTo>
                    <a:lnTo>
                      <a:pt x="1750647" y="1946031"/>
                    </a:lnTo>
                    <a:lnTo>
                      <a:pt x="1750647" y="2004646"/>
                    </a:lnTo>
                    <a:lnTo>
                      <a:pt x="1875693" y="2004646"/>
                    </a:lnTo>
                    <a:lnTo>
                      <a:pt x="1871785" y="2047631"/>
                    </a:lnTo>
                    <a:lnTo>
                      <a:pt x="2114062" y="2047631"/>
                    </a:lnTo>
                    <a:lnTo>
                      <a:pt x="2114062" y="2098431"/>
                    </a:lnTo>
                    <a:lnTo>
                      <a:pt x="2266462" y="2098431"/>
                    </a:lnTo>
                    <a:lnTo>
                      <a:pt x="2266462" y="2164862"/>
                    </a:lnTo>
                    <a:lnTo>
                      <a:pt x="2543908" y="2164862"/>
                    </a:lnTo>
                    <a:lnTo>
                      <a:pt x="2543908" y="2266462"/>
                    </a:lnTo>
                    <a:lnTo>
                      <a:pt x="2946400" y="2266462"/>
                    </a:lnTo>
                    <a:lnTo>
                      <a:pt x="2946400" y="2465754"/>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sp>
            <p:nvSpPr>
              <p:cNvPr id="163" name="Freeform: Shape 162">
                <a:extLst>
                  <a:ext uri="{FF2B5EF4-FFF2-40B4-BE49-F238E27FC236}">
                    <a16:creationId xmlns:a16="http://schemas.microsoft.com/office/drawing/2014/main" id="{883FFB90-A8BD-420B-9080-A021A6C8D2CF}"/>
                  </a:ext>
                </a:extLst>
              </p:cNvPr>
              <p:cNvSpPr/>
              <p:nvPr/>
            </p:nvSpPr>
            <p:spPr bwMode="auto">
              <a:xfrm>
                <a:off x="4071815" y="4794738"/>
                <a:ext cx="742462" cy="254000"/>
              </a:xfrm>
              <a:custGeom>
                <a:avLst/>
                <a:gdLst>
                  <a:gd name="connsiteX0" fmla="*/ 0 w 742462"/>
                  <a:gd name="connsiteY0" fmla="*/ 0 h 254000"/>
                  <a:gd name="connsiteX1" fmla="*/ 0 w 742462"/>
                  <a:gd name="connsiteY1" fmla="*/ 50800 h 254000"/>
                  <a:gd name="connsiteX2" fmla="*/ 23447 w 742462"/>
                  <a:gd name="connsiteY2" fmla="*/ 50800 h 254000"/>
                  <a:gd name="connsiteX3" fmla="*/ 23447 w 742462"/>
                  <a:gd name="connsiteY3" fmla="*/ 168031 h 254000"/>
                  <a:gd name="connsiteX4" fmla="*/ 742462 w 742462"/>
                  <a:gd name="connsiteY4" fmla="*/ 168031 h 254000"/>
                  <a:gd name="connsiteX5" fmla="*/ 742462 w 742462"/>
                  <a:gd name="connsiteY5" fmla="*/ 254000 h 25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2462" h="254000">
                    <a:moveTo>
                      <a:pt x="0" y="0"/>
                    </a:moveTo>
                    <a:lnTo>
                      <a:pt x="0" y="50800"/>
                    </a:lnTo>
                    <a:lnTo>
                      <a:pt x="23447" y="50800"/>
                    </a:lnTo>
                    <a:lnTo>
                      <a:pt x="23447" y="168031"/>
                    </a:lnTo>
                    <a:lnTo>
                      <a:pt x="742462" y="168031"/>
                    </a:lnTo>
                    <a:lnTo>
                      <a:pt x="742462" y="25400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grpSp>
          <p:nvGrpSpPr>
            <p:cNvPr id="165" name="Group 164">
              <a:extLst>
                <a:ext uri="{FF2B5EF4-FFF2-40B4-BE49-F238E27FC236}">
                  <a16:creationId xmlns:a16="http://schemas.microsoft.com/office/drawing/2014/main" id="{9CDB63AC-DB30-4D34-9E42-EAC0C1EB94E2}"/>
                </a:ext>
              </a:extLst>
            </p:cNvPr>
            <p:cNvGrpSpPr/>
            <p:nvPr/>
          </p:nvGrpSpPr>
          <p:grpSpPr>
            <a:xfrm>
              <a:off x="1258275" y="2525723"/>
              <a:ext cx="108435" cy="108435"/>
              <a:chOff x="2602760" y="2547596"/>
              <a:chExt cx="133107" cy="133107"/>
            </a:xfrm>
          </p:grpSpPr>
          <p:cxnSp>
            <p:nvCxnSpPr>
              <p:cNvPr id="166" name="Straight Connector 165">
                <a:extLst>
                  <a:ext uri="{FF2B5EF4-FFF2-40B4-BE49-F238E27FC236}">
                    <a16:creationId xmlns:a16="http://schemas.microsoft.com/office/drawing/2014/main" id="{CB48A778-4CDD-4D9B-B6F7-D054DBE4DD68}"/>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C414B185-4325-47D8-9171-682FD62BB1D5}"/>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68" name="Group 167">
              <a:extLst>
                <a:ext uri="{FF2B5EF4-FFF2-40B4-BE49-F238E27FC236}">
                  <a16:creationId xmlns:a16="http://schemas.microsoft.com/office/drawing/2014/main" id="{3081C696-ACE5-4E44-87F5-8625D8CE72BE}"/>
                </a:ext>
              </a:extLst>
            </p:cNvPr>
            <p:cNvGrpSpPr/>
            <p:nvPr/>
          </p:nvGrpSpPr>
          <p:grpSpPr>
            <a:xfrm>
              <a:off x="1336429" y="2596062"/>
              <a:ext cx="108435" cy="108435"/>
              <a:chOff x="2602760" y="2547596"/>
              <a:chExt cx="133107" cy="133107"/>
            </a:xfrm>
          </p:grpSpPr>
          <p:cxnSp>
            <p:nvCxnSpPr>
              <p:cNvPr id="169" name="Straight Connector 168">
                <a:extLst>
                  <a:ext uri="{FF2B5EF4-FFF2-40B4-BE49-F238E27FC236}">
                    <a16:creationId xmlns:a16="http://schemas.microsoft.com/office/drawing/2014/main" id="{628277D8-CE40-4286-A9EE-451BEE0B081A}"/>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9F6F7CFF-856F-42A9-8485-1A7FE8E0FDD7}"/>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1" name="Group 170">
              <a:extLst>
                <a:ext uri="{FF2B5EF4-FFF2-40B4-BE49-F238E27FC236}">
                  <a16:creationId xmlns:a16="http://schemas.microsoft.com/office/drawing/2014/main" id="{ED78441D-D3D9-49C8-93F5-B60E4ED10882}"/>
                </a:ext>
              </a:extLst>
            </p:cNvPr>
            <p:cNvGrpSpPr/>
            <p:nvPr/>
          </p:nvGrpSpPr>
          <p:grpSpPr>
            <a:xfrm>
              <a:off x="1375506" y="2697662"/>
              <a:ext cx="108435" cy="108435"/>
              <a:chOff x="2602760" y="2547596"/>
              <a:chExt cx="133107" cy="133107"/>
            </a:xfrm>
          </p:grpSpPr>
          <p:cxnSp>
            <p:nvCxnSpPr>
              <p:cNvPr id="172" name="Straight Connector 171">
                <a:extLst>
                  <a:ext uri="{FF2B5EF4-FFF2-40B4-BE49-F238E27FC236}">
                    <a16:creationId xmlns:a16="http://schemas.microsoft.com/office/drawing/2014/main" id="{23FA7639-0A20-4D75-81B0-50FFEF13C496}"/>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2684CDB7-B33C-4E8F-907F-F8231C0EE11B}"/>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4" name="Group 173">
              <a:extLst>
                <a:ext uri="{FF2B5EF4-FFF2-40B4-BE49-F238E27FC236}">
                  <a16:creationId xmlns:a16="http://schemas.microsoft.com/office/drawing/2014/main" id="{402941AF-17EB-40F9-AD36-466A1541813F}"/>
                </a:ext>
              </a:extLst>
            </p:cNvPr>
            <p:cNvGrpSpPr/>
            <p:nvPr/>
          </p:nvGrpSpPr>
          <p:grpSpPr>
            <a:xfrm>
              <a:off x="1422399" y="2764092"/>
              <a:ext cx="108435" cy="108435"/>
              <a:chOff x="2602760" y="2547596"/>
              <a:chExt cx="133107" cy="133107"/>
            </a:xfrm>
          </p:grpSpPr>
          <p:cxnSp>
            <p:nvCxnSpPr>
              <p:cNvPr id="175" name="Straight Connector 174">
                <a:extLst>
                  <a:ext uri="{FF2B5EF4-FFF2-40B4-BE49-F238E27FC236}">
                    <a16:creationId xmlns:a16="http://schemas.microsoft.com/office/drawing/2014/main" id="{D616743E-37D9-4B35-A910-747C4EBAF9C8}"/>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90F352BB-AA43-4A55-9215-9BA88428100F}"/>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7" name="Group 176">
              <a:extLst>
                <a:ext uri="{FF2B5EF4-FFF2-40B4-BE49-F238E27FC236}">
                  <a16:creationId xmlns:a16="http://schemas.microsoft.com/office/drawing/2014/main" id="{C7850F8E-BB0D-47C3-AC58-8AD9BD92556E}"/>
                </a:ext>
              </a:extLst>
            </p:cNvPr>
            <p:cNvGrpSpPr/>
            <p:nvPr/>
          </p:nvGrpSpPr>
          <p:grpSpPr>
            <a:xfrm>
              <a:off x="1492738" y="2853969"/>
              <a:ext cx="108435" cy="108435"/>
              <a:chOff x="2602760" y="2547596"/>
              <a:chExt cx="133107" cy="133107"/>
            </a:xfrm>
          </p:grpSpPr>
          <p:cxnSp>
            <p:nvCxnSpPr>
              <p:cNvPr id="178" name="Straight Connector 177">
                <a:extLst>
                  <a:ext uri="{FF2B5EF4-FFF2-40B4-BE49-F238E27FC236}">
                    <a16:creationId xmlns:a16="http://schemas.microsoft.com/office/drawing/2014/main" id="{53A7752D-513F-4C18-9E4B-D4B64E28309B}"/>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E3E0C5F3-E78A-4B9B-B417-15E2E6F3F33A}"/>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0" name="Group 179">
              <a:extLst>
                <a:ext uri="{FF2B5EF4-FFF2-40B4-BE49-F238E27FC236}">
                  <a16:creationId xmlns:a16="http://schemas.microsoft.com/office/drawing/2014/main" id="{8D92AD6F-B0C5-4E55-8D50-23523AFDB5E5}"/>
                </a:ext>
              </a:extLst>
            </p:cNvPr>
            <p:cNvGrpSpPr/>
            <p:nvPr/>
          </p:nvGrpSpPr>
          <p:grpSpPr>
            <a:xfrm>
              <a:off x="1539631" y="2900862"/>
              <a:ext cx="108435" cy="108435"/>
              <a:chOff x="2602760" y="2547596"/>
              <a:chExt cx="133107" cy="133107"/>
            </a:xfrm>
          </p:grpSpPr>
          <p:cxnSp>
            <p:nvCxnSpPr>
              <p:cNvPr id="181" name="Straight Connector 180">
                <a:extLst>
                  <a:ext uri="{FF2B5EF4-FFF2-40B4-BE49-F238E27FC236}">
                    <a16:creationId xmlns:a16="http://schemas.microsoft.com/office/drawing/2014/main" id="{DAA012FD-6E72-4B75-BB89-EB467635B6AA}"/>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2B555865-F78D-45E4-9146-E3844D541988}"/>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3" name="Group 182">
              <a:extLst>
                <a:ext uri="{FF2B5EF4-FFF2-40B4-BE49-F238E27FC236}">
                  <a16:creationId xmlns:a16="http://schemas.microsoft.com/office/drawing/2014/main" id="{11FC8415-6A9A-4D16-812E-66549A066540}"/>
                </a:ext>
              </a:extLst>
            </p:cNvPr>
            <p:cNvGrpSpPr/>
            <p:nvPr/>
          </p:nvGrpSpPr>
          <p:grpSpPr>
            <a:xfrm>
              <a:off x="1574800" y="2936031"/>
              <a:ext cx="108435" cy="108435"/>
              <a:chOff x="2602760" y="2547596"/>
              <a:chExt cx="133107" cy="133107"/>
            </a:xfrm>
          </p:grpSpPr>
          <p:cxnSp>
            <p:nvCxnSpPr>
              <p:cNvPr id="184" name="Straight Connector 183">
                <a:extLst>
                  <a:ext uri="{FF2B5EF4-FFF2-40B4-BE49-F238E27FC236}">
                    <a16:creationId xmlns:a16="http://schemas.microsoft.com/office/drawing/2014/main" id="{65D7B392-D21E-44CF-90D5-8C04267E1A26}"/>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2AD4A5A2-AEBA-47C8-96F5-A4199BFC41EE}"/>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6" name="Group 185">
              <a:extLst>
                <a:ext uri="{FF2B5EF4-FFF2-40B4-BE49-F238E27FC236}">
                  <a16:creationId xmlns:a16="http://schemas.microsoft.com/office/drawing/2014/main" id="{3E9B19CD-752D-43D0-AAA7-C59924840D02}"/>
                </a:ext>
              </a:extLst>
            </p:cNvPr>
            <p:cNvGrpSpPr/>
            <p:nvPr/>
          </p:nvGrpSpPr>
          <p:grpSpPr>
            <a:xfrm>
              <a:off x="1668584" y="2975108"/>
              <a:ext cx="108435" cy="108435"/>
              <a:chOff x="2602760" y="2547596"/>
              <a:chExt cx="133107" cy="133107"/>
            </a:xfrm>
          </p:grpSpPr>
          <p:cxnSp>
            <p:nvCxnSpPr>
              <p:cNvPr id="187" name="Straight Connector 186">
                <a:extLst>
                  <a:ext uri="{FF2B5EF4-FFF2-40B4-BE49-F238E27FC236}">
                    <a16:creationId xmlns:a16="http://schemas.microsoft.com/office/drawing/2014/main" id="{A942C5A5-4A57-4726-B06E-D547A2BCB6E9}"/>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D86BE2DC-FD3A-4D90-A027-A081BBC207BD}"/>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9" name="Group 188">
              <a:extLst>
                <a:ext uri="{FF2B5EF4-FFF2-40B4-BE49-F238E27FC236}">
                  <a16:creationId xmlns:a16="http://schemas.microsoft.com/office/drawing/2014/main" id="{AE3442DF-6A42-42CF-ABE0-FAD4AAA5CBB0}"/>
                </a:ext>
              </a:extLst>
            </p:cNvPr>
            <p:cNvGrpSpPr/>
            <p:nvPr/>
          </p:nvGrpSpPr>
          <p:grpSpPr>
            <a:xfrm>
              <a:off x="1711569" y="3025908"/>
              <a:ext cx="108435" cy="108435"/>
              <a:chOff x="2602760" y="2547596"/>
              <a:chExt cx="133107" cy="133107"/>
            </a:xfrm>
          </p:grpSpPr>
          <p:cxnSp>
            <p:nvCxnSpPr>
              <p:cNvPr id="190" name="Straight Connector 189">
                <a:extLst>
                  <a:ext uri="{FF2B5EF4-FFF2-40B4-BE49-F238E27FC236}">
                    <a16:creationId xmlns:a16="http://schemas.microsoft.com/office/drawing/2014/main" id="{99A6BD8C-67ED-40DE-B863-DAFFCAED7BC3}"/>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39C2550B-5D81-49A4-8735-8DCBC73D94E6}"/>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2" name="Group 191">
              <a:extLst>
                <a:ext uri="{FF2B5EF4-FFF2-40B4-BE49-F238E27FC236}">
                  <a16:creationId xmlns:a16="http://schemas.microsoft.com/office/drawing/2014/main" id="{642EF48B-5B53-46F0-A6FF-E931C5E82515}"/>
                </a:ext>
              </a:extLst>
            </p:cNvPr>
            <p:cNvGrpSpPr/>
            <p:nvPr/>
          </p:nvGrpSpPr>
          <p:grpSpPr>
            <a:xfrm>
              <a:off x="1731107" y="3123600"/>
              <a:ext cx="108435" cy="108435"/>
              <a:chOff x="2602760" y="2547596"/>
              <a:chExt cx="133107" cy="133107"/>
            </a:xfrm>
          </p:grpSpPr>
          <p:cxnSp>
            <p:nvCxnSpPr>
              <p:cNvPr id="193" name="Straight Connector 192">
                <a:extLst>
                  <a:ext uri="{FF2B5EF4-FFF2-40B4-BE49-F238E27FC236}">
                    <a16:creationId xmlns:a16="http://schemas.microsoft.com/office/drawing/2014/main" id="{8095C474-17FB-486E-B3C4-C3AD55E775A1}"/>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9F8812D5-C294-4319-A194-7D366B8F3CD6}"/>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5" name="Group 194">
              <a:extLst>
                <a:ext uri="{FF2B5EF4-FFF2-40B4-BE49-F238E27FC236}">
                  <a16:creationId xmlns:a16="http://schemas.microsoft.com/office/drawing/2014/main" id="{3B0A3681-7EAD-493E-8531-FC3D4F82775C}"/>
                </a:ext>
              </a:extLst>
            </p:cNvPr>
            <p:cNvGrpSpPr/>
            <p:nvPr/>
          </p:nvGrpSpPr>
          <p:grpSpPr>
            <a:xfrm>
              <a:off x="1973384" y="3541723"/>
              <a:ext cx="108435" cy="108435"/>
              <a:chOff x="2602760" y="2547596"/>
              <a:chExt cx="133107" cy="133107"/>
            </a:xfrm>
          </p:grpSpPr>
          <p:cxnSp>
            <p:nvCxnSpPr>
              <p:cNvPr id="196" name="Straight Connector 195">
                <a:extLst>
                  <a:ext uri="{FF2B5EF4-FFF2-40B4-BE49-F238E27FC236}">
                    <a16:creationId xmlns:a16="http://schemas.microsoft.com/office/drawing/2014/main" id="{210E91FD-A333-4AA7-9E27-B47E01A4CD8C}"/>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AC4E3F29-CFEA-42C9-A00B-478E11DEDAFC}"/>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8" name="Group 197">
              <a:extLst>
                <a:ext uri="{FF2B5EF4-FFF2-40B4-BE49-F238E27FC236}">
                  <a16:creationId xmlns:a16="http://schemas.microsoft.com/office/drawing/2014/main" id="{1F35B185-6A00-492C-A495-5705F65412C6}"/>
                </a:ext>
              </a:extLst>
            </p:cNvPr>
            <p:cNvGrpSpPr/>
            <p:nvPr/>
          </p:nvGrpSpPr>
          <p:grpSpPr>
            <a:xfrm>
              <a:off x="2035907" y="3576892"/>
              <a:ext cx="108435" cy="108435"/>
              <a:chOff x="2602760" y="2547596"/>
              <a:chExt cx="133107" cy="133107"/>
            </a:xfrm>
          </p:grpSpPr>
          <p:cxnSp>
            <p:nvCxnSpPr>
              <p:cNvPr id="199" name="Straight Connector 198">
                <a:extLst>
                  <a:ext uri="{FF2B5EF4-FFF2-40B4-BE49-F238E27FC236}">
                    <a16:creationId xmlns:a16="http://schemas.microsoft.com/office/drawing/2014/main" id="{9F4D2819-4760-48A2-8439-6EECE1CDED97}"/>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FB0AADF0-EBF5-4B0B-8CE3-C7BEAEE7AC97}"/>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1" name="Group 200">
              <a:extLst>
                <a:ext uri="{FF2B5EF4-FFF2-40B4-BE49-F238E27FC236}">
                  <a16:creationId xmlns:a16="http://schemas.microsoft.com/office/drawing/2014/main" id="{1253A09E-3CF3-4654-8278-38A2BEC0837C}"/>
                </a:ext>
              </a:extLst>
            </p:cNvPr>
            <p:cNvGrpSpPr/>
            <p:nvPr/>
          </p:nvGrpSpPr>
          <p:grpSpPr>
            <a:xfrm>
              <a:off x="2219568" y="3787907"/>
              <a:ext cx="108435" cy="108435"/>
              <a:chOff x="2602760" y="2547596"/>
              <a:chExt cx="133107" cy="133107"/>
            </a:xfrm>
          </p:grpSpPr>
          <p:cxnSp>
            <p:nvCxnSpPr>
              <p:cNvPr id="202" name="Straight Connector 201">
                <a:extLst>
                  <a:ext uri="{FF2B5EF4-FFF2-40B4-BE49-F238E27FC236}">
                    <a16:creationId xmlns:a16="http://schemas.microsoft.com/office/drawing/2014/main" id="{8177309F-C53A-4BC2-8A0A-1911AA9E5170}"/>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27A87CEB-0139-4284-AD00-6C8628D77FC1}"/>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4" name="Group 203">
              <a:extLst>
                <a:ext uri="{FF2B5EF4-FFF2-40B4-BE49-F238E27FC236}">
                  <a16:creationId xmlns:a16="http://schemas.microsoft.com/office/drawing/2014/main" id="{1664B716-770C-4E7D-8BBA-173BEDBE9918}"/>
                </a:ext>
              </a:extLst>
            </p:cNvPr>
            <p:cNvGrpSpPr/>
            <p:nvPr/>
          </p:nvGrpSpPr>
          <p:grpSpPr>
            <a:xfrm>
              <a:off x="2262552" y="3830892"/>
              <a:ext cx="108435" cy="108435"/>
              <a:chOff x="2602760" y="2547596"/>
              <a:chExt cx="133107" cy="133107"/>
            </a:xfrm>
          </p:grpSpPr>
          <p:cxnSp>
            <p:nvCxnSpPr>
              <p:cNvPr id="205" name="Straight Connector 204">
                <a:extLst>
                  <a:ext uri="{FF2B5EF4-FFF2-40B4-BE49-F238E27FC236}">
                    <a16:creationId xmlns:a16="http://schemas.microsoft.com/office/drawing/2014/main" id="{237D3B25-1923-4214-B11C-0D3A39B08176}"/>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FBD518F8-6506-4F90-B706-FD5CA789B01B}"/>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7" name="Group 206">
              <a:extLst>
                <a:ext uri="{FF2B5EF4-FFF2-40B4-BE49-F238E27FC236}">
                  <a16:creationId xmlns:a16="http://schemas.microsoft.com/office/drawing/2014/main" id="{52B68194-7726-45EF-89B9-D3670BE1F5DB}"/>
                </a:ext>
              </a:extLst>
            </p:cNvPr>
            <p:cNvGrpSpPr/>
            <p:nvPr/>
          </p:nvGrpSpPr>
          <p:grpSpPr>
            <a:xfrm>
              <a:off x="2301628" y="3830892"/>
              <a:ext cx="108435" cy="108435"/>
              <a:chOff x="2602760" y="2547596"/>
              <a:chExt cx="133107" cy="133107"/>
            </a:xfrm>
          </p:grpSpPr>
          <p:cxnSp>
            <p:nvCxnSpPr>
              <p:cNvPr id="208" name="Straight Connector 207">
                <a:extLst>
                  <a:ext uri="{FF2B5EF4-FFF2-40B4-BE49-F238E27FC236}">
                    <a16:creationId xmlns:a16="http://schemas.microsoft.com/office/drawing/2014/main" id="{7671595E-7F34-492B-B578-148E7F12ACF3}"/>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566DAB3A-67D9-4E4F-938E-C09CF6A27810}"/>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10" name="Group 209">
              <a:extLst>
                <a:ext uri="{FF2B5EF4-FFF2-40B4-BE49-F238E27FC236}">
                  <a16:creationId xmlns:a16="http://schemas.microsoft.com/office/drawing/2014/main" id="{7829F193-3610-42EF-86BC-2F09EFB10AA1}"/>
                </a:ext>
              </a:extLst>
            </p:cNvPr>
            <p:cNvGrpSpPr/>
            <p:nvPr/>
          </p:nvGrpSpPr>
          <p:grpSpPr>
            <a:xfrm>
              <a:off x="2489197" y="4104431"/>
              <a:ext cx="108435" cy="108435"/>
              <a:chOff x="2602760" y="2547596"/>
              <a:chExt cx="133107" cy="133107"/>
            </a:xfrm>
          </p:grpSpPr>
          <p:cxnSp>
            <p:nvCxnSpPr>
              <p:cNvPr id="211" name="Straight Connector 210">
                <a:extLst>
                  <a:ext uri="{FF2B5EF4-FFF2-40B4-BE49-F238E27FC236}">
                    <a16:creationId xmlns:a16="http://schemas.microsoft.com/office/drawing/2014/main" id="{10188A83-F305-41F9-A5AA-18A4A0BE956E}"/>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0AC33C1F-AF00-40F2-A402-741A2B3FC00C}"/>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13" name="Group 212">
              <a:extLst>
                <a:ext uri="{FF2B5EF4-FFF2-40B4-BE49-F238E27FC236}">
                  <a16:creationId xmlns:a16="http://schemas.microsoft.com/office/drawing/2014/main" id="{6DF9F946-96E7-44DF-A560-9967B2F04AAE}"/>
                </a:ext>
              </a:extLst>
            </p:cNvPr>
            <p:cNvGrpSpPr/>
            <p:nvPr/>
          </p:nvGrpSpPr>
          <p:grpSpPr>
            <a:xfrm>
              <a:off x="2680674" y="4139600"/>
              <a:ext cx="108435" cy="108435"/>
              <a:chOff x="2602760" y="2547596"/>
              <a:chExt cx="133107" cy="133107"/>
            </a:xfrm>
          </p:grpSpPr>
          <p:cxnSp>
            <p:nvCxnSpPr>
              <p:cNvPr id="214" name="Straight Connector 213">
                <a:extLst>
                  <a:ext uri="{FF2B5EF4-FFF2-40B4-BE49-F238E27FC236}">
                    <a16:creationId xmlns:a16="http://schemas.microsoft.com/office/drawing/2014/main" id="{C40F35C6-4242-417F-BC28-17A06C96B97C}"/>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62A3164A-D8FA-40C1-8375-976A2A226B3A}"/>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16" name="Group 215">
              <a:extLst>
                <a:ext uri="{FF2B5EF4-FFF2-40B4-BE49-F238E27FC236}">
                  <a16:creationId xmlns:a16="http://schemas.microsoft.com/office/drawing/2014/main" id="{8C95A2A5-8278-4128-B0D2-DEE0CAE21012}"/>
                </a:ext>
              </a:extLst>
            </p:cNvPr>
            <p:cNvGrpSpPr/>
            <p:nvPr/>
          </p:nvGrpSpPr>
          <p:grpSpPr>
            <a:xfrm>
              <a:off x="2766643" y="4233384"/>
              <a:ext cx="108435" cy="108435"/>
              <a:chOff x="2602760" y="2547596"/>
              <a:chExt cx="133107" cy="133107"/>
            </a:xfrm>
          </p:grpSpPr>
          <p:cxnSp>
            <p:nvCxnSpPr>
              <p:cNvPr id="217" name="Straight Connector 216">
                <a:extLst>
                  <a:ext uri="{FF2B5EF4-FFF2-40B4-BE49-F238E27FC236}">
                    <a16:creationId xmlns:a16="http://schemas.microsoft.com/office/drawing/2014/main" id="{234C4CEA-2F45-4AD3-BC45-1A1EB9D340D2}"/>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40222475-37F4-4B30-9696-E6AC7F4F1A77}"/>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19" name="Group 218">
              <a:extLst>
                <a:ext uri="{FF2B5EF4-FFF2-40B4-BE49-F238E27FC236}">
                  <a16:creationId xmlns:a16="http://schemas.microsoft.com/office/drawing/2014/main" id="{819A48A3-812A-4E01-8869-E09351CF821E}"/>
                </a:ext>
              </a:extLst>
            </p:cNvPr>
            <p:cNvGrpSpPr/>
            <p:nvPr/>
          </p:nvGrpSpPr>
          <p:grpSpPr>
            <a:xfrm>
              <a:off x="2809628" y="4233384"/>
              <a:ext cx="108435" cy="108435"/>
              <a:chOff x="2602760" y="2547596"/>
              <a:chExt cx="133107" cy="133107"/>
            </a:xfrm>
          </p:grpSpPr>
          <p:cxnSp>
            <p:nvCxnSpPr>
              <p:cNvPr id="220" name="Straight Connector 219">
                <a:extLst>
                  <a:ext uri="{FF2B5EF4-FFF2-40B4-BE49-F238E27FC236}">
                    <a16:creationId xmlns:a16="http://schemas.microsoft.com/office/drawing/2014/main" id="{5BA81EEF-64AA-4618-B70A-CAEBA370215D}"/>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EB288A21-D807-4E9E-9F28-3AAAAE5E6C0A}"/>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22" name="Group 221">
              <a:extLst>
                <a:ext uri="{FF2B5EF4-FFF2-40B4-BE49-F238E27FC236}">
                  <a16:creationId xmlns:a16="http://schemas.microsoft.com/office/drawing/2014/main" id="{E90130D7-AB0E-4CC9-A71C-9B1F1FED4AC5}"/>
                </a:ext>
              </a:extLst>
            </p:cNvPr>
            <p:cNvGrpSpPr/>
            <p:nvPr/>
          </p:nvGrpSpPr>
          <p:grpSpPr>
            <a:xfrm>
              <a:off x="2860428" y="4288092"/>
              <a:ext cx="108435" cy="108435"/>
              <a:chOff x="2602760" y="2547596"/>
              <a:chExt cx="133107" cy="133107"/>
            </a:xfrm>
          </p:grpSpPr>
          <p:cxnSp>
            <p:nvCxnSpPr>
              <p:cNvPr id="223" name="Straight Connector 222">
                <a:extLst>
                  <a:ext uri="{FF2B5EF4-FFF2-40B4-BE49-F238E27FC236}">
                    <a16:creationId xmlns:a16="http://schemas.microsoft.com/office/drawing/2014/main" id="{87C69856-11E0-49BD-8412-F2686EC150E5}"/>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1733E1BA-10BE-48AB-8F65-768C2DDB4029}"/>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25" name="Group 224">
              <a:extLst>
                <a:ext uri="{FF2B5EF4-FFF2-40B4-BE49-F238E27FC236}">
                  <a16:creationId xmlns:a16="http://schemas.microsoft.com/office/drawing/2014/main" id="{1815F935-C395-49DE-950D-91840B4FDF10}"/>
                </a:ext>
              </a:extLst>
            </p:cNvPr>
            <p:cNvGrpSpPr/>
            <p:nvPr/>
          </p:nvGrpSpPr>
          <p:grpSpPr>
            <a:xfrm>
              <a:off x="3239474" y="4377969"/>
              <a:ext cx="108435" cy="108435"/>
              <a:chOff x="2602760" y="2547596"/>
              <a:chExt cx="133107" cy="133107"/>
            </a:xfrm>
          </p:grpSpPr>
          <p:cxnSp>
            <p:nvCxnSpPr>
              <p:cNvPr id="226" name="Straight Connector 225">
                <a:extLst>
                  <a:ext uri="{FF2B5EF4-FFF2-40B4-BE49-F238E27FC236}">
                    <a16:creationId xmlns:a16="http://schemas.microsoft.com/office/drawing/2014/main" id="{1353BDCC-5F1D-419D-A5AA-288925C6059D}"/>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AD2E4667-A17C-404A-9805-86D65A8BE0BF}"/>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28" name="Group 227">
              <a:extLst>
                <a:ext uri="{FF2B5EF4-FFF2-40B4-BE49-F238E27FC236}">
                  <a16:creationId xmlns:a16="http://schemas.microsoft.com/office/drawing/2014/main" id="{E1526D86-6D91-419F-A5B1-26CEABBC8B86}"/>
                </a:ext>
              </a:extLst>
            </p:cNvPr>
            <p:cNvGrpSpPr/>
            <p:nvPr/>
          </p:nvGrpSpPr>
          <p:grpSpPr>
            <a:xfrm>
              <a:off x="3298089" y="4377969"/>
              <a:ext cx="108435" cy="108435"/>
              <a:chOff x="2602760" y="2547596"/>
              <a:chExt cx="133107" cy="133107"/>
            </a:xfrm>
          </p:grpSpPr>
          <p:cxnSp>
            <p:nvCxnSpPr>
              <p:cNvPr id="229" name="Straight Connector 228">
                <a:extLst>
                  <a:ext uri="{FF2B5EF4-FFF2-40B4-BE49-F238E27FC236}">
                    <a16:creationId xmlns:a16="http://schemas.microsoft.com/office/drawing/2014/main" id="{A950D98F-7681-4C4D-99E7-173DCB4E0A52}"/>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7701FBC6-84D5-43EF-BC62-E3EC822F1E8E}"/>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1" name="Group 230">
              <a:extLst>
                <a:ext uri="{FF2B5EF4-FFF2-40B4-BE49-F238E27FC236}">
                  <a16:creationId xmlns:a16="http://schemas.microsoft.com/office/drawing/2014/main" id="{7E16A065-919E-491A-9010-722E6343F877}"/>
                </a:ext>
              </a:extLst>
            </p:cNvPr>
            <p:cNvGrpSpPr/>
            <p:nvPr/>
          </p:nvGrpSpPr>
          <p:grpSpPr>
            <a:xfrm>
              <a:off x="3094889" y="4327169"/>
              <a:ext cx="108435" cy="108435"/>
              <a:chOff x="2602760" y="2547596"/>
              <a:chExt cx="133107" cy="133107"/>
            </a:xfrm>
          </p:grpSpPr>
          <p:cxnSp>
            <p:nvCxnSpPr>
              <p:cNvPr id="232" name="Straight Connector 231">
                <a:extLst>
                  <a:ext uri="{FF2B5EF4-FFF2-40B4-BE49-F238E27FC236}">
                    <a16:creationId xmlns:a16="http://schemas.microsoft.com/office/drawing/2014/main" id="{5BC5ABEF-3ED9-4A98-891B-428E402094CA}"/>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2D1BC66D-B41E-425F-8FBF-2F0A1E589CC0}"/>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4" name="Group 233">
              <a:extLst>
                <a:ext uri="{FF2B5EF4-FFF2-40B4-BE49-F238E27FC236}">
                  <a16:creationId xmlns:a16="http://schemas.microsoft.com/office/drawing/2014/main" id="{1BCEDDEF-8528-4462-A3CC-D4E1AF0BC954}"/>
                </a:ext>
              </a:extLst>
            </p:cNvPr>
            <p:cNvGrpSpPr/>
            <p:nvPr/>
          </p:nvGrpSpPr>
          <p:grpSpPr>
            <a:xfrm>
              <a:off x="3360612" y="4452216"/>
              <a:ext cx="108435" cy="108435"/>
              <a:chOff x="2602760" y="2547596"/>
              <a:chExt cx="133107" cy="133107"/>
            </a:xfrm>
          </p:grpSpPr>
          <p:cxnSp>
            <p:nvCxnSpPr>
              <p:cNvPr id="235" name="Straight Connector 234">
                <a:extLst>
                  <a:ext uri="{FF2B5EF4-FFF2-40B4-BE49-F238E27FC236}">
                    <a16:creationId xmlns:a16="http://schemas.microsoft.com/office/drawing/2014/main" id="{88C98846-CE92-49FB-B5CF-CEA42F88BA61}"/>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D8540A40-B5B0-42B6-9644-6D1F1CB19C3E}"/>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7" name="Group 236">
              <a:extLst>
                <a:ext uri="{FF2B5EF4-FFF2-40B4-BE49-F238E27FC236}">
                  <a16:creationId xmlns:a16="http://schemas.microsoft.com/office/drawing/2014/main" id="{57A513C6-9F12-402E-91E9-DB4F44D5B02D}"/>
                </a:ext>
              </a:extLst>
            </p:cNvPr>
            <p:cNvGrpSpPr/>
            <p:nvPr/>
          </p:nvGrpSpPr>
          <p:grpSpPr>
            <a:xfrm>
              <a:off x="3419228" y="4452216"/>
              <a:ext cx="108435" cy="108435"/>
              <a:chOff x="2602760" y="2547596"/>
              <a:chExt cx="133107" cy="133107"/>
            </a:xfrm>
          </p:grpSpPr>
          <p:cxnSp>
            <p:nvCxnSpPr>
              <p:cNvPr id="238" name="Straight Connector 237">
                <a:extLst>
                  <a:ext uri="{FF2B5EF4-FFF2-40B4-BE49-F238E27FC236}">
                    <a16:creationId xmlns:a16="http://schemas.microsoft.com/office/drawing/2014/main" id="{BD6CF98B-361F-489C-BE9C-19FCE43D2A9B}"/>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14418D18-F2F8-428A-AA65-1205F2DC689E}"/>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0" name="Group 239">
              <a:extLst>
                <a:ext uri="{FF2B5EF4-FFF2-40B4-BE49-F238E27FC236}">
                  <a16:creationId xmlns:a16="http://schemas.microsoft.com/office/drawing/2014/main" id="{A2912794-97B1-4C88-9B9C-094D8E1116BA}"/>
                </a:ext>
              </a:extLst>
            </p:cNvPr>
            <p:cNvGrpSpPr/>
            <p:nvPr/>
          </p:nvGrpSpPr>
          <p:grpSpPr>
            <a:xfrm>
              <a:off x="3661505" y="4546001"/>
              <a:ext cx="108435" cy="108435"/>
              <a:chOff x="2602760" y="2547596"/>
              <a:chExt cx="133107" cy="133107"/>
            </a:xfrm>
          </p:grpSpPr>
          <p:cxnSp>
            <p:nvCxnSpPr>
              <p:cNvPr id="241" name="Straight Connector 240">
                <a:extLst>
                  <a:ext uri="{FF2B5EF4-FFF2-40B4-BE49-F238E27FC236}">
                    <a16:creationId xmlns:a16="http://schemas.microsoft.com/office/drawing/2014/main" id="{F8245CCA-3ECF-471F-B29A-6E235963B45D}"/>
                  </a:ext>
                </a:extLst>
              </p:cNvPr>
              <p:cNvCxnSpPr/>
              <p:nvPr/>
            </p:nvCxnSpPr>
            <p:spPr bwMode="auto">
              <a:xfrm>
                <a:off x="2669361" y="2547596"/>
                <a:ext cx="0" cy="133107"/>
              </a:xfrm>
              <a:prstGeom prst="line">
                <a:avLst/>
              </a:prstGeom>
              <a:noFill/>
              <a:ln w="28575" cap="flat" cmpd="sng" algn="ctr">
                <a:solidFill>
                  <a:schemeClr val="accent3"/>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0C2EEC5F-578E-429B-BA63-0455DC7F6F6F}"/>
                  </a:ext>
                </a:extLst>
              </p:cNvPr>
              <p:cNvCxnSpPr>
                <a:cxnSpLocks/>
              </p:cNvCxnSpPr>
              <p:nvPr/>
            </p:nvCxnSpPr>
            <p:spPr bwMode="auto">
              <a:xfrm rot="16200000">
                <a:off x="2669314" y="2547596"/>
                <a:ext cx="0" cy="133107"/>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61" name="Group 160">
            <a:extLst>
              <a:ext uri="{FF2B5EF4-FFF2-40B4-BE49-F238E27FC236}">
                <a16:creationId xmlns:a16="http://schemas.microsoft.com/office/drawing/2014/main" id="{B85ACC4C-575D-493A-A9E2-AC127FC8F6DD}"/>
              </a:ext>
            </a:extLst>
          </p:cNvPr>
          <p:cNvGrpSpPr/>
          <p:nvPr/>
        </p:nvGrpSpPr>
        <p:grpSpPr>
          <a:xfrm>
            <a:off x="1008124" y="2317836"/>
            <a:ext cx="3884828" cy="2664067"/>
            <a:chOff x="1113692" y="2317836"/>
            <a:chExt cx="3884828" cy="2664067"/>
          </a:xfrm>
        </p:grpSpPr>
        <p:sp>
          <p:nvSpPr>
            <p:cNvPr id="4" name="Freeform: Shape 3">
              <a:extLst>
                <a:ext uri="{FF2B5EF4-FFF2-40B4-BE49-F238E27FC236}">
                  <a16:creationId xmlns:a16="http://schemas.microsoft.com/office/drawing/2014/main" id="{B9754DE4-8799-411F-9728-5F8AEDE1355D}"/>
                </a:ext>
              </a:extLst>
            </p:cNvPr>
            <p:cNvSpPr/>
            <p:nvPr/>
          </p:nvSpPr>
          <p:spPr bwMode="auto">
            <a:xfrm>
              <a:off x="1113692" y="2336800"/>
              <a:ext cx="3829539" cy="2598615"/>
            </a:xfrm>
            <a:custGeom>
              <a:avLst/>
              <a:gdLst>
                <a:gd name="connsiteX0" fmla="*/ 0 w 3829539"/>
                <a:gd name="connsiteY0" fmla="*/ 0 h 2598615"/>
                <a:gd name="connsiteX1" fmla="*/ 50800 w 3829539"/>
                <a:gd name="connsiteY1" fmla="*/ 0 h 2598615"/>
                <a:gd name="connsiteX2" fmla="*/ 50800 w 3829539"/>
                <a:gd name="connsiteY2" fmla="*/ 42985 h 2598615"/>
                <a:gd name="connsiteX3" fmla="*/ 128954 w 3829539"/>
                <a:gd name="connsiteY3" fmla="*/ 42985 h 2598615"/>
                <a:gd name="connsiteX4" fmla="*/ 128954 w 3829539"/>
                <a:gd name="connsiteY4" fmla="*/ 89877 h 2598615"/>
                <a:gd name="connsiteX5" fmla="*/ 164123 w 3829539"/>
                <a:gd name="connsiteY5" fmla="*/ 89877 h 2598615"/>
                <a:gd name="connsiteX6" fmla="*/ 164123 w 3829539"/>
                <a:gd name="connsiteY6" fmla="*/ 128954 h 2598615"/>
                <a:gd name="connsiteX7" fmla="*/ 175846 w 3829539"/>
                <a:gd name="connsiteY7" fmla="*/ 128954 h 2598615"/>
                <a:gd name="connsiteX8" fmla="*/ 175846 w 3829539"/>
                <a:gd name="connsiteY8" fmla="*/ 144585 h 2598615"/>
                <a:gd name="connsiteX9" fmla="*/ 246185 w 3829539"/>
                <a:gd name="connsiteY9" fmla="*/ 144585 h 2598615"/>
                <a:gd name="connsiteX10" fmla="*/ 246185 w 3829539"/>
                <a:gd name="connsiteY10" fmla="*/ 179754 h 2598615"/>
                <a:gd name="connsiteX11" fmla="*/ 308708 w 3829539"/>
                <a:gd name="connsiteY11" fmla="*/ 179754 h 2598615"/>
                <a:gd name="connsiteX12" fmla="*/ 308708 w 3829539"/>
                <a:gd name="connsiteY12" fmla="*/ 179754 h 2598615"/>
                <a:gd name="connsiteX13" fmla="*/ 429846 w 3829539"/>
                <a:gd name="connsiteY13" fmla="*/ 179754 h 2598615"/>
                <a:gd name="connsiteX14" fmla="*/ 429846 w 3829539"/>
                <a:gd name="connsiteY14" fmla="*/ 246185 h 2598615"/>
                <a:gd name="connsiteX15" fmla="*/ 527539 w 3829539"/>
                <a:gd name="connsiteY15" fmla="*/ 246185 h 2598615"/>
                <a:gd name="connsiteX16" fmla="*/ 527539 w 3829539"/>
                <a:gd name="connsiteY16" fmla="*/ 289169 h 2598615"/>
                <a:gd name="connsiteX17" fmla="*/ 562708 w 3829539"/>
                <a:gd name="connsiteY17" fmla="*/ 289169 h 2598615"/>
                <a:gd name="connsiteX18" fmla="*/ 562708 w 3829539"/>
                <a:gd name="connsiteY18" fmla="*/ 371231 h 2598615"/>
                <a:gd name="connsiteX19" fmla="*/ 609600 w 3829539"/>
                <a:gd name="connsiteY19" fmla="*/ 371231 h 2598615"/>
                <a:gd name="connsiteX20" fmla="*/ 609600 w 3829539"/>
                <a:gd name="connsiteY20" fmla="*/ 406400 h 2598615"/>
                <a:gd name="connsiteX21" fmla="*/ 668216 w 3829539"/>
                <a:gd name="connsiteY21" fmla="*/ 406400 h 2598615"/>
                <a:gd name="connsiteX22" fmla="*/ 668216 w 3829539"/>
                <a:gd name="connsiteY22" fmla="*/ 441569 h 2598615"/>
                <a:gd name="connsiteX23" fmla="*/ 711200 w 3829539"/>
                <a:gd name="connsiteY23" fmla="*/ 441569 h 2598615"/>
                <a:gd name="connsiteX24" fmla="*/ 711200 w 3829539"/>
                <a:gd name="connsiteY24" fmla="*/ 488462 h 2598615"/>
                <a:gd name="connsiteX25" fmla="*/ 754185 w 3829539"/>
                <a:gd name="connsiteY25" fmla="*/ 488462 h 2598615"/>
                <a:gd name="connsiteX26" fmla="*/ 754185 w 3829539"/>
                <a:gd name="connsiteY26" fmla="*/ 527538 h 2598615"/>
                <a:gd name="connsiteX27" fmla="*/ 793262 w 3829539"/>
                <a:gd name="connsiteY27" fmla="*/ 527538 h 2598615"/>
                <a:gd name="connsiteX28" fmla="*/ 793262 w 3829539"/>
                <a:gd name="connsiteY28" fmla="*/ 570523 h 2598615"/>
                <a:gd name="connsiteX29" fmla="*/ 812800 w 3829539"/>
                <a:gd name="connsiteY29" fmla="*/ 570523 h 2598615"/>
                <a:gd name="connsiteX30" fmla="*/ 812800 w 3829539"/>
                <a:gd name="connsiteY30" fmla="*/ 609600 h 2598615"/>
                <a:gd name="connsiteX31" fmla="*/ 859693 w 3829539"/>
                <a:gd name="connsiteY31" fmla="*/ 609600 h 2598615"/>
                <a:gd name="connsiteX32" fmla="*/ 859693 w 3829539"/>
                <a:gd name="connsiteY32" fmla="*/ 652585 h 2598615"/>
                <a:gd name="connsiteX33" fmla="*/ 867508 w 3829539"/>
                <a:gd name="connsiteY33" fmla="*/ 652585 h 2598615"/>
                <a:gd name="connsiteX34" fmla="*/ 867508 w 3829539"/>
                <a:gd name="connsiteY34" fmla="*/ 695569 h 2598615"/>
                <a:gd name="connsiteX35" fmla="*/ 898770 w 3829539"/>
                <a:gd name="connsiteY35" fmla="*/ 695569 h 2598615"/>
                <a:gd name="connsiteX36" fmla="*/ 898770 w 3829539"/>
                <a:gd name="connsiteY36" fmla="*/ 742462 h 2598615"/>
                <a:gd name="connsiteX37" fmla="*/ 949570 w 3829539"/>
                <a:gd name="connsiteY37" fmla="*/ 742462 h 2598615"/>
                <a:gd name="connsiteX38" fmla="*/ 949570 w 3829539"/>
                <a:gd name="connsiteY38" fmla="*/ 781538 h 2598615"/>
                <a:gd name="connsiteX39" fmla="*/ 969108 w 3829539"/>
                <a:gd name="connsiteY39" fmla="*/ 781538 h 2598615"/>
                <a:gd name="connsiteX40" fmla="*/ 969108 w 3829539"/>
                <a:gd name="connsiteY40" fmla="*/ 781538 h 2598615"/>
                <a:gd name="connsiteX41" fmla="*/ 980831 w 3829539"/>
                <a:gd name="connsiteY41" fmla="*/ 867508 h 2598615"/>
                <a:gd name="connsiteX42" fmla="*/ 1019908 w 3829539"/>
                <a:gd name="connsiteY42" fmla="*/ 867508 h 2598615"/>
                <a:gd name="connsiteX43" fmla="*/ 1023816 w 3829539"/>
                <a:gd name="connsiteY43" fmla="*/ 906585 h 2598615"/>
                <a:gd name="connsiteX44" fmla="*/ 1074616 w 3829539"/>
                <a:gd name="connsiteY44" fmla="*/ 906585 h 2598615"/>
                <a:gd name="connsiteX45" fmla="*/ 1074616 w 3829539"/>
                <a:gd name="connsiteY45" fmla="*/ 945662 h 2598615"/>
                <a:gd name="connsiteX46" fmla="*/ 1184031 w 3829539"/>
                <a:gd name="connsiteY46" fmla="*/ 945662 h 2598615"/>
                <a:gd name="connsiteX47" fmla="*/ 1184031 w 3829539"/>
                <a:gd name="connsiteY47" fmla="*/ 1012092 h 2598615"/>
                <a:gd name="connsiteX48" fmla="*/ 1199662 w 3829539"/>
                <a:gd name="connsiteY48" fmla="*/ 1012092 h 2598615"/>
                <a:gd name="connsiteX49" fmla="*/ 1199662 w 3829539"/>
                <a:gd name="connsiteY49" fmla="*/ 1055077 h 2598615"/>
                <a:gd name="connsiteX50" fmla="*/ 1211385 w 3829539"/>
                <a:gd name="connsiteY50" fmla="*/ 1055077 h 2598615"/>
                <a:gd name="connsiteX51" fmla="*/ 1211385 w 3829539"/>
                <a:gd name="connsiteY51" fmla="*/ 1105877 h 2598615"/>
                <a:gd name="connsiteX52" fmla="*/ 1227016 w 3829539"/>
                <a:gd name="connsiteY52" fmla="*/ 1105877 h 2598615"/>
                <a:gd name="connsiteX53" fmla="*/ 1227016 w 3829539"/>
                <a:gd name="connsiteY53" fmla="*/ 1148862 h 2598615"/>
                <a:gd name="connsiteX54" fmla="*/ 1254370 w 3829539"/>
                <a:gd name="connsiteY54" fmla="*/ 1148862 h 2598615"/>
                <a:gd name="connsiteX55" fmla="*/ 1254370 w 3829539"/>
                <a:gd name="connsiteY55" fmla="*/ 1203569 h 2598615"/>
                <a:gd name="connsiteX56" fmla="*/ 1301262 w 3829539"/>
                <a:gd name="connsiteY56" fmla="*/ 1203569 h 2598615"/>
                <a:gd name="connsiteX57" fmla="*/ 1301262 w 3829539"/>
                <a:gd name="connsiteY57" fmla="*/ 1242646 h 2598615"/>
                <a:gd name="connsiteX58" fmla="*/ 1410677 w 3829539"/>
                <a:gd name="connsiteY58" fmla="*/ 1242646 h 2598615"/>
                <a:gd name="connsiteX59" fmla="*/ 1410677 w 3829539"/>
                <a:gd name="connsiteY59" fmla="*/ 1352062 h 2598615"/>
                <a:gd name="connsiteX60" fmla="*/ 1570893 w 3829539"/>
                <a:gd name="connsiteY60" fmla="*/ 1352062 h 2598615"/>
                <a:gd name="connsiteX61" fmla="*/ 1570893 w 3829539"/>
                <a:gd name="connsiteY61" fmla="*/ 1402862 h 2598615"/>
                <a:gd name="connsiteX62" fmla="*/ 1645139 w 3829539"/>
                <a:gd name="connsiteY62" fmla="*/ 1402862 h 2598615"/>
                <a:gd name="connsiteX63" fmla="*/ 1645139 w 3829539"/>
                <a:gd name="connsiteY63" fmla="*/ 1500554 h 2598615"/>
                <a:gd name="connsiteX64" fmla="*/ 1840523 w 3829539"/>
                <a:gd name="connsiteY64" fmla="*/ 1500554 h 2598615"/>
                <a:gd name="connsiteX65" fmla="*/ 1840523 w 3829539"/>
                <a:gd name="connsiteY65" fmla="*/ 1559169 h 2598615"/>
                <a:gd name="connsiteX66" fmla="*/ 2008554 w 3829539"/>
                <a:gd name="connsiteY66" fmla="*/ 1559169 h 2598615"/>
                <a:gd name="connsiteX67" fmla="*/ 2008554 w 3829539"/>
                <a:gd name="connsiteY67" fmla="*/ 1617785 h 2598615"/>
                <a:gd name="connsiteX68" fmla="*/ 2051539 w 3829539"/>
                <a:gd name="connsiteY68" fmla="*/ 1617785 h 2598615"/>
                <a:gd name="connsiteX69" fmla="*/ 2063262 w 3829539"/>
                <a:gd name="connsiteY69" fmla="*/ 1680308 h 2598615"/>
                <a:gd name="connsiteX70" fmla="*/ 2098431 w 3829539"/>
                <a:gd name="connsiteY70" fmla="*/ 1680308 h 2598615"/>
                <a:gd name="connsiteX71" fmla="*/ 2098431 w 3829539"/>
                <a:gd name="connsiteY71" fmla="*/ 1742831 h 2598615"/>
                <a:gd name="connsiteX72" fmla="*/ 2297723 w 3829539"/>
                <a:gd name="connsiteY72" fmla="*/ 1742831 h 2598615"/>
                <a:gd name="connsiteX73" fmla="*/ 2297723 w 3829539"/>
                <a:gd name="connsiteY73" fmla="*/ 1820985 h 2598615"/>
                <a:gd name="connsiteX74" fmla="*/ 2332893 w 3829539"/>
                <a:gd name="connsiteY74" fmla="*/ 1820985 h 2598615"/>
                <a:gd name="connsiteX75" fmla="*/ 3118339 w 3829539"/>
                <a:gd name="connsiteY75" fmla="*/ 1820985 h 2598615"/>
                <a:gd name="connsiteX76" fmla="*/ 3118339 w 3829539"/>
                <a:gd name="connsiteY76" fmla="*/ 1973385 h 2598615"/>
                <a:gd name="connsiteX77" fmla="*/ 3223846 w 3829539"/>
                <a:gd name="connsiteY77" fmla="*/ 1973385 h 2598615"/>
                <a:gd name="connsiteX78" fmla="*/ 3219939 w 3829539"/>
                <a:gd name="connsiteY78" fmla="*/ 2129692 h 2598615"/>
                <a:gd name="connsiteX79" fmla="*/ 3247293 w 3829539"/>
                <a:gd name="connsiteY79" fmla="*/ 2129692 h 2598615"/>
                <a:gd name="connsiteX80" fmla="*/ 3259016 w 3829539"/>
                <a:gd name="connsiteY80" fmla="*/ 2282092 h 2598615"/>
                <a:gd name="connsiteX81" fmla="*/ 3481754 w 3829539"/>
                <a:gd name="connsiteY81" fmla="*/ 2282092 h 2598615"/>
                <a:gd name="connsiteX82" fmla="*/ 3477846 w 3829539"/>
                <a:gd name="connsiteY82" fmla="*/ 2446215 h 2598615"/>
                <a:gd name="connsiteX83" fmla="*/ 3493477 w 3829539"/>
                <a:gd name="connsiteY83" fmla="*/ 2446215 h 2598615"/>
                <a:gd name="connsiteX84" fmla="*/ 3493477 w 3829539"/>
                <a:gd name="connsiteY84" fmla="*/ 2598615 h 2598615"/>
                <a:gd name="connsiteX85" fmla="*/ 3829539 w 3829539"/>
                <a:gd name="connsiteY85" fmla="*/ 2598615 h 2598615"/>
                <a:gd name="connsiteX0" fmla="*/ 0 w 3829539"/>
                <a:gd name="connsiteY0" fmla="*/ 0 h 2598615"/>
                <a:gd name="connsiteX1" fmla="*/ 50800 w 3829539"/>
                <a:gd name="connsiteY1" fmla="*/ 0 h 2598615"/>
                <a:gd name="connsiteX2" fmla="*/ 50800 w 3829539"/>
                <a:gd name="connsiteY2" fmla="*/ 42985 h 2598615"/>
                <a:gd name="connsiteX3" fmla="*/ 128954 w 3829539"/>
                <a:gd name="connsiteY3" fmla="*/ 42985 h 2598615"/>
                <a:gd name="connsiteX4" fmla="*/ 128954 w 3829539"/>
                <a:gd name="connsiteY4" fmla="*/ 89877 h 2598615"/>
                <a:gd name="connsiteX5" fmla="*/ 164123 w 3829539"/>
                <a:gd name="connsiteY5" fmla="*/ 89877 h 2598615"/>
                <a:gd name="connsiteX6" fmla="*/ 164123 w 3829539"/>
                <a:gd name="connsiteY6" fmla="*/ 128954 h 2598615"/>
                <a:gd name="connsiteX7" fmla="*/ 175846 w 3829539"/>
                <a:gd name="connsiteY7" fmla="*/ 128954 h 2598615"/>
                <a:gd name="connsiteX8" fmla="*/ 175846 w 3829539"/>
                <a:gd name="connsiteY8" fmla="*/ 144585 h 2598615"/>
                <a:gd name="connsiteX9" fmla="*/ 246185 w 3829539"/>
                <a:gd name="connsiteY9" fmla="*/ 144585 h 2598615"/>
                <a:gd name="connsiteX10" fmla="*/ 246185 w 3829539"/>
                <a:gd name="connsiteY10" fmla="*/ 179754 h 2598615"/>
                <a:gd name="connsiteX11" fmla="*/ 308708 w 3829539"/>
                <a:gd name="connsiteY11" fmla="*/ 179754 h 2598615"/>
                <a:gd name="connsiteX12" fmla="*/ 308708 w 3829539"/>
                <a:gd name="connsiteY12" fmla="*/ 179754 h 2598615"/>
                <a:gd name="connsiteX13" fmla="*/ 308708 w 3829539"/>
                <a:gd name="connsiteY13" fmla="*/ 218831 h 2598615"/>
                <a:gd name="connsiteX14" fmla="*/ 429846 w 3829539"/>
                <a:gd name="connsiteY14" fmla="*/ 246185 h 2598615"/>
                <a:gd name="connsiteX15" fmla="*/ 527539 w 3829539"/>
                <a:gd name="connsiteY15" fmla="*/ 246185 h 2598615"/>
                <a:gd name="connsiteX16" fmla="*/ 527539 w 3829539"/>
                <a:gd name="connsiteY16" fmla="*/ 289169 h 2598615"/>
                <a:gd name="connsiteX17" fmla="*/ 562708 w 3829539"/>
                <a:gd name="connsiteY17" fmla="*/ 289169 h 2598615"/>
                <a:gd name="connsiteX18" fmla="*/ 562708 w 3829539"/>
                <a:gd name="connsiteY18" fmla="*/ 371231 h 2598615"/>
                <a:gd name="connsiteX19" fmla="*/ 609600 w 3829539"/>
                <a:gd name="connsiteY19" fmla="*/ 371231 h 2598615"/>
                <a:gd name="connsiteX20" fmla="*/ 609600 w 3829539"/>
                <a:gd name="connsiteY20" fmla="*/ 406400 h 2598615"/>
                <a:gd name="connsiteX21" fmla="*/ 668216 w 3829539"/>
                <a:gd name="connsiteY21" fmla="*/ 406400 h 2598615"/>
                <a:gd name="connsiteX22" fmla="*/ 668216 w 3829539"/>
                <a:gd name="connsiteY22" fmla="*/ 441569 h 2598615"/>
                <a:gd name="connsiteX23" fmla="*/ 711200 w 3829539"/>
                <a:gd name="connsiteY23" fmla="*/ 441569 h 2598615"/>
                <a:gd name="connsiteX24" fmla="*/ 711200 w 3829539"/>
                <a:gd name="connsiteY24" fmla="*/ 488462 h 2598615"/>
                <a:gd name="connsiteX25" fmla="*/ 754185 w 3829539"/>
                <a:gd name="connsiteY25" fmla="*/ 488462 h 2598615"/>
                <a:gd name="connsiteX26" fmla="*/ 754185 w 3829539"/>
                <a:gd name="connsiteY26" fmla="*/ 527538 h 2598615"/>
                <a:gd name="connsiteX27" fmla="*/ 793262 w 3829539"/>
                <a:gd name="connsiteY27" fmla="*/ 527538 h 2598615"/>
                <a:gd name="connsiteX28" fmla="*/ 793262 w 3829539"/>
                <a:gd name="connsiteY28" fmla="*/ 570523 h 2598615"/>
                <a:gd name="connsiteX29" fmla="*/ 812800 w 3829539"/>
                <a:gd name="connsiteY29" fmla="*/ 570523 h 2598615"/>
                <a:gd name="connsiteX30" fmla="*/ 812800 w 3829539"/>
                <a:gd name="connsiteY30" fmla="*/ 609600 h 2598615"/>
                <a:gd name="connsiteX31" fmla="*/ 859693 w 3829539"/>
                <a:gd name="connsiteY31" fmla="*/ 609600 h 2598615"/>
                <a:gd name="connsiteX32" fmla="*/ 859693 w 3829539"/>
                <a:gd name="connsiteY32" fmla="*/ 652585 h 2598615"/>
                <a:gd name="connsiteX33" fmla="*/ 867508 w 3829539"/>
                <a:gd name="connsiteY33" fmla="*/ 652585 h 2598615"/>
                <a:gd name="connsiteX34" fmla="*/ 867508 w 3829539"/>
                <a:gd name="connsiteY34" fmla="*/ 695569 h 2598615"/>
                <a:gd name="connsiteX35" fmla="*/ 898770 w 3829539"/>
                <a:gd name="connsiteY35" fmla="*/ 695569 h 2598615"/>
                <a:gd name="connsiteX36" fmla="*/ 898770 w 3829539"/>
                <a:gd name="connsiteY36" fmla="*/ 742462 h 2598615"/>
                <a:gd name="connsiteX37" fmla="*/ 949570 w 3829539"/>
                <a:gd name="connsiteY37" fmla="*/ 742462 h 2598615"/>
                <a:gd name="connsiteX38" fmla="*/ 949570 w 3829539"/>
                <a:gd name="connsiteY38" fmla="*/ 781538 h 2598615"/>
                <a:gd name="connsiteX39" fmla="*/ 969108 w 3829539"/>
                <a:gd name="connsiteY39" fmla="*/ 781538 h 2598615"/>
                <a:gd name="connsiteX40" fmla="*/ 969108 w 3829539"/>
                <a:gd name="connsiteY40" fmla="*/ 781538 h 2598615"/>
                <a:gd name="connsiteX41" fmla="*/ 980831 w 3829539"/>
                <a:gd name="connsiteY41" fmla="*/ 867508 h 2598615"/>
                <a:gd name="connsiteX42" fmla="*/ 1019908 w 3829539"/>
                <a:gd name="connsiteY42" fmla="*/ 867508 h 2598615"/>
                <a:gd name="connsiteX43" fmla="*/ 1023816 w 3829539"/>
                <a:gd name="connsiteY43" fmla="*/ 906585 h 2598615"/>
                <a:gd name="connsiteX44" fmla="*/ 1074616 w 3829539"/>
                <a:gd name="connsiteY44" fmla="*/ 906585 h 2598615"/>
                <a:gd name="connsiteX45" fmla="*/ 1074616 w 3829539"/>
                <a:gd name="connsiteY45" fmla="*/ 945662 h 2598615"/>
                <a:gd name="connsiteX46" fmla="*/ 1184031 w 3829539"/>
                <a:gd name="connsiteY46" fmla="*/ 945662 h 2598615"/>
                <a:gd name="connsiteX47" fmla="*/ 1184031 w 3829539"/>
                <a:gd name="connsiteY47" fmla="*/ 1012092 h 2598615"/>
                <a:gd name="connsiteX48" fmla="*/ 1199662 w 3829539"/>
                <a:gd name="connsiteY48" fmla="*/ 1012092 h 2598615"/>
                <a:gd name="connsiteX49" fmla="*/ 1199662 w 3829539"/>
                <a:gd name="connsiteY49" fmla="*/ 1055077 h 2598615"/>
                <a:gd name="connsiteX50" fmla="*/ 1211385 w 3829539"/>
                <a:gd name="connsiteY50" fmla="*/ 1055077 h 2598615"/>
                <a:gd name="connsiteX51" fmla="*/ 1211385 w 3829539"/>
                <a:gd name="connsiteY51" fmla="*/ 1105877 h 2598615"/>
                <a:gd name="connsiteX52" fmla="*/ 1227016 w 3829539"/>
                <a:gd name="connsiteY52" fmla="*/ 1105877 h 2598615"/>
                <a:gd name="connsiteX53" fmla="*/ 1227016 w 3829539"/>
                <a:gd name="connsiteY53" fmla="*/ 1148862 h 2598615"/>
                <a:gd name="connsiteX54" fmla="*/ 1254370 w 3829539"/>
                <a:gd name="connsiteY54" fmla="*/ 1148862 h 2598615"/>
                <a:gd name="connsiteX55" fmla="*/ 1254370 w 3829539"/>
                <a:gd name="connsiteY55" fmla="*/ 1203569 h 2598615"/>
                <a:gd name="connsiteX56" fmla="*/ 1301262 w 3829539"/>
                <a:gd name="connsiteY56" fmla="*/ 1203569 h 2598615"/>
                <a:gd name="connsiteX57" fmla="*/ 1301262 w 3829539"/>
                <a:gd name="connsiteY57" fmla="*/ 1242646 h 2598615"/>
                <a:gd name="connsiteX58" fmla="*/ 1410677 w 3829539"/>
                <a:gd name="connsiteY58" fmla="*/ 1242646 h 2598615"/>
                <a:gd name="connsiteX59" fmla="*/ 1410677 w 3829539"/>
                <a:gd name="connsiteY59" fmla="*/ 1352062 h 2598615"/>
                <a:gd name="connsiteX60" fmla="*/ 1570893 w 3829539"/>
                <a:gd name="connsiteY60" fmla="*/ 1352062 h 2598615"/>
                <a:gd name="connsiteX61" fmla="*/ 1570893 w 3829539"/>
                <a:gd name="connsiteY61" fmla="*/ 1402862 h 2598615"/>
                <a:gd name="connsiteX62" fmla="*/ 1645139 w 3829539"/>
                <a:gd name="connsiteY62" fmla="*/ 1402862 h 2598615"/>
                <a:gd name="connsiteX63" fmla="*/ 1645139 w 3829539"/>
                <a:gd name="connsiteY63" fmla="*/ 1500554 h 2598615"/>
                <a:gd name="connsiteX64" fmla="*/ 1840523 w 3829539"/>
                <a:gd name="connsiteY64" fmla="*/ 1500554 h 2598615"/>
                <a:gd name="connsiteX65" fmla="*/ 1840523 w 3829539"/>
                <a:gd name="connsiteY65" fmla="*/ 1559169 h 2598615"/>
                <a:gd name="connsiteX66" fmla="*/ 2008554 w 3829539"/>
                <a:gd name="connsiteY66" fmla="*/ 1559169 h 2598615"/>
                <a:gd name="connsiteX67" fmla="*/ 2008554 w 3829539"/>
                <a:gd name="connsiteY67" fmla="*/ 1617785 h 2598615"/>
                <a:gd name="connsiteX68" fmla="*/ 2051539 w 3829539"/>
                <a:gd name="connsiteY68" fmla="*/ 1617785 h 2598615"/>
                <a:gd name="connsiteX69" fmla="*/ 2063262 w 3829539"/>
                <a:gd name="connsiteY69" fmla="*/ 1680308 h 2598615"/>
                <a:gd name="connsiteX70" fmla="*/ 2098431 w 3829539"/>
                <a:gd name="connsiteY70" fmla="*/ 1680308 h 2598615"/>
                <a:gd name="connsiteX71" fmla="*/ 2098431 w 3829539"/>
                <a:gd name="connsiteY71" fmla="*/ 1742831 h 2598615"/>
                <a:gd name="connsiteX72" fmla="*/ 2297723 w 3829539"/>
                <a:gd name="connsiteY72" fmla="*/ 1742831 h 2598615"/>
                <a:gd name="connsiteX73" fmla="*/ 2297723 w 3829539"/>
                <a:gd name="connsiteY73" fmla="*/ 1820985 h 2598615"/>
                <a:gd name="connsiteX74" fmla="*/ 2332893 w 3829539"/>
                <a:gd name="connsiteY74" fmla="*/ 1820985 h 2598615"/>
                <a:gd name="connsiteX75" fmla="*/ 3118339 w 3829539"/>
                <a:gd name="connsiteY75" fmla="*/ 1820985 h 2598615"/>
                <a:gd name="connsiteX76" fmla="*/ 3118339 w 3829539"/>
                <a:gd name="connsiteY76" fmla="*/ 1973385 h 2598615"/>
                <a:gd name="connsiteX77" fmla="*/ 3223846 w 3829539"/>
                <a:gd name="connsiteY77" fmla="*/ 1973385 h 2598615"/>
                <a:gd name="connsiteX78" fmla="*/ 3219939 w 3829539"/>
                <a:gd name="connsiteY78" fmla="*/ 2129692 h 2598615"/>
                <a:gd name="connsiteX79" fmla="*/ 3247293 w 3829539"/>
                <a:gd name="connsiteY79" fmla="*/ 2129692 h 2598615"/>
                <a:gd name="connsiteX80" fmla="*/ 3259016 w 3829539"/>
                <a:gd name="connsiteY80" fmla="*/ 2282092 h 2598615"/>
                <a:gd name="connsiteX81" fmla="*/ 3481754 w 3829539"/>
                <a:gd name="connsiteY81" fmla="*/ 2282092 h 2598615"/>
                <a:gd name="connsiteX82" fmla="*/ 3477846 w 3829539"/>
                <a:gd name="connsiteY82" fmla="*/ 2446215 h 2598615"/>
                <a:gd name="connsiteX83" fmla="*/ 3493477 w 3829539"/>
                <a:gd name="connsiteY83" fmla="*/ 2446215 h 2598615"/>
                <a:gd name="connsiteX84" fmla="*/ 3493477 w 3829539"/>
                <a:gd name="connsiteY84" fmla="*/ 2598615 h 2598615"/>
                <a:gd name="connsiteX85" fmla="*/ 3829539 w 3829539"/>
                <a:gd name="connsiteY85" fmla="*/ 2598615 h 2598615"/>
                <a:gd name="connsiteX0" fmla="*/ 0 w 3829539"/>
                <a:gd name="connsiteY0" fmla="*/ 0 h 2598615"/>
                <a:gd name="connsiteX1" fmla="*/ 50800 w 3829539"/>
                <a:gd name="connsiteY1" fmla="*/ 0 h 2598615"/>
                <a:gd name="connsiteX2" fmla="*/ 50800 w 3829539"/>
                <a:gd name="connsiteY2" fmla="*/ 42985 h 2598615"/>
                <a:gd name="connsiteX3" fmla="*/ 128954 w 3829539"/>
                <a:gd name="connsiteY3" fmla="*/ 42985 h 2598615"/>
                <a:gd name="connsiteX4" fmla="*/ 128954 w 3829539"/>
                <a:gd name="connsiteY4" fmla="*/ 89877 h 2598615"/>
                <a:gd name="connsiteX5" fmla="*/ 164123 w 3829539"/>
                <a:gd name="connsiteY5" fmla="*/ 89877 h 2598615"/>
                <a:gd name="connsiteX6" fmla="*/ 164123 w 3829539"/>
                <a:gd name="connsiteY6" fmla="*/ 128954 h 2598615"/>
                <a:gd name="connsiteX7" fmla="*/ 175846 w 3829539"/>
                <a:gd name="connsiteY7" fmla="*/ 128954 h 2598615"/>
                <a:gd name="connsiteX8" fmla="*/ 175846 w 3829539"/>
                <a:gd name="connsiteY8" fmla="*/ 144585 h 2598615"/>
                <a:gd name="connsiteX9" fmla="*/ 246185 w 3829539"/>
                <a:gd name="connsiteY9" fmla="*/ 144585 h 2598615"/>
                <a:gd name="connsiteX10" fmla="*/ 246185 w 3829539"/>
                <a:gd name="connsiteY10" fmla="*/ 179754 h 2598615"/>
                <a:gd name="connsiteX11" fmla="*/ 308708 w 3829539"/>
                <a:gd name="connsiteY11" fmla="*/ 179754 h 2598615"/>
                <a:gd name="connsiteX12" fmla="*/ 308708 w 3829539"/>
                <a:gd name="connsiteY12" fmla="*/ 179754 h 2598615"/>
                <a:gd name="connsiteX13" fmla="*/ 308708 w 3829539"/>
                <a:gd name="connsiteY13" fmla="*/ 218831 h 2598615"/>
                <a:gd name="connsiteX14" fmla="*/ 429846 w 3829539"/>
                <a:gd name="connsiteY14" fmla="*/ 246185 h 2598615"/>
                <a:gd name="connsiteX15" fmla="*/ 527539 w 3829539"/>
                <a:gd name="connsiteY15" fmla="*/ 246185 h 2598615"/>
                <a:gd name="connsiteX16" fmla="*/ 527539 w 3829539"/>
                <a:gd name="connsiteY16" fmla="*/ 289169 h 2598615"/>
                <a:gd name="connsiteX17" fmla="*/ 562708 w 3829539"/>
                <a:gd name="connsiteY17" fmla="*/ 289169 h 2598615"/>
                <a:gd name="connsiteX18" fmla="*/ 562708 w 3829539"/>
                <a:gd name="connsiteY18" fmla="*/ 371231 h 2598615"/>
                <a:gd name="connsiteX19" fmla="*/ 609600 w 3829539"/>
                <a:gd name="connsiteY19" fmla="*/ 371231 h 2598615"/>
                <a:gd name="connsiteX20" fmla="*/ 609600 w 3829539"/>
                <a:gd name="connsiteY20" fmla="*/ 406400 h 2598615"/>
                <a:gd name="connsiteX21" fmla="*/ 668216 w 3829539"/>
                <a:gd name="connsiteY21" fmla="*/ 406400 h 2598615"/>
                <a:gd name="connsiteX22" fmla="*/ 668216 w 3829539"/>
                <a:gd name="connsiteY22" fmla="*/ 441569 h 2598615"/>
                <a:gd name="connsiteX23" fmla="*/ 711200 w 3829539"/>
                <a:gd name="connsiteY23" fmla="*/ 441569 h 2598615"/>
                <a:gd name="connsiteX24" fmla="*/ 711200 w 3829539"/>
                <a:gd name="connsiteY24" fmla="*/ 488462 h 2598615"/>
                <a:gd name="connsiteX25" fmla="*/ 754185 w 3829539"/>
                <a:gd name="connsiteY25" fmla="*/ 488462 h 2598615"/>
                <a:gd name="connsiteX26" fmla="*/ 754185 w 3829539"/>
                <a:gd name="connsiteY26" fmla="*/ 527538 h 2598615"/>
                <a:gd name="connsiteX27" fmla="*/ 793262 w 3829539"/>
                <a:gd name="connsiteY27" fmla="*/ 527538 h 2598615"/>
                <a:gd name="connsiteX28" fmla="*/ 793262 w 3829539"/>
                <a:gd name="connsiteY28" fmla="*/ 570523 h 2598615"/>
                <a:gd name="connsiteX29" fmla="*/ 812800 w 3829539"/>
                <a:gd name="connsiteY29" fmla="*/ 570523 h 2598615"/>
                <a:gd name="connsiteX30" fmla="*/ 812800 w 3829539"/>
                <a:gd name="connsiteY30" fmla="*/ 609600 h 2598615"/>
                <a:gd name="connsiteX31" fmla="*/ 859693 w 3829539"/>
                <a:gd name="connsiteY31" fmla="*/ 609600 h 2598615"/>
                <a:gd name="connsiteX32" fmla="*/ 859693 w 3829539"/>
                <a:gd name="connsiteY32" fmla="*/ 652585 h 2598615"/>
                <a:gd name="connsiteX33" fmla="*/ 867508 w 3829539"/>
                <a:gd name="connsiteY33" fmla="*/ 652585 h 2598615"/>
                <a:gd name="connsiteX34" fmla="*/ 867508 w 3829539"/>
                <a:gd name="connsiteY34" fmla="*/ 695569 h 2598615"/>
                <a:gd name="connsiteX35" fmla="*/ 898770 w 3829539"/>
                <a:gd name="connsiteY35" fmla="*/ 695569 h 2598615"/>
                <a:gd name="connsiteX36" fmla="*/ 898770 w 3829539"/>
                <a:gd name="connsiteY36" fmla="*/ 742462 h 2598615"/>
                <a:gd name="connsiteX37" fmla="*/ 949570 w 3829539"/>
                <a:gd name="connsiteY37" fmla="*/ 742462 h 2598615"/>
                <a:gd name="connsiteX38" fmla="*/ 949570 w 3829539"/>
                <a:gd name="connsiteY38" fmla="*/ 781538 h 2598615"/>
                <a:gd name="connsiteX39" fmla="*/ 969108 w 3829539"/>
                <a:gd name="connsiteY39" fmla="*/ 781538 h 2598615"/>
                <a:gd name="connsiteX40" fmla="*/ 969108 w 3829539"/>
                <a:gd name="connsiteY40" fmla="*/ 781538 h 2598615"/>
                <a:gd name="connsiteX41" fmla="*/ 980831 w 3829539"/>
                <a:gd name="connsiteY41" fmla="*/ 867508 h 2598615"/>
                <a:gd name="connsiteX42" fmla="*/ 1019908 w 3829539"/>
                <a:gd name="connsiteY42" fmla="*/ 867508 h 2598615"/>
                <a:gd name="connsiteX43" fmla="*/ 1023816 w 3829539"/>
                <a:gd name="connsiteY43" fmla="*/ 906585 h 2598615"/>
                <a:gd name="connsiteX44" fmla="*/ 1074616 w 3829539"/>
                <a:gd name="connsiteY44" fmla="*/ 906585 h 2598615"/>
                <a:gd name="connsiteX45" fmla="*/ 1074616 w 3829539"/>
                <a:gd name="connsiteY45" fmla="*/ 945662 h 2598615"/>
                <a:gd name="connsiteX46" fmla="*/ 1184031 w 3829539"/>
                <a:gd name="connsiteY46" fmla="*/ 945662 h 2598615"/>
                <a:gd name="connsiteX47" fmla="*/ 1184031 w 3829539"/>
                <a:gd name="connsiteY47" fmla="*/ 1012092 h 2598615"/>
                <a:gd name="connsiteX48" fmla="*/ 1199662 w 3829539"/>
                <a:gd name="connsiteY48" fmla="*/ 1012092 h 2598615"/>
                <a:gd name="connsiteX49" fmla="*/ 1199662 w 3829539"/>
                <a:gd name="connsiteY49" fmla="*/ 1055077 h 2598615"/>
                <a:gd name="connsiteX50" fmla="*/ 1211385 w 3829539"/>
                <a:gd name="connsiteY50" fmla="*/ 1055077 h 2598615"/>
                <a:gd name="connsiteX51" fmla="*/ 1211385 w 3829539"/>
                <a:gd name="connsiteY51" fmla="*/ 1105877 h 2598615"/>
                <a:gd name="connsiteX52" fmla="*/ 1227016 w 3829539"/>
                <a:gd name="connsiteY52" fmla="*/ 1105877 h 2598615"/>
                <a:gd name="connsiteX53" fmla="*/ 1227016 w 3829539"/>
                <a:gd name="connsiteY53" fmla="*/ 1148862 h 2598615"/>
                <a:gd name="connsiteX54" fmla="*/ 1254370 w 3829539"/>
                <a:gd name="connsiteY54" fmla="*/ 1148862 h 2598615"/>
                <a:gd name="connsiteX55" fmla="*/ 1254370 w 3829539"/>
                <a:gd name="connsiteY55" fmla="*/ 1203569 h 2598615"/>
                <a:gd name="connsiteX56" fmla="*/ 1301262 w 3829539"/>
                <a:gd name="connsiteY56" fmla="*/ 1203569 h 2598615"/>
                <a:gd name="connsiteX57" fmla="*/ 1301262 w 3829539"/>
                <a:gd name="connsiteY57" fmla="*/ 1242646 h 2598615"/>
                <a:gd name="connsiteX58" fmla="*/ 1410677 w 3829539"/>
                <a:gd name="connsiteY58" fmla="*/ 1242646 h 2598615"/>
                <a:gd name="connsiteX59" fmla="*/ 1410677 w 3829539"/>
                <a:gd name="connsiteY59" fmla="*/ 1352062 h 2598615"/>
                <a:gd name="connsiteX60" fmla="*/ 1570893 w 3829539"/>
                <a:gd name="connsiteY60" fmla="*/ 1352062 h 2598615"/>
                <a:gd name="connsiteX61" fmla="*/ 1570893 w 3829539"/>
                <a:gd name="connsiteY61" fmla="*/ 1402862 h 2598615"/>
                <a:gd name="connsiteX62" fmla="*/ 1645139 w 3829539"/>
                <a:gd name="connsiteY62" fmla="*/ 1402862 h 2598615"/>
                <a:gd name="connsiteX63" fmla="*/ 1645139 w 3829539"/>
                <a:gd name="connsiteY63" fmla="*/ 1500554 h 2598615"/>
                <a:gd name="connsiteX64" fmla="*/ 1840523 w 3829539"/>
                <a:gd name="connsiteY64" fmla="*/ 1500554 h 2598615"/>
                <a:gd name="connsiteX65" fmla="*/ 1840523 w 3829539"/>
                <a:gd name="connsiteY65" fmla="*/ 1559169 h 2598615"/>
                <a:gd name="connsiteX66" fmla="*/ 2008554 w 3829539"/>
                <a:gd name="connsiteY66" fmla="*/ 1559169 h 2598615"/>
                <a:gd name="connsiteX67" fmla="*/ 2008554 w 3829539"/>
                <a:gd name="connsiteY67" fmla="*/ 1617785 h 2598615"/>
                <a:gd name="connsiteX68" fmla="*/ 2051539 w 3829539"/>
                <a:gd name="connsiteY68" fmla="*/ 1617785 h 2598615"/>
                <a:gd name="connsiteX69" fmla="*/ 2063262 w 3829539"/>
                <a:gd name="connsiteY69" fmla="*/ 1680308 h 2598615"/>
                <a:gd name="connsiteX70" fmla="*/ 2098431 w 3829539"/>
                <a:gd name="connsiteY70" fmla="*/ 1680308 h 2598615"/>
                <a:gd name="connsiteX71" fmla="*/ 2098431 w 3829539"/>
                <a:gd name="connsiteY71" fmla="*/ 1742831 h 2598615"/>
                <a:gd name="connsiteX72" fmla="*/ 2297723 w 3829539"/>
                <a:gd name="connsiteY72" fmla="*/ 1742831 h 2598615"/>
                <a:gd name="connsiteX73" fmla="*/ 2297723 w 3829539"/>
                <a:gd name="connsiteY73" fmla="*/ 1820985 h 2598615"/>
                <a:gd name="connsiteX74" fmla="*/ 2332893 w 3829539"/>
                <a:gd name="connsiteY74" fmla="*/ 1820985 h 2598615"/>
                <a:gd name="connsiteX75" fmla="*/ 3118339 w 3829539"/>
                <a:gd name="connsiteY75" fmla="*/ 1820985 h 2598615"/>
                <a:gd name="connsiteX76" fmla="*/ 3118339 w 3829539"/>
                <a:gd name="connsiteY76" fmla="*/ 1973385 h 2598615"/>
                <a:gd name="connsiteX77" fmla="*/ 3223846 w 3829539"/>
                <a:gd name="connsiteY77" fmla="*/ 1973385 h 2598615"/>
                <a:gd name="connsiteX78" fmla="*/ 3219939 w 3829539"/>
                <a:gd name="connsiteY78" fmla="*/ 2129692 h 2598615"/>
                <a:gd name="connsiteX79" fmla="*/ 3247293 w 3829539"/>
                <a:gd name="connsiteY79" fmla="*/ 2129692 h 2598615"/>
                <a:gd name="connsiteX80" fmla="*/ 3259016 w 3829539"/>
                <a:gd name="connsiteY80" fmla="*/ 2282092 h 2598615"/>
                <a:gd name="connsiteX81" fmla="*/ 3481754 w 3829539"/>
                <a:gd name="connsiteY81" fmla="*/ 2282092 h 2598615"/>
                <a:gd name="connsiteX82" fmla="*/ 3477846 w 3829539"/>
                <a:gd name="connsiteY82" fmla="*/ 2446215 h 2598615"/>
                <a:gd name="connsiteX83" fmla="*/ 3493477 w 3829539"/>
                <a:gd name="connsiteY83" fmla="*/ 2446215 h 2598615"/>
                <a:gd name="connsiteX84" fmla="*/ 3493477 w 3829539"/>
                <a:gd name="connsiteY84" fmla="*/ 2598615 h 2598615"/>
                <a:gd name="connsiteX85" fmla="*/ 3829539 w 3829539"/>
                <a:gd name="connsiteY85" fmla="*/ 2598615 h 2598615"/>
                <a:gd name="connsiteX0" fmla="*/ 0 w 3829539"/>
                <a:gd name="connsiteY0" fmla="*/ 0 h 2598615"/>
                <a:gd name="connsiteX1" fmla="*/ 50800 w 3829539"/>
                <a:gd name="connsiteY1" fmla="*/ 0 h 2598615"/>
                <a:gd name="connsiteX2" fmla="*/ 50800 w 3829539"/>
                <a:gd name="connsiteY2" fmla="*/ 42985 h 2598615"/>
                <a:gd name="connsiteX3" fmla="*/ 128954 w 3829539"/>
                <a:gd name="connsiteY3" fmla="*/ 42985 h 2598615"/>
                <a:gd name="connsiteX4" fmla="*/ 128954 w 3829539"/>
                <a:gd name="connsiteY4" fmla="*/ 89877 h 2598615"/>
                <a:gd name="connsiteX5" fmla="*/ 164123 w 3829539"/>
                <a:gd name="connsiteY5" fmla="*/ 89877 h 2598615"/>
                <a:gd name="connsiteX6" fmla="*/ 164123 w 3829539"/>
                <a:gd name="connsiteY6" fmla="*/ 128954 h 2598615"/>
                <a:gd name="connsiteX7" fmla="*/ 175846 w 3829539"/>
                <a:gd name="connsiteY7" fmla="*/ 128954 h 2598615"/>
                <a:gd name="connsiteX8" fmla="*/ 175846 w 3829539"/>
                <a:gd name="connsiteY8" fmla="*/ 144585 h 2598615"/>
                <a:gd name="connsiteX9" fmla="*/ 246185 w 3829539"/>
                <a:gd name="connsiteY9" fmla="*/ 144585 h 2598615"/>
                <a:gd name="connsiteX10" fmla="*/ 246185 w 3829539"/>
                <a:gd name="connsiteY10" fmla="*/ 179754 h 2598615"/>
                <a:gd name="connsiteX11" fmla="*/ 308708 w 3829539"/>
                <a:gd name="connsiteY11" fmla="*/ 179754 h 2598615"/>
                <a:gd name="connsiteX12" fmla="*/ 308708 w 3829539"/>
                <a:gd name="connsiteY12" fmla="*/ 179754 h 2598615"/>
                <a:gd name="connsiteX13" fmla="*/ 308708 w 3829539"/>
                <a:gd name="connsiteY13" fmla="*/ 218831 h 2598615"/>
                <a:gd name="connsiteX14" fmla="*/ 433753 w 3829539"/>
                <a:gd name="connsiteY14" fmla="*/ 250092 h 2598615"/>
                <a:gd name="connsiteX15" fmla="*/ 527539 w 3829539"/>
                <a:gd name="connsiteY15" fmla="*/ 246185 h 2598615"/>
                <a:gd name="connsiteX16" fmla="*/ 527539 w 3829539"/>
                <a:gd name="connsiteY16" fmla="*/ 289169 h 2598615"/>
                <a:gd name="connsiteX17" fmla="*/ 562708 w 3829539"/>
                <a:gd name="connsiteY17" fmla="*/ 289169 h 2598615"/>
                <a:gd name="connsiteX18" fmla="*/ 562708 w 3829539"/>
                <a:gd name="connsiteY18" fmla="*/ 371231 h 2598615"/>
                <a:gd name="connsiteX19" fmla="*/ 609600 w 3829539"/>
                <a:gd name="connsiteY19" fmla="*/ 371231 h 2598615"/>
                <a:gd name="connsiteX20" fmla="*/ 609600 w 3829539"/>
                <a:gd name="connsiteY20" fmla="*/ 406400 h 2598615"/>
                <a:gd name="connsiteX21" fmla="*/ 668216 w 3829539"/>
                <a:gd name="connsiteY21" fmla="*/ 406400 h 2598615"/>
                <a:gd name="connsiteX22" fmla="*/ 668216 w 3829539"/>
                <a:gd name="connsiteY22" fmla="*/ 441569 h 2598615"/>
                <a:gd name="connsiteX23" fmla="*/ 711200 w 3829539"/>
                <a:gd name="connsiteY23" fmla="*/ 441569 h 2598615"/>
                <a:gd name="connsiteX24" fmla="*/ 711200 w 3829539"/>
                <a:gd name="connsiteY24" fmla="*/ 488462 h 2598615"/>
                <a:gd name="connsiteX25" fmla="*/ 754185 w 3829539"/>
                <a:gd name="connsiteY25" fmla="*/ 488462 h 2598615"/>
                <a:gd name="connsiteX26" fmla="*/ 754185 w 3829539"/>
                <a:gd name="connsiteY26" fmla="*/ 527538 h 2598615"/>
                <a:gd name="connsiteX27" fmla="*/ 793262 w 3829539"/>
                <a:gd name="connsiteY27" fmla="*/ 527538 h 2598615"/>
                <a:gd name="connsiteX28" fmla="*/ 793262 w 3829539"/>
                <a:gd name="connsiteY28" fmla="*/ 570523 h 2598615"/>
                <a:gd name="connsiteX29" fmla="*/ 812800 w 3829539"/>
                <a:gd name="connsiteY29" fmla="*/ 570523 h 2598615"/>
                <a:gd name="connsiteX30" fmla="*/ 812800 w 3829539"/>
                <a:gd name="connsiteY30" fmla="*/ 609600 h 2598615"/>
                <a:gd name="connsiteX31" fmla="*/ 859693 w 3829539"/>
                <a:gd name="connsiteY31" fmla="*/ 609600 h 2598615"/>
                <a:gd name="connsiteX32" fmla="*/ 859693 w 3829539"/>
                <a:gd name="connsiteY32" fmla="*/ 652585 h 2598615"/>
                <a:gd name="connsiteX33" fmla="*/ 867508 w 3829539"/>
                <a:gd name="connsiteY33" fmla="*/ 652585 h 2598615"/>
                <a:gd name="connsiteX34" fmla="*/ 867508 w 3829539"/>
                <a:gd name="connsiteY34" fmla="*/ 695569 h 2598615"/>
                <a:gd name="connsiteX35" fmla="*/ 898770 w 3829539"/>
                <a:gd name="connsiteY35" fmla="*/ 695569 h 2598615"/>
                <a:gd name="connsiteX36" fmla="*/ 898770 w 3829539"/>
                <a:gd name="connsiteY36" fmla="*/ 742462 h 2598615"/>
                <a:gd name="connsiteX37" fmla="*/ 949570 w 3829539"/>
                <a:gd name="connsiteY37" fmla="*/ 742462 h 2598615"/>
                <a:gd name="connsiteX38" fmla="*/ 949570 w 3829539"/>
                <a:gd name="connsiteY38" fmla="*/ 781538 h 2598615"/>
                <a:gd name="connsiteX39" fmla="*/ 969108 w 3829539"/>
                <a:gd name="connsiteY39" fmla="*/ 781538 h 2598615"/>
                <a:gd name="connsiteX40" fmla="*/ 969108 w 3829539"/>
                <a:gd name="connsiteY40" fmla="*/ 781538 h 2598615"/>
                <a:gd name="connsiteX41" fmla="*/ 980831 w 3829539"/>
                <a:gd name="connsiteY41" fmla="*/ 867508 h 2598615"/>
                <a:gd name="connsiteX42" fmla="*/ 1019908 w 3829539"/>
                <a:gd name="connsiteY42" fmla="*/ 867508 h 2598615"/>
                <a:gd name="connsiteX43" fmla="*/ 1023816 w 3829539"/>
                <a:gd name="connsiteY43" fmla="*/ 906585 h 2598615"/>
                <a:gd name="connsiteX44" fmla="*/ 1074616 w 3829539"/>
                <a:gd name="connsiteY44" fmla="*/ 906585 h 2598615"/>
                <a:gd name="connsiteX45" fmla="*/ 1074616 w 3829539"/>
                <a:gd name="connsiteY45" fmla="*/ 945662 h 2598615"/>
                <a:gd name="connsiteX46" fmla="*/ 1184031 w 3829539"/>
                <a:gd name="connsiteY46" fmla="*/ 945662 h 2598615"/>
                <a:gd name="connsiteX47" fmla="*/ 1184031 w 3829539"/>
                <a:gd name="connsiteY47" fmla="*/ 1012092 h 2598615"/>
                <a:gd name="connsiteX48" fmla="*/ 1199662 w 3829539"/>
                <a:gd name="connsiteY48" fmla="*/ 1012092 h 2598615"/>
                <a:gd name="connsiteX49" fmla="*/ 1199662 w 3829539"/>
                <a:gd name="connsiteY49" fmla="*/ 1055077 h 2598615"/>
                <a:gd name="connsiteX50" fmla="*/ 1211385 w 3829539"/>
                <a:gd name="connsiteY50" fmla="*/ 1055077 h 2598615"/>
                <a:gd name="connsiteX51" fmla="*/ 1211385 w 3829539"/>
                <a:gd name="connsiteY51" fmla="*/ 1105877 h 2598615"/>
                <a:gd name="connsiteX52" fmla="*/ 1227016 w 3829539"/>
                <a:gd name="connsiteY52" fmla="*/ 1105877 h 2598615"/>
                <a:gd name="connsiteX53" fmla="*/ 1227016 w 3829539"/>
                <a:gd name="connsiteY53" fmla="*/ 1148862 h 2598615"/>
                <a:gd name="connsiteX54" fmla="*/ 1254370 w 3829539"/>
                <a:gd name="connsiteY54" fmla="*/ 1148862 h 2598615"/>
                <a:gd name="connsiteX55" fmla="*/ 1254370 w 3829539"/>
                <a:gd name="connsiteY55" fmla="*/ 1203569 h 2598615"/>
                <a:gd name="connsiteX56" fmla="*/ 1301262 w 3829539"/>
                <a:gd name="connsiteY56" fmla="*/ 1203569 h 2598615"/>
                <a:gd name="connsiteX57" fmla="*/ 1301262 w 3829539"/>
                <a:gd name="connsiteY57" fmla="*/ 1242646 h 2598615"/>
                <a:gd name="connsiteX58" fmla="*/ 1410677 w 3829539"/>
                <a:gd name="connsiteY58" fmla="*/ 1242646 h 2598615"/>
                <a:gd name="connsiteX59" fmla="*/ 1410677 w 3829539"/>
                <a:gd name="connsiteY59" fmla="*/ 1352062 h 2598615"/>
                <a:gd name="connsiteX60" fmla="*/ 1570893 w 3829539"/>
                <a:gd name="connsiteY60" fmla="*/ 1352062 h 2598615"/>
                <a:gd name="connsiteX61" fmla="*/ 1570893 w 3829539"/>
                <a:gd name="connsiteY61" fmla="*/ 1402862 h 2598615"/>
                <a:gd name="connsiteX62" fmla="*/ 1645139 w 3829539"/>
                <a:gd name="connsiteY62" fmla="*/ 1402862 h 2598615"/>
                <a:gd name="connsiteX63" fmla="*/ 1645139 w 3829539"/>
                <a:gd name="connsiteY63" fmla="*/ 1500554 h 2598615"/>
                <a:gd name="connsiteX64" fmla="*/ 1840523 w 3829539"/>
                <a:gd name="connsiteY64" fmla="*/ 1500554 h 2598615"/>
                <a:gd name="connsiteX65" fmla="*/ 1840523 w 3829539"/>
                <a:gd name="connsiteY65" fmla="*/ 1559169 h 2598615"/>
                <a:gd name="connsiteX66" fmla="*/ 2008554 w 3829539"/>
                <a:gd name="connsiteY66" fmla="*/ 1559169 h 2598615"/>
                <a:gd name="connsiteX67" fmla="*/ 2008554 w 3829539"/>
                <a:gd name="connsiteY67" fmla="*/ 1617785 h 2598615"/>
                <a:gd name="connsiteX68" fmla="*/ 2051539 w 3829539"/>
                <a:gd name="connsiteY68" fmla="*/ 1617785 h 2598615"/>
                <a:gd name="connsiteX69" fmla="*/ 2063262 w 3829539"/>
                <a:gd name="connsiteY69" fmla="*/ 1680308 h 2598615"/>
                <a:gd name="connsiteX70" fmla="*/ 2098431 w 3829539"/>
                <a:gd name="connsiteY70" fmla="*/ 1680308 h 2598615"/>
                <a:gd name="connsiteX71" fmla="*/ 2098431 w 3829539"/>
                <a:gd name="connsiteY71" fmla="*/ 1742831 h 2598615"/>
                <a:gd name="connsiteX72" fmla="*/ 2297723 w 3829539"/>
                <a:gd name="connsiteY72" fmla="*/ 1742831 h 2598615"/>
                <a:gd name="connsiteX73" fmla="*/ 2297723 w 3829539"/>
                <a:gd name="connsiteY73" fmla="*/ 1820985 h 2598615"/>
                <a:gd name="connsiteX74" fmla="*/ 2332893 w 3829539"/>
                <a:gd name="connsiteY74" fmla="*/ 1820985 h 2598615"/>
                <a:gd name="connsiteX75" fmla="*/ 3118339 w 3829539"/>
                <a:gd name="connsiteY75" fmla="*/ 1820985 h 2598615"/>
                <a:gd name="connsiteX76" fmla="*/ 3118339 w 3829539"/>
                <a:gd name="connsiteY76" fmla="*/ 1973385 h 2598615"/>
                <a:gd name="connsiteX77" fmla="*/ 3223846 w 3829539"/>
                <a:gd name="connsiteY77" fmla="*/ 1973385 h 2598615"/>
                <a:gd name="connsiteX78" fmla="*/ 3219939 w 3829539"/>
                <a:gd name="connsiteY78" fmla="*/ 2129692 h 2598615"/>
                <a:gd name="connsiteX79" fmla="*/ 3247293 w 3829539"/>
                <a:gd name="connsiteY79" fmla="*/ 2129692 h 2598615"/>
                <a:gd name="connsiteX80" fmla="*/ 3259016 w 3829539"/>
                <a:gd name="connsiteY80" fmla="*/ 2282092 h 2598615"/>
                <a:gd name="connsiteX81" fmla="*/ 3481754 w 3829539"/>
                <a:gd name="connsiteY81" fmla="*/ 2282092 h 2598615"/>
                <a:gd name="connsiteX82" fmla="*/ 3477846 w 3829539"/>
                <a:gd name="connsiteY82" fmla="*/ 2446215 h 2598615"/>
                <a:gd name="connsiteX83" fmla="*/ 3493477 w 3829539"/>
                <a:gd name="connsiteY83" fmla="*/ 2446215 h 2598615"/>
                <a:gd name="connsiteX84" fmla="*/ 3493477 w 3829539"/>
                <a:gd name="connsiteY84" fmla="*/ 2598615 h 2598615"/>
                <a:gd name="connsiteX85" fmla="*/ 3829539 w 3829539"/>
                <a:gd name="connsiteY85" fmla="*/ 2598615 h 2598615"/>
                <a:gd name="connsiteX0" fmla="*/ 0 w 3829539"/>
                <a:gd name="connsiteY0" fmla="*/ 0 h 2598615"/>
                <a:gd name="connsiteX1" fmla="*/ 50800 w 3829539"/>
                <a:gd name="connsiteY1" fmla="*/ 0 h 2598615"/>
                <a:gd name="connsiteX2" fmla="*/ 50800 w 3829539"/>
                <a:gd name="connsiteY2" fmla="*/ 42985 h 2598615"/>
                <a:gd name="connsiteX3" fmla="*/ 128954 w 3829539"/>
                <a:gd name="connsiteY3" fmla="*/ 42985 h 2598615"/>
                <a:gd name="connsiteX4" fmla="*/ 128954 w 3829539"/>
                <a:gd name="connsiteY4" fmla="*/ 89877 h 2598615"/>
                <a:gd name="connsiteX5" fmla="*/ 164123 w 3829539"/>
                <a:gd name="connsiteY5" fmla="*/ 89877 h 2598615"/>
                <a:gd name="connsiteX6" fmla="*/ 164123 w 3829539"/>
                <a:gd name="connsiteY6" fmla="*/ 128954 h 2598615"/>
                <a:gd name="connsiteX7" fmla="*/ 175846 w 3829539"/>
                <a:gd name="connsiteY7" fmla="*/ 128954 h 2598615"/>
                <a:gd name="connsiteX8" fmla="*/ 175846 w 3829539"/>
                <a:gd name="connsiteY8" fmla="*/ 144585 h 2598615"/>
                <a:gd name="connsiteX9" fmla="*/ 246185 w 3829539"/>
                <a:gd name="connsiteY9" fmla="*/ 144585 h 2598615"/>
                <a:gd name="connsiteX10" fmla="*/ 246185 w 3829539"/>
                <a:gd name="connsiteY10" fmla="*/ 179754 h 2598615"/>
                <a:gd name="connsiteX11" fmla="*/ 308708 w 3829539"/>
                <a:gd name="connsiteY11" fmla="*/ 179754 h 2598615"/>
                <a:gd name="connsiteX12" fmla="*/ 308708 w 3829539"/>
                <a:gd name="connsiteY12" fmla="*/ 179754 h 2598615"/>
                <a:gd name="connsiteX13" fmla="*/ 308708 w 3829539"/>
                <a:gd name="connsiteY13" fmla="*/ 218831 h 2598615"/>
                <a:gd name="connsiteX14" fmla="*/ 433753 w 3829539"/>
                <a:gd name="connsiteY14" fmla="*/ 250092 h 2598615"/>
                <a:gd name="connsiteX15" fmla="*/ 527539 w 3829539"/>
                <a:gd name="connsiteY15" fmla="*/ 246185 h 2598615"/>
                <a:gd name="connsiteX16" fmla="*/ 527539 w 3829539"/>
                <a:gd name="connsiteY16" fmla="*/ 289169 h 2598615"/>
                <a:gd name="connsiteX17" fmla="*/ 562708 w 3829539"/>
                <a:gd name="connsiteY17" fmla="*/ 289169 h 2598615"/>
                <a:gd name="connsiteX18" fmla="*/ 562708 w 3829539"/>
                <a:gd name="connsiteY18" fmla="*/ 371231 h 2598615"/>
                <a:gd name="connsiteX19" fmla="*/ 609600 w 3829539"/>
                <a:gd name="connsiteY19" fmla="*/ 371231 h 2598615"/>
                <a:gd name="connsiteX20" fmla="*/ 609600 w 3829539"/>
                <a:gd name="connsiteY20" fmla="*/ 406400 h 2598615"/>
                <a:gd name="connsiteX21" fmla="*/ 668216 w 3829539"/>
                <a:gd name="connsiteY21" fmla="*/ 406400 h 2598615"/>
                <a:gd name="connsiteX22" fmla="*/ 668216 w 3829539"/>
                <a:gd name="connsiteY22" fmla="*/ 441569 h 2598615"/>
                <a:gd name="connsiteX23" fmla="*/ 711200 w 3829539"/>
                <a:gd name="connsiteY23" fmla="*/ 441569 h 2598615"/>
                <a:gd name="connsiteX24" fmla="*/ 711200 w 3829539"/>
                <a:gd name="connsiteY24" fmla="*/ 488462 h 2598615"/>
                <a:gd name="connsiteX25" fmla="*/ 754185 w 3829539"/>
                <a:gd name="connsiteY25" fmla="*/ 488462 h 2598615"/>
                <a:gd name="connsiteX26" fmla="*/ 754185 w 3829539"/>
                <a:gd name="connsiteY26" fmla="*/ 527538 h 2598615"/>
                <a:gd name="connsiteX27" fmla="*/ 793262 w 3829539"/>
                <a:gd name="connsiteY27" fmla="*/ 527538 h 2598615"/>
                <a:gd name="connsiteX28" fmla="*/ 793262 w 3829539"/>
                <a:gd name="connsiteY28" fmla="*/ 570523 h 2598615"/>
                <a:gd name="connsiteX29" fmla="*/ 812800 w 3829539"/>
                <a:gd name="connsiteY29" fmla="*/ 570523 h 2598615"/>
                <a:gd name="connsiteX30" fmla="*/ 812800 w 3829539"/>
                <a:gd name="connsiteY30" fmla="*/ 609600 h 2598615"/>
                <a:gd name="connsiteX31" fmla="*/ 859693 w 3829539"/>
                <a:gd name="connsiteY31" fmla="*/ 609600 h 2598615"/>
                <a:gd name="connsiteX32" fmla="*/ 859693 w 3829539"/>
                <a:gd name="connsiteY32" fmla="*/ 652585 h 2598615"/>
                <a:gd name="connsiteX33" fmla="*/ 867508 w 3829539"/>
                <a:gd name="connsiteY33" fmla="*/ 652585 h 2598615"/>
                <a:gd name="connsiteX34" fmla="*/ 867508 w 3829539"/>
                <a:gd name="connsiteY34" fmla="*/ 695569 h 2598615"/>
                <a:gd name="connsiteX35" fmla="*/ 898770 w 3829539"/>
                <a:gd name="connsiteY35" fmla="*/ 695569 h 2598615"/>
                <a:gd name="connsiteX36" fmla="*/ 898770 w 3829539"/>
                <a:gd name="connsiteY36" fmla="*/ 742462 h 2598615"/>
                <a:gd name="connsiteX37" fmla="*/ 949570 w 3829539"/>
                <a:gd name="connsiteY37" fmla="*/ 742462 h 2598615"/>
                <a:gd name="connsiteX38" fmla="*/ 949570 w 3829539"/>
                <a:gd name="connsiteY38" fmla="*/ 781538 h 2598615"/>
                <a:gd name="connsiteX39" fmla="*/ 969108 w 3829539"/>
                <a:gd name="connsiteY39" fmla="*/ 781538 h 2598615"/>
                <a:gd name="connsiteX40" fmla="*/ 969108 w 3829539"/>
                <a:gd name="connsiteY40" fmla="*/ 781538 h 2598615"/>
                <a:gd name="connsiteX41" fmla="*/ 980831 w 3829539"/>
                <a:gd name="connsiteY41" fmla="*/ 867508 h 2598615"/>
                <a:gd name="connsiteX42" fmla="*/ 1019908 w 3829539"/>
                <a:gd name="connsiteY42" fmla="*/ 867508 h 2598615"/>
                <a:gd name="connsiteX43" fmla="*/ 1023816 w 3829539"/>
                <a:gd name="connsiteY43" fmla="*/ 906585 h 2598615"/>
                <a:gd name="connsiteX44" fmla="*/ 1074616 w 3829539"/>
                <a:gd name="connsiteY44" fmla="*/ 906585 h 2598615"/>
                <a:gd name="connsiteX45" fmla="*/ 1074616 w 3829539"/>
                <a:gd name="connsiteY45" fmla="*/ 945662 h 2598615"/>
                <a:gd name="connsiteX46" fmla="*/ 1184031 w 3829539"/>
                <a:gd name="connsiteY46" fmla="*/ 945662 h 2598615"/>
                <a:gd name="connsiteX47" fmla="*/ 1184031 w 3829539"/>
                <a:gd name="connsiteY47" fmla="*/ 1012092 h 2598615"/>
                <a:gd name="connsiteX48" fmla="*/ 1199662 w 3829539"/>
                <a:gd name="connsiteY48" fmla="*/ 1012092 h 2598615"/>
                <a:gd name="connsiteX49" fmla="*/ 1199662 w 3829539"/>
                <a:gd name="connsiteY49" fmla="*/ 1055077 h 2598615"/>
                <a:gd name="connsiteX50" fmla="*/ 1211385 w 3829539"/>
                <a:gd name="connsiteY50" fmla="*/ 1055077 h 2598615"/>
                <a:gd name="connsiteX51" fmla="*/ 1211385 w 3829539"/>
                <a:gd name="connsiteY51" fmla="*/ 1105877 h 2598615"/>
                <a:gd name="connsiteX52" fmla="*/ 1227016 w 3829539"/>
                <a:gd name="connsiteY52" fmla="*/ 1105877 h 2598615"/>
                <a:gd name="connsiteX53" fmla="*/ 1227016 w 3829539"/>
                <a:gd name="connsiteY53" fmla="*/ 1148862 h 2598615"/>
                <a:gd name="connsiteX54" fmla="*/ 1254370 w 3829539"/>
                <a:gd name="connsiteY54" fmla="*/ 1148862 h 2598615"/>
                <a:gd name="connsiteX55" fmla="*/ 1254370 w 3829539"/>
                <a:gd name="connsiteY55" fmla="*/ 1203569 h 2598615"/>
                <a:gd name="connsiteX56" fmla="*/ 1301262 w 3829539"/>
                <a:gd name="connsiteY56" fmla="*/ 1203569 h 2598615"/>
                <a:gd name="connsiteX57" fmla="*/ 1301262 w 3829539"/>
                <a:gd name="connsiteY57" fmla="*/ 1242646 h 2598615"/>
                <a:gd name="connsiteX58" fmla="*/ 1410677 w 3829539"/>
                <a:gd name="connsiteY58" fmla="*/ 1242646 h 2598615"/>
                <a:gd name="connsiteX59" fmla="*/ 1410677 w 3829539"/>
                <a:gd name="connsiteY59" fmla="*/ 1352062 h 2598615"/>
                <a:gd name="connsiteX60" fmla="*/ 1570893 w 3829539"/>
                <a:gd name="connsiteY60" fmla="*/ 1352062 h 2598615"/>
                <a:gd name="connsiteX61" fmla="*/ 1570893 w 3829539"/>
                <a:gd name="connsiteY61" fmla="*/ 1402862 h 2598615"/>
                <a:gd name="connsiteX62" fmla="*/ 1645139 w 3829539"/>
                <a:gd name="connsiteY62" fmla="*/ 1402862 h 2598615"/>
                <a:gd name="connsiteX63" fmla="*/ 1645139 w 3829539"/>
                <a:gd name="connsiteY63" fmla="*/ 1500554 h 2598615"/>
                <a:gd name="connsiteX64" fmla="*/ 1840523 w 3829539"/>
                <a:gd name="connsiteY64" fmla="*/ 1500554 h 2598615"/>
                <a:gd name="connsiteX65" fmla="*/ 1840523 w 3829539"/>
                <a:gd name="connsiteY65" fmla="*/ 1559169 h 2598615"/>
                <a:gd name="connsiteX66" fmla="*/ 2008554 w 3829539"/>
                <a:gd name="connsiteY66" fmla="*/ 1559169 h 2598615"/>
                <a:gd name="connsiteX67" fmla="*/ 2008554 w 3829539"/>
                <a:gd name="connsiteY67" fmla="*/ 1617785 h 2598615"/>
                <a:gd name="connsiteX68" fmla="*/ 2051539 w 3829539"/>
                <a:gd name="connsiteY68" fmla="*/ 1617785 h 2598615"/>
                <a:gd name="connsiteX69" fmla="*/ 2063262 w 3829539"/>
                <a:gd name="connsiteY69" fmla="*/ 1680308 h 2598615"/>
                <a:gd name="connsiteX70" fmla="*/ 2098431 w 3829539"/>
                <a:gd name="connsiteY70" fmla="*/ 1680308 h 2598615"/>
                <a:gd name="connsiteX71" fmla="*/ 2098431 w 3829539"/>
                <a:gd name="connsiteY71" fmla="*/ 1742831 h 2598615"/>
                <a:gd name="connsiteX72" fmla="*/ 2297723 w 3829539"/>
                <a:gd name="connsiteY72" fmla="*/ 1742831 h 2598615"/>
                <a:gd name="connsiteX73" fmla="*/ 2297723 w 3829539"/>
                <a:gd name="connsiteY73" fmla="*/ 1820985 h 2598615"/>
                <a:gd name="connsiteX74" fmla="*/ 2332893 w 3829539"/>
                <a:gd name="connsiteY74" fmla="*/ 1820985 h 2598615"/>
                <a:gd name="connsiteX75" fmla="*/ 3118339 w 3829539"/>
                <a:gd name="connsiteY75" fmla="*/ 1820985 h 2598615"/>
                <a:gd name="connsiteX76" fmla="*/ 3118339 w 3829539"/>
                <a:gd name="connsiteY76" fmla="*/ 1973385 h 2598615"/>
                <a:gd name="connsiteX77" fmla="*/ 3223846 w 3829539"/>
                <a:gd name="connsiteY77" fmla="*/ 1973385 h 2598615"/>
                <a:gd name="connsiteX78" fmla="*/ 3219939 w 3829539"/>
                <a:gd name="connsiteY78" fmla="*/ 2129692 h 2598615"/>
                <a:gd name="connsiteX79" fmla="*/ 3247293 w 3829539"/>
                <a:gd name="connsiteY79" fmla="*/ 2129692 h 2598615"/>
                <a:gd name="connsiteX80" fmla="*/ 3259016 w 3829539"/>
                <a:gd name="connsiteY80" fmla="*/ 2282092 h 2598615"/>
                <a:gd name="connsiteX81" fmla="*/ 3481754 w 3829539"/>
                <a:gd name="connsiteY81" fmla="*/ 2282092 h 2598615"/>
                <a:gd name="connsiteX82" fmla="*/ 3477846 w 3829539"/>
                <a:gd name="connsiteY82" fmla="*/ 2446215 h 2598615"/>
                <a:gd name="connsiteX83" fmla="*/ 3493477 w 3829539"/>
                <a:gd name="connsiteY83" fmla="*/ 2446215 h 2598615"/>
                <a:gd name="connsiteX84" fmla="*/ 3493477 w 3829539"/>
                <a:gd name="connsiteY84" fmla="*/ 2598615 h 2598615"/>
                <a:gd name="connsiteX85" fmla="*/ 3829539 w 3829539"/>
                <a:gd name="connsiteY85" fmla="*/ 2598615 h 2598615"/>
                <a:gd name="connsiteX0" fmla="*/ 0 w 3829539"/>
                <a:gd name="connsiteY0" fmla="*/ 0 h 2598615"/>
                <a:gd name="connsiteX1" fmla="*/ 50800 w 3829539"/>
                <a:gd name="connsiteY1" fmla="*/ 0 h 2598615"/>
                <a:gd name="connsiteX2" fmla="*/ 50800 w 3829539"/>
                <a:gd name="connsiteY2" fmla="*/ 42985 h 2598615"/>
                <a:gd name="connsiteX3" fmla="*/ 128954 w 3829539"/>
                <a:gd name="connsiteY3" fmla="*/ 42985 h 2598615"/>
                <a:gd name="connsiteX4" fmla="*/ 128954 w 3829539"/>
                <a:gd name="connsiteY4" fmla="*/ 89877 h 2598615"/>
                <a:gd name="connsiteX5" fmla="*/ 164123 w 3829539"/>
                <a:gd name="connsiteY5" fmla="*/ 89877 h 2598615"/>
                <a:gd name="connsiteX6" fmla="*/ 164123 w 3829539"/>
                <a:gd name="connsiteY6" fmla="*/ 128954 h 2598615"/>
                <a:gd name="connsiteX7" fmla="*/ 175846 w 3829539"/>
                <a:gd name="connsiteY7" fmla="*/ 128954 h 2598615"/>
                <a:gd name="connsiteX8" fmla="*/ 175846 w 3829539"/>
                <a:gd name="connsiteY8" fmla="*/ 144585 h 2598615"/>
                <a:gd name="connsiteX9" fmla="*/ 246185 w 3829539"/>
                <a:gd name="connsiteY9" fmla="*/ 144585 h 2598615"/>
                <a:gd name="connsiteX10" fmla="*/ 246185 w 3829539"/>
                <a:gd name="connsiteY10" fmla="*/ 179754 h 2598615"/>
                <a:gd name="connsiteX11" fmla="*/ 308708 w 3829539"/>
                <a:gd name="connsiteY11" fmla="*/ 179754 h 2598615"/>
                <a:gd name="connsiteX12" fmla="*/ 308708 w 3829539"/>
                <a:gd name="connsiteY12" fmla="*/ 179754 h 2598615"/>
                <a:gd name="connsiteX13" fmla="*/ 308708 w 3829539"/>
                <a:gd name="connsiteY13" fmla="*/ 218831 h 2598615"/>
                <a:gd name="connsiteX14" fmla="*/ 433753 w 3829539"/>
                <a:gd name="connsiteY14" fmla="*/ 250092 h 2598615"/>
                <a:gd name="connsiteX15" fmla="*/ 527539 w 3829539"/>
                <a:gd name="connsiteY15" fmla="*/ 246185 h 2598615"/>
                <a:gd name="connsiteX16" fmla="*/ 527539 w 3829539"/>
                <a:gd name="connsiteY16" fmla="*/ 289169 h 2598615"/>
                <a:gd name="connsiteX17" fmla="*/ 562708 w 3829539"/>
                <a:gd name="connsiteY17" fmla="*/ 289169 h 2598615"/>
                <a:gd name="connsiteX18" fmla="*/ 562708 w 3829539"/>
                <a:gd name="connsiteY18" fmla="*/ 371231 h 2598615"/>
                <a:gd name="connsiteX19" fmla="*/ 609600 w 3829539"/>
                <a:gd name="connsiteY19" fmla="*/ 371231 h 2598615"/>
                <a:gd name="connsiteX20" fmla="*/ 609600 w 3829539"/>
                <a:gd name="connsiteY20" fmla="*/ 406400 h 2598615"/>
                <a:gd name="connsiteX21" fmla="*/ 668216 w 3829539"/>
                <a:gd name="connsiteY21" fmla="*/ 406400 h 2598615"/>
                <a:gd name="connsiteX22" fmla="*/ 668216 w 3829539"/>
                <a:gd name="connsiteY22" fmla="*/ 441569 h 2598615"/>
                <a:gd name="connsiteX23" fmla="*/ 711200 w 3829539"/>
                <a:gd name="connsiteY23" fmla="*/ 441569 h 2598615"/>
                <a:gd name="connsiteX24" fmla="*/ 711200 w 3829539"/>
                <a:gd name="connsiteY24" fmla="*/ 488462 h 2598615"/>
                <a:gd name="connsiteX25" fmla="*/ 754185 w 3829539"/>
                <a:gd name="connsiteY25" fmla="*/ 488462 h 2598615"/>
                <a:gd name="connsiteX26" fmla="*/ 754185 w 3829539"/>
                <a:gd name="connsiteY26" fmla="*/ 527538 h 2598615"/>
                <a:gd name="connsiteX27" fmla="*/ 793262 w 3829539"/>
                <a:gd name="connsiteY27" fmla="*/ 527538 h 2598615"/>
                <a:gd name="connsiteX28" fmla="*/ 793262 w 3829539"/>
                <a:gd name="connsiteY28" fmla="*/ 570523 h 2598615"/>
                <a:gd name="connsiteX29" fmla="*/ 812800 w 3829539"/>
                <a:gd name="connsiteY29" fmla="*/ 570523 h 2598615"/>
                <a:gd name="connsiteX30" fmla="*/ 812800 w 3829539"/>
                <a:gd name="connsiteY30" fmla="*/ 609600 h 2598615"/>
                <a:gd name="connsiteX31" fmla="*/ 859693 w 3829539"/>
                <a:gd name="connsiteY31" fmla="*/ 609600 h 2598615"/>
                <a:gd name="connsiteX32" fmla="*/ 859693 w 3829539"/>
                <a:gd name="connsiteY32" fmla="*/ 652585 h 2598615"/>
                <a:gd name="connsiteX33" fmla="*/ 867508 w 3829539"/>
                <a:gd name="connsiteY33" fmla="*/ 652585 h 2598615"/>
                <a:gd name="connsiteX34" fmla="*/ 867508 w 3829539"/>
                <a:gd name="connsiteY34" fmla="*/ 695569 h 2598615"/>
                <a:gd name="connsiteX35" fmla="*/ 898770 w 3829539"/>
                <a:gd name="connsiteY35" fmla="*/ 695569 h 2598615"/>
                <a:gd name="connsiteX36" fmla="*/ 898770 w 3829539"/>
                <a:gd name="connsiteY36" fmla="*/ 742462 h 2598615"/>
                <a:gd name="connsiteX37" fmla="*/ 949570 w 3829539"/>
                <a:gd name="connsiteY37" fmla="*/ 742462 h 2598615"/>
                <a:gd name="connsiteX38" fmla="*/ 949570 w 3829539"/>
                <a:gd name="connsiteY38" fmla="*/ 781538 h 2598615"/>
                <a:gd name="connsiteX39" fmla="*/ 969108 w 3829539"/>
                <a:gd name="connsiteY39" fmla="*/ 781538 h 2598615"/>
                <a:gd name="connsiteX40" fmla="*/ 969108 w 3829539"/>
                <a:gd name="connsiteY40" fmla="*/ 781538 h 2598615"/>
                <a:gd name="connsiteX41" fmla="*/ 980831 w 3829539"/>
                <a:gd name="connsiteY41" fmla="*/ 867508 h 2598615"/>
                <a:gd name="connsiteX42" fmla="*/ 1019908 w 3829539"/>
                <a:gd name="connsiteY42" fmla="*/ 867508 h 2598615"/>
                <a:gd name="connsiteX43" fmla="*/ 1023816 w 3829539"/>
                <a:gd name="connsiteY43" fmla="*/ 906585 h 2598615"/>
                <a:gd name="connsiteX44" fmla="*/ 1074616 w 3829539"/>
                <a:gd name="connsiteY44" fmla="*/ 906585 h 2598615"/>
                <a:gd name="connsiteX45" fmla="*/ 1074616 w 3829539"/>
                <a:gd name="connsiteY45" fmla="*/ 945662 h 2598615"/>
                <a:gd name="connsiteX46" fmla="*/ 1184031 w 3829539"/>
                <a:gd name="connsiteY46" fmla="*/ 945662 h 2598615"/>
                <a:gd name="connsiteX47" fmla="*/ 1184031 w 3829539"/>
                <a:gd name="connsiteY47" fmla="*/ 1012092 h 2598615"/>
                <a:gd name="connsiteX48" fmla="*/ 1199662 w 3829539"/>
                <a:gd name="connsiteY48" fmla="*/ 1012092 h 2598615"/>
                <a:gd name="connsiteX49" fmla="*/ 1199662 w 3829539"/>
                <a:gd name="connsiteY49" fmla="*/ 1055077 h 2598615"/>
                <a:gd name="connsiteX50" fmla="*/ 1211385 w 3829539"/>
                <a:gd name="connsiteY50" fmla="*/ 1055077 h 2598615"/>
                <a:gd name="connsiteX51" fmla="*/ 1211385 w 3829539"/>
                <a:gd name="connsiteY51" fmla="*/ 1105877 h 2598615"/>
                <a:gd name="connsiteX52" fmla="*/ 1227016 w 3829539"/>
                <a:gd name="connsiteY52" fmla="*/ 1105877 h 2598615"/>
                <a:gd name="connsiteX53" fmla="*/ 1227016 w 3829539"/>
                <a:gd name="connsiteY53" fmla="*/ 1148862 h 2598615"/>
                <a:gd name="connsiteX54" fmla="*/ 1254370 w 3829539"/>
                <a:gd name="connsiteY54" fmla="*/ 1148862 h 2598615"/>
                <a:gd name="connsiteX55" fmla="*/ 1254370 w 3829539"/>
                <a:gd name="connsiteY55" fmla="*/ 1203569 h 2598615"/>
                <a:gd name="connsiteX56" fmla="*/ 1301262 w 3829539"/>
                <a:gd name="connsiteY56" fmla="*/ 1203569 h 2598615"/>
                <a:gd name="connsiteX57" fmla="*/ 1301262 w 3829539"/>
                <a:gd name="connsiteY57" fmla="*/ 1242646 h 2598615"/>
                <a:gd name="connsiteX58" fmla="*/ 1410677 w 3829539"/>
                <a:gd name="connsiteY58" fmla="*/ 1242646 h 2598615"/>
                <a:gd name="connsiteX59" fmla="*/ 1410677 w 3829539"/>
                <a:gd name="connsiteY59" fmla="*/ 1352062 h 2598615"/>
                <a:gd name="connsiteX60" fmla="*/ 1570893 w 3829539"/>
                <a:gd name="connsiteY60" fmla="*/ 1352062 h 2598615"/>
                <a:gd name="connsiteX61" fmla="*/ 1570893 w 3829539"/>
                <a:gd name="connsiteY61" fmla="*/ 1402862 h 2598615"/>
                <a:gd name="connsiteX62" fmla="*/ 1645139 w 3829539"/>
                <a:gd name="connsiteY62" fmla="*/ 1402862 h 2598615"/>
                <a:gd name="connsiteX63" fmla="*/ 1645139 w 3829539"/>
                <a:gd name="connsiteY63" fmla="*/ 1500554 h 2598615"/>
                <a:gd name="connsiteX64" fmla="*/ 1840523 w 3829539"/>
                <a:gd name="connsiteY64" fmla="*/ 1500554 h 2598615"/>
                <a:gd name="connsiteX65" fmla="*/ 1840523 w 3829539"/>
                <a:gd name="connsiteY65" fmla="*/ 1559169 h 2598615"/>
                <a:gd name="connsiteX66" fmla="*/ 2008554 w 3829539"/>
                <a:gd name="connsiteY66" fmla="*/ 1559169 h 2598615"/>
                <a:gd name="connsiteX67" fmla="*/ 2008554 w 3829539"/>
                <a:gd name="connsiteY67" fmla="*/ 1617785 h 2598615"/>
                <a:gd name="connsiteX68" fmla="*/ 2051539 w 3829539"/>
                <a:gd name="connsiteY68" fmla="*/ 1617785 h 2598615"/>
                <a:gd name="connsiteX69" fmla="*/ 2063262 w 3829539"/>
                <a:gd name="connsiteY69" fmla="*/ 1680308 h 2598615"/>
                <a:gd name="connsiteX70" fmla="*/ 2098431 w 3829539"/>
                <a:gd name="connsiteY70" fmla="*/ 1680308 h 2598615"/>
                <a:gd name="connsiteX71" fmla="*/ 2098431 w 3829539"/>
                <a:gd name="connsiteY71" fmla="*/ 1742831 h 2598615"/>
                <a:gd name="connsiteX72" fmla="*/ 2297723 w 3829539"/>
                <a:gd name="connsiteY72" fmla="*/ 1742831 h 2598615"/>
                <a:gd name="connsiteX73" fmla="*/ 2297723 w 3829539"/>
                <a:gd name="connsiteY73" fmla="*/ 1820985 h 2598615"/>
                <a:gd name="connsiteX74" fmla="*/ 2332893 w 3829539"/>
                <a:gd name="connsiteY74" fmla="*/ 1820985 h 2598615"/>
                <a:gd name="connsiteX75" fmla="*/ 3118339 w 3829539"/>
                <a:gd name="connsiteY75" fmla="*/ 1820985 h 2598615"/>
                <a:gd name="connsiteX76" fmla="*/ 3118339 w 3829539"/>
                <a:gd name="connsiteY76" fmla="*/ 1973385 h 2598615"/>
                <a:gd name="connsiteX77" fmla="*/ 3223846 w 3829539"/>
                <a:gd name="connsiteY77" fmla="*/ 1973385 h 2598615"/>
                <a:gd name="connsiteX78" fmla="*/ 3219939 w 3829539"/>
                <a:gd name="connsiteY78" fmla="*/ 2129692 h 2598615"/>
                <a:gd name="connsiteX79" fmla="*/ 3247293 w 3829539"/>
                <a:gd name="connsiteY79" fmla="*/ 2129692 h 2598615"/>
                <a:gd name="connsiteX80" fmla="*/ 3239478 w 3829539"/>
                <a:gd name="connsiteY80" fmla="*/ 2282092 h 2598615"/>
                <a:gd name="connsiteX81" fmla="*/ 3481754 w 3829539"/>
                <a:gd name="connsiteY81" fmla="*/ 2282092 h 2598615"/>
                <a:gd name="connsiteX82" fmla="*/ 3477846 w 3829539"/>
                <a:gd name="connsiteY82" fmla="*/ 2446215 h 2598615"/>
                <a:gd name="connsiteX83" fmla="*/ 3493477 w 3829539"/>
                <a:gd name="connsiteY83" fmla="*/ 2446215 h 2598615"/>
                <a:gd name="connsiteX84" fmla="*/ 3493477 w 3829539"/>
                <a:gd name="connsiteY84" fmla="*/ 2598615 h 2598615"/>
                <a:gd name="connsiteX85" fmla="*/ 3829539 w 3829539"/>
                <a:gd name="connsiteY85" fmla="*/ 2598615 h 2598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3829539" h="2598615">
                  <a:moveTo>
                    <a:pt x="0" y="0"/>
                  </a:moveTo>
                  <a:lnTo>
                    <a:pt x="50800" y="0"/>
                  </a:lnTo>
                  <a:lnTo>
                    <a:pt x="50800" y="42985"/>
                  </a:lnTo>
                  <a:lnTo>
                    <a:pt x="128954" y="42985"/>
                  </a:lnTo>
                  <a:lnTo>
                    <a:pt x="128954" y="89877"/>
                  </a:lnTo>
                  <a:lnTo>
                    <a:pt x="164123" y="89877"/>
                  </a:lnTo>
                  <a:lnTo>
                    <a:pt x="164123" y="128954"/>
                  </a:lnTo>
                  <a:lnTo>
                    <a:pt x="175846" y="128954"/>
                  </a:lnTo>
                  <a:lnTo>
                    <a:pt x="175846" y="144585"/>
                  </a:lnTo>
                  <a:lnTo>
                    <a:pt x="246185" y="144585"/>
                  </a:lnTo>
                  <a:lnTo>
                    <a:pt x="246185" y="179754"/>
                  </a:lnTo>
                  <a:lnTo>
                    <a:pt x="308708" y="179754"/>
                  </a:lnTo>
                  <a:lnTo>
                    <a:pt x="308708" y="179754"/>
                  </a:lnTo>
                  <a:lnTo>
                    <a:pt x="308708" y="218831"/>
                  </a:lnTo>
                  <a:cubicBezTo>
                    <a:pt x="442872" y="224042"/>
                    <a:pt x="416820" y="217528"/>
                    <a:pt x="433753" y="250092"/>
                  </a:cubicBezTo>
                  <a:lnTo>
                    <a:pt x="527539" y="246185"/>
                  </a:lnTo>
                  <a:lnTo>
                    <a:pt x="527539" y="289169"/>
                  </a:lnTo>
                  <a:lnTo>
                    <a:pt x="562708" y="289169"/>
                  </a:lnTo>
                  <a:lnTo>
                    <a:pt x="562708" y="371231"/>
                  </a:lnTo>
                  <a:lnTo>
                    <a:pt x="609600" y="371231"/>
                  </a:lnTo>
                  <a:lnTo>
                    <a:pt x="609600" y="406400"/>
                  </a:lnTo>
                  <a:lnTo>
                    <a:pt x="668216" y="406400"/>
                  </a:lnTo>
                  <a:lnTo>
                    <a:pt x="668216" y="441569"/>
                  </a:lnTo>
                  <a:lnTo>
                    <a:pt x="711200" y="441569"/>
                  </a:lnTo>
                  <a:lnTo>
                    <a:pt x="711200" y="488462"/>
                  </a:lnTo>
                  <a:lnTo>
                    <a:pt x="754185" y="488462"/>
                  </a:lnTo>
                  <a:lnTo>
                    <a:pt x="754185" y="527538"/>
                  </a:lnTo>
                  <a:lnTo>
                    <a:pt x="793262" y="527538"/>
                  </a:lnTo>
                  <a:lnTo>
                    <a:pt x="793262" y="570523"/>
                  </a:lnTo>
                  <a:lnTo>
                    <a:pt x="812800" y="570523"/>
                  </a:lnTo>
                  <a:lnTo>
                    <a:pt x="812800" y="609600"/>
                  </a:lnTo>
                  <a:lnTo>
                    <a:pt x="859693" y="609600"/>
                  </a:lnTo>
                  <a:lnTo>
                    <a:pt x="859693" y="652585"/>
                  </a:lnTo>
                  <a:lnTo>
                    <a:pt x="867508" y="652585"/>
                  </a:lnTo>
                  <a:lnTo>
                    <a:pt x="867508" y="695569"/>
                  </a:lnTo>
                  <a:lnTo>
                    <a:pt x="898770" y="695569"/>
                  </a:lnTo>
                  <a:lnTo>
                    <a:pt x="898770" y="742462"/>
                  </a:lnTo>
                  <a:lnTo>
                    <a:pt x="949570" y="742462"/>
                  </a:lnTo>
                  <a:lnTo>
                    <a:pt x="949570" y="781538"/>
                  </a:lnTo>
                  <a:lnTo>
                    <a:pt x="969108" y="781538"/>
                  </a:lnTo>
                  <a:lnTo>
                    <a:pt x="969108" y="781538"/>
                  </a:lnTo>
                  <a:lnTo>
                    <a:pt x="980831" y="867508"/>
                  </a:lnTo>
                  <a:lnTo>
                    <a:pt x="1019908" y="867508"/>
                  </a:lnTo>
                  <a:lnTo>
                    <a:pt x="1023816" y="906585"/>
                  </a:lnTo>
                  <a:lnTo>
                    <a:pt x="1074616" y="906585"/>
                  </a:lnTo>
                  <a:lnTo>
                    <a:pt x="1074616" y="945662"/>
                  </a:lnTo>
                  <a:lnTo>
                    <a:pt x="1184031" y="945662"/>
                  </a:lnTo>
                  <a:lnTo>
                    <a:pt x="1184031" y="1012092"/>
                  </a:lnTo>
                  <a:lnTo>
                    <a:pt x="1199662" y="1012092"/>
                  </a:lnTo>
                  <a:lnTo>
                    <a:pt x="1199662" y="1055077"/>
                  </a:lnTo>
                  <a:lnTo>
                    <a:pt x="1211385" y="1055077"/>
                  </a:lnTo>
                  <a:lnTo>
                    <a:pt x="1211385" y="1105877"/>
                  </a:lnTo>
                  <a:lnTo>
                    <a:pt x="1227016" y="1105877"/>
                  </a:lnTo>
                  <a:lnTo>
                    <a:pt x="1227016" y="1148862"/>
                  </a:lnTo>
                  <a:lnTo>
                    <a:pt x="1254370" y="1148862"/>
                  </a:lnTo>
                  <a:lnTo>
                    <a:pt x="1254370" y="1203569"/>
                  </a:lnTo>
                  <a:lnTo>
                    <a:pt x="1301262" y="1203569"/>
                  </a:lnTo>
                  <a:lnTo>
                    <a:pt x="1301262" y="1242646"/>
                  </a:lnTo>
                  <a:lnTo>
                    <a:pt x="1410677" y="1242646"/>
                  </a:lnTo>
                  <a:lnTo>
                    <a:pt x="1410677" y="1352062"/>
                  </a:lnTo>
                  <a:lnTo>
                    <a:pt x="1570893" y="1352062"/>
                  </a:lnTo>
                  <a:lnTo>
                    <a:pt x="1570893" y="1402862"/>
                  </a:lnTo>
                  <a:lnTo>
                    <a:pt x="1645139" y="1402862"/>
                  </a:lnTo>
                  <a:lnTo>
                    <a:pt x="1645139" y="1500554"/>
                  </a:lnTo>
                  <a:lnTo>
                    <a:pt x="1840523" y="1500554"/>
                  </a:lnTo>
                  <a:lnTo>
                    <a:pt x="1840523" y="1559169"/>
                  </a:lnTo>
                  <a:lnTo>
                    <a:pt x="2008554" y="1559169"/>
                  </a:lnTo>
                  <a:lnTo>
                    <a:pt x="2008554" y="1617785"/>
                  </a:lnTo>
                  <a:lnTo>
                    <a:pt x="2051539" y="1617785"/>
                  </a:lnTo>
                  <a:lnTo>
                    <a:pt x="2063262" y="1680308"/>
                  </a:lnTo>
                  <a:lnTo>
                    <a:pt x="2098431" y="1680308"/>
                  </a:lnTo>
                  <a:lnTo>
                    <a:pt x="2098431" y="1742831"/>
                  </a:lnTo>
                  <a:lnTo>
                    <a:pt x="2297723" y="1742831"/>
                  </a:lnTo>
                  <a:lnTo>
                    <a:pt x="2297723" y="1820985"/>
                  </a:lnTo>
                  <a:lnTo>
                    <a:pt x="2332893" y="1820985"/>
                  </a:lnTo>
                  <a:lnTo>
                    <a:pt x="3118339" y="1820985"/>
                  </a:lnTo>
                  <a:lnTo>
                    <a:pt x="3118339" y="1973385"/>
                  </a:lnTo>
                  <a:lnTo>
                    <a:pt x="3223846" y="1973385"/>
                  </a:lnTo>
                  <a:lnTo>
                    <a:pt x="3219939" y="2129692"/>
                  </a:lnTo>
                  <a:lnTo>
                    <a:pt x="3247293" y="2129692"/>
                  </a:lnTo>
                  <a:lnTo>
                    <a:pt x="3239478" y="2282092"/>
                  </a:lnTo>
                  <a:lnTo>
                    <a:pt x="3481754" y="2282092"/>
                  </a:lnTo>
                  <a:cubicBezTo>
                    <a:pt x="3480451" y="2336800"/>
                    <a:pt x="3479149" y="2391507"/>
                    <a:pt x="3477846" y="2446215"/>
                  </a:cubicBezTo>
                  <a:lnTo>
                    <a:pt x="3493477" y="2446215"/>
                  </a:lnTo>
                  <a:lnTo>
                    <a:pt x="3493477" y="2598615"/>
                  </a:lnTo>
                  <a:lnTo>
                    <a:pt x="3829539" y="2598615"/>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nvGrpSpPr>
            <p:cNvPr id="67" name="Group 66">
              <a:extLst>
                <a:ext uri="{FF2B5EF4-FFF2-40B4-BE49-F238E27FC236}">
                  <a16:creationId xmlns:a16="http://schemas.microsoft.com/office/drawing/2014/main" id="{BDDD6D04-771A-4DDA-963F-760F6E0350B0}"/>
                </a:ext>
              </a:extLst>
            </p:cNvPr>
            <p:cNvGrpSpPr/>
            <p:nvPr/>
          </p:nvGrpSpPr>
          <p:grpSpPr>
            <a:xfrm>
              <a:off x="1134791" y="2317836"/>
              <a:ext cx="108435" cy="108435"/>
              <a:chOff x="2602760" y="2547596"/>
              <a:chExt cx="133107" cy="133107"/>
            </a:xfrm>
          </p:grpSpPr>
          <p:cxnSp>
            <p:nvCxnSpPr>
              <p:cNvPr id="16" name="Straight Connector 15">
                <a:extLst>
                  <a:ext uri="{FF2B5EF4-FFF2-40B4-BE49-F238E27FC236}">
                    <a16:creationId xmlns:a16="http://schemas.microsoft.com/office/drawing/2014/main" id="{73066040-ED03-4F27-8AC3-2E7A53EC307C}"/>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BACD762A-499E-42C2-9522-D853E6DAB918}"/>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68" name="Group 67">
              <a:extLst>
                <a:ext uri="{FF2B5EF4-FFF2-40B4-BE49-F238E27FC236}">
                  <a16:creationId xmlns:a16="http://schemas.microsoft.com/office/drawing/2014/main" id="{498E6745-B120-4B5B-A281-5EBC27FDC2BC}"/>
                </a:ext>
              </a:extLst>
            </p:cNvPr>
            <p:cNvGrpSpPr/>
            <p:nvPr/>
          </p:nvGrpSpPr>
          <p:grpSpPr>
            <a:xfrm>
              <a:off x="1232483" y="2419436"/>
              <a:ext cx="108435" cy="108435"/>
              <a:chOff x="2602760" y="2547596"/>
              <a:chExt cx="133107" cy="133107"/>
            </a:xfrm>
          </p:grpSpPr>
          <p:cxnSp>
            <p:nvCxnSpPr>
              <p:cNvPr id="69" name="Straight Connector 68">
                <a:extLst>
                  <a:ext uri="{FF2B5EF4-FFF2-40B4-BE49-F238E27FC236}">
                    <a16:creationId xmlns:a16="http://schemas.microsoft.com/office/drawing/2014/main" id="{F0DF99D7-5FA0-4DE5-859B-5F289D8C79D8}"/>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7B08E751-0E45-4E0E-9E61-B1DCA432BA9A}"/>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71" name="Group 70">
              <a:extLst>
                <a:ext uri="{FF2B5EF4-FFF2-40B4-BE49-F238E27FC236}">
                  <a16:creationId xmlns:a16="http://schemas.microsoft.com/office/drawing/2014/main" id="{9C241B08-85C0-41B8-BAA7-C69C0ECFF257}"/>
                </a:ext>
              </a:extLst>
            </p:cNvPr>
            <p:cNvGrpSpPr/>
            <p:nvPr/>
          </p:nvGrpSpPr>
          <p:grpSpPr>
            <a:xfrm>
              <a:off x="1357529" y="2458513"/>
              <a:ext cx="108435" cy="108435"/>
              <a:chOff x="2602760" y="2547596"/>
              <a:chExt cx="133107" cy="133107"/>
            </a:xfrm>
          </p:grpSpPr>
          <p:cxnSp>
            <p:nvCxnSpPr>
              <p:cNvPr id="72" name="Straight Connector 71">
                <a:extLst>
                  <a:ext uri="{FF2B5EF4-FFF2-40B4-BE49-F238E27FC236}">
                    <a16:creationId xmlns:a16="http://schemas.microsoft.com/office/drawing/2014/main" id="{9D69DB56-1120-4CBD-9B6C-5BC98A238A0D}"/>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52A9860F-0FE2-4DE9-9E2B-D8299DAB00F4}"/>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74" name="Group 73">
              <a:extLst>
                <a:ext uri="{FF2B5EF4-FFF2-40B4-BE49-F238E27FC236}">
                  <a16:creationId xmlns:a16="http://schemas.microsoft.com/office/drawing/2014/main" id="{D10784C0-07A1-4CBC-ACB5-85EB71F1D097}"/>
                </a:ext>
              </a:extLst>
            </p:cNvPr>
            <p:cNvGrpSpPr/>
            <p:nvPr/>
          </p:nvGrpSpPr>
          <p:grpSpPr>
            <a:xfrm>
              <a:off x="1474759" y="2489775"/>
              <a:ext cx="108435" cy="108435"/>
              <a:chOff x="2602760" y="2547596"/>
              <a:chExt cx="133107" cy="133107"/>
            </a:xfrm>
          </p:grpSpPr>
          <p:cxnSp>
            <p:nvCxnSpPr>
              <p:cNvPr id="75" name="Straight Connector 74">
                <a:extLst>
                  <a:ext uri="{FF2B5EF4-FFF2-40B4-BE49-F238E27FC236}">
                    <a16:creationId xmlns:a16="http://schemas.microsoft.com/office/drawing/2014/main" id="{314E9C25-B950-43F2-AA0C-6B650359E39A}"/>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E764EDC3-D845-4842-B113-AE67FDEBB17E}"/>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77" name="Group 76">
              <a:extLst>
                <a:ext uri="{FF2B5EF4-FFF2-40B4-BE49-F238E27FC236}">
                  <a16:creationId xmlns:a16="http://schemas.microsoft.com/office/drawing/2014/main" id="{90A7A21F-98F2-4EF8-BD2B-2EA2C4AC5B29}"/>
                </a:ext>
              </a:extLst>
            </p:cNvPr>
            <p:cNvGrpSpPr/>
            <p:nvPr/>
          </p:nvGrpSpPr>
          <p:grpSpPr>
            <a:xfrm>
              <a:off x="1517743" y="2532759"/>
              <a:ext cx="108435" cy="108435"/>
              <a:chOff x="2602760" y="2547596"/>
              <a:chExt cx="133107" cy="133107"/>
            </a:xfrm>
          </p:grpSpPr>
          <p:cxnSp>
            <p:nvCxnSpPr>
              <p:cNvPr id="78" name="Straight Connector 77">
                <a:extLst>
                  <a:ext uri="{FF2B5EF4-FFF2-40B4-BE49-F238E27FC236}">
                    <a16:creationId xmlns:a16="http://schemas.microsoft.com/office/drawing/2014/main" id="{3E32D7F2-4735-4590-807B-FC81456890E7}"/>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51D1ED5F-C357-493E-84A6-09C87C1C1E3E}"/>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80" name="Group 79">
              <a:extLst>
                <a:ext uri="{FF2B5EF4-FFF2-40B4-BE49-F238E27FC236}">
                  <a16:creationId xmlns:a16="http://schemas.microsoft.com/office/drawing/2014/main" id="{380B95F9-FC87-4CF5-B9B2-326471916FC9}"/>
                </a:ext>
              </a:extLst>
            </p:cNvPr>
            <p:cNvGrpSpPr/>
            <p:nvPr/>
          </p:nvGrpSpPr>
          <p:grpSpPr>
            <a:xfrm>
              <a:off x="1584174" y="2528852"/>
              <a:ext cx="108435" cy="108435"/>
              <a:chOff x="2602760" y="2547596"/>
              <a:chExt cx="133107" cy="133107"/>
            </a:xfrm>
          </p:grpSpPr>
          <p:cxnSp>
            <p:nvCxnSpPr>
              <p:cNvPr id="81" name="Straight Connector 80">
                <a:extLst>
                  <a:ext uri="{FF2B5EF4-FFF2-40B4-BE49-F238E27FC236}">
                    <a16:creationId xmlns:a16="http://schemas.microsoft.com/office/drawing/2014/main" id="{A70D03C6-46B6-436A-9D6E-04789112327E}"/>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C3B8B9D8-6F58-4316-BEF2-B5E02DC3C2FD}"/>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83" name="Group 82">
              <a:extLst>
                <a:ext uri="{FF2B5EF4-FFF2-40B4-BE49-F238E27FC236}">
                  <a16:creationId xmlns:a16="http://schemas.microsoft.com/office/drawing/2014/main" id="{675D1F2D-87A7-4BDD-B616-C5C3BE4BB846}"/>
                </a:ext>
              </a:extLst>
            </p:cNvPr>
            <p:cNvGrpSpPr/>
            <p:nvPr/>
          </p:nvGrpSpPr>
          <p:grpSpPr>
            <a:xfrm>
              <a:off x="1588082" y="2583560"/>
              <a:ext cx="108435" cy="108435"/>
              <a:chOff x="2602760" y="2547596"/>
              <a:chExt cx="133107" cy="133107"/>
            </a:xfrm>
          </p:grpSpPr>
          <p:cxnSp>
            <p:nvCxnSpPr>
              <p:cNvPr id="84" name="Straight Connector 83">
                <a:extLst>
                  <a:ext uri="{FF2B5EF4-FFF2-40B4-BE49-F238E27FC236}">
                    <a16:creationId xmlns:a16="http://schemas.microsoft.com/office/drawing/2014/main" id="{D0A0872B-4FF2-46F5-B947-4A3EB9CE53FE}"/>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ED297F01-E88A-4B7B-AFDD-09D8C6D68E8C}"/>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86" name="Group 85">
              <a:extLst>
                <a:ext uri="{FF2B5EF4-FFF2-40B4-BE49-F238E27FC236}">
                  <a16:creationId xmlns:a16="http://schemas.microsoft.com/office/drawing/2014/main" id="{79FAD21B-F3A8-4830-AADC-C154C1F820B2}"/>
                </a:ext>
              </a:extLst>
            </p:cNvPr>
            <p:cNvGrpSpPr/>
            <p:nvPr/>
          </p:nvGrpSpPr>
          <p:grpSpPr>
            <a:xfrm>
              <a:off x="1662328" y="2689068"/>
              <a:ext cx="108435" cy="108435"/>
              <a:chOff x="2602760" y="2547596"/>
              <a:chExt cx="133107" cy="133107"/>
            </a:xfrm>
          </p:grpSpPr>
          <p:cxnSp>
            <p:nvCxnSpPr>
              <p:cNvPr id="87" name="Straight Connector 86">
                <a:extLst>
                  <a:ext uri="{FF2B5EF4-FFF2-40B4-BE49-F238E27FC236}">
                    <a16:creationId xmlns:a16="http://schemas.microsoft.com/office/drawing/2014/main" id="{643F14E7-98E6-4100-A37B-E8A0E4B67E62}"/>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A503D6C6-AC0C-42AE-85F8-F207590A42C8}"/>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89" name="Group 88">
              <a:extLst>
                <a:ext uri="{FF2B5EF4-FFF2-40B4-BE49-F238E27FC236}">
                  <a16:creationId xmlns:a16="http://schemas.microsoft.com/office/drawing/2014/main" id="{F5010478-338F-43AF-A3C4-A6B6FE8E6B80}"/>
                </a:ext>
              </a:extLst>
            </p:cNvPr>
            <p:cNvGrpSpPr/>
            <p:nvPr/>
          </p:nvGrpSpPr>
          <p:grpSpPr>
            <a:xfrm>
              <a:off x="1763928" y="2775037"/>
              <a:ext cx="108435" cy="108435"/>
              <a:chOff x="2602760" y="2547596"/>
              <a:chExt cx="133107" cy="133107"/>
            </a:xfrm>
          </p:grpSpPr>
          <p:cxnSp>
            <p:nvCxnSpPr>
              <p:cNvPr id="90" name="Straight Connector 89">
                <a:extLst>
                  <a:ext uri="{FF2B5EF4-FFF2-40B4-BE49-F238E27FC236}">
                    <a16:creationId xmlns:a16="http://schemas.microsoft.com/office/drawing/2014/main" id="{6D739F09-9244-4EEB-980C-B617A2ACEB25}"/>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BBD8B051-EB48-4F8F-B561-3DE4F03ED1DF}"/>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 name="Group 91">
              <a:extLst>
                <a:ext uri="{FF2B5EF4-FFF2-40B4-BE49-F238E27FC236}">
                  <a16:creationId xmlns:a16="http://schemas.microsoft.com/office/drawing/2014/main" id="{C375501C-24C2-44AD-8695-AC556440B442}"/>
                </a:ext>
              </a:extLst>
            </p:cNvPr>
            <p:cNvGrpSpPr/>
            <p:nvPr/>
          </p:nvGrpSpPr>
          <p:grpSpPr>
            <a:xfrm>
              <a:off x="1834266" y="2814114"/>
              <a:ext cx="108435" cy="108435"/>
              <a:chOff x="2602760" y="2547596"/>
              <a:chExt cx="133107" cy="133107"/>
            </a:xfrm>
          </p:grpSpPr>
          <p:cxnSp>
            <p:nvCxnSpPr>
              <p:cNvPr id="93" name="Straight Connector 92">
                <a:extLst>
                  <a:ext uri="{FF2B5EF4-FFF2-40B4-BE49-F238E27FC236}">
                    <a16:creationId xmlns:a16="http://schemas.microsoft.com/office/drawing/2014/main" id="{5747D5E2-CEED-4681-A6A6-A5791198C530}"/>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F6FC38EA-25CA-4CBE-9D83-1FAB7C17886D}"/>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95" name="Group 94">
              <a:extLst>
                <a:ext uri="{FF2B5EF4-FFF2-40B4-BE49-F238E27FC236}">
                  <a16:creationId xmlns:a16="http://schemas.microsoft.com/office/drawing/2014/main" id="{638D63B1-4047-4B24-B30E-FD8939C560A5}"/>
                </a:ext>
              </a:extLst>
            </p:cNvPr>
            <p:cNvGrpSpPr/>
            <p:nvPr/>
          </p:nvGrpSpPr>
          <p:grpSpPr>
            <a:xfrm>
              <a:off x="1892881" y="2892267"/>
              <a:ext cx="108435" cy="108435"/>
              <a:chOff x="2602760" y="2547596"/>
              <a:chExt cx="133107" cy="133107"/>
            </a:xfrm>
          </p:grpSpPr>
          <p:cxnSp>
            <p:nvCxnSpPr>
              <p:cNvPr id="96" name="Straight Connector 95">
                <a:extLst>
                  <a:ext uri="{FF2B5EF4-FFF2-40B4-BE49-F238E27FC236}">
                    <a16:creationId xmlns:a16="http://schemas.microsoft.com/office/drawing/2014/main" id="{17F64624-AA19-4168-B786-4407B6FDA72B}"/>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E6D5207E-5D68-4A71-AFA3-D6B16D41D0AD}"/>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98" name="Group 97">
              <a:extLst>
                <a:ext uri="{FF2B5EF4-FFF2-40B4-BE49-F238E27FC236}">
                  <a16:creationId xmlns:a16="http://schemas.microsoft.com/office/drawing/2014/main" id="{FC948CED-A85B-4ADF-A919-322E354FFCB2}"/>
                </a:ext>
              </a:extLst>
            </p:cNvPr>
            <p:cNvGrpSpPr/>
            <p:nvPr/>
          </p:nvGrpSpPr>
          <p:grpSpPr>
            <a:xfrm>
              <a:off x="1990574" y="3021221"/>
              <a:ext cx="108435" cy="108435"/>
              <a:chOff x="2602760" y="2547596"/>
              <a:chExt cx="133107" cy="133107"/>
            </a:xfrm>
          </p:grpSpPr>
          <p:cxnSp>
            <p:nvCxnSpPr>
              <p:cNvPr id="99" name="Straight Connector 98">
                <a:extLst>
                  <a:ext uri="{FF2B5EF4-FFF2-40B4-BE49-F238E27FC236}">
                    <a16:creationId xmlns:a16="http://schemas.microsoft.com/office/drawing/2014/main" id="{4781370D-FB7F-4407-BD48-6BD2F281488D}"/>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530EC9AE-3551-4285-B686-DDF7A735DA65}"/>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D437086C-A8E5-475B-9AC7-B1890B54306C}"/>
                </a:ext>
              </a:extLst>
            </p:cNvPr>
            <p:cNvGrpSpPr/>
            <p:nvPr/>
          </p:nvGrpSpPr>
          <p:grpSpPr>
            <a:xfrm>
              <a:off x="2025744" y="3099374"/>
              <a:ext cx="108435" cy="108435"/>
              <a:chOff x="2602760" y="2547596"/>
              <a:chExt cx="133107" cy="133107"/>
            </a:xfrm>
          </p:grpSpPr>
          <p:cxnSp>
            <p:nvCxnSpPr>
              <p:cNvPr id="102" name="Straight Connector 101">
                <a:extLst>
                  <a:ext uri="{FF2B5EF4-FFF2-40B4-BE49-F238E27FC236}">
                    <a16:creationId xmlns:a16="http://schemas.microsoft.com/office/drawing/2014/main" id="{17072DFE-2B4E-4AAE-A3AA-A08E0003EB23}"/>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F79CA83C-6355-47F2-8FDE-CD6267B3CB86}"/>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 name="Group 103">
              <a:extLst>
                <a:ext uri="{FF2B5EF4-FFF2-40B4-BE49-F238E27FC236}">
                  <a16:creationId xmlns:a16="http://schemas.microsoft.com/office/drawing/2014/main" id="{B147CA31-9E1A-4329-B085-0FF9FFD03AE8}"/>
                </a:ext>
              </a:extLst>
            </p:cNvPr>
            <p:cNvGrpSpPr/>
            <p:nvPr/>
          </p:nvGrpSpPr>
          <p:grpSpPr>
            <a:xfrm>
              <a:off x="2123437" y="3181435"/>
              <a:ext cx="108435" cy="108435"/>
              <a:chOff x="2602760" y="2547596"/>
              <a:chExt cx="133107" cy="133107"/>
            </a:xfrm>
          </p:grpSpPr>
          <p:cxnSp>
            <p:nvCxnSpPr>
              <p:cNvPr id="105" name="Straight Connector 104">
                <a:extLst>
                  <a:ext uri="{FF2B5EF4-FFF2-40B4-BE49-F238E27FC236}">
                    <a16:creationId xmlns:a16="http://schemas.microsoft.com/office/drawing/2014/main" id="{935B013B-EE06-42D6-869E-2C35926011D0}"/>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828D9BC4-63F5-4A02-8F26-F6525C4396A0}"/>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 name="Group 106">
              <a:extLst>
                <a:ext uri="{FF2B5EF4-FFF2-40B4-BE49-F238E27FC236}">
                  <a16:creationId xmlns:a16="http://schemas.microsoft.com/office/drawing/2014/main" id="{BBABDEC9-CCD9-4705-B5C7-AB466FBBBA57}"/>
                </a:ext>
              </a:extLst>
            </p:cNvPr>
            <p:cNvGrpSpPr/>
            <p:nvPr/>
          </p:nvGrpSpPr>
          <p:grpSpPr>
            <a:xfrm>
              <a:off x="2166422" y="3232235"/>
              <a:ext cx="108435" cy="108435"/>
              <a:chOff x="2602760" y="2547596"/>
              <a:chExt cx="133107" cy="133107"/>
            </a:xfrm>
          </p:grpSpPr>
          <p:cxnSp>
            <p:nvCxnSpPr>
              <p:cNvPr id="108" name="Straight Connector 107">
                <a:extLst>
                  <a:ext uri="{FF2B5EF4-FFF2-40B4-BE49-F238E27FC236}">
                    <a16:creationId xmlns:a16="http://schemas.microsoft.com/office/drawing/2014/main" id="{02909DFB-D94B-4E42-9F3B-729CE88A1C02}"/>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A01EC9AD-BC80-4E8E-8BF1-282DFABCDD08}"/>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0" name="Group 109">
              <a:extLst>
                <a:ext uri="{FF2B5EF4-FFF2-40B4-BE49-F238E27FC236}">
                  <a16:creationId xmlns:a16="http://schemas.microsoft.com/office/drawing/2014/main" id="{06363487-0843-4D2B-A0CB-F89CACDEB6F4}"/>
                </a:ext>
              </a:extLst>
            </p:cNvPr>
            <p:cNvGrpSpPr/>
            <p:nvPr/>
          </p:nvGrpSpPr>
          <p:grpSpPr>
            <a:xfrm>
              <a:off x="2369622" y="3521405"/>
              <a:ext cx="108435" cy="108435"/>
              <a:chOff x="2602760" y="2547596"/>
              <a:chExt cx="133107" cy="133107"/>
            </a:xfrm>
          </p:grpSpPr>
          <p:cxnSp>
            <p:nvCxnSpPr>
              <p:cNvPr id="111" name="Straight Connector 110">
                <a:extLst>
                  <a:ext uri="{FF2B5EF4-FFF2-40B4-BE49-F238E27FC236}">
                    <a16:creationId xmlns:a16="http://schemas.microsoft.com/office/drawing/2014/main" id="{F5DBEB0C-2D7B-4EBA-BD5D-7C1A50B51B42}"/>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3A435F6D-0DCF-470D-87FC-7040C5B64C50}"/>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3" name="Group 112">
              <a:extLst>
                <a:ext uri="{FF2B5EF4-FFF2-40B4-BE49-F238E27FC236}">
                  <a16:creationId xmlns:a16="http://schemas.microsoft.com/office/drawing/2014/main" id="{1F84878B-F6AB-4490-87EE-F63409FF1CB7}"/>
                </a:ext>
              </a:extLst>
            </p:cNvPr>
            <p:cNvGrpSpPr/>
            <p:nvPr/>
          </p:nvGrpSpPr>
          <p:grpSpPr>
            <a:xfrm>
              <a:off x="2623622" y="3685529"/>
              <a:ext cx="108435" cy="108435"/>
              <a:chOff x="2602760" y="2547596"/>
              <a:chExt cx="133107" cy="133107"/>
            </a:xfrm>
          </p:grpSpPr>
          <p:cxnSp>
            <p:nvCxnSpPr>
              <p:cNvPr id="114" name="Straight Connector 113">
                <a:extLst>
                  <a:ext uri="{FF2B5EF4-FFF2-40B4-BE49-F238E27FC236}">
                    <a16:creationId xmlns:a16="http://schemas.microsoft.com/office/drawing/2014/main" id="{4064D3FE-6DC9-4E72-97CC-6C7D35CFBB64}"/>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9E286A4E-3C48-428F-BC44-6588E4DC718C}"/>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6" name="Group 115">
              <a:extLst>
                <a:ext uri="{FF2B5EF4-FFF2-40B4-BE49-F238E27FC236}">
                  <a16:creationId xmlns:a16="http://schemas.microsoft.com/office/drawing/2014/main" id="{8502BA4E-D199-48B8-A370-90CD21A2AA7E}"/>
                </a:ext>
              </a:extLst>
            </p:cNvPr>
            <p:cNvGrpSpPr/>
            <p:nvPr/>
          </p:nvGrpSpPr>
          <p:grpSpPr>
            <a:xfrm>
              <a:off x="2686145" y="3685529"/>
              <a:ext cx="108435" cy="108435"/>
              <a:chOff x="2602760" y="2547596"/>
              <a:chExt cx="133107" cy="133107"/>
            </a:xfrm>
          </p:grpSpPr>
          <p:cxnSp>
            <p:nvCxnSpPr>
              <p:cNvPr id="117" name="Straight Connector 116">
                <a:extLst>
                  <a:ext uri="{FF2B5EF4-FFF2-40B4-BE49-F238E27FC236}">
                    <a16:creationId xmlns:a16="http://schemas.microsoft.com/office/drawing/2014/main" id="{43CA7BB2-FC51-41AF-B2F1-81E0600DBA33}"/>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C69F1561-DDDB-4BBE-9FE8-0FC1C00F2DBA}"/>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9" name="Group 118">
              <a:extLst>
                <a:ext uri="{FF2B5EF4-FFF2-40B4-BE49-F238E27FC236}">
                  <a16:creationId xmlns:a16="http://schemas.microsoft.com/office/drawing/2014/main" id="{8543A471-A5D6-4344-8911-EBAF91B20513}"/>
                </a:ext>
              </a:extLst>
            </p:cNvPr>
            <p:cNvGrpSpPr/>
            <p:nvPr/>
          </p:nvGrpSpPr>
          <p:grpSpPr>
            <a:xfrm>
              <a:off x="2697868" y="3794945"/>
              <a:ext cx="108435" cy="108435"/>
              <a:chOff x="2602760" y="2547596"/>
              <a:chExt cx="133107" cy="133107"/>
            </a:xfrm>
          </p:grpSpPr>
          <p:cxnSp>
            <p:nvCxnSpPr>
              <p:cNvPr id="120" name="Straight Connector 119">
                <a:extLst>
                  <a:ext uri="{FF2B5EF4-FFF2-40B4-BE49-F238E27FC236}">
                    <a16:creationId xmlns:a16="http://schemas.microsoft.com/office/drawing/2014/main" id="{D8E1F9AB-C055-4306-B75C-346E33805ECC}"/>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1D7F9F72-8667-40C4-A422-9B1F5F2514E2}"/>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2" name="Group 121">
              <a:extLst>
                <a:ext uri="{FF2B5EF4-FFF2-40B4-BE49-F238E27FC236}">
                  <a16:creationId xmlns:a16="http://schemas.microsoft.com/office/drawing/2014/main" id="{5CCFACE2-112F-4FA3-928F-7C0EEC1D01C9}"/>
                </a:ext>
              </a:extLst>
            </p:cNvPr>
            <p:cNvGrpSpPr/>
            <p:nvPr/>
          </p:nvGrpSpPr>
          <p:grpSpPr>
            <a:xfrm>
              <a:off x="2947960" y="3849653"/>
              <a:ext cx="108435" cy="108435"/>
              <a:chOff x="2602760" y="2547596"/>
              <a:chExt cx="133107" cy="133107"/>
            </a:xfrm>
          </p:grpSpPr>
          <p:cxnSp>
            <p:nvCxnSpPr>
              <p:cNvPr id="123" name="Straight Connector 122">
                <a:extLst>
                  <a:ext uri="{FF2B5EF4-FFF2-40B4-BE49-F238E27FC236}">
                    <a16:creationId xmlns:a16="http://schemas.microsoft.com/office/drawing/2014/main" id="{973C84F7-B00A-47BC-A641-3E798EA953F0}"/>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241DFDD1-F4A9-49C6-A709-B5FD44EFCAF1}"/>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5" name="Group 124">
              <a:extLst>
                <a:ext uri="{FF2B5EF4-FFF2-40B4-BE49-F238E27FC236}">
                  <a16:creationId xmlns:a16="http://schemas.microsoft.com/office/drawing/2014/main" id="{A19B3E7E-7709-40ED-82D8-3C3FD5B608C5}"/>
                </a:ext>
              </a:extLst>
            </p:cNvPr>
            <p:cNvGrpSpPr/>
            <p:nvPr/>
          </p:nvGrpSpPr>
          <p:grpSpPr>
            <a:xfrm>
              <a:off x="3112083" y="3966883"/>
              <a:ext cx="108435" cy="108435"/>
              <a:chOff x="2602760" y="2547596"/>
              <a:chExt cx="133107" cy="133107"/>
            </a:xfrm>
          </p:grpSpPr>
          <p:cxnSp>
            <p:nvCxnSpPr>
              <p:cNvPr id="126" name="Straight Connector 125">
                <a:extLst>
                  <a:ext uri="{FF2B5EF4-FFF2-40B4-BE49-F238E27FC236}">
                    <a16:creationId xmlns:a16="http://schemas.microsoft.com/office/drawing/2014/main" id="{18E4BB55-34FF-4B65-B1A2-00A763BE8D4A}"/>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F8A12A09-4370-473C-981F-5B42DC2DA177}"/>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8" name="Group 127">
              <a:extLst>
                <a:ext uri="{FF2B5EF4-FFF2-40B4-BE49-F238E27FC236}">
                  <a16:creationId xmlns:a16="http://schemas.microsoft.com/office/drawing/2014/main" id="{CC2F0709-AF16-4A0A-9FFA-E0F1D1A6F2AA}"/>
                </a:ext>
              </a:extLst>
            </p:cNvPr>
            <p:cNvGrpSpPr/>
            <p:nvPr/>
          </p:nvGrpSpPr>
          <p:grpSpPr>
            <a:xfrm>
              <a:off x="3178514" y="4029407"/>
              <a:ext cx="108435" cy="108435"/>
              <a:chOff x="2602760" y="2547596"/>
              <a:chExt cx="133107" cy="133107"/>
            </a:xfrm>
          </p:grpSpPr>
          <p:cxnSp>
            <p:nvCxnSpPr>
              <p:cNvPr id="129" name="Straight Connector 128">
                <a:extLst>
                  <a:ext uri="{FF2B5EF4-FFF2-40B4-BE49-F238E27FC236}">
                    <a16:creationId xmlns:a16="http://schemas.microsoft.com/office/drawing/2014/main" id="{417F6458-4D14-46C9-85AD-95A1E54498B0}"/>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8A3489C0-009E-4BC1-9A80-1669E6339B7C}"/>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1" name="Group 130">
              <a:extLst>
                <a:ext uri="{FF2B5EF4-FFF2-40B4-BE49-F238E27FC236}">
                  <a16:creationId xmlns:a16="http://schemas.microsoft.com/office/drawing/2014/main" id="{328A974D-8622-429E-92AF-AB5A3378929D}"/>
                </a:ext>
              </a:extLst>
            </p:cNvPr>
            <p:cNvGrpSpPr/>
            <p:nvPr/>
          </p:nvGrpSpPr>
          <p:grpSpPr>
            <a:xfrm>
              <a:off x="3205868" y="4029407"/>
              <a:ext cx="108435" cy="108435"/>
              <a:chOff x="2602760" y="2547596"/>
              <a:chExt cx="133107" cy="133107"/>
            </a:xfrm>
          </p:grpSpPr>
          <p:cxnSp>
            <p:nvCxnSpPr>
              <p:cNvPr id="132" name="Straight Connector 131">
                <a:extLst>
                  <a:ext uri="{FF2B5EF4-FFF2-40B4-BE49-F238E27FC236}">
                    <a16:creationId xmlns:a16="http://schemas.microsoft.com/office/drawing/2014/main" id="{B3E8CD92-898D-49E9-B89A-D33C708D4206}"/>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1D8AABD4-DA5B-4E46-AC82-A4129DC6B253}"/>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4" name="Group 133">
              <a:extLst>
                <a:ext uri="{FF2B5EF4-FFF2-40B4-BE49-F238E27FC236}">
                  <a16:creationId xmlns:a16="http://schemas.microsoft.com/office/drawing/2014/main" id="{EFC7970D-AD27-4082-8DDA-1EFB7234D4E2}"/>
                </a:ext>
              </a:extLst>
            </p:cNvPr>
            <p:cNvGrpSpPr/>
            <p:nvPr/>
          </p:nvGrpSpPr>
          <p:grpSpPr>
            <a:xfrm>
              <a:off x="3287930" y="4029407"/>
              <a:ext cx="108435" cy="108435"/>
              <a:chOff x="2602760" y="2547596"/>
              <a:chExt cx="133107" cy="133107"/>
            </a:xfrm>
          </p:grpSpPr>
          <p:cxnSp>
            <p:nvCxnSpPr>
              <p:cNvPr id="135" name="Straight Connector 134">
                <a:extLst>
                  <a:ext uri="{FF2B5EF4-FFF2-40B4-BE49-F238E27FC236}">
                    <a16:creationId xmlns:a16="http://schemas.microsoft.com/office/drawing/2014/main" id="{19429D76-BF92-4195-A9A7-4A02615B77C0}"/>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A7E9E5C1-FE9F-4307-9E5A-567C760A6B3C}"/>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7" name="Group 136">
              <a:extLst>
                <a:ext uri="{FF2B5EF4-FFF2-40B4-BE49-F238E27FC236}">
                  <a16:creationId xmlns:a16="http://schemas.microsoft.com/office/drawing/2014/main" id="{D7796CAC-BAB4-44F9-B1D1-426100796241}"/>
                </a:ext>
              </a:extLst>
            </p:cNvPr>
            <p:cNvGrpSpPr/>
            <p:nvPr/>
          </p:nvGrpSpPr>
          <p:grpSpPr>
            <a:xfrm>
              <a:off x="3354361" y="4103653"/>
              <a:ext cx="108435" cy="108435"/>
              <a:chOff x="2602760" y="2547596"/>
              <a:chExt cx="133107" cy="133107"/>
            </a:xfrm>
          </p:grpSpPr>
          <p:cxnSp>
            <p:nvCxnSpPr>
              <p:cNvPr id="138" name="Straight Connector 137">
                <a:extLst>
                  <a:ext uri="{FF2B5EF4-FFF2-40B4-BE49-F238E27FC236}">
                    <a16:creationId xmlns:a16="http://schemas.microsoft.com/office/drawing/2014/main" id="{1F220967-E77D-48D5-9C6C-54294A8E65ED}"/>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2BC9DAF6-27CD-4014-B66F-795D3F7F9156}"/>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0" name="Group 139">
              <a:extLst>
                <a:ext uri="{FF2B5EF4-FFF2-40B4-BE49-F238E27FC236}">
                  <a16:creationId xmlns:a16="http://schemas.microsoft.com/office/drawing/2014/main" id="{6498E6DF-04A7-4998-8654-18D98DCD37CE}"/>
                </a:ext>
              </a:extLst>
            </p:cNvPr>
            <p:cNvGrpSpPr/>
            <p:nvPr/>
          </p:nvGrpSpPr>
          <p:grpSpPr>
            <a:xfrm>
              <a:off x="3463776" y="4103653"/>
              <a:ext cx="108435" cy="108435"/>
              <a:chOff x="2602760" y="2547596"/>
              <a:chExt cx="133107" cy="133107"/>
            </a:xfrm>
          </p:grpSpPr>
          <p:cxnSp>
            <p:nvCxnSpPr>
              <p:cNvPr id="141" name="Straight Connector 140">
                <a:extLst>
                  <a:ext uri="{FF2B5EF4-FFF2-40B4-BE49-F238E27FC236}">
                    <a16:creationId xmlns:a16="http://schemas.microsoft.com/office/drawing/2014/main" id="{ADA37DEB-2967-461E-8BFF-742BBC0636F0}"/>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C0A83F1C-A5CF-4711-99BD-C2E1B25A7116}"/>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3" name="Group 142">
              <a:extLst>
                <a:ext uri="{FF2B5EF4-FFF2-40B4-BE49-F238E27FC236}">
                  <a16:creationId xmlns:a16="http://schemas.microsoft.com/office/drawing/2014/main" id="{88AA82E6-CF72-4352-A814-C81F4BB415A7}"/>
                </a:ext>
              </a:extLst>
            </p:cNvPr>
            <p:cNvGrpSpPr/>
            <p:nvPr/>
          </p:nvGrpSpPr>
          <p:grpSpPr>
            <a:xfrm>
              <a:off x="3596638" y="4103653"/>
              <a:ext cx="108435" cy="108435"/>
              <a:chOff x="2602760" y="2547596"/>
              <a:chExt cx="133107" cy="133107"/>
            </a:xfrm>
          </p:grpSpPr>
          <p:cxnSp>
            <p:nvCxnSpPr>
              <p:cNvPr id="144" name="Straight Connector 143">
                <a:extLst>
                  <a:ext uri="{FF2B5EF4-FFF2-40B4-BE49-F238E27FC236}">
                    <a16:creationId xmlns:a16="http://schemas.microsoft.com/office/drawing/2014/main" id="{42B06AFF-958E-4FBC-A535-A3FB9A89678B}"/>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98C939A7-5C0D-4210-A59C-0954C7D4096F}"/>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6" name="Group 145">
              <a:extLst>
                <a:ext uri="{FF2B5EF4-FFF2-40B4-BE49-F238E27FC236}">
                  <a16:creationId xmlns:a16="http://schemas.microsoft.com/office/drawing/2014/main" id="{78DD3E1C-81A1-4441-B0C0-2EEB66AB0395}"/>
                </a:ext>
              </a:extLst>
            </p:cNvPr>
            <p:cNvGrpSpPr/>
            <p:nvPr/>
          </p:nvGrpSpPr>
          <p:grpSpPr>
            <a:xfrm>
              <a:off x="3659161" y="4103653"/>
              <a:ext cx="108435" cy="108435"/>
              <a:chOff x="2602760" y="2547596"/>
              <a:chExt cx="133107" cy="133107"/>
            </a:xfrm>
          </p:grpSpPr>
          <p:cxnSp>
            <p:nvCxnSpPr>
              <p:cNvPr id="147" name="Straight Connector 146">
                <a:extLst>
                  <a:ext uri="{FF2B5EF4-FFF2-40B4-BE49-F238E27FC236}">
                    <a16:creationId xmlns:a16="http://schemas.microsoft.com/office/drawing/2014/main" id="{A7BFEA62-5229-4EC5-9104-BFEF90B4C263}"/>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1CA393E3-483B-451A-9373-17650C8B1440}"/>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9" name="Group 148">
              <a:extLst>
                <a:ext uri="{FF2B5EF4-FFF2-40B4-BE49-F238E27FC236}">
                  <a16:creationId xmlns:a16="http://schemas.microsoft.com/office/drawing/2014/main" id="{6C7327DC-0230-4549-BA89-E2DED7548344}"/>
                </a:ext>
              </a:extLst>
            </p:cNvPr>
            <p:cNvGrpSpPr/>
            <p:nvPr/>
          </p:nvGrpSpPr>
          <p:grpSpPr>
            <a:xfrm>
              <a:off x="3971777" y="4103653"/>
              <a:ext cx="108435" cy="108435"/>
              <a:chOff x="2602760" y="2547596"/>
              <a:chExt cx="133107" cy="133107"/>
            </a:xfrm>
          </p:grpSpPr>
          <p:cxnSp>
            <p:nvCxnSpPr>
              <p:cNvPr id="150" name="Straight Connector 149">
                <a:extLst>
                  <a:ext uri="{FF2B5EF4-FFF2-40B4-BE49-F238E27FC236}">
                    <a16:creationId xmlns:a16="http://schemas.microsoft.com/office/drawing/2014/main" id="{C3481B6E-F9AE-488D-B8A1-FFF02767ECFE}"/>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4F0151AF-A7A2-455F-A0F7-8AB1A1DF3B38}"/>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52" name="Group 151">
              <a:extLst>
                <a:ext uri="{FF2B5EF4-FFF2-40B4-BE49-F238E27FC236}">
                  <a16:creationId xmlns:a16="http://schemas.microsoft.com/office/drawing/2014/main" id="{3B25776D-010A-468D-82D2-7C971829E0A0}"/>
                </a:ext>
              </a:extLst>
            </p:cNvPr>
            <p:cNvGrpSpPr/>
            <p:nvPr/>
          </p:nvGrpSpPr>
          <p:grpSpPr>
            <a:xfrm>
              <a:off x="4073377" y="4103653"/>
              <a:ext cx="108435" cy="108435"/>
              <a:chOff x="2602760" y="2547596"/>
              <a:chExt cx="133107" cy="133107"/>
            </a:xfrm>
          </p:grpSpPr>
          <p:cxnSp>
            <p:nvCxnSpPr>
              <p:cNvPr id="153" name="Straight Connector 152">
                <a:extLst>
                  <a:ext uri="{FF2B5EF4-FFF2-40B4-BE49-F238E27FC236}">
                    <a16:creationId xmlns:a16="http://schemas.microsoft.com/office/drawing/2014/main" id="{B595229C-3DF8-410D-AA6A-61E247B7F283}"/>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9EE6F201-13CE-4A75-84C9-975BB0121B58}"/>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nvGrpSpPr>
            <p:cNvPr id="155" name="Group 154">
              <a:extLst>
                <a:ext uri="{FF2B5EF4-FFF2-40B4-BE49-F238E27FC236}">
                  <a16:creationId xmlns:a16="http://schemas.microsoft.com/office/drawing/2014/main" id="{2CD7E755-C994-40B4-9797-0093E0A66825}"/>
                </a:ext>
              </a:extLst>
            </p:cNvPr>
            <p:cNvGrpSpPr/>
            <p:nvPr/>
          </p:nvGrpSpPr>
          <p:grpSpPr>
            <a:xfrm>
              <a:off x="4890085" y="4873468"/>
              <a:ext cx="108435" cy="108435"/>
              <a:chOff x="2602760" y="2547596"/>
              <a:chExt cx="133107" cy="133107"/>
            </a:xfrm>
          </p:grpSpPr>
          <p:cxnSp>
            <p:nvCxnSpPr>
              <p:cNvPr id="156" name="Straight Connector 155">
                <a:extLst>
                  <a:ext uri="{FF2B5EF4-FFF2-40B4-BE49-F238E27FC236}">
                    <a16:creationId xmlns:a16="http://schemas.microsoft.com/office/drawing/2014/main" id="{6E9F0153-BA81-4663-9F32-3C00DEB4B7D4}"/>
                  </a:ext>
                </a:extLst>
              </p:cNvPr>
              <p:cNvCxnSpPr/>
              <p:nvPr/>
            </p:nvCxnSpPr>
            <p:spPr bwMode="auto">
              <a:xfrm>
                <a:off x="2669361" y="2547596"/>
                <a:ext cx="0" cy="133107"/>
              </a:xfrm>
              <a:prstGeom prst="line">
                <a:avLst/>
              </a:prstGeom>
              <a:noFill/>
              <a:ln w="28575" cap="flat" cmpd="sng" algn="ctr">
                <a:solidFill>
                  <a:schemeClr val="accent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1D01AF1C-B5A6-4E27-861A-66C0DABCFBDF}"/>
                  </a:ext>
                </a:extLst>
              </p:cNvPr>
              <p:cNvCxnSpPr>
                <a:cxnSpLocks/>
              </p:cNvCxnSpPr>
              <p:nvPr/>
            </p:nvCxnSpPr>
            <p:spPr bwMode="auto">
              <a:xfrm rot="16200000">
                <a:off x="2669314" y="2547596"/>
                <a:ext cx="0" cy="133107"/>
              </a:xfrm>
              <a:prstGeom prst="line">
                <a:avLst/>
              </a:prstGeom>
              <a:noFill/>
              <a:ln w="28575" cap="flat" cmpd="sng" algn="ctr">
                <a:solidFill>
                  <a:schemeClr val="accent1"/>
                </a:solidFill>
                <a:prstDash val="solid"/>
                <a:round/>
                <a:headEnd type="none" w="med" len="med"/>
                <a:tailEnd type="none" w="med" len="med"/>
              </a:ln>
              <a:effectLst/>
            </p:spPr>
          </p:cxnSp>
        </p:grpSp>
      </p:grpSp>
      <p:sp>
        <p:nvSpPr>
          <p:cNvPr id="247" name="TextBox 246">
            <a:extLst>
              <a:ext uri="{FF2B5EF4-FFF2-40B4-BE49-F238E27FC236}">
                <a16:creationId xmlns:a16="http://schemas.microsoft.com/office/drawing/2014/main" id="{7A647DA1-0B90-4B0D-B8A6-3D36760B7F98}"/>
              </a:ext>
            </a:extLst>
          </p:cNvPr>
          <p:cNvSpPr txBox="1"/>
          <p:nvPr/>
        </p:nvSpPr>
        <p:spPr bwMode="auto">
          <a:xfrm>
            <a:off x="1097958" y="4703124"/>
            <a:ext cx="1510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.006</a:t>
            </a:r>
          </a:p>
        </p:txBody>
      </p:sp>
      <p:sp>
        <p:nvSpPr>
          <p:cNvPr id="248" name="TextBox 247">
            <a:extLst>
              <a:ext uri="{FF2B5EF4-FFF2-40B4-BE49-F238E27FC236}">
                <a16:creationId xmlns:a16="http://schemas.microsoft.com/office/drawing/2014/main" id="{297E1E37-29B9-4057-94AE-A405C226CDA7}"/>
              </a:ext>
            </a:extLst>
          </p:cNvPr>
          <p:cNvSpPr txBox="1"/>
          <p:nvPr/>
        </p:nvSpPr>
        <p:spPr bwMode="auto">
          <a:xfrm>
            <a:off x="2711096" y="2310231"/>
            <a:ext cx="25055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No </a:t>
            </a:r>
            <a:r>
              <a:rPr kumimoji="0" lang="en-US" sz="1600" i="1"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TP53</a:t>
            </a:r>
            <a:r>
              <a:rPr kumimoji="0" 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 mutation (n = 81)</a:t>
            </a:r>
            <a:br>
              <a:rPr kumimoji="0" 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br>
            <a:r>
              <a:rPr kumimoji="0" lang="en-US" sz="1600" i="1"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TP53</a:t>
            </a:r>
            <a:r>
              <a:rPr kumimoji="0" 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 mutated (n = 119)</a:t>
            </a:r>
          </a:p>
        </p:txBody>
      </p:sp>
      <p:cxnSp>
        <p:nvCxnSpPr>
          <p:cNvPr id="250" name="Straight Connector 249">
            <a:extLst>
              <a:ext uri="{FF2B5EF4-FFF2-40B4-BE49-F238E27FC236}">
                <a16:creationId xmlns:a16="http://schemas.microsoft.com/office/drawing/2014/main" id="{1AC3E5F2-CDC2-4F05-A5AF-22314E3D64BE}"/>
              </a:ext>
            </a:extLst>
          </p:cNvPr>
          <p:cNvCxnSpPr/>
          <p:nvPr/>
        </p:nvCxnSpPr>
        <p:spPr bwMode="auto">
          <a:xfrm>
            <a:off x="2476262" y="2481358"/>
            <a:ext cx="276669" cy="0"/>
          </a:xfrm>
          <a:prstGeom prst="line">
            <a:avLst/>
          </a:prstGeom>
          <a:noFill/>
          <a:ln w="28575" cap="flat" cmpd="sng" algn="ctr">
            <a:solidFill>
              <a:schemeClr val="accent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C611E302-7324-4BF3-B0E4-EAEDFE2CE838}"/>
              </a:ext>
            </a:extLst>
          </p:cNvPr>
          <p:cNvCxnSpPr/>
          <p:nvPr/>
        </p:nvCxnSpPr>
        <p:spPr bwMode="auto">
          <a:xfrm>
            <a:off x="2476262" y="2763121"/>
            <a:ext cx="276669" cy="0"/>
          </a:xfrm>
          <a:prstGeom prst="line">
            <a:avLst/>
          </a:prstGeom>
          <a:noFill/>
          <a:ln w="28575" cap="flat" cmpd="sng" algn="ctr">
            <a:solidFill>
              <a:schemeClr val="accent3"/>
            </a:solidFill>
            <a:prstDash val="solid"/>
            <a:round/>
            <a:headEnd type="none" w="med" len="med"/>
            <a:tailEnd type="none" w="med" len="med"/>
          </a:ln>
          <a:effectLst/>
        </p:spPr>
      </p:cxnSp>
      <p:grpSp>
        <p:nvGrpSpPr>
          <p:cNvPr id="331" name="Group 330">
            <a:extLst>
              <a:ext uri="{FF2B5EF4-FFF2-40B4-BE49-F238E27FC236}">
                <a16:creationId xmlns:a16="http://schemas.microsoft.com/office/drawing/2014/main" id="{6743B67C-6F38-42EC-BBC5-C2ADE909360C}"/>
              </a:ext>
            </a:extLst>
          </p:cNvPr>
          <p:cNvGrpSpPr/>
          <p:nvPr/>
        </p:nvGrpSpPr>
        <p:grpSpPr>
          <a:xfrm>
            <a:off x="5735941" y="2272884"/>
            <a:ext cx="5361760" cy="3165601"/>
            <a:chOff x="6097459" y="2296768"/>
            <a:chExt cx="5361760" cy="2740885"/>
          </a:xfrm>
        </p:grpSpPr>
        <p:cxnSp>
          <p:nvCxnSpPr>
            <p:cNvPr id="329" name="Straight Connector 328">
              <a:extLst>
                <a:ext uri="{FF2B5EF4-FFF2-40B4-BE49-F238E27FC236}">
                  <a16:creationId xmlns:a16="http://schemas.microsoft.com/office/drawing/2014/main" id="{0CB78A7D-BDF5-499C-89AE-5D6DAF61EAB5}"/>
                </a:ext>
              </a:extLst>
            </p:cNvPr>
            <p:cNvCxnSpPr>
              <a:cxnSpLocks/>
            </p:cNvCxnSpPr>
            <p:nvPr/>
          </p:nvCxnSpPr>
          <p:spPr bwMode="auto">
            <a:xfrm flipV="1">
              <a:off x="6788030" y="3555460"/>
              <a:ext cx="2269029" cy="2080"/>
            </a:xfrm>
            <a:prstGeom prst="line">
              <a:avLst/>
            </a:prstGeom>
            <a:noFill/>
            <a:ln w="28575" cap="flat" cmpd="sng" algn="ctr">
              <a:solidFill>
                <a:schemeClr val="bg1"/>
              </a:solidFill>
              <a:prstDash val="sysDot"/>
              <a:round/>
              <a:headEnd type="none" w="med" len="med"/>
              <a:tailEnd type="none" w="med" len="med"/>
            </a:ln>
            <a:effectLst/>
          </p:spPr>
        </p:cxnSp>
        <p:grpSp>
          <p:nvGrpSpPr>
            <p:cNvPr id="325" name="Group 324">
              <a:extLst>
                <a:ext uri="{FF2B5EF4-FFF2-40B4-BE49-F238E27FC236}">
                  <a16:creationId xmlns:a16="http://schemas.microsoft.com/office/drawing/2014/main" id="{5BA751F4-69C0-4881-81B4-DFDB2AD995DD}"/>
                </a:ext>
              </a:extLst>
            </p:cNvPr>
            <p:cNvGrpSpPr/>
            <p:nvPr/>
          </p:nvGrpSpPr>
          <p:grpSpPr>
            <a:xfrm>
              <a:off x="6801716" y="2332892"/>
              <a:ext cx="3495908" cy="2242034"/>
              <a:chOff x="6373091" y="2332892"/>
              <a:chExt cx="3495908" cy="2242034"/>
            </a:xfrm>
          </p:grpSpPr>
          <p:sp>
            <p:nvSpPr>
              <p:cNvPr id="315" name="Freeform: Shape 314">
                <a:extLst>
                  <a:ext uri="{FF2B5EF4-FFF2-40B4-BE49-F238E27FC236}">
                    <a16:creationId xmlns:a16="http://schemas.microsoft.com/office/drawing/2014/main" id="{F072B6FC-899F-4313-88B8-28BFCC7944F6}"/>
                  </a:ext>
                </a:extLst>
              </p:cNvPr>
              <p:cNvSpPr/>
              <p:nvPr/>
            </p:nvSpPr>
            <p:spPr bwMode="auto">
              <a:xfrm>
                <a:off x="6373091" y="2394065"/>
                <a:ext cx="3491345" cy="2122517"/>
              </a:xfrm>
              <a:custGeom>
                <a:avLst/>
                <a:gdLst>
                  <a:gd name="connsiteX0" fmla="*/ 0 w 3491345"/>
                  <a:gd name="connsiteY0" fmla="*/ 0 h 2122517"/>
                  <a:gd name="connsiteX1" fmla="*/ 193964 w 3491345"/>
                  <a:gd name="connsiteY1" fmla="*/ 0 h 2122517"/>
                  <a:gd name="connsiteX2" fmla="*/ 193964 w 3491345"/>
                  <a:gd name="connsiteY2" fmla="*/ 60960 h 2122517"/>
                  <a:gd name="connsiteX3" fmla="*/ 282633 w 3491345"/>
                  <a:gd name="connsiteY3" fmla="*/ 60960 h 2122517"/>
                  <a:gd name="connsiteX4" fmla="*/ 282633 w 3491345"/>
                  <a:gd name="connsiteY4" fmla="*/ 127462 h 2122517"/>
                  <a:gd name="connsiteX5" fmla="*/ 326967 w 3491345"/>
                  <a:gd name="connsiteY5" fmla="*/ 127462 h 2122517"/>
                  <a:gd name="connsiteX6" fmla="*/ 326967 w 3491345"/>
                  <a:gd name="connsiteY6" fmla="*/ 188422 h 2122517"/>
                  <a:gd name="connsiteX7" fmla="*/ 365760 w 3491345"/>
                  <a:gd name="connsiteY7" fmla="*/ 188422 h 2122517"/>
                  <a:gd name="connsiteX8" fmla="*/ 365760 w 3491345"/>
                  <a:gd name="connsiteY8" fmla="*/ 243840 h 2122517"/>
                  <a:gd name="connsiteX9" fmla="*/ 548640 w 3491345"/>
                  <a:gd name="connsiteY9" fmla="*/ 243840 h 2122517"/>
                  <a:gd name="connsiteX10" fmla="*/ 548640 w 3491345"/>
                  <a:gd name="connsiteY10" fmla="*/ 315884 h 2122517"/>
                  <a:gd name="connsiteX11" fmla="*/ 565265 w 3491345"/>
                  <a:gd name="connsiteY11" fmla="*/ 315884 h 2122517"/>
                  <a:gd name="connsiteX12" fmla="*/ 565265 w 3491345"/>
                  <a:gd name="connsiteY12" fmla="*/ 376844 h 2122517"/>
                  <a:gd name="connsiteX13" fmla="*/ 587433 w 3491345"/>
                  <a:gd name="connsiteY13" fmla="*/ 376844 h 2122517"/>
                  <a:gd name="connsiteX14" fmla="*/ 598516 w 3491345"/>
                  <a:gd name="connsiteY14" fmla="*/ 520931 h 2122517"/>
                  <a:gd name="connsiteX15" fmla="*/ 653934 w 3491345"/>
                  <a:gd name="connsiteY15" fmla="*/ 520931 h 2122517"/>
                  <a:gd name="connsiteX16" fmla="*/ 653934 w 3491345"/>
                  <a:gd name="connsiteY16" fmla="*/ 587433 h 2122517"/>
                  <a:gd name="connsiteX17" fmla="*/ 709353 w 3491345"/>
                  <a:gd name="connsiteY17" fmla="*/ 587433 h 2122517"/>
                  <a:gd name="connsiteX18" fmla="*/ 720436 w 3491345"/>
                  <a:gd name="connsiteY18" fmla="*/ 642851 h 2122517"/>
                  <a:gd name="connsiteX19" fmla="*/ 1036320 w 3491345"/>
                  <a:gd name="connsiteY19" fmla="*/ 642851 h 2122517"/>
                  <a:gd name="connsiteX20" fmla="*/ 1041862 w 3491345"/>
                  <a:gd name="connsiteY20" fmla="*/ 709353 h 2122517"/>
                  <a:gd name="connsiteX21" fmla="*/ 1069571 w 3491345"/>
                  <a:gd name="connsiteY21" fmla="*/ 709353 h 2122517"/>
                  <a:gd name="connsiteX22" fmla="*/ 1069571 w 3491345"/>
                  <a:gd name="connsiteY22" fmla="*/ 775855 h 2122517"/>
                  <a:gd name="connsiteX23" fmla="*/ 1257993 w 3491345"/>
                  <a:gd name="connsiteY23" fmla="*/ 775855 h 2122517"/>
                  <a:gd name="connsiteX24" fmla="*/ 1257993 w 3491345"/>
                  <a:gd name="connsiteY24" fmla="*/ 836815 h 2122517"/>
                  <a:gd name="connsiteX25" fmla="*/ 1402080 w 3491345"/>
                  <a:gd name="connsiteY25" fmla="*/ 836815 h 2122517"/>
                  <a:gd name="connsiteX26" fmla="*/ 1402080 w 3491345"/>
                  <a:gd name="connsiteY26" fmla="*/ 908859 h 2122517"/>
                  <a:gd name="connsiteX27" fmla="*/ 1679171 w 3491345"/>
                  <a:gd name="connsiteY27" fmla="*/ 919942 h 2122517"/>
                  <a:gd name="connsiteX28" fmla="*/ 1701338 w 3491345"/>
                  <a:gd name="connsiteY28" fmla="*/ 980902 h 2122517"/>
                  <a:gd name="connsiteX29" fmla="*/ 1756756 w 3491345"/>
                  <a:gd name="connsiteY29" fmla="*/ 980902 h 2122517"/>
                  <a:gd name="connsiteX30" fmla="*/ 1756756 w 3491345"/>
                  <a:gd name="connsiteY30" fmla="*/ 1052946 h 2122517"/>
                  <a:gd name="connsiteX31" fmla="*/ 1790007 w 3491345"/>
                  <a:gd name="connsiteY31" fmla="*/ 1052946 h 2122517"/>
                  <a:gd name="connsiteX32" fmla="*/ 1790007 w 3491345"/>
                  <a:gd name="connsiteY32" fmla="*/ 1119448 h 2122517"/>
                  <a:gd name="connsiteX33" fmla="*/ 1856509 w 3491345"/>
                  <a:gd name="connsiteY33" fmla="*/ 1119448 h 2122517"/>
                  <a:gd name="connsiteX34" fmla="*/ 1856509 w 3491345"/>
                  <a:gd name="connsiteY34" fmla="*/ 1191491 h 2122517"/>
                  <a:gd name="connsiteX35" fmla="*/ 1911927 w 3491345"/>
                  <a:gd name="connsiteY35" fmla="*/ 1191491 h 2122517"/>
                  <a:gd name="connsiteX36" fmla="*/ 1911927 w 3491345"/>
                  <a:gd name="connsiteY36" fmla="*/ 1269077 h 2122517"/>
                  <a:gd name="connsiteX37" fmla="*/ 1934094 w 3491345"/>
                  <a:gd name="connsiteY37" fmla="*/ 1269077 h 2122517"/>
                  <a:gd name="connsiteX38" fmla="*/ 1934094 w 3491345"/>
                  <a:gd name="connsiteY38" fmla="*/ 1407622 h 2122517"/>
                  <a:gd name="connsiteX39" fmla="*/ 2709949 w 3491345"/>
                  <a:gd name="connsiteY39" fmla="*/ 1407622 h 2122517"/>
                  <a:gd name="connsiteX40" fmla="*/ 2715491 w 3491345"/>
                  <a:gd name="connsiteY40" fmla="*/ 1529542 h 2122517"/>
                  <a:gd name="connsiteX41" fmla="*/ 2726574 w 3491345"/>
                  <a:gd name="connsiteY41" fmla="*/ 1529542 h 2122517"/>
                  <a:gd name="connsiteX42" fmla="*/ 2726574 w 3491345"/>
                  <a:gd name="connsiteY42" fmla="*/ 1629295 h 2122517"/>
                  <a:gd name="connsiteX43" fmla="*/ 2798618 w 3491345"/>
                  <a:gd name="connsiteY43" fmla="*/ 1629295 h 2122517"/>
                  <a:gd name="connsiteX44" fmla="*/ 2798618 w 3491345"/>
                  <a:gd name="connsiteY44" fmla="*/ 1778924 h 2122517"/>
                  <a:gd name="connsiteX45" fmla="*/ 2831869 w 3491345"/>
                  <a:gd name="connsiteY45" fmla="*/ 1778924 h 2122517"/>
                  <a:gd name="connsiteX46" fmla="*/ 2831869 w 3491345"/>
                  <a:gd name="connsiteY46" fmla="*/ 1911928 h 2122517"/>
                  <a:gd name="connsiteX47" fmla="*/ 3291840 w 3491345"/>
                  <a:gd name="connsiteY47" fmla="*/ 1911928 h 2122517"/>
                  <a:gd name="connsiteX48" fmla="*/ 3302924 w 3491345"/>
                  <a:gd name="connsiteY48" fmla="*/ 2122517 h 2122517"/>
                  <a:gd name="connsiteX49" fmla="*/ 3491345 w 3491345"/>
                  <a:gd name="connsiteY49" fmla="*/ 2122517 h 2122517"/>
                  <a:gd name="connsiteX0" fmla="*/ 0 w 3491345"/>
                  <a:gd name="connsiteY0" fmla="*/ 0 h 2122517"/>
                  <a:gd name="connsiteX1" fmla="*/ 193964 w 3491345"/>
                  <a:gd name="connsiteY1" fmla="*/ 0 h 2122517"/>
                  <a:gd name="connsiteX2" fmla="*/ 193964 w 3491345"/>
                  <a:gd name="connsiteY2" fmla="*/ 60960 h 2122517"/>
                  <a:gd name="connsiteX3" fmla="*/ 282633 w 3491345"/>
                  <a:gd name="connsiteY3" fmla="*/ 60960 h 2122517"/>
                  <a:gd name="connsiteX4" fmla="*/ 282633 w 3491345"/>
                  <a:gd name="connsiteY4" fmla="*/ 127462 h 2122517"/>
                  <a:gd name="connsiteX5" fmla="*/ 326967 w 3491345"/>
                  <a:gd name="connsiteY5" fmla="*/ 127462 h 2122517"/>
                  <a:gd name="connsiteX6" fmla="*/ 326967 w 3491345"/>
                  <a:gd name="connsiteY6" fmla="*/ 188422 h 2122517"/>
                  <a:gd name="connsiteX7" fmla="*/ 365760 w 3491345"/>
                  <a:gd name="connsiteY7" fmla="*/ 188422 h 2122517"/>
                  <a:gd name="connsiteX8" fmla="*/ 365760 w 3491345"/>
                  <a:gd name="connsiteY8" fmla="*/ 243840 h 2122517"/>
                  <a:gd name="connsiteX9" fmla="*/ 548640 w 3491345"/>
                  <a:gd name="connsiteY9" fmla="*/ 243840 h 2122517"/>
                  <a:gd name="connsiteX10" fmla="*/ 548640 w 3491345"/>
                  <a:gd name="connsiteY10" fmla="*/ 315884 h 2122517"/>
                  <a:gd name="connsiteX11" fmla="*/ 565265 w 3491345"/>
                  <a:gd name="connsiteY11" fmla="*/ 315884 h 2122517"/>
                  <a:gd name="connsiteX12" fmla="*/ 565265 w 3491345"/>
                  <a:gd name="connsiteY12" fmla="*/ 376844 h 2122517"/>
                  <a:gd name="connsiteX13" fmla="*/ 587433 w 3491345"/>
                  <a:gd name="connsiteY13" fmla="*/ 376844 h 2122517"/>
                  <a:gd name="connsiteX14" fmla="*/ 598516 w 3491345"/>
                  <a:gd name="connsiteY14" fmla="*/ 520931 h 2122517"/>
                  <a:gd name="connsiteX15" fmla="*/ 653934 w 3491345"/>
                  <a:gd name="connsiteY15" fmla="*/ 520931 h 2122517"/>
                  <a:gd name="connsiteX16" fmla="*/ 653934 w 3491345"/>
                  <a:gd name="connsiteY16" fmla="*/ 587433 h 2122517"/>
                  <a:gd name="connsiteX17" fmla="*/ 709353 w 3491345"/>
                  <a:gd name="connsiteY17" fmla="*/ 587433 h 2122517"/>
                  <a:gd name="connsiteX18" fmla="*/ 720436 w 3491345"/>
                  <a:gd name="connsiteY18" fmla="*/ 642851 h 2122517"/>
                  <a:gd name="connsiteX19" fmla="*/ 1036320 w 3491345"/>
                  <a:gd name="connsiteY19" fmla="*/ 642851 h 2122517"/>
                  <a:gd name="connsiteX20" fmla="*/ 1041862 w 3491345"/>
                  <a:gd name="connsiteY20" fmla="*/ 709353 h 2122517"/>
                  <a:gd name="connsiteX21" fmla="*/ 1069571 w 3491345"/>
                  <a:gd name="connsiteY21" fmla="*/ 709353 h 2122517"/>
                  <a:gd name="connsiteX22" fmla="*/ 1069571 w 3491345"/>
                  <a:gd name="connsiteY22" fmla="*/ 775855 h 2122517"/>
                  <a:gd name="connsiteX23" fmla="*/ 1257993 w 3491345"/>
                  <a:gd name="connsiteY23" fmla="*/ 775855 h 2122517"/>
                  <a:gd name="connsiteX24" fmla="*/ 1257993 w 3491345"/>
                  <a:gd name="connsiteY24" fmla="*/ 836815 h 2122517"/>
                  <a:gd name="connsiteX25" fmla="*/ 1402080 w 3491345"/>
                  <a:gd name="connsiteY25" fmla="*/ 836815 h 2122517"/>
                  <a:gd name="connsiteX26" fmla="*/ 1402080 w 3491345"/>
                  <a:gd name="connsiteY26" fmla="*/ 908859 h 2122517"/>
                  <a:gd name="connsiteX27" fmla="*/ 1679171 w 3491345"/>
                  <a:gd name="connsiteY27" fmla="*/ 919942 h 2122517"/>
                  <a:gd name="connsiteX28" fmla="*/ 1680867 w 3491345"/>
                  <a:gd name="connsiteY28" fmla="*/ 977948 h 2122517"/>
                  <a:gd name="connsiteX29" fmla="*/ 1756756 w 3491345"/>
                  <a:gd name="connsiteY29" fmla="*/ 980902 h 2122517"/>
                  <a:gd name="connsiteX30" fmla="*/ 1756756 w 3491345"/>
                  <a:gd name="connsiteY30" fmla="*/ 1052946 h 2122517"/>
                  <a:gd name="connsiteX31" fmla="*/ 1790007 w 3491345"/>
                  <a:gd name="connsiteY31" fmla="*/ 1052946 h 2122517"/>
                  <a:gd name="connsiteX32" fmla="*/ 1790007 w 3491345"/>
                  <a:gd name="connsiteY32" fmla="*/ 1119448 h 2122517"/>
                  <a:gd name="connsiteX33" fmla="*/ 1856509 w 3491345"/>
                  <a:gd name="connsiteY33" fmla="*/ 1119448 h 2122517"/>
                  <a:gd name="connsiteX34" fmla="*/ 1856509 w 3491345"/>
                  <a:gd name="connsiteY34" fmla="*/ 1191491 h 2122517"/>
                  <a:gd name="connsiteX35" fmla="*/ 1911927 w 3491345"/>
                  <a:gd name="connsiteY35" fmla="*/ 1191491 h 2122517"/>
                  <a:gd name="connsiteX36" fmla="*/ 1911927 w 3491345"/>
                  <a:gd name="connsiteY36" fmla="*/ 1269077 h 2122517"/>
                  <a:gd name="connsiteX37" fmla="*/ 1934094 w 3491345"/>
                  <a:gd name="connsiteY37" fmla="*/ 1269077 h 2122517"/>
                  <a:gd name="connsiteX38" fmla="*/ 1934094 w 3491345"/>
                  <a:gd name="connsiteY38" fmla="*/ 1407622 h 2122517"/>
                  <a:gd name="connsiteX39" fmla="*/ 2709949 w 3491345"/>
                  <a:gd name="connsiteY39" fmla="*/ 1407622 h 2122517"/>
                  <a:gd name="connsiteX40" fmla="*/ 2715491 w 3491345"/>
                  <a:gd name="connsiteY40" fmla="*/ 1529542 h 2122517"/>
                  <a:gd name="connsiteX41" fmla="*/ 2726574 w 3491345"/>
                  <a:gd name="connsiteY41" fmla="*/ 1529542 h 2122517"/>
                  <a:gd name="connsiteX42" fmla="*/ 2726574 w 3491345"/>
                  <a:gd name="connsiteY42" fmla="*/ 1629295 h 2122517"/>
                  <a:gd name="connsiteX43" fmla="*/ 2798618 w 3491345"/>
                  <a:gd name="connsiteY43" fmla="*/ 1629295 h 2122517"/>
                  <a:gd name="connsiteX44" fmla="*/ 2798618 w 3491345"/>
                  <a:gd name="connsiteY44" fmla="*/ 1778924 h 2122517"/>
                  <a:gd name="connsiteX45" fmla="*/ 2831869 w 3491345"/>
                  <a:gd name="connsiteY45" fmla="*/ 1778924 h 2122517"/>
                  <a:gd name="connsiteX46" fmla="*/ 2831869 w 3491345"/>
                  <a:gd name="connsiteY46" fmla="*/ 1911928 h 2122517"/>
                  <a:gd name="connsiteX47" fmla="*/ 3291840 w 3491345"/>
                  <a:gd name="connsiteY47" fmla="*/ 1911928 h 2122517"/>
                  <a:gd name="connsiteX48" fmla="*/ 3302924 w 3491345"/>
                  <a:gd name="connsiteY48" fmla="*/ 2122517 h 2122517"/>
                  <a:gd name="connsiteX49" fmla="*/ 3491345 w 3491345"/>
                  <a:gd name="connsiteY49" fmla="*/ 2122517 h 2122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491345" h="2122517">
                    <a:moveTo>
                      <a:pt x="0" y="0"/>
                    </a:moveTo>
                    <a:lnTo>
                      <a:pt x="193964" y="0"/>
                    </a:lnTo>
                    <a:lnTo>
                      <a:pt x="193964" y="60960"/>
                    </a:lnTo>
                    <a:lnTo>
                      <a:pt x="282633" y="60960"/>
                    </a:lnTo>
                    <a:lnTo>
                      <a:pt x="282633" y="127462"/>
                    </a:lnTo>
                    <a:lnTo>
                      <a:pt x="326967" y="127462"/>
                    </a:lnTo>
                    <a:lnTo>
                      <a:pt x="326967" y="188422"/>
                    </a:lnTo>
                    <a:lnTo>
                      <a:pt x="365760" y="188422"/>
                    </a:lnTo>
                    <a:lnTo>
                      <a:pt x="365760" y="243840"/>
                    </a:lnTo>
                    <a:lnTo>
                      <a:pt x="548640" y="243840"/>
                    </a:lnTo>
                    <a:lnTo>
                      <a:pt x="548640" y="315884"/>
                    </a:lnTo>
                    <a:lnTo>
                      <a:pt x="565265" y="315884"/>
                    </a:lnTo>
                    <a:lnTo>
                      <a:pt x="565265" y="376844"/>
                    </a:lnTo>
                    <a:lnTo>
                      <a:pt x="587433" y="376844"/>
                    </a:lnTo>
                    <a:lnTo>
                      <a:pt x="598516" y="520931"/>
                    </a:lnTo>
                    <a:lnTo>
                      <a:pt x="653934" y="520931"/>
                    </a:lnTo>
                    <a:lnTo>
                      <a:pt x="653934" y="587433"/>
                    </a:lnTo>
                    <a:lnTo>
                      <a:pt x="709353" y="587433"/>
                    </a:lnTo>
                    <a:lnTo>
                      <a:pt x="720436" y="642851"/>
                    </a:lnTo>
                    <a:lnTo>
                      <a:pt x="1036320" y="642851"/>
                    </a:lnTo>
                    <a:lnTo>
                      <a:pt x="1041862" y="709353"/>
                    </a:lnTo>
                    <a:lnTo>
                      <a:pt x="1069571" y="709353"/>
                    </a:lnTo>
                    <a:lnTo>
                      <a:pt x="1069571" y="775855"/>
                    </a:lnTo>
                    <a:lnTo>
                      <a:pt x="1257993" y="775855"/>
                    </a:lnTo>
                    <a:lnTo>
                      <a:pt x="1257993" y="836815"/>
                    </a:lnTo>
                    <a:lnTo>
                      <a:pt x="1402080" y="836815"/>
                    </a:lnTo>
                    <a:lnTo>
                      <a:pt x="1402080" y="908859"/>
                    </a:lnTo>
                    <a:lnTo>
                      <a:pt x="1679171" y="919942"/>
                    </a:lnTo>
                    <a:cubicBezTo>
                      <a:pt x="1679736" y="939277"/>
                      <a:pt x="1680302" y="958613"/>
                      <a:pt x="1680867" y="977948"/>
                    </a:cubicBezTo>
                    <a:lnTo>
                      <a:pt x="1756756" y="980902"/>
                    </a:lnTo>
                    <a:lnTo>
                      <a:pt x="1756756" y="1052946"/>
                    </a:lnTo>
                    <a:lnTo>
                      <a:pt x="1790007" y="1052946"/>
                    </a:lnTo>
                    <a:lnTo>
                      <a:pt x="1790007" y="1119448"/>
                    </a:lnTo>
                    <a:lnTo>
                      <a:pt x="1856509" y="1119448"/>
                    </a:lnTo>
                    <a:lnTo>
                      <a:pt x="1856509" y="1191491"/>
                    </a:lnTo>
                    <a:lnTo>
                      <a:pt x="1911927" y="1191491"/>
                    </a:lnTo>
                    <a:lnTo>
                      <a:pt x="1911927" y="1269077"/>
                    </a:lnTo>
                    <a:lnTo>
                      <a:pt x="1934094" y="1269077"/>
                    </a:lnTo>
                    <a:lnTo>
                      <a:pt x="1934094" y="1407622"/>
                    </a:lnTo>
                    <a:lnTo>
                      <a:pt x="2709949" y="1407622"/>
                    </a:lnTo>
                    <a:lnTo>
                      <a:pt x="2715491" y="1529542"/>
                    </a:lnTo>
                    <a:lnTo>
                      <a:pt x="2726574" y="1529542"/>
                    </a:lnTo>
                    <a:lnTo>
                      <a:pt x="2726574" y="1629295"/>
                    </a:lnTo>
                    <a:lnTo>
                      <a:pt x="2798618" y="1629295"/>
                    </a:lnTo>
                    <a:lnTo>
                      <a:pt x="2798618" y="1778924"/>
                    </a:lnTo>
                    <a:lnTo>
                      <a:pt x="2831869" y="1778924"/>
                    </a:lnTo>
                    <a:lnTo>
                      <a:pt x="2831869" y="1911928"/>
                    </a:lnTo>
                    <a:lnTo>
                      <a:pt x="3291840" y="1911928"/>
                    </a:lnTo>
                    <a:lnTo>
                      <a:pt x="3302924" y="2122517"/>
                    </a:lnTo>
                    <a:lnTo>
                      <a:pt x="3491345" y="2122517"/>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cxnSp>
            <p:nvCxnSpPr>
              <p:cNvPr id="316" name="Straight Connector 315">
                <a:extLst>
                  <a:ext uri="{FF2B5EF4-FFF2-40B4-BE49-F238E27FC236}">
                    <a16:creationId xmlns:a16="http://schemas.microsoft.com/office/drawing/2014/main" id="{BCE1E2D4-3500-4CE7-BF5D-6EFFC2D5EB2F}"/>
                  </a:ext>
                </a:extLst>
              </p:cNvPr>
              <p:cNvCxnSpPr>
                <a:cxnSpLocks/>
              </p:cNvCxnSpPr>
              <p:nvPr/>
            </p:nvCxnSpPr>
            <p:spPr bwMode="auto">
              <a:xfrm rot="10800000">
                <a:off x="6383196" y="2332892"/>
                <a:ext cx="0" cy="108435"/>
              </a:xfrm>
              <a:prstGeom prst="line">
                <a:avLst/>
              </a:prstGeom>
              <a:noFill/>
              <a:ln w="28575" cap="flat" cmpd="sng" algn="ctr">
                <a:solidFill>
                  <a:schemeClr val="accent3"/>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C96009A3-1B26-4677-8A01-D396AF788AE3}"/>
                  </a:ext>
                </a:extLst>
              </p:cNvPr>
              <p:cNvCxnSpPr>
                <a:cxnSpLocks/>
              </p:cNvCxnSpPr>
              <p:nvPr/>
            </p:nvCxnSpPr>
            <p:spPr bwMode="auto">
              <a:xfrm rot="10800000">
                <a:off x="6693537" y="2471437"/>
                <a:ext cx="0" cy="108435"/>
              </a:xfrm>
              <a:prstGeom prst="line">
                <a:avLst/>
              </a:prstGeom>
              <a:noFill/>
              <a:ln w="28575" cap="flat" cmpd="sng" algn="ctr">
                <a:solidFill>
                  <a:schemeClr val="accent3"/>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24E2D868-1912-4B06-9CBA-7F7C977E0D35}"/>
                  </a:ext>
                </a:extLst>
              </p:cNvPr>
              <p:cNvCxnSpPr>
                <a:cxnSpLocks/>
              </p:cNvCxnSpPr>
              <p:nvPr/>
            </p:nvCxnSpPr>
            <p:spPr bwMode="auto">
              <a:xfrm rot="10800000">
                <a:off x="7979239" y="3252833"/>
                <a:ext cx="0" cy="108435"/>
              </a:xfrm>
              <a:prstGeom prst="line">
                <a:avLst/>
              </a:prstGeom>
              <a:noFill/>
              <a:ln w="28575" cap="flat" cmpd="sng" algn="ctr">
                <a:solidFill>
                  <a:schemeClr val="accent3"/>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F7C64A3E-3656-4B28-92D1-1EB9A05BA032}"/>
                  </a:ext>
                </a:extLst>
              </p:cNvPr>
              <p:cNvCxnSpPr>
                <a:cxnSpLocks/>
              </p:cNvCxnSpPr>
              <p:nvPr/>
            </p:nvCxnSpPr>
            <p:spPr bwMode="auto">
              <a:xfrm rot="10800000">
                <a:off x="8511254" y="3751597"/>
                <a:ext cx="0" cy="108435"/>
              </a:xfrm>
              <a:prstGeom prst="line">
                <a:avLst/>
              </a:prstGeom>
              <a:noFill/>
              <a:ln w="28575" cap="flat" cmpd="sng" algn="ctr">
                <a:solidFill>
                  <a:schemeClr val="accent3"/>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79BD9C7E-DFAB-4C11-AAF5-FC8BF328B7DB}"/>
                  </a:ext>
                </a:extLst>
              </p:cNvPr>
              <p:cNvCxnSpPr>
                <a:cxnSpLocks/>
              </p:cNvCxnSpPr>
              <p:nvPr/>
            </p:nvCxnSpPr>
            <p:spPr bwMode="auto">
              <a:xfrm rot="10800000">
                <a:off x="8804970" y="3751597"/>
                <a:ext cx="0" cy="108435"/>
              </a:xfrm>
              <a:prstGeom prst="line">
                <a:avLst/>
              </a:prstGeom>
              <a:noFill/>
              <a:ln w="28575" cap="flat" cmpd="sng" algn="ctr">
                <a:solidFill>
                  <a:schemeClr val="accent3"/>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4737F4CB-4522-4DC7-BADD-6B1B710E521D}"/>
                  </a:ext>
                </a:extLst>
              </p:cNvPr>
              <p:cNvCxnSpPr>
                <a:cxnSpLocks/>
              </p:cNvCxnSpPr>
              <p:nvPr/>
            </p:nvCxnSpPr>
            <p:spPr bwMode="auto">
              <a:xfrm rot="10800000">
                <a:off x="8860388" y="3751597"/>
                <a:ext cx="0" cy="108435"/>
              </a:xfrm>
              <a:prstGeom prst="line">
                <a:avLst/>
              </a:prstGeom>
              <a:noFill/>
              <a:ln w="28575" cap="flat" cmpd="sng" algn="ctr">
                <a:solidFill>
                  <a:schemeClr val="accent3"/>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78972DA8-12F9-40DD-A588-D0588A813D9A}"/>
                  </a:ext>
                </a:extLst>
              </p:cNvPr>
              <p:cNvCxnSpPr>
                <a:cxnSpLocks/>
              </p:cNvCxnSpPr>
              <p:nvPr/>
            </p:nvCxnSpPr>
            <p:spPr bwMode="auto">
              <a:xfrm rot="10800000">
                <a:off x="9148563" y="3962186"/>
                <a:ext cx="0" cy="108435"/>
              </a:xfrm>
              <a:prstGeom prst="line">
                <a:avLst/>
              </a:prstGeom>
              <a:noFill/>
              <a:ln w="28575" cap="flat" cmpd="sng" algn="ctr">
                <a:solidFill>
                  <a:schemeClr val="accent3"/>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43EAB211-DF4D-4C29-B241-D8E06CC39A2E}"/>
                  </a:ext>
                </a:extLst>
              </p:cNvPr>
              <p:cNvCxnSpPr>
                <a:cxnSpLocks/>
              </p:cNvCxnSpPr>
              <p:nvPr/>
            </p:nvCxnSpPr>
            <p:spPr bwMode="auto">
              <a:xfrm rot="10800000">
                <a:off x="9525407" y="4250361"/>
                <a:ext cx="0" cy="108435"/>
              </a:xfrm>
              <a:prstGeom prst="line">
                <a:avLst/>
              </a:prstGeom>
              <a:noFill/>
              <a:ln w="28575" cap="flat" cmpd="sng" algn="ctr">
                <a:solidFill>
                  <a:schemeClr val="accent3"/>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5069CE69-9138-4E65-9076-79674F1B7FB6}"/>
                  </a:ext>
                </a:extLst>
              </p:cNvPr>
              <p:cNvCxnSpPr>
                <a:cxnSpLocks/>
              </p:cNvCxnSpPr>
              <p:nvPr/>
            </p:nvCxnSpPr>
            <p:spPr bwMode="auto">
              <a:xfrm rot="10800000">
                <a:off x="9868999" y="4466491"/>
                <a:ext cx="0" cy="108435"/>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4" name="Group 313">
              <a:extLst>
                <a:ext uri="{FF2B5EF4-FFF2-40B4-BE49-F238E27FC236}">
                  <a16:creationId xmlns:a16="http://schemas.microsoft.com/office/drawing/2014/main" id="{210482C4-697B-4EDE-893B-01094D453DEF}"/>
                </a:ext>
              </a:extLst>
            </p:cNvPr>
            <p:cNvGrpSpPr/>
            <p:nvPr/>
          </p:nvGrpSpPr>
          <p:grpSpPr>
            <a:xfrm>
              <a:off x="6807258" y="2325716"/>
              <a:ext cx="4378036" cy="2219868"/>
              <a:chOff x="6378633" y="2325716"/>
              <a:chExt cx="4378036" cy="2219868"/>
            </a:xfrm>
          </p:grpSpPr>
          <p:sp>
            <p:nvSpPr>
              <p:cNvPr id="308" name="Freeform: Shape 307">
                <a:extLst>
                  <a:ext uri="{FF2B5EF4-FFF2-40B4-BE49-F238E27FC236}">
                    <a16:creationId xmlns:a16="http://schemas.microsoft.com/office/drawing/2014/main" id="{822E2CA6-26FB-4D1D-9711-62133F3FE35D}"/>
                  </a:ext>
                </a:extLst>
              </p:cNvPr>
              <p:cNvSpPr/>
              <p:nvPr/>
            </p:nvSpPr>
            <p:spPr bwMode="auto">
              <a:xfrm>
                <a:off x="6378633" y="2377440"/>
                <a:ext cx="4378036" cy="2128058"/>
              </a:xfrm>
              <a:custGeom>
                <a:avLst/>
                <a:gdLst>
                  <a:gd name="connsiteX0" fmla="*/ 0 w 4378036"/>
                  <a:gd name="connsiteY0" fmla="*/ 0 h 2128058"/>
                  <a:gd name="connsiteX1" fmla="*/ 271549 w 4378036"/>
                  <a:gd name="connsiteY1" fmla="*/ 0 h 2128058"/>
                  <a:gd name="connsiteX2" fmla="*/ 271549 w 4378036"/>
                  <a:gd name="connsiteY2" fmla="*/ 60960 h 2128058"/>
                  <a:gd name="connsiteX3" fmla="*/ 498763 w 4378036"/>
                  <a:gd name="connsiteY3" fmla="*/ 60960 h 2128058"/>
                  <a:gd name="connsiteX4" fmla="*/ 498763 w 4378036"/>
                  <a:gd name="connsiteY4" fmla="*/ 110836 h 2128058"/>
                  <a:gd name="connsiteX5" fmla="*/ 515389 w 4378036"/>
                  <a:gd name="connsiteY5" fmla="*/ 110836 h 2128058"/>
                  <a:gd name="connsiteX6" fmla="*/ 515389 w 4378036"/>
                  <a:gd name="connsiteY6" fmla="*/ 149629 h 2128058"/>
                  <a:gd name="connsiteX7" fmla="*/ 532014 w 4378036"/>
                  <a:gd name="connsiteY7" fmla="*/ 149629 h 2128058"/>
                  <a:gd name="connsiteX8" fmla="*/ 532014 w 4378036"/>
                  <a:gd name="connsiteY8" fmla="*/ 188422 h 2128058"/>
                  <a:gd name="connsiteX9" fmla="*/ 565265 w 4378036"/>
                  <a:gd name="connsiteY9" fmla="*/ 188422 h 2128058"/>
                  <a:gd name="connsiteX10" fmla="*/ 565265 w 4378036"/>
                  <a:gd name="connsiteY10" fmla="*/ 254924 h 2128058"/>
                  <a:gd name="connsiteX11" fmla="*/ 687185 w 4378036"/>
                  <a:gd name="connsiteY11" fmla="*/ 260465 h 2128058"/>
                  <a:gd name="connsiteX12" fmla="*/ 687185 w 4378036"/>
                  <a:gd name="connsiteY12" fmla="*/ 349135 h 2128058"/>
                  <a:gd name="connsiteX13" fmla="*/ 714894 w 4378036"/>
                  <a:gd name="connsiteY13" fmla="*/ 349135 h 2128058"/>
                  <a:gd name="connsiteX14" fmla="*/ 714894 w 4378036"/>
                  <a:gd name="connsiteY14" fmla="*/ 387927 h 2128058"/>
                  <a:gd name="connsiteX15" fmla="*/ 737062 w 4378036"/>
                  <a:gd name="connsiteY15" fmla="*/ 387927 h 2128058"/>
                  <a:gd name="connsiteX16" fmla="*/ 737062 w 4378036"/>
                  <a:gd name="connsiteY16" fmla="*/ 454429 h 2128058"/>
                  <a:gd name="connsiteX17" fmla="*/ 748145 w 4378036"/>
                  <a:gd name="connsiteY17" fmla="*/ 454429 h 2128058"/>
                  <a:gd name="connsiteX18" fmla="*/ 748145 w 4378036"/>
                  <a:gd name="connsiteY18" fmla="*/ 487680 h 2128058"/>
                  <a:gd name="connsiteX19" fmla="*/ 836814 w 4378036"/>
                  <a:gd name="connsiteY19" fmla="*/ 487680 h 2128058"/>
                  <a:gd name="connsiteX20" fmla="*/ 847898 w 4378036"/>
                  <a:gd name="connsiteY20" fmla="*/ 554182 h 2128058"/>
                  <a:gd name="connsiteX21" fmla="*/ 858982 w 4378036"/>
                  <a:gd name="connsiteY21" fmla="*/ 554182 h 2128058"/>
                  <a:gd name="connsiteX22" fmla="*/ 858982 w 4378036"/>
                  <a:gd name="connsiteY22" fmla="*/ 692727 h 2128058"/>
                  <a:gd name="connsiteX23" fmla="*/ 881149 w 4378036"/>
                  <a:gd name="connsiteY23" fmla="*/ 692727 h 2128058"/>
                  <a:gd name="connsiteX24" fmla="*/ 881149 w 4378036"/>
                  <a:gd name="connsiteY24" fmla="*/ 753687 h 2128058"/>
                  <a:gd name="connsiteX25" fmla="*/ 914400 w 4378036"/>
                  <a:gd name="connsiteY25" fmla="*/ 753687 h 2128058"/>
                  <a:gd name="connsiteX26" fmla="*/ 914400 w 4378036"/>
                  <a:gd name="connsiteY26" fmla="*/ 803564 h 2128058"/>
                  <a:gd name="connsiteX27" fmla="*/ 1041862 w 4378036"/>
                  <a:gd name="connsiteY27" fmla="*/ 803564 h 2128058"/>
                  <a:gd name="connsiteX28" fmla="*/ 1030778 w 4378036"/>
                  <a:gd name="connsiteY28" fmla="*/ 953193 h 2128058"/>
                  <a:gd name="connsiteX29" fmla="*/ 1091738 w 4378036"/>
                  <a:gd name="connsiteY29" fmla="*/ 953193 h 2128058"/>
                  <a:gd name="connsiteX30" fmla="*/ 1091738 w 4378036"/>
                  <a:gd name="connsiteY30" fmla="*/ 1003069 h 2128058"/>
                  <a:gd name="connsiteX31" fmla="*/ 1202574 w 4378036"/>
                  <a:gd name="connsiteY31" fmla="*/ 1008611 h 2128058"/>
                  <a:gd name="connsiteX32" fmla="*/ 1202574 w 4378036"/>
                  <a:gd name="connsiteY32" fmla="*/ 1102822 h 2128058"/>
                  <a:gd name="connsiteX33" fmla="*/ 1235825 w 4378036"/>
                  <a:gd name="connsiteY33" fmla="*/ 1102822 h 2128058"/>
                  <a:gd name="connsiteX34" fmla="*/ 1224742 w 4378036"/>
                  <a:gd name="connsiteY34" fmla="*/ 1180407 h 2128058"/>
                  <a:gd name="connsiteX35" fmla="*/ 1252451 w 4378036"/>
                  <a:gd name="connsiteY35" fmla="*/ 1180407 h 2128058"/>
                  <a:gd name="connsiteX36" fmla="*/ 1252451 w 4378036"/>
                  <a:gd name="connsiteY36" fmla="*/ 1246909 h 2128058"/>
                  <a:gd name="connsiteX37" fmla="*/ 1385454 w 4378036"/>
                  <a:gd name="connsiteY37" fmla="*/ 1246909 h 2128058"/>
                  <a:gd name="connsiteX38" fmla="*/ 1385454 w 4378036"/>
                  <a:gd name="connsiteY38" fmla="*/ 1302327 h 2128058"/>
                  <a:gd name="connsiteX39" fmla="*/ 1407622 w 4378036"/>
                  <a:gd name="connsiteY39" fmla="*/ 1302327 h 2128058"/>
                  <a:gd name="connsiteX40" fmla="*/ 1407622 w 4378036"/>
                  <a:gd name="connsiteY40" fmla="*/ 1440873 h 2128058"/>
                  <a:gd name="connsiteX41" fmla="*/ 1551709 w 4378036"/>
                  <a:gd name="connsiteY41" fmla="*/ 1440873 h 2128058"/>
                  <a:gd name="connsiteX42" fmla="*/ 1551709 w 4378036"/>
                  <a:gd name="connsiteY42" fmla="*/ 1507375 h 2128058"/>
                  <a:gd name="connsiteX43" fmla="*/ 1584960 w 4378036"/>
                  <a:gd name="connsiteY43" fmla="*/ 1507375 h 2128058"/>
                  <a:gd name="connsiteX44" fmla="*/ 1551709 w 4378036"/>
                  <a:gd name="connsiteY44" fmla="*/ 1662545 h 2128058"/>
                  <a:gd name="connsiteX45" fmla="*/ 1596043 w 4378036"/>
                  <a:gd name="connsiteY45" fmla="*/ 1662545 h 2128058"/>
                  <a:gd name="connsiteX46" fmla="*/ 1596043 w 4378036"/>
                  <a:gd name="connsiteY46" fmla="*/ 1717964 h 2128058"/>
                  <a:gd name="connsiteX47" fmla="*/ 1623752 w 4378036"/>
                  <a:gd name="connsiteY47" fmla="*/ 1717964 h 2128058"/>
                  <a:gd name="connsiteX48" fmla="*/ 1601585 w 4378036"/>
                  <a:gd name="connsiteY48" fmla="*/ 1767840 h 2128058"/>
                  <a:gd name="connsiteX49" fmla="*/ 1717963 w 4378036"/>
                  <a:gd name="connsiteY49" fmla="*/ 1767840 h 2128058"/>
                  <a:gd name="connsiteX50" fmla="*/ 1717963 w 4378036"/>
                  <a:gd name="connsiteY50" fmla="*/ 1823258 h 2128058"/>
                  <a:gd name="connsiteX51" fmla="*/ 2432858 w 4378036"/>
                  <a:gd name="connsiteY51" fmla="*/ 1823258 h 2128058"/>
                  <a:gd name="connsiteX52" fmla="*/ 2443942 w 4378036"/>
                  <a:gd name="connsiteY52" fmla="*/ 1995055 h 2128058"/>
                  <a:gd name="connsiteX53" fmla="*/ 2660072 w 4378036"/>
                  <a:gd name="connsiteY53" fmla="*/ 1995055 h 2128058"/>
                  <a:gd name="connsiteX54" fmla="*/ 2660072 w 4378036"/>
                  <a:gd name="connsiteY54" fmla="*/ 2061556 h 2128058"/>
                  <a:gd name="connsiteX55" fmla="*/ 2787534 w 4378036"/>
                  <a:gd name="connsiteY55" fmla="*/ 2061556 h 2128058"/>
                  <a:gd name="connsiteX56" fmla="*/ 2787534 w 4378036"/>
                  <a:gd name="connsiteY56" fmla="*/ 2128058 h 2128058"/>
                  <a:gd name="connsiteX57" fmla="*/ 4378036 w 4378036"/>
                  <a:gd name="connsiteY57" fmla="*/ 2128058 h 2128058"/>
                  <a:gd name="connsiteX0" fmla="*/ 0 w 4378036"/>
                  <a:gd name="connsiteY0" fmla="*/ 0 h 2128058"/>
                  <a:gd name="connsiteX1" fmla="*/ 271549 w 4378036"/>
                  <a:gd name="connsiteY1" fmla="*/ 0 h 2128058"/>
                  <a:gd name="connsiteX2" fmla="*/ 271549 w 4378036"/>
                  <a:gd name="connsiteY2" fmla="*/ 60960 h 2128058"/>
                  <a:gd name="connsiteX3" fmla="*/ 498763 w 4378036"/>
                  <a:gd name="connsiteY3" fmla="*/ 60960 h 2128058"/>
                  <a:gd name="connsiteX4" fmla="*/ 498763 w 4378036"/>
                  <a:gd name="connsiteY4" fmla="*/ 110836 h 2128058"/>
                  <a:gd name="connsiteX5" fmla="*/ 515389 w 4378036"/>
                  <a:gd name="connsiteY5" fmla="*/ 110836 h 2128058"/>
                  <a:gd name="connsiteX6" fmla="*/ 515389 w 4378036"/>
                  <a:gd name="connsiteY6" fmla="*/ 149629 h 2128058"/>
                  <a:gd name="connsiteX7" fmla="*/ 532014 w 4378036"/>
                  <a:gd name="connsiteY7" fmla="*/ 149629 h 2128058"/>
                  <a:gd name="connsiteX8" fmla="*/ 532014 w 4378036"/>
                  <a:gd name="connsiteY8" fmla="*/ 188422 h 2128058"/>
                  <a:gd name="connsiteX9" fmla="*/ 565265 w 4378036"/>
                  <a:gd name="connsiteY9" fmla="*/ 188422 h 2128058"/>
                  <a:gd name="connsiteX10" fmla="*/ 565265 w 4378036"/>
                  <a:gd name="connsiteY10" fmla="*/ 254924 h 2128058"/>
                  <a:gd name="connsiteX11" fmla="*/ 687185 w 4378036"/>
                  <a:gd name="connsiteY11" fmla="*/ 260465 h 2128058"/>
                  <a:gd name="connsiteX12" fmla="*/ 687185 w 4378036"/>
                  <a:gd name="connsiteY12" fmla="*/ 349135 h 2128058"/>
                  <a:gd name="connsiteX13" fmla="*/ 714894 w 4378036"/>
                  <a:gd name="connsiteY13" fmla="*/ 349135 h 2128058"/>
                  <a:gd name="connsiteX14" fmla="*/ 714894 w 4378036"/>
                  <a:gd name="connsiteY14" fmla="*/ 387927 h 2128058"/>
                  <a:gd name="connsiteX15" fmla="*/ 737062 w 4378036"/>
                  <a:gd name="connsiteY15" fmla="*/ 387927 h 2128058"/>
                  <a:gd name="connsiteX16" fmla="*/ 737062 w 4378036"/>
                  <a:gd name="connsiteY16" fmla="*/ 454429 h 2128058"/>
                  <a:gd name="connsiteX17" fmla="*/ 748145 w 4378036"/>
                  <a:gd name="connsiteY17" fmla="*/ 454429 h 2128058"/>
                  <a:gd name="connsiteX18" fmla="*/ 748145 w 4378036"/>
                  <a:gd name="connsiteY18" fmla="*/ 487680 h 2128058"/>
                  <a:gd name="connsiteX19" fmla="*/ 836814 w 4378036"/>
                  <a:gd name="connsiteY19" fmla="*/ 487680 h 2128058"/>
                  <a:gd name="connsiteX20" fmla="*/ 847898 w 4378036"/>
                  <a:gd name="connsiteY20" fmla="*/ 554182 h 2128058"/>
                  <a:gd name="connsiteX21" fmla="*/ 858982 w 4378036"/>
                  <a:gd name="connsiteY21" fmla="*/ 554182 h 2128058"/>
                  <a:gd name="connsiteX22" fmla="*/ 858982 w 4378036"/>
                  <a:gd name="connsiteY22" fmla="*/ 692727 h 2128058"/>
                  <a:gd name="connsiteX23" fmla="*/ 881149 w 4378036"/>
                  <a:gd name="connsiteY23" fmla="*/ 692727 h 2128058"/>
                  <a:gd name="connsiteX24" fmla="*/ 881149 w 4378036"/>
                  <a:gd name="connsiteY24" fmla="*/ 753687 h 2128058"/>
                  <a:gd name="connsiteX25" fmla="*/ 914400 w 4378036"/>
                  <a:gd name="connsiteY25" fmla="*/ 753687 h 2128058"/>
                  <a:gd name="connsiteX26" fmla="*/ 914400 w 4378036"/>
                  <a:gd name="connsiteY26" fmla="*/ 803564 h 2128058"/>
                  <a:gd name="connsiteX27" fmla="*/ 1041862 w 4378036"/>
                  <a:gd name="connsiteY27" fmla="*/ 803564 h 2128058"/>
                  <a:gd name="connsiteX28" fmla="*/ 1030778 w 4378036"/>
                  <a:gd name="connsiteY28" fmla="*/ 953193 h 2128058"/>
                  <a:gd name="connsiteX29" fmla="*/ 1091738 w 4378036"/>
                  <a:gd name="connsiteY29" fmla="*/ 953193 h 2128058"/>
                  <a:gd name="connsiteX30" fmla="*/ 1091738 w 4378036"/>
                  <a:gd name="connsiteY30" fmla="*/ 1003069 h 2128058"/>
                  <a:gd name="connsiteX31" fmla="*/ 1202574 w 4378036"/>
                  <a:gd name="connsiteY31" fmla="*/ 1008611 h 2128058"/>
                  <a:gd name="connsiteX32" fmla="*/ 1202574 w 4378036"/>
                  <a:gd name="connsiteY32" fmla="*/ 1102822 h 2128058"/>
                  <a:gd name="connsiteX33" fmla="*/ 1235825 w 4378036"/>
                  <a:gd name="connsiteY33" fmla="*/ 1102822 h 2128058"/>
                  <a:gd name="connsiteX34" fmla="*/ 1224742 w 4378036"/>
                  <a:gd name="connsiteY34" fmla="*/ 1180407 h 2128058"/>
                  <a:gd name="connsiteX35" fmla="*/ 1252451 w 4378036"/>
                  <a:gd name="connsiteY35" fmla="*/ 1180407 h 2128058"/>
                  <a:gd name="connsiteX36" fmla="*/ 1252451 w 4378036"/>
                  <a:gd name="connsiteY36" fmla="*/ 1246909 h 2128058"/>
                  <a:gd name="connsiteX37" fmla="*/ 1385454 w 4378036"/>
                  <a:gd name="connsiteY37" fmla="*/ 1246909 h 2128058"/>
                  <a:gd name="connsiteX38" fmla="*/ 1385454 w 4378036"/>
                  <a:gd name="connsiteY38" fmla="*/ 1302327 h 2128058"/>
                  <a:gd name="connsiteX39" fmla="*/ 1407622 w 4378036"/>
                  <a:gd name="connsiteY39" fmla="*/ 1302327 h 2128058"/>
                  <a:gd name="connsiteX40" fmla="*/ 1407622 w 4378036"/>
                  <a:gd name="connsiteY40" fmla="*/ 1440873 h 2128058"/>
                  <a:gd name="connsiteX41" fmla="*/ 1551709 w 4378036"/>
                  <a:gd name="connsiteY41" fmla="*/ 1440873 h 2128058"/>
                  <a:gd name="connsiteX42" fmla="*/ 1551709 w 4378036"/>
                  <a:gd name="connsiteY42" fmla="*/ 1507375 h 2128058"/>
                  <a:gd name="connsiteX43" fmla="*/ 1584960 w 4378036"/>
                  <a:gd name="connsiteY43" fmla="*/ 1507375 h 2128058"/>
                  <a:gd name="connsiteX44" fmla="*/ 1584960 w 4378036"/>
                  <a:gd name="connsiteY44" fmla="*/ 1662545 h 2128058"/>
                  <a:gd name="connsiteX45" fmla="*/ 1596043 w 4378036"/>
                  <a:gd name="connsiteY45" fmla="*/ 1662545 h 2128058"/>
                  <a:gd name="connsiteX46" fmla="*/ 1596043 w 4378036"/>
                  <a:gd name="connsiteY46" fmla="*/ 1717964 h 2128058"/>
                  <a:gd name="connsiteX47" fmla="*/ 1623752 w 4378036"/>
                  <a:gd name="connsiteY47" fmla="*/ 1717964 h 2128058"/>
                  <a:gd name="connsiteX48" fmla="*/ 1601585 w 4378036"/>
                  <a:gd name="connsiteY48" fmla="*/ 1767840 h 2128058"/>
                  <a:gd name="connsiteX49" fmla="*/ 1717963 w 4378036"/>
                  <a:gd name="connsiteY49" fmla="*/ 1767840 h 2128058"/>
                  <a:gd name="connsiteX50" fmla="*/ 1717963 w 4378036"/>
                  <a:gd name="connsiteY50" fmla="*/ 1823258 h 2128058"/>
                  <a:gd name="connsiteX51" fmla="*/ 2432858 w 4378036"/>
                  <a:gd name="connsiteY51" fmla="*/ 1823258 h 2128058"/>
                  <a:gd name="connsiteX52" fmla="*/ 2443942 w 4378036"/>
                  <a:gd name="connsiteY52" fmla="*/ 1995055 h 2128058"/>
                  <a:gd name="connsiteX53" fmla="*/ 2660072 w 4378036"/>
                  <a:gd name="connsiteY53" fmla="*/ 1995055 h 2128058"/>
                  <a:gd name="connsiteX54" fmla="*/ 2660072 w 4378036"/>
                  <a:gd name="connsiteY54" fmla="*/ 2061556 h 2128058"/>
                  <a:gd name="connsiteX55" fmla="*/ 2787534 w 4378036"/>
                  <a:gd name="connsiteY55" fmla="*/ 2061556 h 2128058"/>
                  <a:gd name="connsiteX56" fmla="*/ 2787534 w 4378036"/>
                  <a:gd name="connsiteY56" fmla="*/ 2128058 h 2128058"/>
                  <a:gd name="connsiteX57" fmla="*/ 4378036 w 4378036"/>
                  <a:gd name="connsiteY57" fmla="*/ 2128058 h 2128058"/>
                  <a:gd name="connsiteX0" fmla="*/ 0 w 4378036"/>
                  <a:gd name="connsiteY0" fmla="*/ 0 h 2128058"/>
                  <a:gd name="connsiteX1" fmla="*/ 271549 w 4378036"/>
                  <a:gd name="connsiteY1" fmla="*/ 0 h 2128058"/>
                  <a:gd name="connsiteX2" fmla="*/ 271549 w 4378036"/>
                  <a:gd name="connsiteY2" fmla="*/ 60960 h 2128058"/>
                  <a:gd name="connsiteX3" fmla="*/ 498763 w 4378036"/>
                  <a:gd name="connsiteY3" fmla="*/ 60960 h 2128058"/>
                  <a:gd name="connsiteX4" fmla="*/ 498763 w 4378036"/>
                  <a:gd name="connsiteY4" fmla="*/ 110836 h 2128058"/>
                  <a:gd name="connsiteX5" fmla="*/ 515389 w 4378036"/>
                  <a:gd name="connsiteY5" fmla="*/ 110836 h 2128058"/>
                  <a:gd name="connsiteX6" fmla="*/ 515389 w 4378036"/>
                  <a:gd name="connsiteY6" fmla="*/ 149629 h 2128058"/>
                  <a:gd name="connsiteX7" fmla="*/ 532014 w 4378036"/>
                  <a:gd name="connsiteY7" fmla="*/ 149629 h 2128058"/>
                  <a:gd name="connsiteX8" fmla="*/ 532014 w 4378036"/>
                  <a:gd name="connsiteY8" fmla="*/ 188422 h 2128058"/>
                  <a:gd name="connsiteX9" fmla="*/ 565265 w 4378036"/>
                  <a:gd name="connsiteY9" fmla="*/ 188422 h 2128058"/>
                  <a:gd name="connsiteX10" fmla="*/ 565265 w 4378036"/>
                  <a:gd name="connsiteY10" fmla="*/ 254924 h 2128058"/>
                  <a:gd name="connsiteX11" fmla="*/ 687185 w 4378036"/>
                  <a:gd name="connsiteY11" fmla="*/ 260465 h 2128058"/>
                  <a:gd name="connsiteX12" fmla="*/ 687185 w 4378036"/>
                  <a:gd name="connsiteY12" fmla="*/ 349135 h 2128058"/>
                  <a:gd name="connsiteX13" fmla="*/ 714894 w 4378036"/>
                  <a:gd name="connsiteY13" fmla="*/ 349135 h 2128058"/>
                  <a:gd name="connsiteX14" fmla="*/ 714894 w 4378036"/>
                  <a:gd name="connsiteY14" fmla="*/ 387927 h 2128058"/>
                  <a:gd name="connsiteX15" fmla="*/ 737062 w 4378036"/>
                  <a:gd name="connsiteY15" fmla="*/ 387927 h 2128058"/>
                  <a:gd name="connsiteX16" fmla="*/ 737062 w 4378036"/>
                  <a:gd name="connsiteY16" fmla="*/ 454429 h 2128058"/>
                  <a:gd name="connsiteX17" fmla="*/ 748145 w 4378036"/>
                  <a:gd name="connsiteY17" fmla="*/ 454429 h 2128058"/>
                  <a:gd name="connsiteX18" fmla="*/ 748145 w 4378036"/>
                  <a:gd name="connsiteY18" fmla="*/ 487680 h 2128058"/>
                  <a:gd name="connsiteX19" fmla="*/ 836814 w 4378036"/>
                  <a:gd name="connsiteY19" fmla="*/ 487680 h 2128058"/>
                  <a:gd name="connsiteX20" fmla="*/ 847898 w 4378036"/>
                  <a:gd name="connsiteY20" fmla="*/ 554182 h 2128058"/>
                  <a:gd name="connsiteX21" fmla="*/ 858982 w 4378036"/>
                  <a:gd name="connsiteY21" fmla="*/ 554182 h 2128058"/>
                  <a:gd name="connsiteX22" fmla="*/ 858982 w 4378036"/>
                  <a:gd name="connsiteY22" fmla="*/ 692727 h 2128058"/>
                  <a:gd name="connsiteX23" fmla="*/ 881149 w 4378036"/>
                  <a:gd name="connsiteY23" fmla="*/ 692727 h 2128058"/>
                  <a:gd name="connsiteX24" fmla="*/ 881149 w 4378036"/>
                  <a:gd name="connsiteY24" fmla="*/ 753687 h 2128058"/>
                  <a:gd name="connsiteX25" fmla="*/ 914400 w 4378036"/>
                  <a:gd name="connsiteY25" fmla="*/ 753687 h 2128058"/>
                  <a:gd name="connsiteX26" fmla="*/ 914400 w 4378036"/>
                  <a:gd name="connsiteY26" fmla="*/ 803564 h 2128058"/>
                  <a:gd name="connsiteX27" fmla="*/ 1041862 w 4378036"/>
                  <a:gd name="connsiteY27" fmla="*/ 803564 h 2128058"/>
                  <a:gd name="connsiteX28" fmla="*/ 1030778 w 4378036"/>
                  <a:gd name="connsiteY28" fmla="*/ 953193 h 2128058"/>
                  <a:gd name="connsiteX29" fmla="*/ 1091738 w 4378036"/>
                  <a:gd name="connsiteY29" fmla="*/ 953193 h 2128058"/>
                  <a:gd name="connsiteX30" fmla="*/ 1091738 w 4378036"/>
                  <a:gd name="connsiteY30" fmla="*/ 1003069 h 2128058"/>
                  <a:gd name="connsiteX31" fmla="*/ 1202574 w 4378036"/>
                  <a:gd name="connsiteY31" fmla="*/ 1008611 h 2128058"/>
                  <a:gd name="connsiteX32" fmla="*/ 1202574 w 4378036"/>
                  <a:gd name="connsiteY32" fmla="*/ 1102822 h 2128058"/>
                  <a:gd name="connsiteX33" fmla="*/ 1235825 w 4378036"/>
                  <a:gd name="connsiteY33" fmla="*/ 1102822 h 2128058"/>
                  <a:gd name="connsiteX34" fmla="*/ 1224742 w 4378036"/>
                  <a:gd name="connsiteY34" fmla="*/ 1180407 h 2128058"/>
                  <a:gd name="connsiteX35" fmla="*/ 1252451 w 4378036"/>
                  <a:gd name="connsiteY35" fmla="*/ 1180407 h 2128058"/>
                  <a:gd name="connsiteX36" fmla="*/ 1252451 w 4378036"/>
                  <a:gd name="connsiteY36" fmla="*/ 1246909 h 2128058"/>
                  <a:gd name="connsiteX37" fmla="*/ 1385454 w 4378036"/>
                  <a:gd name="connsiteY37" fmla="*/ 1246909 h 2128058"/>
                  <a:gd name="connsiteX38" fmla="*/ 1385454 w 4378036"/>
                  <a:gd name="connsiteY38" fmla="*/ 1302327 h 2128058"/>
                  <a:gd name="connsiteX39" fmla="*/ 1407622 w 4378036"/>
                  <a:gd name="connsiteY39" fmla="*/ 1302327 h 2128058"/>
                  <a:gd name="connsiteX40" fmla="*/ 1407622 w 4378036"/>
                  <a:gd name="connsiteY40" fmla="*/ 1440873 h 2128058"/>
                  <a:gd name="connsiteX41" fmla="*/ 1551709 w 4378036"/>
                  <a:gd name="connsiteY41" fmla="*/ 1440873 h 2128058"/>
                  <a:gd name="connsiteX42" fmla="*/ 1551709 w 4378036"/>
                  <a:gd name="connsiteY42" fmla="*/ 1507375 h 2128058"/>
                  <a:gd name="connsiteX43" fmla="*/ 1584960 w 4378036"/>
                  <a:gd name="connsiteY43" fmla="*/ 1507375 h 2128058"/>
                  <a:gd name="connsiteX44" fmla="*/ 1584960 w 4378036"/>
                  <a:gd name="connsiteY44" fmla="*/ 1662545 h 2128058"/>
                  <a:gd name="connsiteX45" fmla="*/ 1596043 w 4378036"/>
                  <a:gd name="connsiteY45" fmla="*/ 1662545 h 2128058"/>
                  <a:gd name="connsiteX46" fmla="*/ 1596043 w 4378036"/>
                  <a:gd name="connsiteY46" fmla="*/ 1717964 h 2128058"/>
                  <a:gd name="connsiteX47" fmla="*/ 1623752 w 4378036"/>
                  <a:gd name="connsiteY47" fmla="*/ 1717964 h 2128058"/>
                  <a:gd name="connsiteX48" fmla="*/ 1608409 w 4378036"/>
                  <a:gd name="connsiteY48" fmla="*/ 1767840 h 2128058"/>
                  <a:gd name="connsiteX49" fmla="*/ 1717963 w 4378036"/>
                  <a:gd name="connsiteY49" fmla="*/ 1767840 h 2128058"/>
                  <a:gd name="connsiteX50" fmla="*/ 1717963 w 4378036"/>
                  <a:gd name="connsiteY50" fmla="*/ 1823258 h 2128058"/>
                  <a:gd name="connsiteX51" fmla="*/ 2432858 w 4378036"/>
                  <a:gd name="connsiteY51" fmla="*/ 1823258 h 2128058"/>
                  <a:gd name="connsiteX52" fmla="*/ 2443942 w 4378036"/>
                  <a:gd name="connsiteY52" fmla="*/ 1995055 h 2128058"/>
                  <a:gd name="connsiteX53" fmla="*/ 2660072 w 4378036"/>
                  <a:gd name="connsiteY53" fmla="*/ 1995055 h 2128058"/>
                  <a:gd name="connsiteX54" fmla="*/ 2660072 w 4378036"/>
                  <a:gd name="connsiteY54" fmla="*/ 2061556 h 2128058"/>
                  <a:gd name="connsiteX55" fmla="*/ 2787534 w 4378036"/>
                  <a:gd name="connsiteY55" fmla="*/ 2061556 h 2128058"/>
                  <a:gd name="connsiteX56" fmla="*/ 2787534 w 4378036"/>
                  <a:gd name="connsiteY56" fmla="*/ 2128058 h 2128058"/>
                  <a:gd name="connsiteX57" fmla="*/ 4378036 w 4378036"/>
                  <a:gd name="connsiteY57" fmla="*/ 2128058 h 2128058"/>
                  <a:gd name="connsiteX0" fmla="*/ 0 w 4378036"/>
                  <a:gd name="connsiteY0" fmla="*/ 0 h 2128058"/>
                  <a:gd name="connsiteX1" fmla="*/ 271549 w 4378036"/>
                  <a:gd name="connsiteY1" fmla="*/ 0 h 2128058"/>
                  <a:gd name="connsiteX2" fmla="*/ 271549 w 4378036"/>
                  <a:gd name="connsiteY2" fmla="*/ 60960 h 2128058"/>
                  <a:gd name="connsiteX3" fmla="*/ 498763 w 4378036"/>
                  <a:gd name="connsiteY3" fmla="*/ 60960 h 2128058"/>
                  <a:gd name="connsiteX4" fmla="*/ 498763 w 4378036"/>
                  <a:gd name="connsiteY4" fmla="*/ 110836 h 2128058"/>
                  <a:gd name="connsiteX5" fmla="*/ 515389 w 4378036"/>
                  <a:gd name="connsiteY5" fmla="*/ 110836 h 2128058"/>
                  <a:gd name="connsiteX6" fmla="*/ 515389 w 4378036"/>
                  <a:gd name="connsiteY6" fmla="*/ 149629 h 2128058"/>
                  <a:gd name="connsiteX7" fmla="*/ 532014 w 4378036"/>
                  <a:gd name="connsiteY7" fmla="*/ 149629 h 2128058"/>
                  <a:gd name="connsiteX8" fmla="*/ 532014 w 4378036"/>
                  <a:gd name="connsiteY8" fmla="*/ 188422 h 2128058"/>
                  <a:gd name="connsiteX9" fmla="*/ 565265 w 4378036"/>
                  <a:gd name="connsiteY9" fmla="*/ 188422 h 2128058"/>
                  <a:gd name="connsiteX10" fmla="*/ 565265 w 4378036"/>
                  <a:gd name="connsiteY10" fmla="*/ 254924 h 2128058"/>
                  <a:gd name="connsiteX11" fmla="*/ 687185 w 4378036"/>
                  <a:gd name="connsiteY11" fmla="*/ 260465 h 2128058"/>
                  <a:gd name="connsiteX12" fmla="*/ 687185 w 4378036"/>
                  <a:gd name="connsiteY12" fmla="*/ 349135 h 2128058"/>
                  <a:gd name="connsiteX13" fmla="*/ 714894 w 4378036"/>
                  <a:gd name="connsiteY13" fmla="*/ 349135 h 2128058"/>
                  <a:gd name="connsiteX14" fmla="*/ 714894 w 4378036"/>
                  <a:gd name="connsiteY14" fmla="*/ 387927 h 2128058"/>
                  <a:gd name="connsiteX15" fmla="*/ 737062 w 4378036"/>
                  <a:gd name="connsiteY15" fmla="*/ 387927 h 2128058"/>
                  <a:gd name="connsiteX16" fmla="*/ 737062 w 4378036"/>
                  <a:gd name="connsiteY16" fmla="*/ 454429 h 2128058"/>
                  <a:gd name="connsiteX17" fmla="*/ 748145 w 4378036"/>
                  <a:gd name="connsiteY17" fmla="*/ 454429 h 2128058"/>
                  <a:gd name="connsiteX18" fmla="*/ 748145 w 4378036"/>
                  <a:gd name="connsiteY18" fmla="*/ 487680 h 2128058"/>
                  <a:gd name="connsiteX19" fmla="*/ 836814 w 4378036"/>
                  <a:gd name="connsiteY19" fmla="*/ 487680 h 2128058"/>
                  <a:gd name="connsiteX20" fmla="*/ 847898 w 4378036"/>
                  <a:gd name="connsiteY20" fmla="*/ 554182 h 2128058"/>
                  <a:gd name="connsiteX21" fmla="*/ 858982 w 4378036"/>
                  <a:gd name="connsiteY21" fmla="*/ 554182 h 2128058"/>
                  <a:gd name="connsiteX22" fmla="*/ 858982 w 4378036"/>
                  <a:gd name="connsiteY22" fmla="*/ 692727 h 2128058"/>
                  <a:gd name="connsiteX23" fmla="*/ 881149 w 4378036"/>
                  <a:gd name="connsiteY23" fmla="*/ 692727 h 2128058"/>
                  <a:gd name="connsiteX24" fmla="*/ 881149 w 4378036"/>
                  <a:gd name="connsiteY24" fmla="*/ 753687 h 2128058"/>
                  <a:gd name="connsiteX25" fmla="*/ 914400 w 4378036"/>
                  <a:gd name="connsiteY25" fmla="*/ 753687 h 2128058"/>
                  <a:gd name="connsiteX26" fmla="*/ 914400 w 4378036"/>
                  <a:gd name="connsiteY26" fmla="*/ 803564 h 2128058"/>
                  <a:gd name="connsiteX27" fmla="*/ 1041862 w 4378036"/>
                  <a:gd name="connsiteY27" fmla="*/ 803564 h 2128058"/>
                  <a:gd name="connsiteX28" fmla="*/ 1030778 w 4378036"/>
                  <a:gd name="connsiteY28" fmla="*/ 953193 h 2128058"/>
                  <a:gd name="connsiteX29" fmla="*/ 1091738 w 4378036"/>
                  <a:gd name="connsiteY29" fmla="*/ 953193 h 2128058"/>
                  <a:gd name="connsiteX30" fmla="*/ 1091738 w 4378036"/>
                  <a:gd name="connsiteY30" fmla="*/ 1003069 h 2128058"/>
                  <a:gd name="connsiteX31" fmla="*/ 1202574 w 4378036"/>
                  <a:gd name="connsiteY31" fmla="*/ 1008611 h 2128058"/>
                  <a:gd name="connsiteX32" fmla="*/ 1202574 w 4378036"/>
                  <a:gd name="connsiteY32" fmla="*/ 1102822 h 2128058"/>
                  <a:gd name="connsiteX33" fmla="*/ 1235825 w 4378036"/>
                  <a:gd name="connsiteY33" fmla="*/ 1102822 h 2128058"/>
                  <a:gd name="connsiteX34" fmla="*/ 1224742 w 4378036"/>
                  <a:gd name="connsiteY34" fmla="*/ 1180407 h 2128058"/>
                  <a:gd name="connsiteX35" fmla="*/ 1252451 w 4378036"/>
                  <a:gd name="connsiteY35" fmla="*/ 1180407 h 2128058"/>
                  <a:gd name="connsiteX36" fmla="*/ 1252451 w 4378036"/>
                  <a:gd name="connsiteY36" fmla="*/ 1246909 h 2128058"/>
                  <a:gd name="connsiteX37" fmla="*/ 1385454 w 4378036"/>
                  <a:gd name="connsiteY37" fmla="*/ 1246909 h 2128058"/>
                  <a:gd name="connsiteX38" fmla="*/ 1385454 w 4378036"/>
                  <a:gd name="connsiteY38" fmla="*/ 1302327 h 2128058"/>
                  <a:gd name="connsiteX39" fmla="*/ 1407622 w 4378036"/>
                  <a:gd name="connsiteY39" fmla="*/ 1302327 h 2128058"/>
                  <a:gd name="connsiteX40" fmla="*/ 1407622 w 4378036"/>
                  <a:gd name="connsiteY40" fmla="*/ 1440873 h 2128058"/>
                  <a:gd name="connsiteX41" fmla="*/ 1551709 w 4378036"/>
                  <a:gd name="connsiteY41" fmla="*/ 1440873 h 2128058"/>
                  <a:gd name="connsiteX42" fmla="*/ 1551709 w 4378036"/>
                  <a:gd name="connsiteY42" fmla="*/ 1507375 h 2128058"/>
                  <a:gd name="connsiteX43" fmla="*/ 1584960 w 4378036"/>
                  <a:gd name="connsiteY43" fmla="*/ 1507375 h 2128058"/>
                  <a:gd name="connsiteX44" fmla="*/ 1584960 w 4378036"/>
                  <a:gd name="connsiteY44" fmla="*/ 1662545 h 2128058"/>
                  <a:gd name="connsiteX45" fmla="*/ 1596043 w 4378036"/>
                  <a:gd name="connsiteY45" fmla="*/ 1662545 h 2128058"/>
                  <a:gd name="connsiteX46" fmla="*/ 1596043 w 4378036"/>
                  <a:gd name="connsiteY46" fmla="*/ 1717964 h 2128058"/>
                  <a:gd name="connsiteX47" fmla="*/ 1623752 w 4378036"/>
                  <a:gd name="connsiteY47" fmla="*/ 1717964 h 2128058"/>
                  <a:gd name="connsiteX48" fmla="*/ 1608409 w 4378036"/>
                  <a:gd name="connsiteY48" fmla="*/ 1767840 h 2128058"/>
                  <a:gd name="connsiteX49" fmla="*/ 1717963 w 4378036"/>
                  <a:gd name="connsiteY49" fmla="*/ 1767840 h 2128058"/>
                  <a:gd name="connsiteX50" fmla="*/ 1717963 w 4378036"/>
                  <a:gd name="connsiteY50" fmla="*/ 1823258 h 2128058"/>
                  <a:gd name="connsiteX51" fmla="*/ 2432858 w 4378036"/>
                  <a:gd name="connsiteY51" fmla="*/ 1823258 h 2128058"/>
                  <a:gd name="connsiteX52" fmla="*/ 2443942 w 4378036"/>
                  <a:gd name="connsiteY52" fmla="*/ 1995055 h 2128058"/>
                  <a:gd name="connsiteX53" fmla="*/ 2660072 w 4378036"/>
                  <a:gd name="connsiteY53" fmla="*/ 1995055 h 2128058"/>
                  <a:gd name="connsiteX54" fmla="*/ 2660072 w 4378036"/>
                  <a:gd name="connsiteY54" fmla="*/ 2061556 h 2128058"/>
                  <a:gd name="connsiteX55" fmla="*/ 2787534 w 4378036"/>
                  <a:gd name="connsiteY55" fmla="*/ 2061556 h 2128058"/>
                  <a:gd name="connsiteX56" fmla="*/ 2787534 w 4378036"/>
                  <a:gd name="connsiteY56" fmla="*/ 2128058 h 2128058"/>
                  <a:gd name="connsiteX57" fmla="*/ 4378036 w 4378036"/>
                  <a:gd name="connsiteY57" fmla="*/ 2128058 h 2128058"/>
                  <a:gd name="connsiteX0" fmla="*/ 0 w 4378036"/>
                  <a:gd name="connsiteY0" fmla="*/ 0 h 2128058"/>
                  <a:gd name="connsiteX1" fmla="*/ 271549 w 4378036"/>
                  <a:gd name="connsiteY1" fmla="*/ 0 h 2128058"/>
                  <a:gd name="connsiteX2" fmla="*/ 271549 w 4378036"/>
                  <a:gd name="connsiteY2" fmla="*/ 60960 h 2128058"/>
                  <a:gd name="connsiteX3" fmla="*/ 498763 w 4378036"/>
                  <a:gd name="connsiteY3" fmla="*/ 60960 h 2128058"/>
                  <a:gd name="connsiteX4" fmla="*/ 498763 w 4378036"/>
                  <a:gd name="connsiteY4" fmla="*/ 110836 h 2128058"/>
                  <a:gd name="connsiteX5" fmla="*/ 515389 w 4378036"/>
                  <a:gd name="connsiteY5" fmla="*/ 110836 h 2128058"/>
                  <a:gd name="connsiteX6" fmla="*/ 515389 w 4378036"/>
                  <a:gd name="connsiteY6" fmla="*/ 149629 h 2128058"/>
                  <a:gd name="connsiteX7" fmla="*/ 532014 w 4378036"/>
                  <a:gd name="connsiteY7" fmla="*/ 149629 h 2128058"/>
                  <a:gd name="connsiteX8" fmla="*/ 532014 w 4378036"/>
                  <a:gd name="connsiteY8" fmla="*/ 188422 h 2128058"/>
                  <a:gd name="connsiteX9" fmla="*/ 565265 w 4378036"/>
                  <a:gd name="connsiteY9" fmla="*/ 188422 h 2128058"/>
                  <a:gd name="connsiteX10" fmla="*/ 565265 w 4378036"/>
                  <a:gd name="connsiteY10" fmla="*/ 254924 h 2128058"/>
                  <a:gd name="connsiteX11" fmla="*/ 687185 w 4378036"/>
                  <a:gd name="connsiteY11" fmla="*/ 260465 h 2128058"/>
                  <a:gd name="connsiteX12" fmla="*/ 687185 w 4378036"/>
                  <a:gd name="connsiteY12" fmla="*/ 349135 h 2128058"/>
                  <a:gd name="connsiteX13" fmla="*/ 714894 w 4378036"/>
                  <a:gd name="connsiteY13" fmla="*/ 349135 h 2128058"/>
                  <a:gd name="connsiteX14" fmla="*/ 714894 w 4378036"/>
                  <a:gd name="connsiteY14" fmla="*/ 387927 h 2128058"/>
                  <a:gd name="connsiteX15" fmla="*/ 737062 w 4378036"/>
                  <a:gd name="connsiteY15" fmla="*/ 387927 h 2128058"/>
                  <a:gd name="connsiteX16" fmla="*/ 737062 w 4378036"/>
                  <a:gd name="connsiteY16" fmla="*/ 454429 h 2128058"/>
                  <a:gd name="connsiteX17" fmla="*/ 748145 w 4378036"/>
                  <a:gd name="connsiteY17" fmla="*/ 454429 h 2128058"/>
                  <a:gd name="connsiteX18" fmla="*/ 748145 w 4378036"/>
                  <a:gd name="connsiteY18" fmla="*/ 487680 h 2128058"/>
                  <a:gd name="connsiteX19" fmla="*/ 836814 w 4378036"/>
                  <a:gd name="connsiteY19" fmla="*/ 487680 h 2128058"/>
                  <a:gd name="connsiteX20" fmla="*/ 847898 w 4378036"/>
                  <a:gd name="connsiteY20" fmla="*/ 554182 h 2128058"/>
                  <a:gd name="connsiteX21" fmla="*/ 858982 w 4378036"/>
                  <a:gd name="connsiteY21" fmla="*/ 554182 h 2128058"/>
                  <a:gd name="connsiteX22" fmla="*/ 858982 w 4378036"/>
                  <a:gd name="connsiteY22" fmla="*/ 692727 h 2128058"/>
                  <a:gd name="connsiteX23" fmla="*/ 881149 w 4378036"/>
                  <a:gd name="connsiteY23" fmla="*/ 692727 h 2128058"/>
                  <a:gd name="connsiteX24" fmla="*/ 881149 w 4378036"/>
                  <a:gd name="connsiteY24" fmla="*/ 753687 h 2128058"/>
                  <a:gd name="connsiteX25" fmla="*/ 914400 w 4378036"/>
                  <a:gd name="connsiteY25" fmla="*/ 753687 h 2128058"/>
                  <a:gd name="connsiteX26" fmla="*/ 914400 w 4378036"/>
                  <a:gd name="connsiteY26" fmla="*/ 803564 h 2128058"/>
                  <a:gd name="connsiteX27" fmla="*/ 1041862 w 4378036"/>
                  <a:gd name="connsiteY27" fmla="*/ 803564 h 2128058"/>
                  <a:gd name="connsiteX28" fmla="*/ 1030778 w 4378036"/>
                  <a:gd name="connsiteY28" fmla="*/ 953193 h 2128058"/>
                  <a:gd name="connsiteX29" fmla="*/ 1091738 w 4378036"/>
                  <a:gd name="connsiteY29" fmla="*/ 953193 h 2128058"/>
                  <a:gd name="connsiteX30" fmla="*/ 1091738 w 4378036"/>
                  <a:gd name="connsiteY30" fmla="*/ 1003069 h 2128058"/>
                  <a:gd name="connsiteX31" fmla="*/ 1202574 w 4378036"/>
                  <a:gd name="connsiteY31" fmla="*/ 1008611 h 2128058"/>
                  <a:gd name="connsiteX32" fmla="*/ 1202574 w 4378036"/>
                  <a:gd name="connsiteY32" fmla="*/ 1102822 h 2128058"/>
                  <a:gd name="connsiteX33" fmla="*/ 1235825 w 4378036"/>
                  <a:gd name="connsiteY33" fmla="*/ 1102822 h 2128058"/>
                  <a:gd name="connsiteX34" fmla="*/ 1224742 w 4378036"/>
                  <a:gd name="connsiteY34" fmla="*/ 1180407 h 2128058"/>
                  <a:gd name="connsiteX35" fmla="*/ 1252451 w 4378036"/>
                  <a:gd name="connsiteY35" fmla="*/ 1180407 h 2128058"/>
                  <a:gd name="connsiteX36" fmla="*/ 1252451 w 4378036"/>
                  <a:gd name="connsiteY36" fmla="*/ 1246909 h 2128058"/>
                  <a:gd name="connsiteX37" fmla="*/ 1385454 w 4378036"/>
                  <a:gd name="connsiteY37" fmla="*/ 1246909 h 2128058"/>
                  <a:gd name="connsiteX38" fmla="*/ 1385454 w 4378036"/>
                  <a:gd name="connsiteY38" fmla="*/ 1302327 h 2128058"/>
                  <a:gd name="connsiteX39" fmla="*/ 1407622 w 4378036"/>
                  <a:gd name="connsiteY39" fmla="*/ 1302327 h 2128058"/>
                  <a:gd name="connsiteX40" fmla="*/ 1407622 w 4378036"/>
                  <a:gd name="connsiteY40" fmla="*/ 1440873 h 2128058"/>
                  <a:gd name="connsiteX41" fmla="*/ 1551709 w 4378036"/>
                  <a:gd name="connsiteY41" fmla="*/ 1440873 h 2128058"/>
                  <a:gd name="connsiteX42" fmla="*/ 1551709 w 4378036"/>
                  <a:gd name="connsiteY42" fmla="*/ 1507375 h 2128058"/>
                  <a:gd name="connsiteX43" fmla="*/ 1584960 w 4378036"/>
                  <a:gd name="connsiteY43" fmla="*/ 1507375 h 2128058"/>
                  <a:gd name="connsiteX44" fmla="*/ 1584960 w 4378036"/>
                  <a:gd name="connsiteY44" fmla="*/ 1662545 h 2128058"/>
                  <a:gd name="connsiteX45" fmla="*/ 1596043 w 4378036"/>
                  <a:gd name="connsiteY45" fmla="*/ 1662545 h 2128058"/>
                  <a:gd name="connsiteX46" fmla="*/ 1596043 w 4378036"/>
                  <a:gd name="connsiteY46" fmla="*/ 1717964 h 2128058"/>
                  <a:gd name="connsiteX47" fmla="*/ 1623752 w 4378036"/>
                  <a:gd name="connsiteY47" fmla="*/ 1717964 h 2128058"/>
                  <a:gd name="connsiteX48" fmla="*/ 1608409 w 4378036"/>
                  <a:gd name="connsiteY48" fmla="*/ 1767840 h 2128058"/>
                  <a:gd name="connsiteX49" fmla="*/ 1717963 w 4378036"/>
                  <a:gd name="connsiteY49" fmla="*/ 1767840 h 2128058"/>
                  <a:gd name="connsiteX50" fmla="*/ 1717963 w 4378036"/>
                  <a:gd name="connsiteY50" fmla="*/ 1823258 h 2128058"/>
                  <a:gd name="connsiteX51" fmla="*/ 2432858 w 4378036"/>
                  <a:gd name="connsiteY51" fmla="*/ 1823258 h 2128058"/>
                  <a:gd name="connsiteX52" fmla="*/ 2443942 w 4378036"/>
                  <a:gd name="connsiteY52" fmla="*/ 1995055 h 2128058"/>
                  <a:gd name="connsiteX53" fmla="*/ 2660072 w 4378036"/>
                  <a:gd name="connsiteY53" fmla="*/ 1995055 h 2128058"/>
                  <a:gd name="connsiteX54" fmla="*/ 2660072 w 4378036"/>
                  <a:gd name="connsiteY54" fmla="*/ 2061556 h 2128058"/>
                  <a:gd name="connsiteX55" fmla="*/ 2787534 w 4378036"/>
                  <a:gd name="connsiteY55" fmla="*/ 2061556 h 2128058"/>
                  <a:gd name="connsiteX56" fmla="*/ 2787534 w 4378036"/>
                  <a:gd name="connsiteY56" fmla="*/ 2128058 h 2128058"/>
                  <a:gd name="connsiteX57" fmla="*/ 4378036 w 4378036"/>
                  <a:gd name="connsiteY57" fmla="*/ 2128058 h 2128058"/>
                  <a:gd name="connsiteX0" fmla="*/ 0 w 4378036"/>
                  <a:gd name="connsiteY0" fmla="*/ 0 h 2128058"/>
                  <a:gd name="connsiteX1" fmla="*/ 271549 w 4378036"/>
                  <a:gd name="connsiteY1" fmla="*/ 0 h 2128058"/>
                  <a:gd name="connsiteX2" fmla="*/ 271549 w 4378036"/>
                  <a:gd name="connsiteY2" fmla="*/ 60960 h 2128058"/>
                  <a:gd name="connsiteX3" fmla="*/ 498763 w 4378036"/>
                  <a:gd name="connsiteY3" fmla="*/ 60960 h 2128058"/>
                  <a:gd name="connsiteX4" fmla="*/ 498763 w 4378036"/>
                  <a:gd name="connsiteY4" fmla="*/ 110836 h 2128058"/>
                  <a:gd name="connsiteX5" fmla="*/ 515389 w 4378036"/>
                  <a:gd name="connsiteY5" fmla="*/ 110836 h 2128058"/>
                  <a:gd name="connsiteX6" fmla="*/ 515389 w 4378036"/>
                  <a:gd name="connsiteY6" fmla="*/ 149629 h 2128058"/>
                  <a:gd name="connsiteX7" fmla="*/ 532014 w 4378036"/>
                  <a:gd name="connsiteY7" fmla="*/ 149629 h 2128058"/>
                  <a:gd name="connsiteX8" fmla="*/ 532014 w 4378036"/>
                  <a:gd name="connsiteY8" fmla="*/ 188422 h 2128058"/>
                  <a:gd name="connsiteX9" fmla="*/ 565265 w 4378036"/>
                  <a:gd name="connsiteY9" fmla="*/ 188422 h 2128058"/>
                  <a:gd name="connsiteX10" fmla="*/ 565265 w 4378036"/>
                  <a:gd name="connsiteY10" fmla="*/ 254924 h 2128058"/>
                  <a:gd name="connsiteX11" fmla="*/ 687185 w 4378036"/>
                  <a:gd name="connsiteY11" fmla="*/ 260465 h 2128058"/>
                  <a:gd name="connsiteX12" fmla="*/ 687185 w 4378036"/>
                  <a:gd name="connsiteY12" fmla="*/ 349135 h 2128058"/>
                  <a:gd name="connsiteX13" fmla="*/ 714894 w 4378036"/>
                  <a:gd name="connsiteY13" fmla="*/ 349135 h 2128058"/>
                  <a:gd name="connsiteX14" fmla="*/ 714894 w 4378036"/>
                  <a:gd name="connsiteY14" fmla="*/ 387927 h 2128058"/>
                  <a:gd name="connsiteX15" fmla="*/ 737062 w 4378036"/>
                  <a:gd name="connsiteY15" fmla="*/ 387927 h 2128058"/>
                  <a:gd name="connsiteX16" fmla="*/ 737062 w 4378036"/>
                  <a:gd name="connsiteY16" fmla="*/ 454429 h 2128058"/>
                  <a:gd name="connsiteX17" fmla="*/ 748145 w 4378036"/>
                  <a:gd name="connsiteY17" fmla="*/ 454429 h 2128058"/>
                  <a:gd name="connsiteX18" fmla="*/ 748145 w 4378036"/>
                  <a:gd name="connsiteY18" fmla="*/ 487680 h 2128058"/>
                  <a:gd name="connsiteX19" fmla="*/ 836814 w 4378036"/>
                  <a:gd name="connsiteY19" fmla="*/ 487680 h 2128058"/>
                  <a:gd name="connsiteX20" fmla="*/ 847898 w 4378036"/>
                  <a:gd name="connsiteY20" fmla="*/ 554182 h 2128058"/>
                  <a:gd name="connsiteX21" fmla="*/ 858982 w 4378036"/>
                  <a:gd name="connsiteY21" fmla="*/ 554182 h 2128058"/>
                  <a:gd name="connsiteX22" fmla="*/ 858982 w 4378036"/>
                  <a:gd name="connsiteY22" fmla="*/ 692727 h 2128058"/>
                  <a:gd name="connsiteX23" fmla="*/ 881149 w 4378036"/>
                  <a:gd name="connsiteY23" fmla="*/ 692727 h 2128058"/>
                  <a:gd name="connsiteX24" fmla="*/ 881149 w 4378036"/>
                  <a:gd name="connsiteY24" fmla="*/ 753687 h 2128058"/>
                  <a:gd name="connsiteX25" fmla="*/ 914400 w 4378036"/>
                  <a:gd name="connsiteY25" fmla="*/ 753687 h 2128058"/>
                  <a:gd name="connsiteX26" fmla="*/ 914400 w 4378036"/>
                  <a:gd name="connsiteY26" fmla="*/ 803564 h 2128058"/>
                  <a:gd name="connsiteX27" fmla="*/ 1041862 w 4378036"/>
                  <a:gd name="connsiteY27" fmla="*/ 803564 h 2128058"/>
                  <a:gd name="connsiteX28" fmla="*/ 1030778 w 4378036"/>
                  <a:gd name="connsiteY28" fmla="*/ 953193 h 2128058"/>
                  <a:gd name="connsiteX29" fmla="*/ 1091738 w 4378036"/>
                  <a:gd name="connsiteY29" fmla="*/ 953193 h 2128058"/>
                  <a:gd name="connsiteX30" fmla="*/ 1091738 w 4378036"/>
                  <a:gd name="connsiteY30" fmla="*/ 1003069 h 2128058"/>
                  <a:gd name="connsiteX31" fmla="*/ 1202574 w 4378036"/>
                  <a:gd name="connsiteY31" fmla="*/ 1008611 h 2128058"/>
                  <a:gd name="connsiteX32" fmla="*/ 1202574 w 4378036"/>
                  <a:gd name="connsiteY32" fmla="*/ 1102822 h 2128058"/>
                  <a:gd name="connsiteX33" fmla="*/ 1235825 w 4378036"/>
                  <a:gd name="connsiteY33" fmla="*/ 1102822 h 2128058"/>
                  <a:gd name="connsiteX34" fmla="*/ 1224742 w 4378036"/>
                  <a:gd name="connsiteY34" fmla="*/ 1180407 h 2128058"/>
                  <a:gd name="connsiteX35" fmla="*/ 1252451 w 4378036"/>
                  <a:gd name="connsiteY35" fmla="*/ 1180407 h 2128058"/>
                  <a:gd name="connsiteX36" fmla="*/ 1252451 w 4378036"/>
                  <a:gd name="connsiteY36" fmla="*/ 1246909 h 2128058"/>
                  <a:gd name="connsiteX37" fmla="*/ 1385454 w 4378036"/>
                  <a:gd name="connsiteY37" fmla="*/ 1246909 h 2128058"/>
                  <a:gd name="connsiteX38" fmla="*/ 1385454 w 4378036"/>
                  <a:gd name="connsiteY38" fmla="*/ 1302327 h 2128058"/>
                  <a:gd name="connsiteX39" fmla="*/ 1407622 w 4378036"/>
                  <a:gd name="connsiteY39" fmla="*/ 1302327 h 2128058"/>
                  <a:gd name="connsiteX40" fmla="*/ 1407622 w 4378036"/>
                  <a:gd name="connsiteY40" fmla="*/ 1440873 h 2128058"/>
                  <a:gd name="connsiteX41" fmla="*/ 1551709 w 4378036"/>
                  <a:gd name="connsiteY41" fmla="*/ 1440873 h 2128058"/>
                  <a:gd name="connsiteX42" fmla="*/ 1551709 w 4378036"/>
                  <a:gd name="connsiteY42" fmla="*/ 1507375 h 2128058"/>
                  <a:gd name="connsiteX43" fmla="*/ 1584960 w 4378036"/>
                  <a:gd name="connsiteY43" fmla="*/ 1507375 h 2128058"/>
                  <a:gd name="connsiteX44" fmla="*/ 1584960 w 4378036"/>
                  <a:gd name="connsiteY44" fmla="*/ 1662545 h 2128058"/>
                  <a:gd name="connsiteX45" fmla="*/ 1596043 w 4378036"/>
                  <a:gd name="connsiteY45" fmla="*/ 1662545 h 2128058"/>
                  <a:gd name="connsiteX46" fmla="*/ 1596043 w 4378036"/>
                  <a:gd name="connsiteY46" fmla="*/ 1717964 h 2128058"/>
                  <a:gd name="connsiteX47" fmla="*/ 1610105 w 4378036"/>
                  <a:gd name="connsiteY47" fmla="*/ 1715010 h 2128058"/>
                  <a:gd name="connsiteX48" fmla="*/ 1608409 w 4378036"/>
                  <a:gd name="connsiteY48" fmla="*/ 1767840 h 2128058"/>
                  <a:gd name="connsiteX49" fmla="*/ 1717963 w 4378036"/>
                  <a:gd name="connsiteY49" fmla="*/ 1767840 h 2128058"/>
                  <a:gd name="connsiteX50" fmla="*/ 1717963 w 4378036"/>
                  <a:gd name="connsiteY50" fmla="*/ 1823258 h 2128058"/>
                  <a:gd name="connsiteX51" fmla="*/ 2432858 w 4378036"/>
                  <a:gd name="connsiteY51" fmla="*/ 1823258 h 2128058"/>
                  <a:gd name="connsiteX52" fmla="*/ 2443942 w 4378036"/>
                  <a:gd name="connsiteY52" fmla="*/ 1995055 h 2128058"/>
                  <a:gd name="connsiteX53" fmla="*/ 2660072 w 4378036"/>
                  <a:gd name="connsiteY53" fmla="*/ 1995055 h 2128058"/>
                  <a:gd name="connsiteX54" fmla="*/ 2660072 w 4378036"/>
                  <a:gd name="connsiteY54" fmla="*/ 2061556 h 2128058"/>
                  <a:gd name="connsiteX55" fmla="*/ 2787534 w 4378036"/>
                  <a:gd name="connsiteY55" fmla="*/ 2061556 h 2128058"/>
                  <a:gd name="connsiteX56" fmla="*/ 2787534 w 4378036"/>
                  <a:gd name="connsiteY56" fmla="*/ 2128058 h 2128058"/>
                  <a:gd name="connsiteX57" fmla="*/ 4378036 w 4378036"/>
                  <a:gd name="connsiteY57" fmla="*/ 2128058 h 2128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378036" h="2128058">
                    <a:moveTo>
                      <a:pt x="0" y="0"/>
                    </a:moveTo>
                    <a:lnTo>
                      <a:pt x="271549" y="0"/>
                    </a:lnTo>
                    <a:lnTo>
                      <a:pt x="271549" y="60960"/>
                    </a:lnTo>
                    <a:lnTo>
                      <a:pt x="498763" y="60960"/>
                    </a:lnTo>
                    <a:lnTo>
                      <a:pt x="498763" y="110836"/>
                    </a:lnTo>
                    <a:lnTo>
                      <a:pt x="515389" y="110836"/>
                    </a:lnTo>
                    <a:lnTo>
                      <a:pt x="515389" y="149629"/>
                    </a:lnTo>
                    <a:lnTo>
                      <a:pt x="532014" y="149629"/>
                    </a:lnTo>
                    <a:lnTo>
                      <a:pt x="532014" y="188422"/>
                    </a:lnTo>
                    <a:lnTo>
                      <a:pt x="565265" y="188422"/>
                    </a:lnTo>
                    <a:lnTo>
                      <a:pt x="565265" y="254924"/>
                    </a:lnTo>
                    <a:lnTo>
                      <a:pt x="687185" y="260465"/>
                    </a:lnTo>
                    <a:lnTo>
                      <a:pt x="687185" y="349135"/>
                    </a:lnTo>
                    <a:lnTo>
                      <a:pt x="714894" y="349135"/>
                    </a:lnTo>
                    <a:lnTo>
                      <a:pt x="714894" y="387927"/>
                    </a:lnTo>
                    <a:lnTo>
                      <a:pt x="737062" y="387927"/>
                    </a:lnTo>
                    <a:lnTo>
                      <a:pt x="737062" y="454429"/>
                    </a:lnTo>
                    <a:lnTo>
                      <a:pt x="748145" y="454429"/>
                    </a:lnTo>
                    <a:lnTo>
                      <a:pt x="748145" y="487680"/>
                    </a:lnTo>
                    <a:lnTo>
                      <a:pt x="836814" y="487680"/>
                    </a:lnTo>
                    <a:lnTo>
                      <a:pt x="847898" y="554182"/>
                    </a:lnTo>
                    <a:lnTo>
                      <a:pt x="858982" y="554182"/>
                    </a:lnTo>
                    <a:lnTo>
                      <a:pt x="858982" y="692727"/>
                    </a:lnTo>
                    <a:lnTo>
                      <a:pt x="881149" y="692727"/>
                    </a:lnTo>
                    <a:lnTo>
                      <a:pt x="881149" y="753687"/>
                    </a:lnTo>
                    <a:lnTo>
                      <a:pt x="914400" y="753687"/>
                    </a:lnTo>
                    <a:lnTo>
                      <a:pt x="914400" y="803564"/>
                    </a:lnTo>
                    <a:lnTo>
                      <a:pt x="1041862" y="803564"/>
                    </a:lnTo>
                    <a:lnTo>
                      <a:pt x="1030778" y="953193"/>
                    </a:lnTo>
                    <a:lnTo>
                      <a:pt x="1091738" y="953193"/>
                    </a:lnTo>
                    <a:lnTo>
                      <a:pt x="1091738" y="1003069"/>
                    </a:lnTo>
                    <a:lnTo>
                      <a:pt x="1202574" y="1008611"/>
                    </a:lnTo>
                    <a:lnTo>
                      <a:pt x="1202574" y="1102822"/>
                    </a:lnTo>
                    <a:lnTo>
                      <a:pt x="1235825" y="1102822"/>
                    </a:lnTo>
                    <a:lnTo>
                      <a:pt x="1224742" y="1180407"/>
                    </a:lnTo>
                    <a:lnTo>
                      <a:pt x="1252451" y="1180407"/>
                    </a:lnTo>
                    <a:lnTo>
                      <a:pt x="1252451" y="1246909"/>
                    </a:lnTo>
                    <a:lnTo>
                      <a:pt x="1385454" y="1246909"/>
                    </a:lnTo>
                    <a:lnTo>
                      <a:pt x="1385454" y="1302327"/>
                    </a:lnTo>
                    <a:lnTo>
                      <a:pt x="1407622" y="1302327"/>
                    </a:lnTo>
                    <a:lnTo>
                      <a:pt x="1407622" y="1440873"/>
                    </a:lnTo>
                    <a:lnTo>
                      <a:pt x="1551709" y="1440873"/>
                    </a:lnTo>
                    <a:lnTo>
                      <a:pt x="1551709" y="1507375"/>
                    </a:lnTo>
                    <a:lnTo>
                      <a:pt x="1584960" y="1507375"/>
                    </a:lnTo>
                    <a:lnTo>
                      <a:pt x="1584960" y="1662545"/>
                    </a:lnTo>
                    <a:lnTo>
                      <a:pt x="1596043" y="1662545"/>
                    </a:lnTo>
                    <a:lnTo>
                      <a:pt x="1596043" y="1717964"/>
                    </a:lnTo>
                    <a:lnTo>
                      <a:pt x="1610105" y="1715010"/>
                    </a:lnTo>
                    <a:cubicBezTo>
                      <a:pt x="1609540" y="1732620"/>
                      <a:pt x="1608974" y="1750230"/>
                      <a:pt x="1608409" y="1767840"/>
                    </a:cubicBezTo>
                    <a:lnTo>
                      <a:pt x="1717963" y="1767840"/>
                    </a:lnTo>
                    <a:lnTo>
                      <a:pt x="1717963" y="1823258"/>
                    </a:lnTo>
                    <a:lnTo>
                      <a:pt x="2432858" y="1823258"/>
                    </a:lnTo>
                    <a:lnTo>
                      <a:pt x="2443942" y="1995055"/>
                    </a:lnTo>
                    <a:lnTo>
                      <a:pt x="2660072" y="1995055"/>
                    </a:lnTo>
                    <a:lnTo>
                      <a:pt x="2660072" y="2061556"/>
                    </a:lnTo>
                    <a:lnTo>
                      <a:pt x="2787534" y="2061556"/>
                    </a:lnTo>
                    <a:lnTo>
                      <a:pt x="2787534" y="2128058"/>
                    </a:lnTo>
                    <a:lnTo>
                      <a:pt x="4378036" y="2128058"/>
                    </a:lnTo>
                  </a:path>
                </a:pathLst>
              </a:custGeom>
              <a:noFill/>
              <a:ln w="28575">
                <a:solidFill>
                  <a:srgbClr val="4DA1BB"/>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cxnSp>
            <p:nvCxnSpPr>
              <p:cNvPr id="307" name="Straight Connector 306">
                <a:extLst>
                  <a:ext uri="{FF2B5EF4-FFF2-40B4-BE49-F238E27FC236}">
                    <a16:creationId xmlns:a16="http://schemas.microsoft.com/office/drawing/2014/main" id="{E8382C69-E91D-466A-B00F-6F5281B074F5}"/>
                  </a:ext>
                </a:extLst>
              </p:cNvPr>
              <p:cNvCxnSpPr>
                <a:cxnSpLocks/>
              </p:cNvCxnSpPr>
              <p:nvPr/>
            </p:nvCxnSpPr>
            <p:spPr bwMode="auto">
              <a:xfrm rot="10800000">
                <a:off x="6566076" y="2325716"/>
                <a:ext cx="0" cy="108435"/>
              </a:xfrm>
              <a:prstGeom prst="line">
                <a:avLst/>
              </a:prstGeom>
              <a:noFill/>
              <a:ln w="28575" cap="flat" cmpd="sng" algn="ctr">
                <a:solidFill>
                  <a:srgbClr val="4DA1BB"/>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D311ED9D-8FC6-4E87-AB1A-1CFEF5122714}"/>
                  </a:ext>
                </a:extLst>
              </p:cNvPr>
              <p:cNvCxnSpPr>
                <a:cxnSpLocks/>
              </p:cNvCxnSpPr>
              <p:nvPr/>
            </p:nvCxnSpPr>
            <p:spPr bwMode="auto">
              <a:xfrm rot="10800000">
                <a:off x="8849306" y="4304145"/>
                <a:ext cx="0" cy="108435"/>
              </a:xfrm>
              <a:prstGeom prst="line">
                <a:avLst/>
              </a:prstGeom>
              <a:noFill/>
              <a:ln w="28575" cap="flat" cmpd="sng" algn="ctr">
                <a:solidFill>
                  <a:srgbClr val="4DA1BB"/>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11B2C598-F9A5-41EA-A3C2-A0655A14BD4A}"/>
                  </a:ext>
                </a:extLst>
              </p:cNvPr>
              <p:cNvCxnSpPr>
                <a:cxnSpLocks/>
              </p:cNvCxnSpPr>
              <p:nvPr/>
            </p:nvCxnSpPr>
            <p:spPr bwMode="auto">
              <a:xfrm rot="10800000">
                <a:off x="9663953" y="4437149"/>
                <a:ext cx="0" cy="108435"/>
              </a:xfrm>
              <a:prstGeom prst="line">
                <a:avLst/>
              </a:prstGeom>
              <a:noFill/>
              <a:ln w="28575" cap="flat" cmpd="sng" algn="ctr">
                <a:solidFill>
                  <a:srgbClr val="4DA1BB"/>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AEFD5AFF-A17E-49F5-9DE2-A24B0879B23D}"/>
                  </a:ext>
                </a:extLst>
              </p:cNvPr>
              <p:cNvCxnSpPr>
                <a:cxnSpLocks/>
              </p:cNvCxnSpPr>
              <p:nvPr/>
            </p:nvCxnSpPr>
            <p:spPr bwMode="auto">
              <a:xfrm rot="10800000">
                <a:off x="9891167" y="4437149"/>
                <a:ext cx="0" cy="108435"/>
              </a:xfrm>
              <a:prstGeom prst="line">
                <a:avLst/>
              </a:prstGeom>
              <a:noFill/>
              <a:ln w="28575" cap="flat" cmpd="sng" algn="ctr">
                <a:solidFill>
                  <a:srgbClr val="4DA1BB"/>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6E0E2D42-D1FA-4BE2-9717-13727BFB4813}"/>
                  </a:ext>
                </a:extLst>
              </p:cNvPr>
              <p:cNvCxnSpPr>
                <a:cxnSpLocks/>
              </p:cNvCxnSpPr>
              <p:nvPr/>
            </p:nvCxnSpPr>
            <p:spPr bwMode="auto">
              <a:xfrm rot="10800000">
                <a:off x="10755691" y="4437149"/>
                <a:ext cx="0" cy="108435"/>
              </a:xfrm>
              <a:prstGeom prst="line">
                <a:avLst/>
              </a:prstGeom>
              <a:noFill/>
              <a:ln w="28575" cap="flat" cmpd="sng" algn="ctr">
                <a:solidFill>
                  <a:srgbClr val="4DA1BB"/>
                </a:solidFill>
                <a:prstDash val="solid"/>
                <a:round/>
                <a:headEnd type="none" w="med" len="med"/>
                <a:tailEnd type="none" w="med" len="med"/>
              </a:ln>
              <a:effectLst/>
            </p:spPr>
          </p:cxnSp>
        </p:grpSp>
        <p:grpSp>
          <p:nvGrpSpPr>
            <p:cNvPr id="306" name="Group 305">
              <a:extLst>
                <a:ext uri="{FF2B5EF4-FFF2-40B4-BE49-F238E27FC236}">
                  <a16:creationId xmlns:a16="http://schemas.microsoft.com/office/drawing/2014/main" id="{9CFA7AA3-5B1F-4488-9499-B4FE3411FCD0}"/>
                </a:ext>
              </a:extLst>
            </p:cNvPr>
            <p:cNvGrpSpPr/>
            <p:nvPr/>
          </p:nvGrpSpPr>
          <p:grpSpPr>
            <a:xfrm>
              <a:off x="6807258" y="2388524"/>
              <a:ext cx="3823854" cy="2333105"/>
              <a:chOff x="6378633" y="2388524"/>
              <a:chExt cx="3823854" cy="2333105"/>
            </a:xfrm>
          </p:grpSpPr>
          <p:sp>
            <p:nvSpPr>
              <p:cNvPr id="293" name="Freeform: Shape 292">
                <a:extLst>
                  <a:ext uri="{FF2B5EF4-FFF2-40B4-BE49-F238E27FC236}">
                    <a16:creationId xmlns:a16="http://schemas.microsoft.com/office/drawing/2014/main" id="{1C4DA8D6-0956-4757-A773-AFE474E22813}"/>
                  </a:ext>
                </a:extLst>
              </p:cNvPr>
              <p:cNvSpPr/>
              <p:nvPr/>
            </p:nvSpPr>
            <p:spPr bwMode="auto">
              <a:xfrm>
                <a:off x="6378633" y="2388524"/>
                <a:ext cx="3823854" cy="2333105"/>
              </a:xfrm>
              <a:custGeom>
                <a:avLst/>
                <a:gdLst>
                  <a:gd name="connsiteX0" fmla="*/ 0 w 3823854"/>
                  <a:gd name="connsiteY0" fmla="*/ 0 h 2333105"/>
                  <a:gd name="connsiteX1" fmla="*/ 160712 w 3823854"/>
                  <a:gd name="connsiteY1" fmla="*/ 0 h 2333105"/>
                  <a:gd name="connsiteX2" fmla="*/ 160712 w 3823854"/>
                  <a:gd name="connsiteY2" fmla="*/ 133003 h 2333105"/>
                  <a:gd name="connsiteX3" fmla="*/ 338051 w 3823854"/>
                  <a:gd name="connsiteY3" fmla="*/ 133003 h 2333105"/>
                  <a:gd name="connsiteX4" fmla="*/ 338051 w 3823854"/>
                  <a:gd name="connsiteY4" fmla="*/ 199505 h 2333105"/>
                  <a:gd name="connsiteX5" fmla="*/ 360218 w 3823854"/>
                  <a:gd name="connsiteY5" fmla="*/ 199505 h 2333105"/>
                  <a:gd name="connsiteX6" fmla="*/ 360218 w 3823854"/>
                  <a:gd name="connsiteY6" fmla="*/ 254923 h 2333105"/>
                  <a:gd name="connsiteX7" fmla="*/ 543098 w 3823854"/>
                  <a:gd name="connsiteY7" fmla="*/ 254923 h 2333105"/>
                  <a:gd name="connsiteX8" fmla="*/ 543098 w 3823854"/>
                  <a:gd name="connsiteY8" fmla="*/ 321425 h 2333105"/>
                  <a:gd name="connsiteX9" fmla="*/ 870065 w 3823854"/>
                  <a:gd name="connsiteY9" fmla="*/ 321425 h 2333105"/>
                  <a:gd name="connsiteX10" fmla="*/ 870065 w 3823854"/>
                  <a:gd name="connsiteY10" fmla="*/ 399011 h 2333105"/>
                  <a:gd name="connsiteX11" fmla="*/ 1041862 w 3823854"/>
                  <a:gd name="connsiteY11" fmla="*/ 399011 h 2333105"/>
                  <a:gd name="connsiteX12" fmla="*/ 1041862 w 3823854"/>
                  <a:gd name="connsiteY12" fmla="*/ 465512 h 2333105"/>
                  <a:gd name="connsiteX13" fmla="*/ 1208116 w 3823854"/>
                  <a:gd name="connsiteY13" fmla="*/ 465512 h 2333105"/>
                  <a:gd name="connsiteX14" fmla="*/ 1224742 w 3823854"/>
                  <a:gd name="connsiteY14" fmla="*/ 537556 h 2333105"/>
                  <a:gd name="connsiteX15" fmla="*/ 1379912 w 3823854"/>
                  <a:gd name="connsiteY15" fmla="*/ 537556 h 2333105"/>
                  <a:gd name="connsiteX16" fmla="*/ 1379912 w 3823854"/>
                  <a:gd name="connsiteY16" fmla="*/ 609600 h 2333105"/>
                  <a:gd name="connsiteX17" fmla="*/ 1424247 w 3823854"/>
                  <a:gd name="connsiteY17" fmla="*/ 615141 h 2333105"/>
                  <a:gd name="connsiteX18" fmla="*/ 1435331 w 3823854"/>
                  <a:gd name="connsiteY18" fmla="*/ 692727 h 2333105"/>
                  <a:gd name="connsiteX19" fmla="*/ 1596043 w 3823854"/>
                  <a:gd name="connsiteY19" fmla="*/ 692727 h 2333105"/>
                  <a:gd name="connsiteX20" fmla="*/ 1596043 w 3823854"/>
                  <a:gd name="connsiteY20" fmla="*/ 770312 h 2333105"/>
                  <a:gd name="connsiteX21" fmla="*/ 1751214 w 3823854"/>
                  <a:gd name="connsiteY21" fmla="*/ 770312 h 2333105"/>
                  <a:gd name="connsiteX22" fmla="*/ 1751214 w 3823854"/>
                  <a:gd name="connsiteY22" fmla="*/ 892232 h 2333105"/>
                  <a:gd name="connsiteX23" fmla="*/ 1900843 w 3823854"/>
                  <a:gd name="connsiteY23" fmla="*/ 892232 h 2333105"/>
                  <a:gd name="connsiteX24" fmla="*/ 1900843 w 3823854"/>
                  <a:gd name="connsiteY24" fmla="*/ 1003069 h 2333105"/>
                  <a:gd name="connsiteX25" fmla="*/ 2089265 w 3823854"/>
                  <a:gd name="connsiteY25" fmla="*/ 1003069 h 2333105"/>
                  <a:gd name="connsiteX26" fmla="*/ 2089265 w 3823854"/>
                  <a:gd name="connsiteY26" fmla="*/ 1119447 h 2333105"/>
                  <a:gd name="connsiteX27" fmla="*/ 2277687 w 3823854"/>
                  <a:gd name="connsiteY27" fmla="*/ 1119447 h 2333105"/>
                  <a:gd name="connsiteX28" fmla="*/ 2277687 w 3823854"/>
                  <a:gd name="connsiteY28" fmla="*/ 1235825 h 2333105"/>
                  <a:gd name="connsiteX29" fmla="*/ 2438400 w 3823854"/>
                  <a:gd name="connsiteY29" fmla="*/ 1235825 h 2333105"/>
                  <a:gd name="connsiteX30" fmla="*/ 2438400 w 3823854"/>
                  <a:gd name="connsiteY30" fmla="*/ 1379912 h 2333105"/>
                  <a:gd name="connsiteX31" fmla="*/ 2931622 w 3823854"/>
                  <a:gd name="connsiteY31" fmla="*/ 1379912 h 2333105"/>
                  <a:gd name="connsiteX32" fmla="*/ 2937163 w 3823854"/>
                  <a:gd name="connsiteY32" fmla="*/ 1573876 h 2333105"/>
                  <a:gd name="connsiteX33" fmla="*/ 2975956 w 3823854"/>
                  <a:gd name="connsiteY33" fmla="*/ 1573876 h 2333105"/>
                  <a:gd name="connsiteX34" fmla="*/ 2975956 w 3823854"/>
                  <a:gd name="connsiteY34" fmla="*/ 1762298 h 2333105"/>
                  <a:gd name="connsiteX35" fmla="*/ 3823854 w 3823854"/>
                  <a:gd name="connsiteY35" fmla="*/ 1762298 h 2333105"/>
                  <a:gd name="connsiteX36" fmla="*/ 3823854 w 3823854"/>
                  <a:gd name="connsiteY36" fmla="*/ 2333105 h 2333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823854" h="2333105">
                    <a:moveTo>
                      <a:pt x="0" y="0"/>
                    </a:moveTo>
                    <a:lnTo>
                      <a:pt x="160712" y="0"/>
                    </a:lnTo>
                    <a:lnTo>
                      <a:pt x="160712" y="133003"/>
                    </a:lnTo>
                    <a:lnTo>
                      <a:pt x="338051" y="133003"/>
                    </a:lnTo>
                    <a:lnTo>
                      <a:pt x="338051" y="199505"/>
                    </a:lnTo>
                    <a:lnTo>
                      <a:pt x="360218" y="199505"/>
                    </a:lnTo>
                    <a:lnTo>
                      <a:pt x="360218" y="254923"/>
                    </a:lnTo>
                    <a:lnTo>
                      <a:pt x="543098" y="254923"/>
                    </a:lnTo>
                    <a:lnTo>
                      <a:pt x="543098" y="321425"/>
                    </a:lnTo>
                    <a:lnTo>
                      <a:pt x="870065" y="321425"/>
                    </a:lnTo>
                    <a:lnTo>
                      <a:pt x="870065" y="399011"/>
                    </a:lnTo>
                    <a:lnTo>
                      <a:pt x="1041862" y="399011"/>
                    </a:lnTo>
                    <a:lnTo>
                      <a:pt x="1041862" y="465512"/>
                    </a:lnTo>
                    <a:lnTo>
                      <a:pt x="1208116" y="465512"/>
                    </a:lnTo>
                    <a:lnTo>
                      <a:pt x="1224742" y="537556"/>
                    </a:lnTo>
                    <a:lnTo>
                      <a:pt x="1379912" y="537556"/>
                    </a:lnTo>
                    <a:lnTo>
                      <a:pt x="1379912" y="609600"/>
                    </a:lnTo>
                    <a:lnTo>
                      <a:pt x="1424247" y="615141"/>
                    </a:lnTo>
                    <a:lnTo>
                      <a:pt x="1435331" y="692727"/>
                    </a:lnTo>
                    <a:lnTo>
                      <a:pt x="1596043" y="692727"/>
                    </a:lnTo>
                    <a:lnTo>
                      <a:pt x="1596043" y="770312"/>
                    </a:lnTo>
                    <a:lnTo>
                      <a:pt x="1751214" y="770312"/>
                    </a:lnTo>
                    <a:lnTo>
                      <a:pt x="1751214" y="892232"/>
                    </a:lnTo>
                    <a:lnTo>
                      <a:pt x="1900843" y="892232"/>
                    </a:lnTo>
                    <a:lnTo>
                      <a:pt x="1900843" y="1003069"/>
                    </a:lnTo>
                    <a:lnTo>
                      <a:pt x="2089265" y="1003069"/>
                    </a:lnTo>
                    <a:lnTo>
                      <a:pt x="2089265" y="1119447"/>
                    </a:lnTo>
                    <a:lnTo>
                      <a:pt x="2277687" y="1119447"/>
                    </a:lnTo>
                    <a:lnTo>
                      <a:pt x="2277687" y="1235825"/>
                    </a:lnTo>
                    <a:lnTo>
                      <a:pt x="2438400" y="1235825"/>
                    </a:lnTo>
                    <a:lnTo>
                      <a:pt x="2438400" y="1379912"/>
                    </a:lnTo>
                    <a:lnTo>
                      <a:pt x="2931622" y="1379912"/>
                    </a:lnTo>
                    <a:lnTo>
                      <a:pt x="2937163" y="1573876"/>
                    </a:lnTo>
                    <a:lnTo>
                      <a:pt x="2975956" y="1573876"/>
                    </a:lnTo>
                    <a:lnTo>
                      <a:pt x="2975956" y="1762298"/>
                    </a:lnTo>
                    <a:lnTo>
                      <a:pt x="3823854" y="1762298"/>
                    </a:lnTo>
                    <a:lnTo>
                      <a:pt x="3823854" y="2333105"/>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cxnSp>
            <p:nvCxnSpPr>
              <p:cNvPr id="294" name="Straight Connector 293">
                <a:extLst>
                  <a:ext uri="{FF2B5EF4-FFF2-40B4-BE49-F238E27FC236}">
                    <a16:creationId xmlns:a16="http://schemas.microsoft.com/office/drawing/2014/main" id="{EFFB053C-AF99-4BB0-A071-95A31DF66239}"/>
                  </a:ext>
                </a:extLst>
              </p:cNvPr>
              <p:cNvCxnSpPr>
                <a:cxnSpLocks/>
              </p:cNvCxnSpPr>
              <p:nvPr/>
            </p:nvCxnSpPr>
            <p:spPr bwMode="auto">
              <a:xfrm rot="10800000">
                <a:off x="6687997" y="2458953"/>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E4A83AFD-07CA-4C05-9753-FF7FE6C7506E}"/>
                  </a:ext>
                </a:extLst>
              </p:cNvPr>
              <p:cNvCxnSpPr>
                <a:cxnSpLocks/>
              </p:cNvCxnSpPr>
              <p:nvPr/>
            </p:nvCxnSpPr>
            <p:spPr bwMode="auto">
              <a:xfrm rot="10800000">
                <a:off x="7735401" y="2869048"/>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9D399551-7ABA-4301-B2FA-43C4DA6497D8}"/>
                  </a:ext>
                </a:extLst>
              </p:cNvPr>
              <p:cNvCxnSpPr>
                <a:cxnSpLocks/>
              </p:cNvCxnSpPr>
              <p:nvPr/>
            </p:nvCxnSpPr>
            <p:spPr bwMode="auto">
              <a:xfrm rot="10800000">
                <a:off x="7940447" y="3024219"/>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D6C16193-ECA8-4F5A-A43F-6A7D60FF8ADD}"/>
                  </a:ext>
                </a:extLst>
              </p:cNvPr>
              <p:cNvCxnSpPr>
                <a:cxnSpLocks/>
              </p:cNvCxnSpPr>
              <p:nvPr/>
            </p:nvCxnSpPr>
            <p:spPr bwMode="auto">
              <a:xfrm rot="10800000">
                <a:off x="7846236" y="3029761"/>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584BFD1D-B39C-495C-8E5E-AB5AE488E51C}"/>
                  </a:ext>
                </a:extLst>
              </p:cNvPr>
              <p:cNvCxnSpPr>
                <a:cxnSpLocks/>
              </p:cNvCxnSpPr>
              <p:nvPr/>
            </p:nvCxnSpPr>
            <p:spPr bwMode="auto">
              <a:xfrm rot="10800000">
                <a:off x="8084534" y="3101805"/>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0629BF46-3DE8-4AAB-96D1-B95A90BD05C6}"/>
                  </a:ext>
                </a:extLst>
              </p:cNvPr>
              <p:cNvCxnSpPr>
                <a:cxnSpLocks/>
              </p:cNvCxnSpPr>
              <p:nvPr/>
            </p:nvCxnSpPr>
            <p:spPr bwMode="auto">
              <a:xfrm rot="10800000">
                <a:off x="8112243" y="3101805"/>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09C8B47D-2B77-453E-971D-D2480F51BABE}"/>
                  </a:ext>
                </a:extLst>
              </p:cNvPr>
              <p:cNvCxnSpPr>
                <a:cxnSpLocks/>
              </p:cNvCxnSpPr>
              <p:nvPr/>
            </p:nvCxnSpPr>
            <p:spPr bwMode="auto">
              <a:xfrm rot="10800000">
                <a:off x="8461377" y="3340103"/>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79923B1F-CD1E-465D-B038-03E34CE97271}"/>
                  </a:ext>
                </a:extLst>
              </p:cNvPr>
              <p:cNvCxnSpPr>
                <a:cxnSpLocks/>
              </p:cNvCxnSpPr>
              <p:nvPr/>
            </p:nvCxnSpPr>
            <p:spPr bwMode="auto">
              <a:xfrm rot="10800000">
                <a:off x="8793886" y="3567318"/>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727AE407-0893-4864-8181-C712FBD03502}"/>
                  </a:ext>
                </a:extLst>
              </p:cNvPr>
              <p:cNvCxnSpPr>
                <a:cxnSpLocks/>
              </p:cNvCxnSpPr>
              <p:nvPr/>
            </p:nvCxnSpPr>
            <p:spPr bwMode="auto">
              <a:xfrm rot="10800000">
                <a:off x="8998933" y="3711405"/>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CCDF532A-729C-4660-84C2-6B4996A0D6B3}"/>
                  </a:ext>
                </a:extLst>
              </p:cNvPr>
              <p:cNvCxnSpPr>
                <a:cxnSpLocks/>
              </p:cNvCxnSpPr>
              <p:nvPr/>
            </p:nvCxnSpPr>
            <p:spPr bwMode="auto">
              <a:xfrm rot="10800000">
                <a:off x="9148562" y="3711405"/>
                <a:ext cx="0" cy="108435"/>
              </a:xfrm>
              <a:prstGeom prst="line">
                <a:avLst/>
              </a:prstGeom>
              <a:noFill/>
              <a:ln w="28575" cap="flat" cmpd="sng" algn="ctr">
                <a:solidFill>
                  <a:schemeClr val="accent1"/>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89DDA07C-2573-471A-8AED-B7C98975782B}"/>
                  </a:ext>
                </a:extLst>
              </p:cNvPr>
              <p:cNvCxnSpPr>
                <a:cxnSpLocks/>
              </p:cNvCxnSpPr>
              <p:nvPr/>
            </p:nvCxnSpPr>
            <p:spPr bwMode="auto">
              <a:xfrm rot="10800000">
                <a:off x="9519863" y="4093791"/>
                <a:ext cx="0" cy="108435"/>
              </a:xfrm>
              <a:prstGeom prst="line">
                <a:avLst/>
              </a:prstGeom>
              <a:noFill/>
              <a:ln w="28575" cap="flat" cmpd="sng" algn="ctr">
                <a:solidFill>
                  <a:schemeClr val="accent1"/>
                </a:solidFill>
                <a:prstDash val="solid"/>
                <a:round/>
                <a:headEnd type="none" w="med" len="med"/>
                <a:tailEnd type="none" w="med" len="med"/>
              </a:ln>
              <a:effectLst/>
            </p:spPr>
          </p:cxnSp>
        </p:grpSp>
        <p:grpSp>
          <p:nvGrpSpPr>
            <p:cNvPr id="252" name="Group 251">
              <a:extLst>
                <a:ext uri="{FF2B5EF4-FFF2-40B4-BE49-F238E27FC236}">
                  <a16:creationId xmlns:a16="http://schemas.microsoft.com/office/drawing/2014/main" id="{6820F42C-FD18-4488-BEAD-6BA3B55E94AB}"/>
                </a:ext>
              </a:extLst>
            </p:cNvPr>
            <p:cNvGrpSpPr/>
            <p:nvPr/>
          </p:nvGrpSpPr>
          <p:grpSpPr>
            <a:xfrm>
              <a:off x="6097459" y="2296768"/>
              <a:ext cx="5361760" cy="2740885"/>
              <a:chOff x="6292036" y="2327276"/>
              <a:chExt cx="4825688" cy="3548188"/>
            </a:xfrm>
          </p:grpSpPr>
          <p:sp>
            <p:nvSpPr>
              <p:cNvPr id="253" name="Line 17">
                <a:extLst>
                  <a:ext uri="{FF2B5EF4-FFF2-40B4-BE49-F238E27FC236}">
                    <a16:creationId xmlns:a16="http://schemas.microsoft.com/office/drawing/2014/main" id="{64930052-A693-4DD6-A7E1-182316000B33}"/>
                  </a:ext>
                </a:extLst>
              </p:cNvPr>
              <p:cNvSpPr>
                <a:spLocks noChangeShapeType="1"/>
              </p:cNvSpPr>
              <p:nvPr/>
            </p:nvSpPr>
            <p:spPr bwMode="auto">
              <a:xfrm>
                <a:off x="6913563" y="2428875"/>
                <a:ext cx="1588" cy="30607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4" name="Line 18">
                <a:extLst>
                  <a:ext uri="{FF2B5EF4-FFF2-40B4-BE49-F238E27FC236}">
                    <a16:creationId xmlns:a16="http://schemas.microsoft.com/office/drawing/2014/main" id="{D32D2838-A6C1-42AD-AADE-29F726E7690D}"/>
                  </a:ext>
                </a:extLst>
              </p:cNvPr>
              <p:cNvSpPr>
                <a:spLocks noChangeShapeType="1"/>
              </p:cNvSpPr>
              <p:nvPr/>
            </p:nvSpPr>
            <p:spPr bwMode="auto">
              <a:xfrm>
                <a:off x="6834396" y="5489574"/>
                <a:ext cx="4197096"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5" name="Line 20">
                <a:extLst>
                  <a:ext uri="{FF2B5EF4-FFF2-40B4-BE49-F238E27FC236}">
                    <a16:creationId xmlns:a16="http://schemas.microsoft.com/office/drawing/2014/main" id="{54162091-7154-497F-A86D-F97300509DDD}"/>
                  </a:ext>
                </a:extLst>
              </p:cNvPr>
              <p:cNvSpPr>
                <a:spLocks noChangeShapeType="1"/>
              </p:cNvSpPr>
              <p:nvPr/>
            </p:nvSpPr>
            <p:spPr bwMode="auto">
              <a:xfrm>
                <a:off x="6824871" y="4887913"/>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6" name="Line 22">
                <a:extLst>
                  <a:ext uri="{FF2B5EF4-FFF2-40B4-BE49-F238E27FC236}">
                    <a16:creationId xmlns:a16="http://schemas.microsoft.com/office/drawing/2014/main" id="{47520034-4650-45FE-BB78-3F882BD8FD51}"/>
                  </a:ext>
                </a:extLst>
              </p:cNvPr>
              <p:cNvSpPr>
                <a:spLocks noChangeShapeType="1"/>
              </p:cNvSpPr>
              <p:nvPr/>
            </p:nvSpPr>
            <p:spPr bwMode="auto">
              <a:xfrm>
                <a:off x="6824871" y="4273551"/>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7" name="Line 24">
                <a:extLst>
                  <a:ext uri="{FF2B5EF4-FFF2-40B4-BE49-F238E27FC236}">
                    <a16:creationId xmlns:a16="http://schemas.microsoft.com/office/drawing/2014/main" id="{2CC5E4D0-647E-47B1-8BAC-2F0E8B5D4156}"/>
                  </a:ext>
                </a:extLst>
              </p:cNvPr>
              <p:cNvSpPr>
                <a:spLocks noChangeShapeType="1"/>
              </p:cNvSpPr>
              <p:nvPr/>
            </p:nvSpPr>
            <p:spPr bwMode="auto">
              <a:xfrm>
                <a:off x="6824871" y="3670301"/>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8" name="Line 26">
                <a:extLst>
                  <a:ext uri="{FF2B5EF4-FFF2-40B4-BE49-F238E27FC236}">
                    <a16:creationId xmlns:a16="http://schemas.microsoft.com/office/drawing/2014/main" id="{2C61FD9A-B69C-4AA6-9B52-6EB4190C1A09}"/>
                  </a:ext>
                </a:extLst>
              </p:cNvPr>
              <p:cNvSpPr>
                <a:spLocks noChangeShapeType="1"/>
              </p:cNvSpPr>
              <p:nvPr/>
            </p:nvSpPr>
            <p:spPr bwMode="auto">
              <a:xfrm>
                <a:off x="6824871" y="3054350"/>
                <a:ext cx="82550"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9" name="Line 28">
                <a:extLst>
                  <a:ext uri="{FF2B5EF4-FFF2-40B4-BE49-F238E27FC236}">
                    <a16:creationId xmlns:a16="http://schemas.microsoft.com/office/drawing/2014/main" id="{652FBACD-60AA-4D1D-8963-9C573651BBC4}"/>
                  </a:ext>
                </a:extLst>
              </p:cNvPr>
              <p:cNvSpPr>
                <a:spLocks noChangeShapeType="1"/>
              </p:cNvSpPr>
              <p:nvPr/>
            </p:nvSpPr>
            <p:spPr bwMode="auto">
              <a:xfrm>
                <a:off x="6834397" y="2438924"/>
                <a:ext cx="73024" cy="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60" name="Line 30">
                <a:extLst>
                  <a:ext uri="{FF2B5EF4-FFF2-40B4-BE49-F238E27FC236}">
                    <a16:creationId xmlns:a16="http://schemas.microsoft.com/office/drawing/2014/main" id="{4A1073B8-8499-49C1-92C0-3CD1B601075F}"/>
                  </a:ext>
                </a:extLst>
              </p:cNvPr>
              <p:cNvSpPr>
                <a:spLocks noChangeShapeType="1"/>
              </p:cNvSpPr>
              <p:nvPr/>
            </p:nvSpPr>
            <p:spPr bwMode="auto">
              <a:xfrm flipV="1">
                <a:off x="691356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61" name="Rectangle 35">
                <a:extLst>
                  <a:ext uri="{FF2B5EF4-FFF2-40B4-BE49-F238E27FC236}">
                    <a16:creationId xmlns:a16="http://schemas.microsoft.com/office/drawing/2014/main" id="{85514CA5-D008-485C-BE29-11274664379C}"/>
                  </a:ext>
                </a:extLst>
              </p:cNvPr>
              <p:cNvSpPr>
                <a:spLocks noChangeArrowheads="1"/>
              </p:cNvSpPr>
              <p:nvPr/>
            </p:nvSpPr>
            <p:spPr bwMode="auto">
              <a:xfrm>
                <a:off x="6657092" y="5383214"/>
                <a:ext cx="9137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62" name="Rectangle 37">
                <a:extLst>
                  <a:ext uri="{FF2B5EF4-FFF2-40B4-BE49-F238E27FC236}">
                    <a16:creationId xmlns:a16="http://schemas.microsoft.com/office/drawing/2014/main" id="{559C9754-6935-4D70-9BE3-EDC822910150}"/>
                  </a:ext>
                </a:extLst>
              </p:cNvPr>
              <p:cNvSpPr>
                <a:spLocks noChangeArrowheads="1"/>
              </p:cNvSpPr>
              <p:nvPr/>
            </p:nvSpPr>
            <p:spPr bwMode="auto">
              <a:xfrm>
                <a:off x="6559371" y="4772026"/>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63" name="Rectangle 39">
                <a:extLst>
                  <a:ext uri="{FF2B5EF4-FFF2-40B4-BE49-F238E27FC236}">
                    <a16:creationId xmlns:a16="http://schemas.microsoft.com/office/drawing/2014/main" id="{F59892AB-B1F6-4EEA-B999-0CD828C84203}"/>
                  </a:ext>
                </a:extLst>
              </p:cNvPr>
              <p:cNvSpPr>
                <a:spLocks noChangeArrowheads="1"/>
              </p:cNvSpPr>
              <p:nvPr/>
            </p:nvSpPr>
            <p:spPr bwMode="auto">
              <a:xfrm>
                <a:off x="6559371" y="4160839"/>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64" name="Rectangle 41">
                <a:extLst>
                  <a:ext uri="{FF2B5EF4-FFF2-40B4-BE49-F238E27FC236}">
                    <a16:creationId xmlns:a16="http://schemas.microsoft.com/office/drawing/2014/main" id="{B0158898-EA5E-42DF-9ED8-1028ADC74F32}"/>
                  </a:ext>
                </a:extLst>
              </p:cNvPr>
              <p:cNvSpPr>
                <a:spLocks noChangeArrowheads="1"/>
              </p:cNvSpPr>
              <p:nvPr/>
            </p:nvSpPr>
            <p:spPr bwMode="auto">
              <a:xfrm>
                <a:off x="6559371" y="3549651"/>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65" name="Rectangle 43">
                <a:extLst>
                  <a:ext uri="{FF2B5EF4-FFF2-40B4-BE49-F238E27FC236}">
                    <a16:creationId xmlns:a16="http://schemas.microsoft.com/office/drawing/2014/main" id="{2A010E02-95DA-499C-8F7E-5C75E1460DEC}"/>
                  </a:ext>
                </a:extLst>
              </p:cNvPr>
              <p:cNvSpPr>
                <a:spLocks noChangeArrowheads="1"/>
              </p:cNvSpPr>
              <p:nvPr/>
            </p:nvSpPr>
            <p:spPr bwMode="auto">
              <a:xfrm>
                <a:off x="6559371" y="2938464"/>
                <a:ext cx="182742"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66" name="Rectangle 45">
                <a:extLst>
                  <a:ext uri="{FF2B5EF4-FFF2-40B4-BE49-F238E27FC236}">
                    <a16:creationId xmlns:a16="http://schemas.microsoft.com/office/drawing/2014/main" id="{E08797DC-3A1C-4073-B2E9-8CB74CDB3D75}"/>
                  </a:ext>
                </a:extLst>
              </p:cNvPr>
              <p:cNvSpPr>
                <a:spLocks noChangeArrowheads="1"/>
              </p:cNvSpPr>
              <p:nvPr/>
            </p:nvSpPr>
            <p:spPr bwMode="auto">
              <a:xfrm>
                <a:off x="6464825" y="2327276"/>
                <a:ext cx="274114" cy="19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67" name="Rectangle 51">
                <a:extLst>
                  <a:ext uri="{FF2B5EF4-FFF2-40B4-BE49-F238E27FC236}">
                    <a16:creationId xmlns:a16="http://schemas.microsoft.com/office/drawing/2014/main" id="{2D732AFD-3D3D-4308-B32A-203F87F632A5}"/>
                  </a:ext>
                </a:extLst>
              </p:cNvPr>
              <p:cNvSpPr>
                <a:spLocks noChangeArrowheads="1"/>
              </p:cNvSpPr>
              <p:nvPr/>
            </p:nvSpPr>
            <p:spPr bwMode="auto">
              <a:xfrm rot="16200000">
                <a:off x="4832040" y="3827623"/>
                <a:ext cx="3119436" cy="199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a:t>
                </a:r>
              </a:p>
            </p:txBody>
          </p:sp>
          <p:sp>
            <p:nvSpPr>
              <p:cNvPr id="268" name="Line 30">
                <a:extLst>
                  <a:ext uri="{FF2B5EF4-FFF2-40B4-BE49-F238E27FC236}">
                    <a16:creationId xmlns:a16="http://schemas.microsoft.com/office/drawing/2014/main" id="{6942FAB4-129E-4F0E-9028-946741AAB6CB}"/>
                  </a:ext>
                </a:extLst>
              </p:cNvPr>
              <p:cNvSpPr>
                <a:spLocks noChangeShapeType="1"/>
              </p:cNvSpPr>
              <p:nvPr/>
            </p:nvSpPr>
            <p:spPr bwMode="auto">
              <a:xfrm flipV="1">
                <a:off x="725622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69" name="Line 30">
                <a:extLst>
                  <a:ext uri="{FF2B5EF4-FFF2-40B4-BE49-F238E27FC236}">
                    <a16:creationId xmlns:a16="http://schemas.microsoft.com/office/drawing/2014/main" id="{A2F35883-37AE-4A9E-A03B-B30C03E16AF7}"/>
                  </a:ext>
                </a:extLst>
              </p:cNvPr>
              <p:cNvSpPr>
                <a:spLocks noChangeShapeType="1"/>
              </p:cNvSpPr>
              <p:nvPr/>
            </p:nvSpPr>
            <p:spPr bwMode="auto">
              <a:xfrm flipV="1">
                <a:off x="7598895"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0" name="Line 30">
                <a:extLst>
                  <a:ext uri="{FF2B5EF4-FFF2-40B4-BE49-F238E27FC236}">
                    <a16:creationId xmlns:a16="http://schemas.microsoft.com/office/drawing/2014/main" id="{393BB589-5F3B-4A23-A33D-880E4335D666}"/>
                  </a:ext>
                </a:extLst>
              </p:cNvPr>
              <p:cNvSpPr>
                <a:spLocks noChangeShapeType="1"/>
              </p:cNvSpPr>
              <p:nvPr/>
            </p:nvSpPr>
            <p:spPr bwMode="auto">
              <a:xfrm flipV="1">
                <a:off x="7941561"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1" name="Line 30">
                <a:extLst>
                  <a:ext uri="{FF2B5EF4-FFF2-40B4-BE49-F238E27FC236}">
                    <a16:creationId xmlns:a16="http://schemas.microsoft.com/office/drawing/2014/main" id="{D3E6B475-27CA-47AD-A8D9-084EBF8053E1}"/>
                  </a:ext>
                </a:extLst>
              </p:cNvPr>
              <p:cNvSpPr>
                <a:spLocks noChangeShapeType="1"/>
              </p:cNvSpPr>
              <p:nvPr/>
            </p:nvSpPr>
            <p:spPr bwMode="auto">
              <a:xfrm flipV="1">
                <a:off x="8284227"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2" name="Line 30">
                <a:extLst>
                  <a:ext uri="{FF2B5EF4-FFF2-40B4-BE49-F238E27FC236}">
                    <a16:creationId xmlns:a16="http://schemas.microsoft.com/office/drawing/2014/main" id="{0956209E-54A2-4832-97A9-6D8F77B9D702}"/>
                  </a:ext>
                </a:extLst>
              </p:cNvPr>
              <p:cNvSpPr>
                <a:spLocks noChangeShapeType="1"/>
              </p:cNvSpPr>
              <p:nvPr/>
            </p:nvSpPr>
            <p:spPr bwMode="auto">
              <a:xfrm flipV="1">
                <a:off x="862689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3" name="Line 30">
                <a:extLst>
                  <a:ext uri="{FF2B5EF4-FFF2-40B4-BE49-F238E27FC236}">
                    <a16:creationId xmlns:a16="http://schemas.microsoft.com/office/drawing/2014/main" id="{0CA42B2E-DE9D-4143-8276-709F770DD94A}"/>
                  </a:ext>
                </a:extLst>
              </p:cNvPr>
              <p:cNvSpPr>
                <a:spLocks noChangeShapeType="1"/>
              </p:cNvSpPr>
              <p:nvPr/>
            </p:nvSpPr>
            <p:spPr bwMode="auto">
              <a:xfrm flipV="1">
                <a:off x="896955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4" name="Line 30">
                <a:extLst>
                  <a:ext uri="{FF2B5EF4-FFF2-40B4-BE49-F238E27FC236}">
                    <a16:creationId xmlns:a16="http://schemas.microsoft.com/office/drawing/2014/main" id="{8EAF9292-E9AB-4930-A819-CEED90BE1A48}"/>
                  </a:ext>
                </a:extLst>
              </p:cNvPr>
              <p:cNvSpPr>
                <a:spLocks noChangeShapeType="1"/>
              </p:cNvSpPr>
              <p:nvPr/>
            </p:nvSpPr>
            <p:spPr bwMode="auto">
              <a:xfrm flipV="1">
                <a:off x="9312225"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5" name="Line 30">
                <a:extLst>
                  <a:ext uri="{FF2B5EF4-FFF2-40B4-BE49-F238E27FC236}">
                    <a16:creationId xmlns:a16="http://schemas.microsoft.com/office/drawing/2014/main" id="{CE870C67-B797-487A-B845-F50C858B34CB}"/>
                  </a:ext>
                </a:extLst>
              </p:cNvPr>
              <p:cNvSpPr>
                <a:spLocks noChangeShapeType="1"/>
              </p:cNvSpPr>
              <p:nvPr/>
            </p:nvSpPr>
            <p:spPr bwMode="auto">
              <a:xfrm flipV="1">
                <a:off x="9654891"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6" name="Line 30">
                <a:extLst>
                  <a:ext uri="{FF2B5EF4-FFF2-40B4-BE49-F238E27FC236}">
                    <a16:creationId xmlns:a16="http://schemas.microsoft.com/office/drawing/2014/main" id="{89457961-748F-48EF-A97C-C7B8E2B4FF80}"/>
                  </a:ext>
                </a:extLst>
              </p:cNvPr>
              <p:cNvSpPr>
                <a:spLocks noChangeShapeType="1"/>
              </p:cNvSpPr>
              <p:nvPr/>
            </p:nvSpPr>
            <p:spPr bwMode="auto">
              <a:xfrm flipV="1">
                <a:off x="9997557"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7" name="Line 30">
                <a:extLst>
                  <a:ext uri="{FF2B5EF4-FFF2-40B4-BE49-F238E27FC236}">
                    <a16:creationId xmlns:a16="http://schemas.microsoft.com/office/drawing/2014/main" id="{09F25DBB-BEEE-4644-BC16-F343CE9AF25B}"/>
                  </a:ext>
                </a:extLst>
              </p:cNvPr>
              <p:cNvSpPr>
                <a:spLocks noChangeShapeType="1"/>
              </p:cNvSpPr>
              <p:nvPr/>
            </p:nvSpPr>
            <p:spPr bwMode="auto">
              <a:xfrm flipV="1">
                <a:off x="10340223"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8" name="Line 30">
                <a:extLst>
                  <a:ext uri="{FF2B5EF4-FFF2-40B4-BE49-F238E27FC236}">
                    <a16:creationId xmlns:a16="http://schemas.microsoft.com/office/drawing/2014/main" id="{34409C7F-D80B-475F-85F4-C787AA9654DB}"/>
                  </a:ext>
                </a:extLst>
              </p:cNvPr>
              <p:cNvSpPr>
                <a:spLocks noChangeShapeType="1"/>
              </p:cNvSpPr>
              <p:nvPr/>
            </p:nvSpPr>
            <p:spPr bwMode="auto">
              <a:xfrm flipV="1">
                <a:off x="10682889" y="5485644"/>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9" name="Line 30">
                <a:extLst>
                  <a:ext uri="{FF2B5EF4-FFF2-40B4-BE49-F238E27FC236}">
                    <a16:creationId xmlns:a16="http://schemas.microsoft.com/office/drawing/2014/main" id="{5CA4C6C4-15BE-4CEE-B043-CE93520EE6FC}"/>
                  </a:ext>
                </a:extLst>
              </p:cNvPr>
              <p:cNvSpPr>
                <a:spLocks noChangeShapeType="1"/>
              </p:cNvSpPr>
              <p:nvPr/>
            </p:nvSpPr>
            <p:spPr bwMode="auto">
              <a:xfrm flipV="1">
                <a:off x="11025557" y="5485645"/>
                <a:ext cx="0" cy="11606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80" name="Rectangle 35">
                <a:extLst>
                  <a:ext uri="{FF2B5EF4-FFF2-40B4-BE49-F238E27FC236}">
                    <a16:creationId xmlns:a16="http://schemas.microsoft.com/office/drawing/2014/main" id="{1E085C62-1CFA-4E68-B943-FA5849DBED66}"/>
                  </a:ext>
                </a:extLst>
              </p:cNvPr>
              <p:cNvSpPr>
                <a:spLocks noChangeArrowheads="1"/>
              </p:cNvSpPr>
              <p:nvPr/>
            </p:nvSpPr>
            <p:spPr bwMode="auto">
              <a:xfrm>
                <a:off x="6868671"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81" name="Rectangle 35">
                <a:extLst>
                  <a:ext uri="{FF2B5EF4-FFF2-40B4-BE49-F238E27FC236}">
                    <a16:creationId xmlns:a16="http://schemas.microsoft.com/office/drawing/2014/main" id="{F354E9D1-B4A3-488A-8DC0-955E81D75E38}"/>
                  </a:ext>
                </a:extLst>
              </p:cNvPr>
              <p:cNvSpPr>
                <a:spLocks noChangeArrowheads="1"/>
              </p:cNvSpPr>
              <p:nvPr/>
            </p:nvSpPr>
            <p:spPr bwMode="auto">
              <a:xfrm>
                <a:off x="7208065"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82" name="Rectangle 35">
                <a:extLst>
                  <a:ext uri="{FF2B5EF4-FFF2-40B4-BE49-F238E27FC236}">
                    <a16:creationId xmlns:a16="http://schemas.microsoft.com/office/drawing/2014/main" id="{EEB518C9-63C4-4008-BD05-2DD859F48CF5}"/>
                  </a:ext>
                </a:extLst>
              </p:cNvPr>
              <p:cNvSpPr>
                <a:spLocks noChangeArrowheads="1"/>
              </p:cNvSpPr>
              <p:nvPr/>
            </p:nvSpPr>
            <p:spPr bwMode="auto">
              <a:xfrm>
                <a:off x="7550264"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83" name="Rectangle 35">
                <a:extLst>
                  <a:ext uri="{FF2B5EF4-FFF2-40B4-BE49-F238E27FC236}">
                    <a16:creationId xmlns:a16="http://schemas.microsoft.com/office/drawing/2014/main" id="{3A16F9CA-F1B0-4AA6-BA26-E6795326EA39}"/>
                  </a:ext>
                </a:extLst>
              </p:cNvPr>
              <p:cNvSpPr>
                <a:spLocks noChangeArrowheads="1"/>
              </p:cNvSpPr>
              <p:nvPr/>
            </p:nvSpPr>
            <p:spPr bwMode="auto">
              <a:xfrm>
                <a:off x="7889658" y="5602000"/>
                <a:ext cx="9137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284" name="Rectangle 35">
                <a:extLst>
                  <a:ext uri="{FF2B5EF4-FFF2-40B4-BE49-F238E27FC236}">
                    <a16:creationId xmlns:a16="http://schemas.microsoft.com/office/drawing/2014/main" id="{79758B4E-6582-4CCD-B4CB-55B3EAE66FB7}"/>
                  </a:ext>
                </a:extLst>
              </p:cNvPr>
              <p:cNvSpPr>
                <a:spLocks noChangeArrowheads="1"/>
              </p:cNvSpPr>
              <p:nvPr/>
            </p:nvSpPr>
            <p:spPr bwMode="auto">
              <a:xfrm>
                <a:off x="8197391"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85" name="Rectangle 35">
                <a:extLst>
                  <a:ext uri="{FF2B5EF4-FFF2-40B4-BE49-F238E27FC236}">
                    <a16:creationId xmlns:a16="http://schemas.microsoft.com/office/drawing/2014/main" id="{37826AD7-2298-4FB6-8258-D90D4942B83A}"/>
                  </a:ext>
                </a:extLst>
              </p:cNvPr>
              <p:cNvSpPr>
                <a:spLocks noChangeArrowheads="1"/>
              </p:cNvSpPr>
              <p:nvPr/>
            </p:nvSpPr>
            <p:spPr bwMode="auto">
              <a:xfrm>
                <a:off x="8536785"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286" name="Rectangle 35">
                <a:extLst>
                  <a:ext uri="{FF2B5EF4-FFF2-40B4-BE49-F238E27FC236}">
                    <a16:creationId xmlns:a16="http://schemas.microsoft.com/office/drawing/2014/main" id="{084ACB19-8C83-47EC-999E-FCDD5B6FB99A}"/>
                  </a:ext>
                </a:extLst>
              </p:cNvPr>
              <p:cNvSpPr>
                <a:spLocks noChangeArrowheads="1"/>
              </p:cNvSpPr>
              <p:nvPr/>
            </p:nvSpPr>
            <p:spPr bwMode="auto">
              <a:xfrm>
                <a:off x="8878984"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287" name="Rectangle 35">
                <a:extLst>
                  <a:ext uri="{FF2B5EF4-FFF2-40B4-BE49-F238E27FC236}">
                    <a16:creationId xmlns:a16="http://schemas.microsoft.com/office/drawing/2014/main" id="{C063FD9B-AB81-4A54-A250-34E3F64B718F}"/>
                  </a:ext>
                </a:extLst>
              </p:cNvPr>
              <p:cNvSpPr>
                <a:spLocks noChangeArrowheads="1"/>
              </p:cNvSpPr>
              <p:nvPr/>
            </p:nvSpPr>
            <p:spPr bwMode="auto">
              <a:xfrm>
                <a:off x="9218378"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288" name="Rectangle 35">
                <a:extLst>
                  <a:ext uri="{FF2B5EF4-FFF2-40B4-BE49-F238E27FC236}">
                    <a16:creationId xmlns:a16="http://schemas.microsoft.com/office/drawing/2014/main" id="{60E1C960-85D3-4D61-8A8F-9ED48CDAAC34}"/>
                  </a:ext>
                </a:extLst>
              </p:cNvPr>
              <p:cNvSpPr>
                <a:spLocks noChangeArrowheads="1"/>
              </p:cNvSpPr>
              <p:nvPr/>
            </p:nvSpPr>
            <p:spPr bwMode="auto">
              <a:xfrm>
                <a:off x="9571796"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89" name="Rectangle 35">
                <a:extLst>
                  <a:ext uri="{FF2B5EF4-FFF2-40B4-BE49-F238E27FC236}">
                    <a16:creationId xmlns:a16="http://schemas.microsoft.com/office/drawing/2014/main" id="{C942F8C6-7BDA-437D-B0B5-C079234A3801}"/>
                  </a:ext>
                </a:extLst>
              </p:cNvPr>
              <p:cNvSpPr>
                <a:spLocks noChangeArrowheads="1"/>
              </p:cNvSpPr>
              <p:nvPr/>
            </p:nvSpPr>
            <p:spPr bwMode="auto">
              <a:xfrm>
                <a:off x="9911190"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290" name="Rectangle 35">
                <a:extLst>
                  <a:ext uri="{FF2B5EF4-FFF2-40B4-BE49-F238E27FC236}">
                    <a16:creationId xmlns:a16="http://schemas.microsoft.com/office/drawing/2014/main" id="{7A419E4F-EB8E-4568-AB6D-13C2B2DDC10F}"/>
                  </a:ext>
                </a:extLst>
              </p:cNvPr>
              <p:cNvSpPr>
                <a:spLocks noChangeArrowheads="1"/>
              </p:cNvSpPr>
              <p:nvPr/>
            </p:nvSpPr>
            <p:spPr bwMode="auto">
              <a:xfrm>
                <a:off x="10253389"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291" name="Rectangle 35">
                <a:extLst>
                  <a:ext uri="{FF2B5EF4-FFF2-40B4-BE49-F238E27FC236}">
                    <a16:creationId xmlns:a16="http://schemas.microsoft.com/office/drawing/2014/main" id="{69E8C43B-5310-46D5-B3BE-8DEF81FD48EE}"/>
                  </a:ext>
                </a:extLst>
              </p:cNvPr>
              <p:cNvSpPr>
                <a:spLocks noChangeArrowheads="1"/>
              </p:cNvSpPr>
              <p:nvPr/>
            </p:nvSpPr>
            <p:spPr bwMode="auto">
              <a:xfrm>
                <a:off x="10592783"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a:t>
                </a:r>
              </a:p>
            </p:txBody>
          </p:sp>
          <p:sp>
            <p:nvSpPr>
              <p:cNvPr id="292" name="Rectangle 35">
                <a:extLst>
                  <a:ext uri="{FF2B5EF4-FFF2-40B4-BE49-F238E27FC236}">
                    <a16:creationId xmlns:a16="http://schemas.microsoft.com/office/drawing/2014/main" id="{939BAB75-FB7C-41C1-8601-15A25E2B532C}"/>
                  </a:ext>
                </a:extLst>
              </p:cNvPr>
              <p:cNvSpPr>
                <a:spLocks noChangeArrowheads="1"/>
              </p:cNvSpPr>
              <p:nvPr/>
            </p:nvSpPr>
            <p:spPr bwMode="auto">
              <a:xfrm>
                <a:off x="10934982" y="5602000"/>
                <a:ext cx="182742" cy="273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grpSp>
        <p:sp>
          <p:nvSpPr>
            <p:cNvPr id="326" name="Freeform: Shape 325">
              <a:extLst>
                <a:ext uri="{FF2B5EF4-FFF2-40B4-BE49-F238E27FC236}">
                  <a16:creationId xmlns:a16="http://schemas.microsoft.com/office/drawing/2014/main" id="{A4CFE909-E2E5-47AB-9B05-46760E1F6A18}"/>
                </a:ext>
              </a:extLst>
            </p:cNvPr>
            <p:cNvSpPr/>
            <p:nvPr/>
          </p:nvSpPr>
          <p:spPr bwMode="auto">
            <a:xfrm>
              <a:off x="6796174" y="2388524"/>
              <a:ext cx="3158836" cy="2338647"/>
            </a:xfrm>
            <a:custGeom>
              <a:avLst/>
              <a:gdLst>
                <a:gd name="connsiteX0" fmla="*/ 0 w 3158836"/>
                <a:gd name="connsiteY0" fmla="*/ 0 h 2338647"/>
                <a:gd name="connsiteX1" fmla="*/ 110836 w 3158836"/>
                <a:gd name="connsiteY1" fmla="*/ 0 h 2338647"/>
                <a:gd name="connsiteX2" fmla="*/ 110836 w 3158836"/>
                <a:gd name="connsiteY2" fmla="*/ 66501 h 2338647"/>
                <a:gd name="connsiteX3" fmla="*/ 182880 w 3158836"/>
                <a:gd name="connsiteY3" fmla="*/ 66501 h 2338647"/>
                <a:gd name="connsiteX4" fmla="*/ 182880 w 3158836"/>
                <a:gd name="connsiteY4" fmla="*/ 116378 h 2338647"/>
                <a:gd name="connsiteX5" fmla="*/ 321426 w 3158836"/>
                <a:gd name="connsiteY5" fmla="*/ 116378 h 2338647"/>
                <a:gd name="connsiteX6" fmla="*/ 321426 w 3158836"/>
                <a:gd name="connsiteY6" fmla="*/ 182880 h 2338647"/>
                <a:gd name="connsiteX7" fmla="*/ 360218 w 3158836"/>
                <a:gd name="connsiteY7" fmla="*/ 182880 h 2338647"/>
                <a:gd name="connsiteX8" fmla="*/ 360218 w 3158836"/>
                <a:gd name="connsiteY8" fmla="*/ 238298 h 2338647"/>
                <a:gd name="connsiteX9" fmla="*/ 387927 w 3158836"/>
                <a:gd name="connsiteY9" fmla="*/ 238298 h 2338647"/>
                <a:gd name="connsiteX10" fmla="*/ 387927 w 3158836"/>
                <a:gd name="connsiteY10" fmla="*/ 365760 h 2338647"/>
                <a:gd name="connsiteX11" fmla="*/ 404553 w 3158836"/>
                <a:gd name="connsiteY11" fmla="*/ 365760 h 2338647"/>
                <a:gd name="connsiteX12" fmla="*/ 415636 w 3158836"/>
                <a:gd name="connsiteY12" fmla="*/ 437803 h 2338647"/>
                <a:gd name="connsiteX13" fmla="*/ 459971 w 3158836"/>
                <a:gd name="connsiteY13" fmla="*/ 437803 h 2338647"/>
                <a:gd name="connsiteX14" fmla="*/ 459971 w 3158836"/>
                <a:gd name="connsiteY14" fmla="*/ 498763 h 2338647"/>
                <a:gd name="connsiteX15" fmla="*/ 504306 w 3158836"/>
                <a:gd name="connsiteY15" fmla="*/ 498763 h 2338647"/>
                <a:gd name="connsiteX16" fmla="*/ 504306 w 3158836"/>
                <a:gd name="connsiteY16" fmla="*/ 581891 h 2338647"/>
                <a:gd name="connsiteX17" fmla="*/ 687186 w 3158836"/>
                <a:gd name="connsiteY17" fmla="*/ 581891 h 2338647"/>
                <a:gd name="connsiteX18" fmla="*/ 698269 w 3158836"/>
                <a:gd name="connsiteY18" fmla="*/ 642851 h 2338647"/>
                <a:gd name="connsiteX19" fmla="*/ 731520 w 3158836"/>
                <a:gd name="connsiteY19" fmla="*/ 642851 h 2338647"/>
                <a:gd name="connsiteX20" fmla="*/ 731520 w 3158836"/>
                <a:gd name="connsiteY20" fmla="*/ 698269 h 2338647"/>
                <a:gd name="connsiteX21" fmla="*/ 875607 w 3158836"/>
                <a:gd name="connsiteY21" fmla="*/ 703811 h 2338647"/>
                <a:gd name="connsiteX22" fmla="*/ 870066 w 3158836"/>
                <a:gd name="connsiteY22" fmla="*/ 764771 h 2338647"/>
                <a:gd name="connsiteX23" fmla="*/ 892233 w 3158836"/>
                <a:gd name="connsiteY23" fmla="*/ 764771 h 2338647"/>
                <a:gd name="connsiteX24" fmla="*/ 897775 w 3158836"/>
                <a:gd name="connsiteY24" fmla="*/ 831272 h 2338647"/>
                <a:gd name="connsiteX25" fmla="*/ 953193 w 3158836"/>
                <a:gd name="connsiteY25" fmla="*/ 831272 h 2338647"/>
                <a:gd name="connsiteX26" fmla="*/ 958735 w 3158836"/>
                <a:gd name="connsiteY26" fmla="*/ 897774 h 2338647"/>
                <a:gd name="connsiteX27" fmla="*/ 1008611 w 3158836"/>
                <a:gd name="connsiteY27" fmla="*/ 897774 h 2338647"/>
                <a:gd name="connsiteX28" fmla="*/ 1008611 w 3158836"/>
                <a:gd name="connsiteY28" fmla="*/ 975360 h 2338647"/>
                <a:gd name="connsiteX29" fmla="*/ 1235826 w 3158836"/>
                <a:gd name="connsiteY29" fmla="*/ 975360 h 2338647"/>
                <a:gd name="connsiteX30" fmla="*/ 1263535 w 3158836"/>
                <a:gd name="connsiteY30" fmla="*/ 1047403 h 2338647"/>
                <a:gd name="connsiteX31" fmla="*/ 1357746 w 3158836"/>
                <a:gd name="connsiteY31" fmla="*/ 1047403 h 2338647"/>
                <a:gd name="connsiteX32" fmla="*/ 1357746 w 3158836"/>
                <a:gd name="connsiteY32" fmla="*/ 1108363 h 2338647"/>
                <a:gd name="connsiteX33" fmla="*/ 1385455 w 3158836"/>
                <a:gd name="connsiteY33" fmla="*/ 1108363 h 2338647"/>
                <a:gd name="connsiteX34" fmla="*/ 1385455 w 3158836"/>
                <a:gd name="connsiteY34" fmla="*/ 1396538 h 2338647"/>
                <a:gd name="connsiteX35" fmla="*/ 1490749 w 3158836"/>
                <a:gd name="connsiteY35" fmla="*/ 1396538 h 2338647"/>
                <a:gd name="connsiteX36" fmla="*/ 1507375 w 3158836"/>
                <a:gd name="connsiteY36" fmla="*/ 1457498 h 2338647"/>
                <a:gd name="connsiteX37" fmla="*/ 1584960 w 3158836"/>
                <a:gd name="connsiteY37" fmla="*/ 1457498 h 2338647"/>
                <a:gd name="connsiteX38" fmla="*/ 1607127 w 3158836"/>
                <a:gd name="connsiteY38" fmla="*/ 1601585 h 2338647"/>
                <a:gd name="connsiteX39" fmla="*/ 1651462 w 3158836"/>
                <a:gd name="connsiteY39" fmla="*/ 1601585 h 2338647"/>
                <a:gd name="connsiteX40" fmla="*/ 1651462 w 3158836"/>
                <a:gd name="connsiteY40" fmla="*/ 1668087 h 2338647"/>
                <a:gd name="connsiteX41" fmla="*/ 1762298 w 3158836"/>
                <a:gd name="connsiteY41" fmla="*/ 1668087 h 2338647"/>
                <a:gd name="connsiteX42" fmla="*/ 1762298 w 3158836"/>
                <a:gd name="connsiteY42" fmla="*/ 1740131 h 2338647"/>
                <a:gd name="connsiteX43" fmla="*/ 1972887 w 3158836"/>
                <a:gd name="connsiteY43" fmla="*/ 1740131 h 2338647"/>
                <a:gd name="connsiteX44" fmla="*/ 1972887 w 3158836"/>
                <a:gd name="connsiteY44" fmla="*/ 1817716 h 2338647"/>
                <a:gd name="connsiteX45" fmla="*/ 2222269 w 3158836"/>
                <a:gd name="connsiteY45" fmla="*/ 1817716 h 2338647"/>
                <a:gd name="connsiteX46" fmla="*/ 2261062 w 3158836"/>
                <a:gd name="connsiteY46" fmla="*/ 1856509 h 2338647"/>
                <a:gd name="connsiteX47" fmla="*/ 2460567 w 3158836"/>
                <a:gd name="connsiteY47" fmla="*/ 1856509 h 2338647"/>
                <a:gd name="connsiteX48" fmla="*/ 2460567 w 3158836"/>
                <a:gd name="connsiteY48" fmla="*/ 2017221 h 2338647"/>
                <a:gd name="connsiteX49" fmla="*/ 2477193 w 3158836"/>
                <a:gd name="connsiteY49" fmla="*/ 2017221 h 2338647"/>
                <a:gd name="connsiteX50" fmla="*/ 2482735 w 3158836"/>
                <a:gd name="connsiteY50" fmla="*/ 2116974 h 2338647"/>
                <a:gd name="connsiteX51" fmla="*/ 3142211 w 3158836"/>
                <a:gd name="connsiteY51" fmla="*/ 2133600 h 2338647"/>
                <a:gd name="connsiteX52" fmla="*/ 3136669 w 3158836"/>
                <a:gd name="connsiteY52" fmla="*/ 2216727 h 2338647"/>
                <a:gd name="connsiteX53" fmla="*/ 3158836 w 3158836"/>
                <a:gd name="connsiteY53" fmla="*/ 2216727 h 2338647"/>
                <a:gd name="connsiteX54" fmla="*/ 3158836 w 3158836"/>
                <a:gd name="connsiteY54" fmla="*/ 2338647 h 2338647"/>
                <a:gd name="connsiteX0" fmla="*/ 0 w 3158836"/>
                <a:gd name="connsiteY0" fmla="*/ 0 h 2338647"/>
                <a:gd name="connsiteX1" fmla="*/ 110836 w 3158836"/>
                <a:gd name="connsiteY1" fmla="*/ 0 h 2338647"/>
                <a:gd name="connsiteX2" fmla="*/ 110836 w 3158836"/>
                <a:gd name="connsiteY2" fmla="*/ 66501 h 2338647"/>
                <a:gd name="connsiteX3" fmla="*/ 182880 w 3158836"/>
                <a:gd name="connsiteY3" fmla="*/ 66501 h 2338647"/>
                <a:gd name="connsiteX4" fmla="*/ 182880 w 3158836"/>
                <a:gd name="connsiteY4" fmla="*/ 116378 h 2338647"/>
                <a:gd name="connsiteX5" fmla="*/ 321426 w 3158836"/>
                <a:gd name="connsiteY5" fmla="*/ 116378 h 2338647"/>
                <a:gd name="connsiteX6" fmla="*/ 321426 w 3158836"/>
                <a:gd name="connsiteY6" fmla="*/ 182880 h 2338647"/>
                <a:gd name="connsiteX7" fmla="*/ 360218 w 3158836"/>
                <a:gd name="connsiteY7" fmla="*/ 182880 h 2338647"/>
                <a:gd name="connsiteX8" fmla="*/ 360218 w 3158836"/>
                <a:gd name="connsiteY8" fmla="*/ 238298 h 2338647"/>
                <a:gd name="connsiteX9" fmla="*/ 387927 w 3158836"/>
                <a:gd name="connsiteY9" fmla="*/ 238298 h 2338647"/>
                <a:gd name="connsiteX10" fmla="*/ 387927 w 3158836"/>
                <a:gd name="connsiteY10" fmla="*/ 365760 h 2338647"/>
                <a:gd name="connsiteX11" fmla="*/ 404553 w 3158836"/>
                <a:gd name="connsiteY11" fmla="*/ 365760 h 2338647"/>
                <a:gd name="connsiteX12" fmla="*/ 415636 w 3158836"/>
                <a:gd name="connsiteY12" fmla="*/ 437803 h 2338647"/>
                <a:gd name="connsiteX13" fmla="*/ 459971 w 3158836"/>
                <a:gd name="connsiteY13" fmla="*/ 437803 h 2338647"/>
                <a:gd name="connsiteX14" fmla="*/ 459971 w 3158836"/>
                <a:gd name="connsiteY14" fmla="*/ 498763 h 2338647"/>
                <a:gd name="connsiteX15" fmla="*/ 504306 w 3158836"/>
                <a:gd name="connsiteY15" fmla="*/ 498763 h 2338647"/>
                <a:gd name="connsiteX16" fmla="*/ 504306 w 3158836"/>
                <a:gd name="connsiteY16" fmla="*/ 581891 h 2338647"/>
                <a:gd name="connsiteX17" fmla="*/ 687186 w 3158836"/>
                <a:gd name="connsiteY17" fmla="*/ 581891 h 2338647"/>
                <a:gd name="connsiteX18" fmla="*/ 698269 w 3158836"/>
                <a:gd name="connsiteY18" fmla="*/ 642851 h 2338647"/>
                <a:gd name="connsiteX19" fmla="*/ 731520 w 3158836"/>
                <a:gd name="connsiteY19" fmla="*/ 642851 h 2338647"/>
                <a:gd name="connsiteX20" fmla="*/ 731520 w 3158836"/>
                <a:gd name="connsiteY20" fmla="*/ 698269 h 2338647"/>
                <a:gd name="connsiteX21" fmla="*/ 875607 w 3158836"/>
                <a:gd name="connsiteY21" fmla="*/ 703811 h 2338647"/>
                <a:gd name="connsiteX22" fmla="*/ 870066 w 3158836"/>
                <a:gd name="connsiteY22" fmla="*/ 764771 h 2338647"/>
                <a:gd name="connsiteX23" fmla="*/ 892233 w 3158836"/>
                <a:gd name="connsiteY23" fmla="*/ 764771 h 2338647"/>
                <a:gd name="connsiteX24" fmla="*/ 897775 w 3158836"/>
                <a:gd name="connsiteY24" fmla="*/ 831272 h 2338647"/>
                <a:gd name="connsiteX25" fmla="*/ 953193 w 3158836"/>
                <a:gd name="connsiteY25" fmla="*/ 831272 h 2338647"/>
                <a:gd name="connsiteX26" fmla="*/ 958735 w 3158836"/>
                <a:gd name="connsiteY26" fmla="*/ 897774 h 2338647"/>
                <a:gd name="connsiteX27" fmla="*/ 1008611 w 3158836"/>
                <a:gd name="connsiteY27" fmla="*/ 897774 h 2338647"/>
                <a:gd name="connsiteX28" fmla="*/ 1008611 w 3158836"/>
                <a:gd name="connsiteY28" fmla="*/ 975360 h 2338647"/>
                <a:gd name="connsiteX29" fmla="*/ 1235826 w 3158836"/>
                <a:gd name="connsiteY29" fmla="*/ 975360 h 2338647"/>
                <a:gd name="connsiteX30" fmla="*/ 1235826 w 3158836"/>
                <a:gd name="connsiteY30" fmla="*/ 1047403 h 2338647"/>
                <a:gd name="connsiteX31" fmla="*/ 1357746 w 3158836"/>
                <a:gd name="connsiteY31" fmla="*/ 1047403 h 2338647"/>
                <a:gd name="connsiteX32" fmla="*/ 1357746 w 3158836"/>
                <a:gd name="connsiteY32" fmla="*/ 1108363 h 2338647"/>
                <a:gd name="connsiteX33" fmla="*/ 1385455 w 3158836"/>
                <a:gd name="connsiteY33" fmla="*/ 1108363 h 2338647"/>
                <a:gd name="connsiteX34" fmla="*/ 1385455 w 3158836"/>
                <a:gd name="connsiteY34" fmla="*/ 1396538 h 2338647"/>
                <a:gd name="connsiteX35" fmla="*/ 1490749 w 3158836"/>
                <a:gd name="connsiteY35" fmla="*/ 1396538 h 2338647"/>
                <a:gd name="connsiteX36" fmla="*/ 1507375 w 3158836"/>
                <a:gd name="connsiteY36" fmla="*/ 1457498 h 2338647"/>
                <a:gd name="connsiteX37" fmla="*/ 1584960 w 3158836"/>
                <a:gd name="connsiteY37" fmla="*/ 1457498 h 2338647"/>
                <a:gd name="connsiteX38" fmla="*/ 1607127 w 3158836"/>
                <a:gd name="connsiteY38" fmla="*/ 1601585 h 2338647"/>
                <a:gd name="connsiteX39" fmla="*/ 1651462 w 3158836"/>
                <a:gd name="connsiteY39" fmla="*/ 1601585 h 2338647"/>
                <a:gd name="connsiteX40" fmla="*/ 1651462 w 3158836"/>
                <a:gd name="connsiteY40" fmla="*/ 1668087 h 2338647"/>
                <a:gd name="connsiteX41" fmla="*/ 1762298 w 3158836"/>
                <a:gd name="connsiteY41" fmla="*/ 1668087 h 2338647"/>
                <a:gd name="connsiteX42" fmla="*/ 1762298 w 3158836"/>
                <a:gd name="connsiteY42" fmla="*/ 1740131 h 2338647"/>
                <a:gd name="connsiteX43" fmla="*/ 1972887 w 3158836"/>
                <a:gd name="connsiteY43" fmla="*/ 1740131 h 2338647"/>
                <a:gd name="connsiteX44" fmla="*/ 1972887 w 3158836"/>
                <a:gd name="connsiteY44" fmla="*/ 1817716 h 2338647"/>
                <a:gd name="connsiteX45" fmla="*/ 2222269 w 3158836"/>
                <a:gd name="connsiteY45" fmla="*/ 1817716 h 2338647"/>
                <a:gd name="connsiteX46" fmla="*/ 2261062 w 3158836"/>
                <a:gd name="connsiteY46" fmla="*/ 1856509 h 2338647"/>
                <a:gd name="connsiteX47" fmla="*/ 2460567 w 3158836"/>
                <a:gd name="connsiteY47" fmla="*/ 1856509 h 2338647"/>
                <a:gd name="connsiteX48" fmla="*/ 2460567 w 3158836"/>
                <a:gd name="connsiteY48" fmla="*/ 2017221 h 2338647"/>
                <a:gd name="connsiteX49" fmla="*/ 2477193 w 3158836"/>
                <a:gd name="connsiteY49" fmla="*/ 2017221 h 2338647"/>
                <a:gd name="connsiteX50" fmla="*/ 2482735 w 3158836"/>
                <a:gd name="connsiteY50" fmla="*/ 2116974 h 2338647"/>
                <a:gd name="connsiteX51" fmla="*/ 3142211 w 3158836"/>
                <a:gd name="connsiteY51" fmla="*/ 2133600 h 2338647"/>
                <a:gd name="connsiteX52" fmla="*/ 3136669 w 3158836"/>
                <a:gd name="connsiteY52" fmla="*/ 2216727 h 2338647"/>
                <a:gd name="connsiteX53" fmla="*/ 3158836 w 3158836"/>
                <a:gd name="connsiteY53" fmla="*/ 2216727 h 2338647"/>
                <a:gd name="connsiteX54" fmla="*/ 3158836 w 3158836"/>
                <a:gd name="connsiteY54" fmla="*/ 2338647 h 2338647"/>
                <a:gd name="connsiteX0" fmla="*/ 0 w 3158836"/>
                <a:gd name="connsiteY0" fmla="*/ 0 h 2338647"/>
                <a:gd name="connsiteX1" fmla="*/ 110836 w 3158836"/>
                <a:gd name="connsiteY1" fmla="*/ 0 h 2338647"/>
                <a:gd name="connsiteX2" fmla="*/ 110836 w 3158836"/>
                <a:gd name="connsiteY2" fmla="*/ 66501 h 2338647"/>
                <a:gd name="connsiteX3" fmla="*/ 182880 w 3158836"/>
                <a:gd name="connsiteY3" fmla="*/ 66501 h 2338647"/>
                <a:gd name="connsiteX4" fmla="*/ 182880 w 3158836"/>
                <a:gd name="connsiteY4" fmla="*/ 116378 h 2338647"/>
                <a:gd name="connsiteX5" fmla="*/ 321426 w 3158836"/>
                <a:gd name="connsiteY5" fmla="*/ 116378 h 2338647"/>
                <a:gd name="connsiteX6" fmla="*/ 321426 w 3158836"/>
                <a:gd name="connsiteY6" fmla="*/ 182880 h 2338647"/>
                <a:gd name="connsiteX7" fmla="*/ 360218 w 3158836"/>
                <a:gd name="connsiteY7" fmla="*/ 182880 h 2338647"/>
                <a:gd name="connsiteX8" fmla="*/ 360218 w 3158836"/>
                <a:gd name="connsiteY8" fmla="*/ 238298 h 2338647"/>
                <a:gd name="connsiteX9" fmla="*/ 387927 w 3158836"/>
                <a:gd name="connsiteY9" fmla="*/ 238298 h 2338647"/>
                <a:gd name="connsiteX10" fmla="*/ 387927 w 3158836"/>
                <a:gd name="connsiteY10" fmla="*/ 365760 h 2338647"/>
                <a:gd name="connsiteX11" fmla="*/ 404553 w 3158836"/>
                <a:gd name="connsiteY11" fmla="*/ 365760 h 2338647"/>
                <a:gd name="connsiteX12" fmla="*/ 415636 w 3158836"/>
                <a:gd name="connsiteY12" fmla="*/ 437803 h 2338647"/>
                <a:gd name="connsiteX13" fmla="*/ 459971 w 3158836"/>
                <a:gd name="connsiteY13" fmla="*/ 437803 h 2338647"/>
                <a:gd name="connsiteX14" fmla="*/ 459971 w 3158836"/>
                <a:gd name="connsiteY14" fmla="*/ 498763 h 2338647"/>
                <a:gd name="connsiteX15" fmla="*/ 504306 w 3158836"/>
                <a:gd name="connsiteY15" fmla="*/ 498763 h 2338647"/>
                <a:gd name="connsiteX16" fmla="*/ 504306 w 3158836"/>
                <a:gd name="connsiteY16" fmla="*/ 581891 h 2338647"/>
                <a:gd name="connsiteX17" fmla="*/ 687186 w 3158836"/>
                <a:gd name="connsiteY17" fmla="*/ 581891 h 2338647"/>
                <a:gd name="connsiteX18" fmla="*/ 698269 w 3158836"/>
                <a:gd name="connsiteY18" fmla="*/ 642851 h 2338647"/>
                <a:gd name="connsiteX19" fmla="*/ 731520 w 3158836"/>
                <a:gd name="connsiteY19" fmla="*/ 642851 h 2338647"/>
                <a:gd name="connsiteX20" fmla="*/ 731520 w 3158836"/>
                <a:gd name="connsiteY20" fmla="*/ 698269 h 2338647"/>
                <a:gd name="connsiteX21" fmla="*/ 875607 w 3158836"/>
                <a:gd name="connsiteY21" fmla="*/ 703811 h 2338647"/>
                <a:gd name="connsiteX22" fmla="*/ 870066 w 3158836"/>
                <a:gd name="connsiteY22" fmla="*/ 764771 h 2338647"/>
                <a:gd name="connsiteX23" fmla="*/ 892233 w 3158836"/>
                <a:gd name="connsiteY23" fmla="*/ 764771 h 2338647"/>
                <a:gd name="connsiteX24" fmla="*/ 897775 w 3158836"/>
                <a:gd name="connsiteY24" fmla="*/ 831272 h 2338647"/>
                <a:gd name="connsiteX25" fmla="*/ 953193 w 3158836"/>
                <a:gd name="connsiteY25" fmla="*/ 831272 h 2338647"/>
                <a:gd name="connsiteX26" fmla="*/ 958735 w 3158836"/>
                <a:gd name="connsiteY26" fmla="*/ 897774 h 2338647"/>
                <a:gd name="connsiteX27" fmla="*/ 1008611 w 3158836"/>
                <a:gd name="connsiteY27" fmla="*/ 897774 h 2338647"/>
                <a:gd name="connsiteX28" fmla="*/ 1008611 w 3158836"/>
                <a:gd name="connsiteY28" fmla="*/ 975360 h 2338647"/>
                <a:gd name="connsiteX29" fmla="*/ 1235826 w 3158836"/>
                <a:gd name="connsiteY29" fmla="*/ 975360 h 2338647"/>
                <a:gd name="connsiteX30" fmla="*/ 1235826 w 3158836"/>
                <a:gd name="connsiteY30" fmla="*/ 1047403 h 2338647"/>
                <a:gd name="connsiteX31" fmla="*/ 1357746 w 3158836"/>
                <a:gd name="connsiteY31" fmla="*/ 1047403 h 2338647"/>
                <a:gd name="connsiteX32" fmla="*/ 1357746 w 3158836"/>
                <a:gd name="connsiteY32" fmla="*/ 1108363 h 2338647"/>
                <a:gd name="connsiteX33" fmla="*/ 1385455 w 3158836"/>
                <a:gd name="connsiteY33" fmla="*/ 1108363 h 2338647"/>
                <a:gd name="connsiteX34" fmla="*/ 1385455 w 3158836"/>
                <a:gd name="connsiteY34" fmla="*/ 1396538 h 2338647"/>
                <a:gd name="connsiteX35" fmla="*/ 1490749 w 3158836"/>
                <a:gd name="connsiteY35" fmla="*/ 1396538 h 2338647"/>
                <a:gd name="connsiteX36" fmla="*/ 1507375 w 3158836"/>
                <a:gd name="connsiteY36" fmla="*/ 1457498 h 2338647"/>
                <a:gd name="connsiteX37" fmla="*/ 1584960 w 3158836"/>
                <a:gd name="connsiteY37" fmla="*/ 1457498 h 2338647"/>
                <a:gd name="connsiteX38" fmla="*/ 1607127 w 3158836"/>
                <a:gd name="connsiteY38" fmla="*/ 1601585 h 2338647"/>
                <a:gd name="connsiteX39" fmla="*/ 1651462 w 3158836"/>
                <a:gd name="connsiteY39" fmla="*/ 1601585 h 2338647"/>
                <a:gd name="connsiteX40" fmla="*/ 1651462 w 3158836"/>
                <a:gd name="connsiteY40" fmla="*/ 1668087 h 2338647"/>
                <a:gd name="connsiteX41" fmla="*/ 1762298 w 3158836"/>
                <a:gd name="connsiteY41" fmla="*/ 1668087 h 2338647"/>
                <a:gd name="connsiteX42" fmla="*/ 1762298 w 3158836"/>
                <a:gd name="connsiteY42" fmla="*/ 1740131 h 2338647"/>
                <a:gd name="connsiteX43" fmla="*/ 1972887 w 3158836"/>
                <a:gd name="connsiteY43" fmla="*/ 1740131 h 2338647"/>
                <a:gd name="connsiteX44" fmla="*/ 1972887 w 3158836"/>
                <a:gd name="connsiteY44" fmla="*/ 1817716 h 2338647"/>
                <a:gd name="connsiteX45" fmla="*/ 2222269 w 3158836"/>
                <a:gd name="connsiteY45" fmla="*/ 1817716 h 2338647"/>
                <a:gd name="connsiteX46" fmla="*/ 2233353 w 3158836"/>
                <a:gd name="connsiteY46" fmla="*/ 1906385 h 2338647"/>
                <a:gd name="connsiteX47" fmla="*/ 2460567 w 3158836"/>
                <a:gd name="connsiteY47" fmla="*/ 1856509 h 2338647"/>
                <a:gd name="connsiteX48" fmla="*/ 2460567 w 3158836"/>
                <a:gd name="connsiteY48" fmla="*/ 2017221 h 2338647"/>
                <a:gd name="connsiteX49" fmla="*/ 2477193 w 3158836"/>
                <a:gd name="connsiteY49" fmla="*/ 2017221 h 2338647"/>
                <a:gd name="connsiteX50" fmla="*/ 2482735 w 3158836"/>
                <a:gd name="connsiteY50" fmla="*/ 2116974 h 2338647"/>
                <a:gd name="connsiteX51" fmla="*/ 3142211 w 3158836"/>
                <a:gd name="connsiteY51" fmla="*/ 2133600 h 2338647"/>
                <a:gd name="connsiteX52" fmla="*/ 3136669 w 3158836"/>
                <a:gd name="connsiteY52" fmla="*/ 2216727 h 2338647"/>
                <a:gd name="connsiteX53" fmla="*/ 3158836 w 3158836"/>
                <a:gd name="connsiteY53" fmla="*/ 2216727 h 2338647"/>
                <a:gd name="connsiteX54" fmla="*/ 3158836 w 3158836"/>
                <a:gd name="connsiteY54" fmla="*/ 2338647 h 2338647"/>
                <a:gd name="connsiteX0" fmla="*/ 0 w 3158836"/>
                <a:gd name="connsiteY0" fmla="*/ 0 h 2338647"/>
                <a:gd name="connsiteX1" fmla="*/ 110836 w 3158836"/>
                <a:gd name="connsiteY1" fmla="*/ 0 h 2338647"/>
                <a:gd name="connsiteX2" fmla="*/ 110836 w 3158836"/>
                <a:gd name="connsiteY2" fmla="*/ 66501 h 2338647"/>
                <a:gd name="connsiteX3" fmla="*/ 182880 w 3158836"/>
                <a:gd name="connsiteY3" fmla="*/ 66501 h 2338647"/>
                <a:gd name="connsiteX4" fmla="*/ 182880 w 3158836"/>
                <a:gd name="connsiteY4" fmla="*/ 116378 h 2338647"/>
                <a:gd name="connsiteX5" fmla="*/ 321426 w 3158836"/>
                <a:gd name="connsiteY5" fmla="*/ 116378 h 2338647"/>
                <a:gd name="connsiteX6" fmla="*/ 321426 w 3158836"/>
                <a:gd name="connsiteY6" fmla="*/ 182880 h 2338647"/>
                <a:gd name="connsiteX7" fmla="*/ 360218 w 3158836"/>
                <a:gd name="connsiteY7" fmla="*/ 182880 h 2338647"/>
                <a:gd name="connsiteX8" fmla="*/ 360218 w 3158836"/>
                <a:gd name="connsiteY8" fmla="*/ 238298 h 2338647"/>
                <a:gd name="connsiteX9" fmla="*/ 387927 w 3158836"/>
                <a:gd name="connsiteY9" fmla="*/ 238298 h 2338647"/>
                <a:gd name="connsiteX10" fmla="*/ 387927 w 3158836"/>
                <a:gd name="connsiteY10" fmla="*/ 365760 h 2338647"/>
                <a:gd name="connsiteX11" fmla="*/ 404553 w 3158836"/>
                <a:gd name="connsiteY11" fmla="*/ 365760 h 2338647"/>
                <a:gd name="connsiteX12" fmla="*/ 415636 w 3158836"/>
                <a:gd name="connsiteY12" fmla="*/ 437803 h 2338647"/>
                <a:gd name="connsiteX13" fmla="*/ 459971 w 3158836"/>
                <a:gd name="connsiteY13" fmla="*/ 437803 h 2338647"/>
                <a:gd name="connsiteX14" fmla="*/ 459971 w 3158836"/>
                <a:gd name="connsiteY14" fmla="*/ 498763 h 2338647"/>
                <a:gd name="connsiteX15" fmla="*/ 504306 w 3158836"/>
                <a:gd name="connsiteY15" fmla="*/ 498763 h 2338647"/>
                <a:gd name="connsiteX16" fmla="*/ 504306 w 3158836"/>
                <a:gd name="connsiteY16" fmla="*/ 581891 h 2338647"/>
                <a:gd name="connsiteX17" fmla="*/ 687186 w 3158836"/>
                <a:gd name="connsiteY17" fmla="*/ 581891 h 2338647"/>
                <a:gd name="connsiteX18" fmla="*/ 698269 w 3158836"/>
                <a:gd name="connsiteY18" fmla="*/ 642851 h 2338647"/>
                <a:gd name="connsiteX19" fmla="*/ 731520 w 3158836"/>
                <a:gd name="connsiteY19" fmla="*/ 642851 h 2338647"/>
                <a:gd name="connsiteX20" fmla="*/ 731520 w 3158836"/>
                <a:gd name="connsiteY20" fmla="*/ 698269 h 2338647"/>
                <a:gd name="connsiteX21" fmla="*/ 875607 w 3158836"/>
                <a:gd name="connsiteY21" fmla="*/ 703811 h 2338647"/>
                <a:gd name="connsiteX22" fmla="*/ 870066 w 3158836"/>
                <a:gd name="connsiteY22" fmla="*/ 764771 h 2338647"/>
                <a:gd name="connsiteX23" fmla="*/ 892233 w 3158836"/>
                <a:gd name="connsiteY23" fmla="*/ 764771 h 2338647"/>
                <a:gd name="connsiteX24" fmla="*/ 897775 w 3158836"/>
                <a:gd name="connsiteY24" fmla="*/ 831272 h 2338647"/>
                <a:gd name="connsiteX25" fmla="*/ 953193 w 3158836"/>
                <a:gd name="connsiteY25" fmla="*/ 831272 h 2338647"/>
                <a:gd name="connsiteX26" fmla="*/ 958735 w 3158836"/>
                <a:gd name="connsiteY26" fmla="*/ 897774 h 2338647"/>
                <a:gd name="connsiteX27" fmla="*/ 1008611 w 3158836"/>
                <a:gd name="connsiteY27" fmla="*/ 897774 h 2338647"/>
                <a:gd name="connsiteX28" fmla="*/ 1008611 w 3158836"/>
                <a:gd name="connsiteY28" fmla="*/ 975360 h 2338647"/>
                <a:gd name="connsiteX29" fmla="*/ 1235826 w 3158836"/>
                <a:gd name="connsiteY29" fmla="*/ 975360 h 2338647"/>
                <a:gd name="connsiteX30" fmla="*/ 1235826 w 3158836"/>
                <a:gd name="connsiteY30" fmla="*/ 1047403 h 2338647"/>
                <a:gd name="connsiteX31" fmla="*/ 1357746 w 3158836"/>
                <a:gd name="connsiteY31" fmla="*/ 1047403 h 2338647"/>
                <a:gd name="connsiteX32" fmla="*/ 1357746 w 3158836"/>
                <a:gd name="connsiteY32" fmla="*/ 1108363 h 2338647"/>
                <a:gd name="connsiteX33" fmla="*/ 1385455 w 3158836"/>
                <a:gd name="connsiteY33" fmla="*/ 1108363 h 2338647"/>
                <a:gd name="connsiteX34" fmla="*/ 1385455 w 3158836"/>
                <a:gd name="connsiteY34" fmla="*/ 1396538 h 2338647"/>
                <a:gd name="connsiteX35" fmla="*/ 1490749 w 3158836"/>
                <a:gd name="connsiteY35" fmla="*/ 1396538 h 2338647"/>
                <a:gd name="connsiteX36" fmla="*/ 1507375 w 3158836"/>
                <a:gd name="connsiteY36" fmla="*/ 1457498 h 2338647"/>
                <a:gd name="connsiteX37" fmla="*/ 1584960 w 3158836"/>
                <a:gd name="connsiteY37" fmla="*/ 1457498 h 2338647"/>
                <a:gd name="connsiteX38" fmla="*/ 1607127 w 3158836"/>
                <a:gd name="connsiteY38" fmla="*/ 1601585 h 2338647"/>
                <a:gd name="connsiteX39" fmla="*/ 1651462 w 3158836"/>
                <a:gd name="connsiteY39" fmla="*/ 1601585 h 2338647"/>
                <a:gd name="connsiteX40" fmla="*/ 1651462 w 3158836"/>
                <a:gd name="connsiteY40" fmla="*/ 1668087 h 2338647"/>
                <a:gd name="connsiteX41" fmla="*/ 1762298 w 3158836"/>
                <a:gd name="connsiteY41" fmla="*/ 1668087 h 2338647"/>
                <a:gd name="connsiteX42" fmla="*/ 1762298 w 3158836"/>
                <a:gd name="connsiteY42" fmla="*/ 1740131 h 2338647"/>
                <a:gd name="connsiteX43" fmla="*/ 1972887 w 3158836"/>
                <a:gd name="connsiteY43" fmla="*/ 1740131 h 2338647"/>
                <a:gd name="connsiteX44" fmla="*/ 1972887 w 3158836"/>
                <a:gd name="connsiteY44" fmla="*/ 1817716 h 2338647"/>
                <a:gd name="connsiteX45" fmla="*/ 2222269 w 3158836"/>
                <a:gd name="connsiteY45" fmla="*/ 1817716 h 2338647"/>
                <a:gd name="connsiteX46" fmla="*/ 2227811 w 3158836"/>
                <a:gd name="connsiteY46" fmla="*/ 1889760 h 2338647"/>
                <a:gd name="connsiteX47" fmla="*/ 2460567 w 3158836"/>
                <a:gd name="connsiteY47" fmla="*/ 1856509 h 2338647"/>
                <a:gd name="connsiteX48" fmla="*/ 2460567 w 3158836"/>
                <a:gd name="connsiteY48" fmla="*/ 2017221 h 2338647"/>
                <a:gd name="connsiteX49" fmla="*/ 2477193 w 3158836"/>
                <a:gd name="connsiteY49" fmla="*/ 2017221 h 2338647"/>
                <a:gd name="connsiteX50" fmla="*/ 2482735 w 3158836"/>
                <a:gd name="connsiteY50" fmla="*/ 2116974 h 2338647"/>
                <a:gd name="connsiteX51" fmla="*/ 3142211 w 3158836"/>
                <a:gd name="connsiteY51" fmla="*/ 2133600 h 2338647"/>
                <a:gd name="connsiteX52" fmla="*/ 3136669 w 3158836"/>
                <a:gd name="connsiteY52" fmla="*/ 2216727 h 2338647"/>
                <a:gd name="connsiteX53" fmla="*/ 3158836 w 3158836"/>
                <a:gd name="connsiteY53" fmla="*/ 2216727 h 2338647"/>
                <a:gd name="connsiteX54" fmla="*/ 3158836 w 3158836"/>
                <a:gd name="connsiteY54" fmla="*/ 2338647 h 2338647"/>
                <a:gd name="connsiteX0" fmla="*/ 0 w 3158836"/>
                <a:gd name="connsiteY0" fmla="*/ 0 h 2338647"/>
                <a:gd name="connsiteX1" fmla="*/ 110836 w 3158836"/>
                <a:gd name="connsiteY1" fmla="*/ 0 h 2338647"/>
                <a:gd name="connsiteX2" fmla="*/ 110836 w 3158836"/>
                <a:gd name="connsiteY2" fmla="*/ 66501 h 2338647"/>
                <a:gd name="connsiteX3" fmla="*/ 182880 w 3158836"/>
                <a:gd name="connsiteY3" fmla="*/ 66501 h 2338647"/>
                <a:gd name="connsiteX4" fmla="*/ 182880 w 3158836"/>
                <a:gd name="connsiteY4" fmla="*/ 116378 h 2338647"/>
                <a:gd name="connsiteX5" fmla="*/ 321426 w 3158836"/>
                <a:gd name="connsiteY5" fmla="*/ 116378 h 2338647"/>
                <a:gd name="connsiteX6" fmla="*/ 321426 w 3158836"/>
                <a:gd name="connsiteY6" fmla="*/ 182880 h 2338647"/>
                <a:gd name="connsiteX7" fmla="*/ 360218 w 3158836"/>
                <a:gd name="connsiteY7" fmla="*/ 182880 h 2338647"/>
                <a:gd name="connsiteX8" fmla="*/ 360218 w 3158836"/>
                <a:gd name="connsiteY8" fmla="*/ 238298 h 2338647"/>
                <a:gd name="connsiteX9" fmla="*/ 387927 w 3158836"/>
                <a:gd name="connsiteY9" fmla="*/ 238298 h 2338647"/>
                <a:gd name="connsiteX10" fmla="*/ 387927 w 3158836"/>
                <a:gd name="connsiteY10" fmla="*/ 365760 h 2338647"/>
                <a:gd name="connsiteX11" fmla="*/ 404553 w 3158836"/>
                <a:gd name="connsiteY11" fmla="*/ 365760 h 2338647"/>
                <a:gd name="connsiteX12" fmla="*/ 415636 w 3158836"/>
                <a:gd name="connsiteY12" fmla="*/ 437803 h 2338647"/>
                <a:gd name="connsiteX13" fmla="*/ 459971 w 3158836"/>
                <a:gd name="connsiteY13" fmla="*/ 437803 h 2338647"/>
                <a:gd name="connsiteX14" fmla="*/ 459971 w 3158836"/>
                <a:gd name="connsiteY14" fmla="*/ 498763 h 2338647"/>
                <a:gd name="connsiteX15" fmla="*/ 504306 w 3158836"/>
                <a:gd name="connsiteY15" fmla="*/ 498763 h 2338647"/>
                <a:gd name="connsiteX16" fmla="*/ 504306 w 3158836"/>
                <a:gd name="connsiteY16" fmla="*/ 581891 h 2338647"/>
                <a:gd name="connsiteX17" fmla="*/ 687186 w 3158836"/>
                <a:gd name="connsiteY17" fmla="*/ 581891 h 2338647"/>
                <a:gd name="connsiteX18" fmla="*/ 698269 w 3158836"/>
                <a:gd name="connsiteY18" fmla="*/ 642851 h 2338647"/>
                <a:gd name="connsiteX19" fmla="*/ 731520 w 3158836"/>
                <a:gd name="connsiteY19" fmla="*/ 642851 h 2338647"/>
                <a:gd name="connsiteX20" fmla="*/ 731520 w 3158836"/>
                <a:gd name="connsiteY20" fmla="*/ 698269 h 2338647"/>
                <a:gd name="connsiteX21" fmla="*/ 875607 w 3158836"/>
                <a:gd name="connsiteY21" fmla="*/ 703811 h 2338647"/>
                <a:gd name="connsiteX22" fmla="*/ 870066 w 3158836"/>
                <a:gd name="connsiteY22" fmla="*/ 764771 h 2338647"/>
                <a:gd name="connsiteX23" fmla="*/ 892233 w 3158836"/>
                <a:gd name="connsiteY23" fmla="*/ 764771 h 2338647"/>
                <a:gd name="connsiteX24" fmla="*/ 897775 w 3158836"/>
                <a:gd name="connsiteY24" fmla="*/ 831272 h 2338647"/>
                <a:gd name="connsiteX25" fmla="*/ 953193 w 3158836"/>
                <a:gd name="connsiteY25" fmla="*/ 831272 h 2338647"/>
                <a:gd name="connsiteX26" fmla="*/ 958735 w 3158836"/>
                <a:gd name="connsiteY26" fmla="*/ 897774 h 2338647"/>
                <a:gd name="connsiteX27" fmla="*/ 1008611 w 3158836"/>
                <a:gd name="connsiteY27" fmla="*/ 897774 h 2338647"/>
                <a:gd name="connsiteX28" fmla="*/ 1008611 w 3158836"/>
                <a:gd name="connsiteY28" fmla="*/ 975360 h 2338647"/>
                <a:gd name="connsiteX29" fmla="*/ 1235826 w 3158836"/>
                <a:gd name="connsiteY29" fmla="*/ 975360 h 2338647"/>
                <a:gd name="connsiteX30" fmla="*/ 1235826 w 3158836"/>
                <a:gd name="connsiteY30" fmla="*/ 1047403 h 2338647"/>
                <a:gd name="connsiteX31" fmla="*/ 1357746 w 3158836"/>
                <a:gd name="connsiteY31" fmla="*/ 1047403 h 2338647"/>
                <a:gd name="connsiteX32" fmla="*/ 1357746 w 3158836"/>
                <a:gd name="connsiteY32" fmla="*/ 1108363 h 2338647"/>
                <a:gd name="connsiteX33" fmla="*/ 1385455 w 3158836"/>
                <a:gd name="connsiteY33" fmla="*/ 1108363 h 2338647"/>
                <a:gd name="connsiteX34" fmla="*/ 1385455 w 3158836"/>
                <a:gd name="connsiteY34" fmla="*/ 1396538 h 2338647"/>
                <a:gd name="connsiteX35" fmla="*/ 1490749 w 3158836"/>
                <a:gd name="connsiteY35" fmla="*/ 1396538 h 2338647"/>
                <a:gd name="connsiteX36" fmla="*/ 1507375 w 3158836"/>
                <a:gd name="connsiteY36" fmla="*/ 1457498 h 2338647"/>
                <a:gd name="connsiteX37" fmla="*/ 1584960 w 3158836"/>
                <a:gd name="connsiteY37" fmla="*/ 1457498 h 2338647"/>
                <a:gd name="connsiteX38" fmla="*/ 1607127 w 3158836"/>
                <a:gd name="connsiteY38" fmla="*/ 1601585 h 2338647"/>
                <a:gd name="connsiteX39" fmla="*/ 1651462 w 3158836"/>
                <a:gd name="connsiteY39" fmla="*/ 1601585 h 2338647"/>
                <a:gd name="connsiteX40" fmla="*/ 1651462 w 3158836"/>
                <a:gd name="connsiteY40" fmla="*/ 1668087 h 2338647"/>
                <a:gd name="connsiteX41" fmla="*/ 1762298 w 3158836"/>
                <a:gd name="connsiteY41" fmla="*/ 1668087 h 2338647"/>
                <a:gd name="connsiteX42" fmla="*/ 1762298 w 3158836"/>
                <a:gd name="connsiteY42" fmla="*/ 1740131 h 2338647"/>
                <a:gd name="connsiteX43" fmla="*/ 1972887 w 3158836"/>
                <a:gd name="connsiteY43" fmla="*/ 1740131 h 2338647"/>
                <a:gd name="connsiteX44" fmla="*/ 1972887 w 3158836"/>
                <a:gd name="connsiteY44" fmla="*/ 1817716 h 2338647"/>
                <a:gd name="connsiteX45" fmla="*/ 2222269 w 3158836"/>
                <a:gd name="connsiteY45" fmla="*/ 1817716 h 2338647"/>
                <a:gd name="connsiteX46" fmla="*/ 2227811 w 3158836"/>
                <a:gd name="connsiteY46" fmla="*/ 1889760 h 2338647"/>
                <a:gd name="connsiteX47" fmla="*/ 2466108 w 3158836"/>
                <a:gd name="connsiteY47" fmla="*/ 1889760 h 2338647"/>
                <a:gd name="connsiteX48" fmla="*/ 2460567 w 3158836"/>
                <a:gd name="connsiteY48" fmla="*/ 2017221 h 2338647"/>
                <a:gd name="connsiteX49" fmla="*/ 2477193 w 3158836"/>
                <a:gd name="connsiteY49" fmla="*/ 2017221 h 2338647"/>
                <a:gd name="connsiteX50" fmla="*/ 2482735 w 3158836"/>
                <a:gd name="connsiteY50" fmla="*/ 2116974 h 2338647"/>
                <a:gd name="connsiteX51" fmla="*/ 3142211 w 3158836"/>
                <a:gd name="connsiteY51" fmla="*/ 2133600 h 2338647"/>
                <a:gd name="connsiteX52" fmla="*/ 3136669 w 3158836"/>
                <a:gd name="connsiteY52" fmla="*/ 2216727 h 2338647"/>
                <a:gd name="connsiteX53" fmla="*/ 3158836 w 3158836"/>
                <a:gd name="connsiteY53" fmla="*/ 2216727 h 2338647"/>
                <a:gd name="connsiteX54" fmla="*/ 3158836 w 3158836"/>
                <a:gd name="connsiteY54" fmla="*/ 2338647 h 2338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158836" h="2338647">
                  <a:moveTo>
                    <a:pt x="0" y="0"/>
                  </a:moveTo>
                  <a:lnTo>
                    <a:pt x="110836" y="0"/>
                  </a:lnTo>
                  <a:lnTo>
                    <a:pt x="110836" y="66501"/>
                  </a:lnTo>
                  <a:lnTo>
                    <a:pt x="182880" y="66501"/>
                  </a:lnTo>
                  <a:lnTo>
                    <a:pt x="182880" y="116378"/>
                  </a:lnTo>
                  <a:lnTo>
                    <a:pt x="321426" y="116378"/>
                  </a:lnTo>
                  <a:lnTo>
                    <a:pt x="321426" y="182880"/>
                  </a:lnTo>
                  <a:lnTo>
                    <a:pt x="360218" y="182880"/>
                  </a:lnTo>
                  <a:lnTo>
                    <a:pt x="360218" y="238298"/>
                  </a:lnTo>
                  <a:lnTo>
                    <a:pt x="387927" y="238298"/>
                  </a:lnTo>
                  <a:lnTo>
                    <a:pt x="387927" y="365760"/>
                  </a:lnTo>
                  <a:lnTo>
                    <a:pt x="404553" y="365760"/>
                  </a:lnTo>
                  <a:lnTo>
                    <a:pt x="415636" y="437803"/>
                  </a:lnTo>
                  <a:lnTo>
                    <a:pt x="459971" y="437803"/>
                  </a:lnTo>
                  <a:lnTo>
                    <a:pt x="459971" y="498763"/>
                  </a:lnTo>
                  <a:lnTo>
                    <a:pt x="504306" y="498763"/>
                  </a:lnTo>
                  <a:lnTo>
                    <a:pt x="504306" y="581891"/>
                  </a:lnTo>
                  <a:lnTo>
                    <a:pt x="687186" y="581891"/>
                  </a:lnTo>
                  <a:lnTo>
                    <a:pt x="698269" y="642851"/>
                  </a:lnTo>
                  <a:lnTo>
                    <a:pt x="731520" y="642851"/>
                  </a:lnTo>
                  <a:lnTo>
                    <a:pt x="731520" y="698269"/>
                  </a:lnTo>
                  <a:lnTo>
                    <a:pt x="875607" y="703811"/>
                  </a:lnTo>
                  <a:lnTo>
                    <a:pt x="870066" y="764771"/>
                  </a:lnTo>
                  <a:lnTo>
                    <a:pt x="892233" y="764771"/>
                  </a:lnTo>
                  <a:lnTo>
                    <a:pt x="897775" y="831272"/>
                  </a:lnTo>
                  <a:lnTo>
                    <a:pt x="953193" y="831272"/>
                  </a:lnTo>
                  <a:lnTo>
                    <a:pt x="958735" y="897774"/>
                  </a:lnTo>
                  <a:lnTo>
                    <a:pt x="1008611" y="897774"/>
                  </a:lnTo>
                  <a:lnTo>
                    <a:pt x="1008611" y="975360"/>
                  </a:lnTo>
                  <a:lnTo>
                    <a:pt x="1235826" y="975360"/>
                  </a:lnTo>
                  <a:lnTo>
                    <a:pt x="1235826" y="1047403"/>
                  </a:lnTo>
                  <a:lnTo>
                    <a:pt x="1357746" y="1047403"/>
                  </a:lnTo>
                  <a:lnTo>
                    <a:pt x="1357746" y="1108363"/>
                  </a:lnTo>
                  <a:lnTo>
                    <a:pt x="1385455" y="1108363"/>
                  </a:lnTo>
                  <a:lnTo>
                    <a:pt x="1385455" y="1396538"/>
                  </a:lnTo>
                  <a:lnTo>
                    <a:pt x="1490749" y="1396538"/>
                  </a:lnTo>
                  <a:lnTo>
                    <a:pt x="1507375" y="1457498"/>
                  </a:lnTo>
                  <a:lnTo>
                    <a:pt x="1584960" y="1457498"/>
                  </a:lnTo>
                  <a:lnTo>
                    <a:pt x="1607127" y="1601585"/>
                  </a:lnTo>
                  <a:lnTo>
                    <a:pt x="1651462" y="1601585"/>
                  </a:lnTo>
                  <a:lnTo>
                    <a:pt x="1651462" y="1668087"/>
                  </a:lnTo>
                  <a:lnTo>
                    <a:pt x="1762298" y="1668087"/>
                  </a:lnTo>
                  <a:lnTo>
                    <a:pt x="1762298" y="1740131"/>
                  </a:lnTo>
                  <a:lnTo>
                    <a:pt x="1972887" y="1740131"/>
                  </a:lnTo>
                  <a:lnTo>
                    <a:pt x="1972887" y="1817716"/>
                  </a:lnTo>
                  <a:lnTo>
                    <a:pt x="2222269" y="1817716"/>
                  </a:lnTo>
                  <a:lnTo>
                    <a:pt x="2227811" y="1889760"/>
                  </a:lnTo>
                  <a:lnTo>
                    <a:pt x="2466108" y="1889760"/>
                  </a:lnTo>
                  <a:lnTo>
                    <a:pt x="2460567" y="2017221"/>
                  </a:lnTo>
                  <a:lnTo>
                    <a:pt x="2477193" y="2017221"/>
                  </a:lnTo>
                  <a:lnTo>
                    <a:pt x="2482735" y="2116974"/>
                  </a:lnTo>
                  <a:lnTo>
                    <a:pt x="3142211" y="2133600"/>
                  </a:lnTo>
                  <a:lnTo>
                    <a:pt x="3136669" y="2216727"/>
                  </a:lnTo>
                  <a:lnTo>
                    <a:pt x="3158836" y="2216727"/>
                  </a:lnTo>
                  <a:lnTo>
                    <a:pt x="3158836" y="2338647"/>
                  </a:lnTo>
                </a:path>
              </a:pathLst>
            </a:custGeom>
            <a:noFill/>
            <a:ln w="28575">
              <a:solidFill>
                <a:srgbClr val="ED9077"/>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endParaRPr>
            </a:p>
          </p:txBody>
        </p:sp>
      </p:grpSp>
      <p:graphicFrame>
        <p:nvGraphicFramePr>
          <p:cNvPr id="327" name="Table 119">
            <a:extLst>
              <a:ext uri="{FF2B5EF4-FFF2-40B4-BE49-F238E27FC236}">
                <a16:creationId xmlns:a16="http://schemas.microsoft.com/office/drawing/2014/main" id="{66A3848F-DD80-418C-BABF-12F18250CCE9}"/>
              </a:ext>
            </a:extLst>
          </p:cNvPr>
          <p:cNvGraphicFramePr>
            <a:graphicFrameLocks noGrp="1"/>
          </p:cNvGraphicFramePr>
          <p:nvPr>
            <p:extLst>
              <p:ext uri="{D42A27DB-BD31-4B8C-83A1-F6EECF244321}">
                <p14:modId xmlns:p14="http://schemas.microsoft.com/office/powerpoint/2010/main" val="28583391"/>
              </p:ext>
            </p:extLst>
          </p:nvPr>
        </p:nvGraphicFramePr>
        <p:xfrm>
          <a:off x="4836002" y="5604514"/>
          <a:ext cx="6364399" cy="628040"/>
        </p:xfrm>
        <a:graphic>
          <a:graphicData uri="http://schemas.openxmlformats.org/drawingml/2006/table">
            <a:tbl>
              <a:tblPr firstRow="1" bandRow="1">
                <a:tableStyleId>{5C22544A-7EE6-4342-B048-85BDC9FD1C3A}</a:tableStyleId>
              </a:tblPr>
              <a:tblGrid>
                <a:gridCol w="1371600">
                  <a:extLst>
                    <a:ext uri="{9D8B030D-6E8A-4147-A177-3AD203B41FA5}">
                      <a16:colId xmlns:a16="http://schemas.microsoft.com/office/drawing/2014/main" val="560790463"/>
                    </a:ext>
                  </a:extLst>
                </a:gridCol>
                <a:gridCol w="387439">
                  <a:extLst>
                    <a:ext uri="{9D8B030D-6E8A-4147-A177-3AD203B41FA5}">
                      <a16:colId xmlns:a16="http://schemas.microsoft.com/office/drawing/2014/main" val="1628625118"/>
                    </a:ext>
                  </a:extLst>
                </a:gridCol>
                <a:gridCol w="383780">
                  <a:extLst>
                    <a:ext uri="{9D8B030D-6E8A-4147-A177-3AD203B41FA5}">
                      <a16:colId xmlns:a16="http://schemas.microsoft.com/office/drawing/2014/main" val="1960948032"/>
                    </a:ext>
                  </a:extLst>
                </a:gridCol>
                <a:gridCol w="383780">
                  <a:extLst>
                    <a:ext uri="{9D8B030D-6E8A-4147-A177-3AD203B41FA5}">
                      <a16:colId xmlns:a16="http://schemas.microsoft.com/office/drawing/2014/main" val="2504780816"/>
                    </a:ext>
                  </a:extLst>
                </a:gridCol>
                <a:gridCol w="383780">
                  <a:extLst>
                    <a:ext uri="{9D8B030D-6E8A-4147-A177-3AD203B41FA5}">
                      <a16:colId xmlns:a16="http://schemas.microsoft.com/office/drawing/2014/main" val="1254857463"/>
                    </a:ext>
                  </a:extLst>
                </a:gridCol>
                <a:gridCol w="383780">
                  <a:extLst>
                    <a:ext uri="{9D8B030D-6E8A-4147-A177-3AD203B41FA5}">
                      <a16:colId xmlns:a16="http://schemas.microsoft.com/office/drawing/2014/main" val="698629777"/>
                    </a:ext>
                  </a:extLst>
                </a:gridCol>
                <a:gridCol w="383780">
                  <a:extLst>
                    <a:ext uri="{9D8B030D-6E8A-4147-A177-3AD203B41FA5}">
                      <a16:colId xmlns:a16="http://schemas.microsoft.com/office/drawing/2014/main" val="1319403676"/>
                    </a:ext>
                  </a:extLst>
                </a:gridCol>
                <a:gridCol w="383780">
                  <a:extLst>
                    <a:ext uri="{9D8B030D-6E8A-4147-A177-3AD203B41FA5}">
                      <a16:colId xmlns:a16="http://schemas.microsoft.com/office/drawing/2014/main" val="2383370088"/>
                    </a:ext>
                  </a:extLst>
                </a:gridCol>
                <a:gridCol w="383780">
                  <a:extLst>
                    <a:ext uri="{9D8B030D-6E8A-4147-A177-3AD203B41FA5}">
                      <a16:colId xmlns:a16="http://schemas.microsoft.com/office/drawing/2014/main" val="12218862"/>
                    </a:ext>
                  </a:extLst>
                </a:gridCol>
                <a:gridCol w="383780">
                  <a:extLst>
                    <a:ext uri="{9D8B030D-6E8A-4147-A177-3AD203B41FA5}">
                      <a16:colId xmlns:a16="http://schemas.microsoft.com/office/drawing/2014/main" val="2837452627"/>
                    </a:ext>
                  </a:extLst>
                </a:gridCol>
                <a:gridCol w="383780">
                  <a:extLst>
                    <a:ext uri="{9D8B030D-6E8A-4147-A177-3AD203B41FA5}">
                      <a16:colId xmlns:a16="http://schemas.microsoft.com/office/drawing/2014/main" val="94936825"/>
                    </a:ext>
                  </a:extLst>
                </a:gridCol>
                <a:gridCol w="383780">
                  <a:extLst>
                    <a:ext uri="{9D8B030D-6E8A-4147-A177-3AD203B41FA5}">
                      <a16:colId xmlns:a16="http://schemas.microsoft.com/office/drawing/2014/main" val="954891225"/>
                    </a:ext>
                  </a:extLst>
                </a:gridCol>
                <a:gridCol w="383780">
                  <a:extLst>
                    <a:ext uri="{9D8B030D-6E8A-4147-A177-3AD203B41FA5}">
                      <a16:colId xmlns:a16="http://schemas.microsoft.com/office/drawing/2014/main" val="1354107111"/>
                    </a:ext>
                  </a:extLst>
                </a:gridCol>
                <a:gridCol w="383780">
                  <a:extLst>
                    <a:ext uri="{9D8B030D-6E8A-4147-A177-3AD203B41FA5}">
                      <a16:colId xmlns:a16="http://schemas.microsoft.com/office/drawing/2014/main" val="1067757229"/>
                    </a:ext>
                  </a:extLst>
                </a:gridCol>
              </a:tblGrid>
              <a:tr h="157010">
                <a:tc>
                  <a:txBody>
                    <a:bodyPr/>
                    <a:lstStyle/>
                    <a:p>
                      <a:pPr algn="r">
                        <a:lnSpc>
                          <a:spcPts val="900"/>
                        </a:lnSpc>
                      </a:pPr>
                      <a:r>
                        <a:rPr lang="en-US" sz="1100" b="1" dirty="0">
                          <a:solidFill>
                            <a:schemeClr val="accent1"/>
                          </a:solidFill>
                          <a:latin typeface="Calibri" panose="020F0502020204030204" pitchFamily="34" charset="0"/>
                          <a:cs typeface="Calibri" panose="020F0502020204030204" pitchFamily="34" charset="0"/>
                        </a:rPr>
                        <a:t>     RAM + ERL, ex19del</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28</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13</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9</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809392646"/>
                  </a:ext>
                </a:extLst>
              </a:tr>
              <a:tr h="157010">
                <a:tc>
                  <a:txBody>
                    <a:bodyPr/>
                    <a:lstStyle/>
                    <a:p>
                      <a:pPr algn="r">
                        <a:lnSpc>
                          <a:spcPts val="900"/>
                        </a:lnSpc>
                      </a:pPr>
                      <a:r>
                        <a:rPr lang="en-US" sz="1100" b="1" dirty="0">
                          <a:solidFill>
                            <a:schemeClr val="accent2"/>
                          </a:solidFill>
                          <a:latin typeface="Calibri" panose="020F0502020204030204" pitchFamily="34" charset="0"/>
                          <a:cs typeface="Calibri" panose="020F0502020204030204" pitchFamily="34" charset="0"/>
                        </a:rPr>
                        <a:t>      PBO + ERL, ex19del</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50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47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5</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20507296"/>
                  </a:ext>
                </a:extLst>
              </a:tr>
              <a:tr h="157010">
                <a:tc>
                  <a:txBody>
                    <a:bodyPr/>
                    <a:lstStyle/>
                    <a:p>
                      <a:pPr marL="0" marR="0" lvl="0" indent="0" algn="r" defTabSz="914126" rtl="0" eaLnBrk="1" fontAlgn="auto" latinLnBrk="0" hangingPunct="1">
                        <a:lnSpc>
                          <a:spcPts val="900"/>
                        </a:lnSpc>
                        <a:spcBef>
                          <a:spcPts val="0"/>
                        </a:spcBef>
                        <a:spcAft>
                          <a:spcPts val="0"/>
                        </a:spcAft>
                        <a:buClrTx/>
                        <a:buSzTx/>
                        <a:buFontTx/>
                        <a:buNone/>
                        <a:tabLst/>
                        <a:defRPr/>
                      </a:pPr>
                      <a:r>
                        <a:rPr lang="en-US" sz="1100" b="1" dirty="0">
                          <a:solidFill>
                            <a:schemeClr val="accent3"/>
                          </a:solidFill>
                          <a:latin typeface="Calibri" panose="020F0502020204030204" pitchFamily="34" charset="0"/>
                          <a:cs typeface="Calibri" panose="020F0502020204030204" pitchFamily="34" charset="0"/>
                        </a:rPr>
                        <a:t>RAM + ERL, ex21L858R</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37</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23</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8</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626145666"/>
                  </a:ext>
                </a:extLst>
              </a:tr>
              <a:tr h="157010">
                <a:tc>
                  <a:txBody>
                    <a:bodyPr/>
                    <a:lstStyle/>
                    <a:p>
                      <a:pPr marL="0" marR="0" lvl="0" indent="0" algn="r" defTabSz="914126" rtl="0" eaLnBrk="1" fontAlgn="auto" latinLnBrk="0" hangingPunct="1">
                        <a:lnSpc>
                          <a:spcPts val="900"/>
                        </a:lnSpc>
                        <a:spcBef>
                          <a:spcPts val="0"/>
                        </a:spcBef>
                        <a:spcAft>
                          <a:spcPts val="0"/>
                        </a:spcAft>
                        <a:buClrTx/>
                        <a:buSzTx/>
                        <a:buFontTx/>
                        <a:buNone/>
                        <a:tabLst/>
                        <a:defRPr/>
                      </a:pPr>
                      <a:r>
                        <a:rPr lang="en-US" sz="1100" b="1" dirty="0">
                          <a:solidFill>
                            <a:schemeClr val="accent3">
                              <a:lumMod val="60000"/>
                              <a:lumOff val="40000"/>
                            </a:schemeClr>
                          </a:solidFill>
                          <a:latin typeface="Calibri" panose="020F0502020204030204" pitchFamily="34" charset="0"/>
                          <a:cs typeface="Calibri" panose="020F0502020204030204" pitchFamily="34" charset="0"/>
                        </a:rPr>
                        <a:t>PBO + ERL, ex21L858R</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41</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25</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13</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8</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6</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3</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2</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nSpc>
                          <a:spcPts val="900"/>
                        </a:lnSpc>
                      </a:pPr>
                      <a:r>
                        <a:rPr lang="en-US" sz="1100" b="0" dirty="0">
                          <a:solidFill>
                            <a:schemeClr val="bg1"/>
                          </a:solidFill>
                          <a:latin typeface="Calibri" panose="020F0502020204030204" pitchFamily="34" charset="0"/>
                          <a:cs typeface="Calibri" panose="020F0502020204030204" pitchFamily="34" charset="0"/>
                        </a:rPr>
                        <a:t>0</a:t>
                      </a:r>
                    </a:p>
                  </a:txBody>
                  <a:tcPr marL="0" marR="0" marT="0" marB="0" anchor="ctr" anchorCtr="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813183924"/>
                  </a:ext>
                </a:extLst>
              </a:tr>
            </a:tbl>
          </a:graphicData>
        </a:graphic>
      </p:graphicFrame>
      <p:sp>
        <p:nvSpPr>
          <p:cNvPr id="332" name="TextBox 331">
            <a:extLst>
              <a:ext uri="{FF2B5EF4-FFF2-40B4-BE49-F238E27FC236}">
                <a16:creationId xmlns:a16="http://schemas.microsoft.com/office/drawing/2014/main" id="{81D01C20-A8A9-4F96-9CE2-0A1EB24B015F}"/>
              </a:ext>
            </a:extLst>
          </p:cNvPr>
          <p:cNvSpPr txBox="1"/>
          <p:nvPr/>
        </p:nvSpPr>
        <p:spPr>
          <a:xfrm>
            <a:off x="6459963" y="5334179"/>
            <a:ext cx="4575607"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Mo</a:t>
            </a:r>
          </a:p>
        </p:txBody>
      </p:sp>
      <p:sp>
        <p:nvSpPr>
          <p:cNvPr id="313" name="Text Box 11">
            <a:extLst>
              <a:ext uri="{FF2B5EF4-FFF2-40B4-BE49-F238E27FC236}">
                <a16:creationId xmlns:a16="http://schemas.microsoft.com/office/drawing/2014/main" id="{EEBAE583-C8FB-4637-A4D9-2946E8E4406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Yu. Clin Cancer Res. 2018;24:3108. 2. Nakagawa. Clin Cancer Res. 2021;27:5258. </a:t>
            </a:r>
          </a:p>
        </p:txBody>
      </p:sp>
      <p:grpSp>
        <p:nvGrpSpPr>
          <p:cNvPr id="3" name="Group 2">
            <a:extLst>
              <a:ext uri="{FF2B5EF4-FFF2-40B4-BE49-F238E27FC236}">
                <a16:creationId xmlns:a16="http://schemas.microsoft.com/office/drawing/2014/main" id="{914AEBC7-44A8-B0A5-6805-28F844F205E2}"/>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B0ACB3C6-ACAC-7281-59FE-0D250FF9AE6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B839E5DE-1440-0FD5-07DD-82C553DDFE0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585493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F1E49-B710-57BD-4F1A-1B80C51D4DBC}"/>
              </a:ext>
            </a:extLst>
          </p:cNvPr>
          <p:cNvSpPr>
            <a:spLocks noGrp="1"/>
          </p:cNvSpPr>
          <p:nvPr>
            <p:ph type="title"/>
          </p:nvPr>
        </p:nvSpPr>
        <p:spPr/>
        <p:txBody>
          <a:bodyPr/>
          <a:lstStyle/>
          <a:p>
            <a:r>
              <a:rPr lang="en-US" dirty="0"/>
              <a:t>Management of Patients With </a:t>
            </a:r>
            <a:br>
              <a:rPr lang="en-US" dirty="0"/>
            </a:br>
            <a:r>
              <a:rPr lang="en-US" dirty="0"/>
              <a:t>Progression on EGFR TKI</a:t>
            </a:r>
          </a:p>
        </p:txBody>
      </p:sp>
    </p:spTree>
    <p:extLst>
      <p:ext uri="{BB962C8B-B14F-4D97-AF65-F5344CB8AC3E}">
        <p14:creationId xmlns:p14="http://schemas.microsoft.com/office/powerpoint/2010/main" val="15064645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Calibri"/>
                <a:cs typeface="Calibri"/>
              </a:rPr>
              <a:t>Mechanisms of Resistance to Osimertinib</a:t>
            </a:r>
          </a:p>
        </p:txBody>
      </p:sp>
      <p:sp>
        <p:nvSpPr>
          <p:cNvPr id="4" name="Content Placeholder 3">
            <a:extLst>
              <a:ext uri="{FF2B5EF4-FFF2-40B4-BE49-F238E27FC236}">
                <a16:creationId xmlns:a16="http://schemas.microsoft.com/office/drawing/2014/main" id="{4566C073-75B4-4160-BC2A-18785FB47DA1}"/>
              </a:ext>
            </a:extLst>
          </p:cNvPr>
          <p:cNvSpPr>
            <a:spLocks noGrp="1"/>
          </p:cNvSpPr>
          <p:nvPr>
            <p:ph sz="half" idx="1"/>
          </p:nvPr>
        </p:nvSpPr>
        <p:spPr>
          <a:xfrm>
            <a:off x="454736" y="1510968"/>
            <a:ext cx="2798133" cy="4678738"/>
          </a:xfrm>
        </p:spPr>
        <p:txBody>
          <a:bodyPr/>
          <a:lstStyle/>
          <a:p>
            <a:r>
              <a:rPr lang="en-US" sz="1800" dirty="0"/>
              <a:t>Development of better EGFR TKIs has led to more off-target resistance</a:t>
            </a:r>
          </a:p>
          <a:p>
            <a:pPr lvl="1"/>
            <a:r>
              <a:rPr lang="en-US" sz="1600" dirty="0"/>
              <a:t>High incidence of lineage plasticity including both small-cell and squamous transformation</a:t>
            </a:r>
          </a:p>
          <a:p>
            <a:pPr lvl="1"/>
            <a:r>
              <a:rPr lang="en-US" sz="1600" dirty="0"/>
              <a:t>Frequent acquired gene alterations (eg, gene fusions, which are rare de novo)</a:t>
            </a:r>
          </a:p>
          <a:p>
            <a:r>
              <a:rPr lang="en-US" sz="1800" dirty="0"/>
              <a:t>Anticipate role for nonbiomarker-selected therapies in setting of osimertinib resistance</a:t>
            </a:r>
          </a:p>
          <a:p>
            <a:endParaRPr lang="en-US" dirty="0"/>
          </a:p>
          <a:p>
            <a:endParaRPr lang="en-US" dirty="0"/>
          </a:p>
        </p:txBody>
      </p:sp>
      <p:sp>
        <p:nvSpPr>
          <p:cNvPr id="10" name="Footer Placeholder 3">
            <a:extLst>
              <a:ext uri="{FF2B5EF4-FFF2-40B4-BE49-F238E27FC236}">
                <a16:creationId xmlns:a16="http://schemas.microsoft.com/office/drawing/2014/main" id="{CBA6BF18-D422-4B9D-B5A6-B9AAB978D1AF}"/>
              </a:ext>
            </a:extLst>
          </p:cNvPr>
          <p:cNvSpPr>
            <a:spLocks noGrp="1"/>
          </p:cNvSpPr>
          <p:nvPr>
            <p:ph type="ftr" sz="quarter" idx="4294967295"/>
          </p:nvPr>
        </p:nvSpPr>
        <p:spPr>
          <a:xfrm>
            <a:off x="9837738" y="6481763"/>
            <a:ext cx="2354262" cy="376237"/>
          </a:xfrm>
          <a:prstGeom prst="rect">
            <a:avLst/>
          </a:prstGeo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Calibri" pitchFamily="34" charset="0"/>
                <a:ea typeface="+mn-ea"/>
                <a:cs typeface="Calibri" pitchFamily="34" charset="0"/>
              </a:rPr>
              <a:t>Schoenfeld CCR 2020</a:t>
            </a:r>
            <a:endParaRPr kumimoji="0" lang="en-US" sz="1400" b="0" i="0" u="none" strike="noStrike" kern="1200" cap="none" spc="0" normalizeH="0" baseline="0" noProof="0" dirty="0">
              <a:ln>
                <a:noFill/>
              </a:ln>
              <a:solidFill>
                <a:srgbClr val="FF0000"/>
              </a:solidFill>
              <a:effectLst/>
              <a:uLnTx/>
              <a:uFillTx/>
              <a:latin typeface="Calibri" pitchFamily="34" charset="0"/>
              <a:ea typeface="+mn-ea"/>
              <a:cs typeface="Calibri" pitchFamily="34" charset="0"/>
            </a:endParaRPr>
          </a:p>
        </p:txBody>
      </p:sp>
      <p:sp>
        <p:nvSpPr>
          <p:cNvPr id="3" name="TextBox 2">
            <a:extLst>
              <a:ext uri="{FF2B5EF4-FFF2-40B4-BE49-F238E27FC236}">
                <a16:creationId xmlns:a16="http://schemas.microsoft.com/office/drawing/2014/main" id="{AD5955DA-A958-4366-A02B-C58ADB5E4255}"/>
              </a:ext>
            </a:extLst>
          </p:cNvPr>
          <p:cNvSpPr txBox="1"/>
          <p:nvPr/>
        </p:nvSpPr>
        <p:spPr>
          <a:xfrm>
            <a:off x="4592626" y="1493338"/>
            <a:ext cx="2415856"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Later-line Osimertinib</a:t>
            </a:r>
          </a:p>
        </p:txBody>
      </p:sp>
      <p:sp>
        <p:nvSpPr>
          <p:cNvPr id="13" name="TextBox 12">
            <a:extLst>
              <a:ext uri="{FF2B5EF4-FFF2-40B4-BE49-F238E27FC236}">
                <a16:creationId xmlns:a16="http://schemas.microsoft.com/office/drawing/2014/main" id="{6ED82108-5704-42A0-8908-EAB6BA119BA9}"/>
              </a:ext>
            </a:extLst>
          </p:cNvPr>
          <p:cNvSpPr txBox="1"/>
          <p:nvPr/>
        </p:nvSpPr>
        <p:spPr>
          <a:xfrm>
            <a:off x="8845573" y="1493338"/>
            <a:ext cx="2599660"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First-line Osimertinib</a:t>
            </a:r>
          </a:p>
        </p:txBody>
      </p:sp>
      <p:sp>
        <p:nvSpPr>
          <p:cNvPr id="9" name="Text Box 11">
            <a:extLst>
              <a:ext uri="{FF2B5EF4-FFF2-40B4-BE49-F238E27FC236}">
                <a16:creationId xmlns:a16="http://schemas.microsoft.com/office/drawing/2014/main" id="{4A2611C4-5443-4BAA-8248-5D55BF97CF06}"/>
              </a:ext>
            </a:extLst>
          </p:cNvPr>
          <p:cNvSpPr txBox="1">
            <a:spLocks noChangeArrowheads="1"/>
          </p:cNvSpPr>
          <p:nvPr/>
        </p:nvSpPr>
        <p:spPr bwMode="auto">
          <a:xfrm>
            <a:off x="446238" y="6406064"/>
            <a:ext cx="85566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defTabSz="912813">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defTabSz="912813">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defTabSz="912813">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defTabSz="912813">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defTabSz="912813">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defTabSz="912813"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2813"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Schoenfeld. Clin Cancer Res. 2020;26:2654. </a:t>
            </a:r>
            <a:endPar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endParaRPr>
          </a:p>
        </p:txBody>
      </p:sp>
      <p:grpSp>
        <p:nvGrpSpPr>
          <p:cNvPr id="6" name="Group 5">
            <a:extLst>
              <a:ext uri="{FF2B5EF4-FFF2-40B4-BE49-F238E27FC236}">
                <a16:creationId xmlns:a16="http://schemas.microsoft.com/office/drawing/2014/main" id="{10DCD93B-0D7F-40CB-A5B1-67A244FE575B}"/>
              </a:ext>
            </a:extLst>
          </p:cNvPr>
          <p:cNvGrpSpPr/>
          <p:nvPr/>
        </p:nvGrpSpPr>
        <p:grpSpPr>
          <a:xfrm>
            <a:off x="4864993" y="2973974"/>
            <a:ext cx="2201993" cy="2211066"/>
            <a:chOff x="4704804" y="2928202"/>
            <a:chExt cx="2201993" cy="2211066"/>
          </a:xfrm>
        </p:grpSpPr>
        <p:sp>
          <p:nvSpPr>
            <p:cNvPr id="5" name="Partial Circle 4">
              <a:extLst>
                <a:ext uri="{FF2B5EF4-FFF2-40B4-BE49-F238E27FC236}">
                  <a16:creationId xmlns:a16="http://schemas.microsoft.com/office/drawing/2014/main" id="{521B2292-A29C-45E7-98BF-384995948BB0}"/>
                </a:ext>
              </a:extLst>
            </p:cNvPr>
            <p:cNvSpPr/>
            <p:nvPr/>
          </p:nvSpPr>
          <p:spPr bwMode="auto">
            <a:xfrm>
              <a:off x="4704876" y="2937346"/>
              <a:ext cx="2201921" cy="2201921"/>
            </a:xfrm>
            <a:prstGeom prst="pie">
              <a:avLst>
                <a:gd name="adj1" fmla="val 19611452"/>
                <a:gd name="adj2" fmla="val 4193281"/>
              </a:avLst>
            </a:prstGeom>
            <a:solidFill>
              <a:schemeClr val="tx2"/>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6" name="Partial Circle 45">
              <a:extLst>
                <a:ext uri="{FF2B5EF4-FFF2-40B4-BE49-F238E27FC236}">
                  <a16:creationId xmlns:a16="http://schemas.microsoft.com/office/drawing/2014/main" id="{37597C03-D3C8-45D1-82C3-D617FD964DDB}"/>
                </a:ext>
              </a:extLst>
            </p:cNvPr>
            <p:cNvSpPr/>
            <p:nvPr/>
          </p:nvSpPr>
          <p:spPr bwMode="auto">
            <a:xfrm>
              <a:off x="4704876" y="2937346"/>
              <a:ext cx="2201921" cy="2201921"/>
            </a:xfrm>
            <a:prstGeom prst="pie">
              <a:avLst>
                <a:gd name="adj1" fmla="val 4200898"/>
                <a:gd name="adj2" fmla="val 10358751"/>
              </a:avLst>
            </a:prstGeom>
            <a:solidFill>
              <a:schemeClr val="accent1"/>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7" name="Partial Circle 46">
              <a:extLst>
                <a:ext uri="{FF2B5EF4-FFF2-40B4-BE49-F238E27FC236}">
                  <a16:creationId xmlns:a16="http://schemas.microsoft.com/office/drawing/2014/main" id="{10EC3206-966F-48BC-AB2F-AAC9B2F1DCAD}"/>
                </a:ext>
              </a:extLst>
            </p:cNvPr>
            <p:cNvSpPr/>
            <p:nvPr/>
          </p:nvSpPr>
          <p:spPr bwMode="auto">
            <a:xfrm>
              <a:off x="4704876" y="2937346"/>
              <a:ext cx="2201921" cy="2201921"/>
            </a:xfrm>
            <a:prstGeom prst="pie">
              <a:avLst>
                <a:gd name="adj1" fmla="val 10352358"/>
                <a:gd name="adj2" fmla="val 10971262"/>
              </a:avLst>
            </a:prstGeom>
            <a:solidFill>
              <a:schemeClr val="accent2"/>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8" name="Partial Circle 47">
              <a:extLst>
                <a:ext uri="{FF2B5EF4-FFF2-40B4-BE49-F238E27FC236}">
                  <a16:creationId xmlns:a16="http://schemas.microsoft.com/office/drawing/2014/main" id="{EAA6A3C7-FCC9-4EF4-8047-F8E3C0EF146F}"/>
                </a:ext>
              </a:extLst>
            </p:cNvPr>
            <p:cNvSpPr/>
            <p:nvPr/>
          </p:nvSpPr>
          <p:spPr bwMode="auto">
            <a:xfrm>
              <a:off x="4704875" y="2937346"/>
              <a:ext cx="2201921" cy="2201921"/>
            </a:xfrm>
            <a:prstGeom prst="pie">
              <a:avLst>
                <a:gd name="adj1" fmla="val 10970924"/>
                <a:gd name="adj2" fmla="val 11613495"/>
              </a:avLst>
            </a:prstGeom>
            <a:solidFill>
              <a:schemeClr val="accent2">
                <a:lumMod val="20000"/>
                <a:lumOff val="8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9" name="Partial Circle 48">
              <a:extLst>
                <a:ext uri="{FF2B5EF4-FFF2-40B4-BE49-F238E27FC236}">
                  <a16:creationId xmlns:a16="http://schemas.microsoft.com/office/drawing/2014/main" id="{68D36610-DFCB-47C0-9522-971A183374CD}"/>
                </a:ext>
              </a:extLst>
            </p:cNvPr>
            <p:cNvSpPr/>
            <p:nvPr/>
          </p:nvSpPr>
          <p:spPr bwMode="auto">
            <a:xfrm>
              <a:off x="4704874" y="2932775"/>
              <a:ext cx="2201921" cy="2201921"/>
            </a:xfrm>
            <a:prstGeom prst="pie">
              <a:avLst>
                <a:gd name="adj1" fmla="val 11590425"/>
                <a:gd name="adj2" fmla="val 12822387"/>
              </a:avLst>
            </a:prstGeom>
            <a:solidFill>
              <a:schemeClr val="accent4">
                <a:lumMod val="5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0" name="Partial Circle 49">
              <a:extLst>
                <a:ext uri="{FF2B5EF4-FFF2-40B4-BE49-F238E27FC236}">
                  <a16:creationId xmlns:a16="http://schemas.microsoft.com/office/drawing/2014/main" id="{3E3266B6-9E7D-4506-B867-5FA053DD485B}"/>
                </a:ext>
              </a:extLst>
            </p:cNvPr>
            <p:cNvSpPr/>
            <p:nvPr/>
          </p:nvSpPr>
          <p:spPr bwMode="auto">
            <a:xfrm>
              <a:off x="4704873" y="2928204"/>
              <a:ext cx="2201921" cy="2201921"/>
            </a:xfrm>
            <a:prstGeom prst="pie">
              <a:avLst>
                <a:gd name="adj1" fmla="val 12822735"/>
                <a:gd name="adj2" fmla="val 13442557"/>
              </a:avLst>
            </a:prstGeom>
            <a:solidFill>
              <a:schemeClr val="accent4">
                <a:lumMod val="75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2" name="Partial Circle 51">
              <a:extLst>
                <a:ext uri="{FF2B5EF4-FFF2-40B4-BE49-F238E27FC236}">
                  <a16:creationId xmlns:a16="http://schemas.microsoft.com/office/drawing/2014/main" id="{C6C6B1AA-C6FD-4AC9-B3D1-390BF1840A14}"/>
                </a:ext>
              </a:extLst>
            </p:cNvPr>
            <p:cNvSpPr/>
            <p:nvPr/>
          </p:nvSpPr>
          <p:spPr bwMode="auto">
            <a:xfrm>
              <a:off x="4704870" y="2928203"/>
              <a:ext cx="2201921" cy="2201921"/>
            </a:xfrm>
            <a:prstGeom prst="pie">
              <a:avLst>
                <a:gd name="adj1" fmla="val 13442587"/>
                <a:gd name="adj2" fmla="val 14084047"/>
              </a:avLst>
            </a:prstGeom>
            <a:solidFill>
              <a:schemeClr val="accent4"/>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3" name="Partial Circle 52">
              <a:extLst>
                <a:ext uri="{FF2B5EF4-FFF2-40B4-BE49-F238E27FC236}">
                  <a16:creationId xmlns:a16="http://schemas.microsoft.com/office/drawing/2014/main" id="{4583CD8B-BFCE-4CDA-A16A-9E19570F4E33}"/>
                </a:ext>
              </a:extLst>
            </p:cNvPr>
            <p:cNvSpPr/>
            <p:nvPr/>
          </p:nvSpPr>
          <p:spPr bwMode="auto">
            <a:xfrm>
              <a:off x="4704864" y="2928203"/>
              <a:ext cx="2201921" cy="2201921"/>
            </a:xfrm>
            <a:prstGeom prst="pie">
              <a:avLst>
                <a:gd name="adj1" fmla="val 14093932"/>
                <a:gd name="adj2" fmla="val 14685801"/>
              </a:avLst>
            </a:prstGeom>
            <a:solidFill>
              <a:schemeClr val="accent4">
                <a:lumMod val="60000"/>
                <a:lumOff val="4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4" name="Partial Circle 53">
              <a:extLst>
                <a:ext uri="{FF2B5EF4-FFF2-40B4-BE49-F238E27FC236}">
                  <a16:creationId xmlns:a16="http://schemas.microsoft.com/office/drawing/2014/main" id="{6038D466-FA72-4A6A-9F85-8730087BF7A3}"/>
                </a:ext>
              </a:extLst>
            </p:cNvPr>
            <p:cNvSpPr/>
            <p:nvPr/>
          </p:nvSpPr>
          <p:spPr bwMode="auto">
            <a:xfrm>
              <a:off x="4704858" y="2932775"/>
              <a:ext cx="2201921" cy="2201921"/>
            </a:xfrm>
            <a:prstGeom prst="pie">
              <a:avLst>
                <a:gd name="adj1" fmla="val 14686469"/>
                <a:gd name="adj2" fmla="val 15299680"/>
              </a:avLst>
            </a:prstGeom>
            <a:solidFill>
              <a:schemeClr val="accent4">
                <a:lumMod val="40000"/>
                <a:lumOff val="6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5" name="Partial Circle 54">
              <a:extLst>
                <a:ext uri="{FF2B5EF4-FFF2-40B4-BE49-F238E27FC236}">
                  <a16:creationId xmlns:a16="http://schemas.microsoft.com/office/drawing/2014/main" id="{5FF543B2-AB01-4D86-A971-5308AC17F58A}"/>
                </a:ext>
              </a:extLst>
            </p:cNvPr>
            <p:cNvSpPr/>
            <p:nvPr/>
          </p:nvSpPr>
          <p:spPr bwMode="auto">
            <a:xfrm>
              <a:off x="4704852" y="2937347"/>
              <a:ext cx="2201921" cy="2201921"/>
            </a:xfrm>
            <a:prstGeom prst="pie">
              <a:avLst>
                <a:gd name="adj1" fmla="val 15309648"/>
                <a:gd name="adj2" fmla="val 16539294"/>
              </a:avLst>
            </a:prstGeom>
            <a:solidFill>
              <a:schemeClr val="accent4">
                <a:lumMod val="20000"/>
                <a:lumOff val="8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6" name="Partial Circle 55">
              <a:extLst>
                <a:ext uri="{FF2B5EF4-FFF2-40B4-BE49-F238E27FC236}">
                  <a16:creationId xmlns:a16="http://schemas.microsoft.com/office/drawing/2014/main" id="{15CFFE92-8523-4204-9953-26DA9325B282}"/>
                </a:ext>
              </a:extLst>
            </p:cNvPr>
            <p:cNvSpPr/>
            <p:nvPr/>
          </p:nvSpPr>
          <p:spPr bwMode="auto">
            <a:xfrm>
              <a:off x="4704828" y="2928202"/>
              <a:ext cx="2201921" cy="2201921"/>
            </a:xfrm>
            <a:prstGeom prst="pie">
              <a:avLst>
                <a:gd name="adj1" fmla="val 16551584"/>
                <a:gd name="adj2" fmla="val 18413342"/>
              </a:avLst>
            </a:prstGeom>
            <a:solidFill>
              <a:schemeClr val="accent3"/>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7" name="Partial Circle 56">
              <a:extLst>
                <a:ext uri="{FF2B5EF4-FFF2-40B4-BE49-F238E27FC236}">
                  <a16:creationId xmlns:a16="http://schemas.microsoft.com/office/drawing/2014/main" id="{455DE87F-FFA8-4ED0-B396-BB651A4253EA}"/>
                </a:ext>
              </a:extLst>
            </p:cNvPr>
            <p:cNvSpPr/>
            <p:nvPr/>
          </p:nvSpPr>
          <p:spPr bwMode="auto">
            <a:xfrm>
              <a:off x="4704804" y="2932775"/>
              <a:ext cx="2201921" cy="2201921"/>
            </a:xfrm>
            <a:prstGeom prst="pie">
              <a:avLst>
                <a:gd name="adj1" fmla="val 18411588"/>
                <a:gd name="adj2" fmla="val 19613615"/>
              </a:avLst>
            </a:prstGeom>
            <a:solidFill>
              <a:schemeClr val="accent3">
                <a:lumMod val="60000"/>
                <a:lumOff val="4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7" name="TextBox 6">
            <a:extLst>
              <a:ext uri="{FF2B5EF4-FFF2-40B4-BE49-F238E27FC236}">
                <a16:creationId xmlns:a16="http://schemas.microsoft.com/office/drawing/2014/main" id="{C36377AB-F16B-42FF-9797-F89B603020B3}"/>
              </a:ext>
            </a:extLst>
          </p:cNvPr>
          <p:cNvSpPr txBox="1"/>
          <p:nvPr/>
        </p:nvSpPr>
        <p:spPr bwMode="auto">
          <a:xfrm>
            <a:off x="6107838" y="4030141"/>
            <a:ext cx="901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Unknown 26%</a:t>
            </a:r>
          </a:p>
        </p:txBody>
      </p:sp>
      <p:sp>
        <p:nvSpPr>
          <p:cNvPr id="58" name="TextBox 57">
            <a:extLst>
              <a:ext uri="{FF2B5EF4-FFF2-40B4-BE49-F238E27FC236}">
                <a16:creationId xmlns:a16="http://schemas.microsoft.com/office/drawing/2014/main" id="{D7903EA8-02ED-4B2C-A69F-13204DFE5156}"/>
              </a:ext>
            </a:extLst>
          </p:cNvPr>
          <p:cNvSpPr txBox="1"/>
          <p:nvPr/>
        </p:nvSpPr>
        <p:spPr bwMode="auto">
          <a:xfrm>
            <a:off x="4917285" y="4391066"/>
            <a:ext cx="13437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1" i="1"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EGFR</a:t>
            </a: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C797X* 29%</a:t>
            </a:r>
          </a:p>
        </p:txBody>
      </p:sp>
      <p:sp>
        <p:nvSpPr>
          <p:cNvPr id="59" name="TextBox 58">
            <a:extLst>
              <a:ext uri="{FF2B5EF4-FFF2-40B4-BE49-F238E27FC236}">
                <a16:creationId xmlns:a16="http://schemas.microsoft.com/office/drawing/2014/main" id="{C8F3D6A3-F887-43B8-AF29-DBAB94A54669}"/>
              </a:ext>
            </a:extLst>
          </p:cNvPr>
          <p:cNvSpPr txBox="1"/>
          <p:nvPr/>
        </p:nvSpPr>
        <p:spPr bwMode="auto">
          <a:xfrm>
            <a:off x="3047066" y="4127737"/>
            <a:ext cx="1486331"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EGFR</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 SV768IL 3%</a:t>
            </a:r>
          </a:p>
        </p:txBody>
      </p:sp>
      <p:sp>
        <p:nvSpPr>
          <p:cNvPr id="60" name="TextBox 59">
            <a:extLst>
              <a:ext uri="{FF2B5EF4-FFF2-40B4-BE49-F238E27FC236}">
                <a16:creationId xmlns:a16="http://schemas.microsoft.com/office/drawing/2014/main" id="{15AA5EA1-CE25-44A2-A7B4-C7C63EB4C282}"/>
              </a:ext>
            </a:extLst>
          </p:cNvPr>
          <p:cNvSpPr txBox="1"/>
          <p:nvPr/>
        </p:nvSpPr>
        <p:spPr bwMode="auto">
          <a:xfrm>
            <a:off x="3387330" y="3801614"/>
            <a:ext cx="128227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EGFR</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 amp 6%</a:t>
            </a:r>
          </a:p>
        </p:txBody>
      </p:sp>
      <p:sp>
        <p:nvSpPr>
          <p:cNvPr id="61" name="TextBox 60">
            <a:extLst>
              <a:ext uri="{FF2B5EF4-FFF2-40B4-BE49-F238E27FC236}">
                <a16:creationId xmlns:a16="http://schemas.microsoft.com/office/drawing/2014/main" id="{8E5BD59B-1E1E-4C6B-83D2-A306AD192216}"/>
              </a:ext>
            </a:extLst>
          </p:cNvPr>
          <p:cNvSpPr txBox="1"/>
          <p:nvPr/>
        </p:nvSpPr>
        <p:spPr bwMode="auto">
          <a:xfrm>
            <a:off x="3267034" y="3455551"/>
            <a:ext cx="1486331"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ALK</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fusion* 6%</a:t>
            </a:r>
          </a:p>
        </p:txBody>
      </p:sp>
      <p:sp>
        <p:nvSpPr>
          <p:cNvPr id="62" name="TextBox 61">
            <a:extLst>
              <a:ext uri="{FF2B5EF4-FFF2-40B4-BE49-F238E27FC236}">
                <a16:creationId xmlns:a16="http://schemas.microsoft.com/office/drawing/2014/main" id="{6DD5A999-12C6-4D51-82B2-C449AA1F3456}"/>
              </a:ext>
            </a:extLst>
          </p:cNvPr>
          <p:cNvSpPr txBox="1"/>
          <p:nvPr/>
        </p:nvSpPr>
        <p:spPr bwMode="auto">
          <a:xfrm>
            <a:off x="3202679" y="3121145"/>
            <a:ext cx="1569936"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BRAF</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fusion 3%</a:t>
            </a:r>
          </a:p>
        </p:txBody>
      </p:sp>
      <p:sp>
        <p:nvSpPr>
          <p:cNvPr id="63" name="TextBox 62">
            <a:extLst>
              <a:ext uri="{FF2B5EF4-FFF2-40B4-BE49-F238E27FC236}">
                <a16:creationId xmlns:a16="http://schemas.microsoft.com/office/drawing/2014/main" id="{365BEA1D-70BB-40E3-BA72-CAE3C7B353C3}"/>
              </a:ext>
            </a:extLst>
          </p:cNvPr>
          <p:cNvSpPr txBox="1"/>
          <p:nvPr/>
        </p:nvSpPr>
        <p:spPr bwMode="auto">
          <a:xfrm>
            <a:off x="3841935" y="2762664"/>
            <a:ext cx="128227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KRAS</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mut 3%</a:t>
            </a:r>
          </a:p>
        </p:txBody>
      </p:sp>
      <p:sp>
        <p:nvSpPr>
          <p:cNvPr id="64" name="TextBox 63">
            <a:extLst>
              <a:ext uri="{FF2B5EF4-FFF2-40B4-BE49-F238E27FC236}">
                <a16:creationId xmlns:a16="http://schemas.microsoft.com/office/drawing/2014/main" id="{798E271F-D187-44F7-BDAF-44BEF9E5E009}"/>
              </a:ext>
            </a:extLst>
          </p:cNvPr>
          <p:cNvSpPr txBox="1"/>
          <p:nvPr/>
        </p:nvSpPr>
        <p:spPr bwMode="auto">
          <a:xfrm>
            <a:off x="4011583" y="2446084"/>
            <a:ext cx="128227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HER2</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mut* 3%</a:t>
            </a:r>
          </a:p>
        </p:txBody>
      </p:sp>
      <p:sp>
        <p:nvSpPr>
          <p:cNvPr id="65" name="TextBox 64">
            <a:extLst>
              <a:ext uri="{FF2B5EF4-FFF2-40B4-BE49-F238E27FC236}">
                <a16:creationId xmlns:a16="http://schemas.microsoft.com/office/drawing/2014/main" id="{00B028E2-C62F-4B09-9024-97941161B261}"/>
              </a:ext>
            </a:extLst>
          </p:cNvPr>
          <p:cNvSpPr txBox="1"/>
          <p:nvPr/>
        </p:nvSpPr>
        <p:spPr bwMode="auto">
          <a:xfrm>
            <a:off x="3830519" y="2145141"/>
            <a:ext cx="1656359"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MET</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ex14 mut 3%</a:t>
            </a:r>
          </a:p>
        </p:txBody>
      </p:sp>
      <p:sp>
        <p:nvSpPr>
          <p:cNvPr id="66" name="TextBox 65">
            <a:extLst>
              <a:ext uri="{FF2B5EF4-FFF2-40B4-BE49-F238E27FC236}">
                <a16:creationId xmlns:a16="http://schemas.microsoft.com/office/drawing/2014/main" id="{DAA78614-DB22-48D0-8D32-D6A1381F64F4}"/>
              </a:ext>
            </a:extLst>
          </p:cNvPr>
          <p:cNvSpPr txBox="1"/>
          <p:nvPr/>
        </p:nvSpPr>
        <p:spPr bwMode="auto">
          <a:xfrm>
            <a:off x="5727494" y="2186975"/>
            <a:ext cx="128227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MET</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amp 6%</a:t>
            </a:r>
          </a:p>
        </p:txBody>
      </p:sp>
      <p:sp>
        <p:nvSpPr>
          <p:cNvPr id="67" name="TextBox 66">
            <a:extLst>
              <a:ext uri="{FF2B5EF4-FFF2-40B4-BE49-F238E27FC236}">
                <a16:creationId xmlns:a16="http://schemas.microsoft.com/office/drawing/2014/main" id="{87AB216F-77F3-4EC6-A466-EA118FFA3AB8}"/>
              </a:ext>
            </a:extLst>
          </p:cNvPr>
          <p:cNvSpPr txBox="1"/>
          <p:nvPr/>
        </p:nvSpPr>
        <p:spPr bwMode="auto">
          <a:xfrm>
            <a:off x="6494629" y="2662482"/>
            <a:ext cx="164592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Squamous cell 8%</a:t>
            </a:r>
          </a:p>
        </p:txBody>
      </p:sp>
      <p:sp>
        <p:nvSpPr>
          <p:cNvPr id="68" name="TextBox 67">
            <a:extLst>
              <a:ext uri="{FF2B5EF4-FFF2-40B4-BE49-F238E27FC236}">
                <a16:creationId xmlns:a16="http://schemas.microsoft.com/office/drawing/2014/main" id="{B786946E-05AE-41A9-B125-5038AB39D03A}"/>
              </a:ext>
            </a:extLst>
          </p:cNvPr>
          <p:cNvSpPr txBox="1"/>
          <p:nvPr/>
        </p:nvSpPr>
        <p:spPr bwMode="auto">
          <a:xfrm>
            <a:off x="6870372" y="3085552"/>
            <a:ext cx="118872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Small cell 6%</a:t>
            </a:r>
          </a:p>
        </p:txBody>
      </p:sp>
      <p:sp>
        <p:nvSpPr>
          <p:cNvPr id="69" name="Freeform: Shape 68">
            <a:extLst>
              <a:ext uri="{FF2B5EF4-FFF2-40B4-BE49-F238E27FC236}">
                <a16:creationId xmlns:a16="http://schemas.microsoft.com/office/drawing/2014/main" id="{DCCC75E6-4C33-4C49-8B13-BE064A8CF3BA}"/>
              </a:ext>
            </a:extLst>
          </p:cNvPr>
          <p:cNvSpPr/>
          <p:nvPr/>
        </p:nvSpPr>
        <p:spPr bwMode="auto">
          <a:xfrm>
            <a:off x="6363674" y="2777161"/>
            <a:ext cx="173758" cy="277920"/>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0" name="Freeform: Shape 69">
            <a:extLst>
              <a:ext uri="{FF2B5EF4-FFF2-40B4-BE49-F238E27FC236}">
                <a16:creationId xmlns:a16="http://schemas.microsoft.com/office/drawing/2014/main" id="{D7B512D1-0D99-481E-9D67-70CEFEDC4E8F}"/>
              </a:ext>
            </a:extLst>
          </p:cNvPr>
          <p:cNvSpPr/>
          <p:nvPr/>
        </p:nvSpPr>
        <p:spPr bwMode="auto">
          <a:xfrm>
            <a:off x="6762715" y="3199427"/>
            <a:ext cx="173758" cy="124979"/>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1" name="Freeform: Shape 70">
            <a:extLst>
              <a:ext uri="{FF2B5EF4-FFF2-40B4-BE49-F238E27FC236}">
                <a16:creationId xmlns:a16="http://schemas.microsoft.com/office/drawing/2014/main" id="{F2C63163-C097-4867-A37E-273E2AEA4059}"/>
              </a:ext>
            </a:extLst>
          </p:cNvPr>
          <p:cNvSpPr/>
          <p:nvPr/>
        </p:nvSpPr>
        <p:spPr bwMode="auto">
          <a:xfrm flipH="1">
            <a:off x="5421317" y="2285216"/>
            <a:ext cx="173758" cy="754532"/>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72" name="Straight Connector 71">
            <a:extLst>
              <a:ext uri="{FF2B5EF4-FFF2-40B4-BE49-F238E27FC236}">
                <a16:creationId xmlns:a16="http://schemas.microsoft.com/office/drawing/2014/main" id="{1C057D8B-9280-4EB9-8CEA-4143DD287E0E}"/>
              </a:ext>
            </a:extLst>
          </p:cNvPr>
          <p:cNvCxnSpPr>
            <a:cxnSpLocks/>
          </p:cNvCxnSpPr>
          <p:nvPr/>
        </p:nvCxnSpPr>
        <p:spPr bwMode="auto">
          <a:xfrm flipH="1">
            <a:off x="5841789" y="2428323"/>
            <a:ext cx="4673" cy="562376"/>
          </a:xfrm>
          <a:prstGeom prst="line">
            <a:avLst/>
          </a:prstGeom>
          <a:noFill/>
          <a:ln w="28575" cap="flat" cmpd="sng" algn="ctr">
            <a:solidFill>
              <a:schemeClr val="bg1"/>
            </a:solidFill>
            <a:prstDash val="solid"/>
            <a:round/>
            <a:headEnd type="none" w="med" len="med"/>
            <a:tailEnd type="none" w="med" len="med"/>
          </a:ln>
          <a:effectLst/>
        </p:spPr>
      </p:cxnSp>
      <p:sp>
        <p:nvSpPr>
          <p:cNvPr id="74" name="Freeform: Shape 73">
            <a:extLst>
              <a:ext uri="{FF2B5EF4-FFF2-40B4-BE49-F238E27FC236}">
                <a16:creationId xmlns:a16="http://schemas.microsoft.com/office/drawing/2014/main" id="{80FF6A1B-A54A-4761-ABD2-DF8DA707406D}"/>
              </a:ext>
            </a:extLst>
          </p:cNvPr>
          <p:cNvSpPr/>
          <p:nvPr/>
        </p:nvSpPr>
        <p:spPr bwMode="auto">
          <a:xfrm flipH="1">
            <a:off x="5230883" y="2581642"/>
            <a:ext cx="173758" cy="542777"/>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5" name="Freeform: Shape 74">
            <a:extLst>
              <a:ext uri="{FF2B5EF4-FFF2-40B4-BE49-F238E27FC236}">
                <a16:creationId xmlns:a16="http://schemas.microsoft.com/office/drawing/2014/main" id="{A0E2B9DF-0A31-4A5E-814B-563C93A2DA27}"/>
              </a:ext>
            </a:extLst>
          </p:cNvPr>
          <p:cNvSpPr/>
          <p:nvPr/>
        </p:nvSpPr>
        <p:spPr bwMode="auto">
          <a:xfrm flipH="1">
            <a:off x="5067154" y="2899501"/>
            <a:ext cx="173758" cy="341290"/>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6" name="Freeform: Shape 75">
            <a:extLst>
              <a:ext uri="{FF2B5EF4-FFF2-40B4-BE49-F238E27FC236}">
                <a16:creationId xmlns:a16="http://schemas.microsoft.com/office/drawing/2014/main" id="{41451B38-BD54-467C-BD9B-72FB7FE6206A}"/>
              </a:ext>
            </a:extLst>
          </p:cNvPr>
          <p:cNvSpPr/>
          <p:nvPr/>
        </p:nvSpPr>
        <p:spPr bwMode="auto">
          <a:xfrm flipH="1">
            <a:off x="4711497" y="3249933"/>
            <a:ext cx="388784" cy="135144"/>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78" name="Straight Connector 77">
            <a:extLst>
              <a:ext uri="{FF2B5EF4-FFF2-40B4-BE49-F238E27FC236}">
                <a16:creationId xmlns:a16="http://schemas.microsoft.com/office/drawing/2014/main" id="{224EEE18-BB10-47BC-B955-708BBC6EEB93}"/>
              </a:ext>
            </a:extLst>
          </p:cNvPr>
          <p:cNvCxnSpPr>
            <a:cxnSpLocks/>
          </p:cNvCxnSpPr>
          <p:nvPr/>
        </p:nvCxnSpPr>
        <p:spPr bwMode="auto">
          <a:xfrm>
            <a:off x="4705232" y="3597142"/>
            <a:ext cx="264489" cy="11506"/>
          </a:xfrm>
          <a:prstGeom prst="line">
            <a:avLst/>
          </a:prstGeom>
          <a:noFill/>
          <a:ln w="28575" cap="flat" cmpd="sng" algn="ctr">
            <a:solidFill>
              <a:schemeClr val="bg1"/>
            </a:solidFill>
            <a:prstDash val="solid"/>
            <a:round/>
            <a:headEnd type="none" w="med" len="med"/>
            <a:tailEnd type="none" w="med" len="med"/>
          </a:ln>
          <a:effectLst/>
        </p:spPr>
      </p:cxnSp>
      <p:sp>
        <p:nvSpPr>
          <p:cNvPr id="80" name="Freeform: Shape 79">
            <a:extLst>
              <a:ext uri="{FF2B5EF4-FFF2-40B4-BE49-F238E27FC236}">
                <a16:creationId xmlns:a16="http://schemas.microsoft.com/office/drawing/2014/main" id="{7BC561CE-5B6B-44A7-A988-EEFB112C1D3D}"/>
              </a:ext>
            </a:extLst>
          </p:cNvPr>
          <p:cNvSpPr/>
          <p:nvPr/>
        </p:nvSpPr>
        <p:spPr bwMode="auto">
          <a:xfrm flipH="1" flipV="1">
            <a:off x="4474519" y="4128427"/>
            <a:ext cx="388784" cy="135144"/>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81" name="Straight Connector 80">
            <a:extLst>
              <a:ext uri="{FF2B5EF4-FFF2-40B4-BE49-F238E27FC236}">
                <a16:creationId xmlns:a16="http://schemas.microsoft.com/office/drawing/2014/main" id="{0F453F13-93C3-40CF-9C43-39BDF87D84E2}"/>
              </a:ext>
            </a:extLst>
          </p:cNvPr>
          <p:cNvCxnSpPr>
            <a:cxnSpLocks/>
          </p:cNvCxnSpPr>
          <p:nvPr/>
        </p:nvCxnSpPr>
        <p:spPr bwMode="auto">
          <a:xfrm>
            <a:off x="4611586" y="3925877"/>
            <a:ext cx="264489" cy="11506"/>
          </a:xfrm>
          <a:prstGeom prst="line">
            <a:avLst/>
          </a:prstGeom>
          <a:noFill/>
          <a:ln w="28575" cap="flat" cmpd="sng" algn="ctr">
            <a:solidFill>
              <a:schemeClr val="bg1"/>
            </a:solidFill>
            <a:prstDash val="solid"/>
            <a:round/>
            <a:headEnd type="none" w="med" len="med"/>
            <a:tailEnd type="none" w="med" len="med"/>
          </a:ln>
          <a:effectLst/>
        </p:spPr>
      </p:cxnSp>
      <p:grpSp>
        <p:nvGrpSpPr>
          <p:cNvPr id="96" name="Group 95">
            <a:extLst>
              <a:ext uri="{FF2B5EF4-FFF2-40B4-BE49-F238E27FC236}">
                <a16:creationId xmlns:a16="http://schemas.microsoft.com/office/drawing/2014/main" id="{1BC26C24-E0C7-47F0-A99A-86748C7E8E06}"/>
              </a:ext>
            </a:extLst>
          </p:cNvPr>
          <p:cNvGrpSpPr/>
          <p:nvPr/>
        </p:nvGrpSpPr>
        <p:grpSpPr>
          <a:xfrm>
            <a:off x="9419488" y="2973976"/>
            <a:ext cx="2201993" cy="2211066"/>
            <a:chOff x="9021062" y="2880356"/>
            <a:chExt cx="2201993" cy="2211066"/>
          </a:xfrm>
        </p:grpSpPr>
        <p:sp>
          <p:nvSpPr>
            <p:cNvPr id="83" name="Partial Circle 82">
              <a:extLst>
                <a:ext uri="{FF2B5EF4-FFF2-40B4-BE49-F238E27FC236}">
                  <a16:creationId xmlns:a16="http://schemas.microsoft.com/office/drawing/2014/main" id="{0DFE63F8-1ED0-4F35-B981-C1C2D58E2DBD}"/>
                </a:ext>
              </a:extLst>
            </p:cNvPr>
            <p:cNvSpPr/>
            <p:nvPr/>
          </p:nvSpPr>
          <p:spPr bwMode="auto">
            <a:xfrm>
              <a:off x="9021134" y="2889500"/>
              <a:ext cx="2201921" cy="2201921"/>
            </a:xfrm>
            <a:prstGeom prst="pie">
              <a:avLst>
                <a:gd name="adj1" fmla="val 16675286"/>
                <a:gd name="adj2" fmla="val 7963254"/>
              </a:avLst>
            </a:prstGeom>
            <a:solidFill>
              <a:schemeClr val="tx2"/>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5" name="Partial Circle 84">
              <a:extLst>
                <a:ext uri="{FF2B5EF4-FFF2-40B4-BE49-F238E27FC236}">
                  <a16:creationId xmlns:a16="http://schemas.microsoft.com/office/drawing/2014/main" id="{00930C4F-8804-4708-9A53-E8295E4011AE}"/>
                </a:ext>
              </a:extLst>
            </p:cNvPr>
            <p:cNvSpPr/>
            <p:nvPr/>
          </p:nvSpPr>
          <p:spPr bwMode="auto">
            <a:xfrm>
              <a:off x="9021134" y="2889500"/>
              <a:ext cx="2201921" cy="2201921"/>
            </a:xfrm>
            <a:prstGeom prst="pie">
              <a:avLst>
                <a:gd name="adj1" fmla="val 7944910"/>
                <a:gd name="adj2" fmla="val 8745916"/>
              </a:avLst>
            </a:prstGeom>
            <a:solidFill>
              <a:schemeClr val="accent2"/>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6" name="Partial Circle 85">
              <a:extLst>
                <a:ext uri="{FF2B5EF4-FFF2-40B4-BE49-F238E27FC236}">
                  <a16:creationId xmlns:a16="http://schemas.microsoft.com/office/drawing/2014/main" id="{B520C993-DF22-4901-A354-AD1AF481E9E4}"/>
                </a:ext>
              </a:extLst>
            </p:cNvPr>
            <p:cNvSpPr/>
            <p:nvPr/>
          </p:nvSpPr>
          <p:spPr bwMode="auto">
            <a:xfrm>
              <a:off x="9021133" y="2889500"/>
              <a:ext cx="2201921" cy="2201921"/>
            </a:xfrm>
            <a:prstGeom prst="pie">
              <a:avLst>
                <a:gd name="adj1" fmla="val 8724003"/>
                <a:gd name="adj2" fmla="val 9503768"/>
              </a:avLst>
            </a:prstGeom>
            <a:solidFill>
              <a:schemeClr val="accent2">
                <a:lumMod val="20000"/>
                <a:lumOff val="8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8" name="Partial Circle 87">
              <a:extLst>
                <a:ext uri="{FF2B5EF4-FFF2-40B4-BE49-F238E27FC236}">
                  <a16:creationId xmlns:a16="http://schemas.microsoft.com/office/drawing/2014/main" id="{147BB74E-B19A-40A2-A6F6-C266C5930FC7}"/>
                </a:ext>
              </a:extLst>
            </p:cNvPr>
            <p:cNvSpPr/>
            <p:nvPr/>
          </p:nvSpPr>
          <p:spPr bwMode="auto">
            <a:xfrm>
              <a:off x="9021131" y="2880358"/>
              <a:ext cx="2201921" cy="2201921"/>
            </a:xfrm>
            <a:prstGeom prst="pie">
              <a:avLst>
                <a:gd name="adj1" fmla="val 11828298"/>
                <a:gd name="adj2" fmla="val 12676782"/>
              </a:avLst>
            </a:prstGeom>
            <a:solidFill>
              <a:schemeClr val="accent4">
                <a:lumMod val="75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9" name="Partial Circle 88">
              <a:extLst>
                <a:ext uri="{FF2B5EF4-FFF2-40B4-BE49-F238E27FC236}">
                  <a16:creationId xmlns:a16="http://schemas.microsoft.com/office/drawing/2014/main" id="{D92848DE-39DC-4692-B39F-98958D13947F}"/>
                </a:ext>
              </a:extLst>
            </p:cNvPr>
            <p:cNvSpPr/>
            <p:nvPr/>
          </p:nvSpPr>
          <p:spPr bwMode="auto">
            <a:xfrm>
              <a:off x="9021128" y="2880357"/>
              <a:ext cx="2201921" cy="2201921"/>
            </a:xfrm>
            <a:prstGeom prst="pie">
              <a:avLst>
                <a:gd name="adj1" fmla="val 9486739"/>
                <a:gd name="adj2" fmla="val 10313313"/>
              </a:avLst>
            </a:prstGeom>
            <a:solidFill>
              <a:schemeClr val="accent4"/>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0" name="Partial Circle 89">
              <a:extLst>
                <a:ext uri="{FF2B5EF4-FFF2-40B4-BE49-F238E27FC236}">
                  <a16:creationId xmlns:a16="http://schemas.microsoft.com/office/drawing/2014/main" id="{14A699D4-C026-4D67-B3FA-9F65B05ED1A8}"/>
                </a:ext>
              </a:extLst>
            </p:cNvPr>
            <p:cNvSpPr/>
            <p:nvPr/>
          </p:nvSpPr>
          <p:spPr bwMode="auto">
            <a:xfrm>
              <a:off x="9021122" y="2880357"/>
              <a:ext cx="2201921" cy="2201921"/>
            </a:xfrm>
            <a:prstGeom prst="pie">
              <a:avLst>
                <a:gd name="adj1" fmla="val 12688260"/>
                <a:gd name="adj2" fmla="val 13447941"/>
              </a:avLst>
            </a:prstGeom>
            <a:solidFill>
              <a:schemeClr val="accent4">
                <a:lumMod val="5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1" name="Partial Circle 90">
              <a:extLst>
                <a:ext uri="{FF2B5EF4-FFF2-40B4-BE49-F238E27FC236}">
                  <a16:creationId xmlns:a16="http://schemas.microsoft.com/office/drawing/2014/main" id="{1585E1DF-918C-4868-B4D4-89F98314C186}"/>
                </a:ext>
              </a:extLst>
            </p:cNvPr>
            <p:cNvSpPr/>
            <p:nvPr/>
          </p:nvSpPr>
          <p:spPr bwMode="auto">
            <a:xfrm>
              <a:off x="9021116" y="2884929"/>
              <a:ext cx="2201921" cy="2201921"/>
            </a:xfrm>
            <a:prstGeom prst="pie">
              <a:avLst>
                <a:gd name="adj1" fmla="val 13446845"/>
                <a:gd name="adj2" fmla="val 14261029"/>
              </a:avLst>
            </a:prstGeom>
            <a:solidFill>
              <a:schemeClr val="accent3">
                <a:lumMod val="60000"/>
                <a:lumOff val="4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2" name="Partial Circle 91">
              <a:extLst>
                <a:ext uri="{FF2B5EF4-FFF2-40B4-BE49-F238E27FC236}">
                  <a16:creationId xmlns:a16="http://schemas.microsoft.com/office/drawing/2014/main" id="{EDB1310C-A258-4DDE-B9E1-FAD1E695544F}"/>
                </a:ext>
              </a:extLst>
            </p:cNvPr>
            <p:cNvSpPr/>
            <p:nvPr/>
          </p:nvSpPr>
          <p:spPr bwMode="auto">
            <a:xfrm>
              <a:off x="9021110" y="2889501"/>
              <a:ext cx="2201921" cy="2201921"/>
            </a:xfrm>
            <a:prstGeom prst="pie">
              <a:avLst>
                <a:gd name="adj1" fmla="val 10355241"/>
                <a:gd name="adj2" fmla="val 11876508"/>
              </a:avLst>
            </a:prstGeom>
            <a:solidFill>
              <a:schemeClr val="accent4">
                <a:lumMod val="20000"/>
                <a:lumOff val="8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3" name="Partial Circle 92">
              <a:extLst>
                <a:ext uri="{FF2B5EF4-FFF2-40B4-BE49-F238E27FC236}">
                  <a16:creationId xmlns:a16="http://schemas.microsoft.com/office/drawing/2014/main" id="{5F15AA1A-7C05-409E-9318-78393CBB93CD}"/>
                </a:ext>
              </a:extLst>
            </p:cNvPr>
            <p:cNvSpPr/>
            <p:nvPr/>
          </p:nvSpPr>
          <p:spPr bwMode="auto">
            <a:xfrm>
              <a:off x="9021086" y="2880356"/>
              <a:ext cx="2201921" cy="2201921"/>
            </a:xfrm>
            <a:prstGeom prst="pie">
              <a:avLst>
                <a:gd name="adj1" fmla="val 14255820"/>
                <a:gd name="adj2" fmla="val 15887419"/>
              </a:avLst>
            </a:prstGeom>
            <a:solidFill>
              <a:schemeClr val="accent3"/>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4" name="Partial Circle 93">
              <a:extLst>
                <a:ext uri="{FF2B5EF4-FFF2-40B4-BE49-F238E27FC236}">
                  <a16:creationId xmlns:a16="http://schemas.microsoft.com/office/drawing/2014/main" id="{A1838A39-DDB7-4C5D-9DE5-C5107B1AAC96}"/>
                </a:ext>
              </a:extLst>
            </p:cNvPr>
            <p:cNvSpPr/>
            <p:nvPr/>
          </p:nvSpPr>
          <p:spPr bwMode="auto">
            <a:xfrm>
              <a:off x="9021062" y="2884929"/>
              <a:ext cx="2201921" cy="2201921"/>
            </a:xfrm>
            <a:prstGeom prst="pie">
              <a:avLst>
                <a:gd name="adj1" fmla="val 15901374"/>
                <a:gd name="adj2" fmla="val 16674898"/>
              </a:avLst>
            </a:prstGeom>
            <a:solidFill>
              <a:schemeClr val="accent3">
                <a:lumMod val="20000"/>
                <a:lumOff val="80000"/>
              </a:schemeClr>
            </a:solidFill>
            <a:ln w="9525">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97" name="TextBox 96">
            <a:extLst>
              <a:ext uri="{FF2B5EF4-FFF2-40B4-BE49-F238E27FC236}">
                <a16:creationId xmlns:a16="http://schemas.microsoft.com/office/drawing/2014/main" id="{4D20A62F-546D-4899-A831-A2FE00982744}"/>
              </a:ext>
            </a:extLst>
          </p:cNvPr>
          <p:cNvSpPr txBox="1"/>
          <p:nvPr/>
        </p:nvSpPr>
        <p:spPr bwMode="auto">
          <a:xfrm>
            <a:off x="10641842" y="4127081"/>
            <a:ext cx="901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Unknown 59%</a:t>
            </a:r>
          </a:p>
        </p:txBody>
      </p:sp>
      <p:sp>
        <p:nvSpPr>
          <p:cNvPr id="98" name="TextBox 97">
            <a:extLst>
              <a:ext uri="{FF2B5EF4-FFF2-40B4-BE49-F238E27FC236}">
                <a16:creationId xmlns:a16="http://schemas.microsoft.com/office/drawing/2014/main" id="{A6B9159B-4340-4625-9EEA-8BE5721D5047}"/>
              </a:ext>
            </a:extLst>
          </p:cNvPr>
          <p:cNvSpPr txBox="1"/>
          <p:nvPr/>
        </p:nvSpPr>
        <p:spPr bwMode="auto">
          <a:xfrm>
            <a:off x="7807946" y="4832060"/>
            <a:ext cx="156271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EGFR</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 G724S </a:t>
            </a:r>
            <a:r>
              <a:rPr lang="en-US" sz="1400" dirty="0">
                <a:solidFill>
                  <a:srgbClr val="015873"/>
                </a:solidFill>
                <a:latin typeface="Calibri" panose="020F0502020204030204" pitchFamily="34" charset="0"/>
                <a:cs typeface="+mn-cs"/>
              </a:rPr>
              <a:t>4</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a:t>
            </a:r>
          </a:p>
        </p:txBody>
      </p:sp>
      <p:sp>
        <p:nvSpPr>
          <p:cNvPr id="99" name="TextBox 98">
            <a:extLst>
              <a:ext uri="{FF2B5EF4-FFF2-40B4-BE49-F238E27FC236}">
                <a16:creationId xmlns:a16="http://schemas.microsoft.com/office/drawing/2014/main" id="{B32E782B-2A9F-4035-B1C6-2A11E223EA5E}"/>
              </a:ext>
            </a:extLst>
          </p:cNvPr>
          <p:cNvSpPr txBox="1"/>
          <p:nvPr/>
        </p:nvSpPr>
        <p:spPr bwMode="auto">
          <a:xfrm>
            <a:off x="7918844" y="4556467"/>
            <a:ext cx="128227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EGFR</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 amp 4%</a:t>
            </a:r>
          </a:p>
        </p:txBody>
      </p:sp>
      <p:sp>
        <p:nvSpPr>
          <p:cNvPr id="100" name="Freeform: Shape 99">
            <a:extLst>
              <a:ext uri="{FF2B5EF4-FFF2-40B4-BE49-F238E27FC236}">
                <a16:creationId xmlns:a16="http://schemas.microsoft.com/office/drawing/2014/main" id="{07567B38-F4DD-4BA6-ACC9-EC55FDEB456E}"/>
              </a:ext>
            </a:extLst>
          </p:cNvPr>
          <p:cNvSpPr/>
          <p:nvPr/>
        </p:nvSpPr>
        <p:spPr bwMode="auto">
          <a:xfrm flipH="1" flipV="1">
            <a:off x="9311782" y="4813500"/>
            <a:ext cx="388784" cy="135144"/>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 name="Freeform: Shape 101">
            <a:extLst>
              <a:ext uri="{FF2B5EF4-FFF2-40B4-BE49-F238E27FC236}">
                <a16:creationId xmlns:a16="http://schemas.microsoft.com/office/drawing/2014/main" id="{0B97AB09-F6CF-42EE-85B7-3073E0C675CB}"/>
              </a:ext>
            </a:extLst>
          </p:cNvPr>
          <p:cNvSpPr/>
          <p:nvPr/>
        </p:nvSpPr>
        <p:spPr bwMode="auto">
          <a:xfrm flipH="1" flipV="1">
            <a:off x="9142472" y="4566495"/>
            <a:ext cx="388784" cy="135144"/>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 name="TextBox 102">
            <a:extLst>
              <a:ext uri="{FF2B5EF4-FFF2-40B4-BE49-F238E27FC236}">
                <a16:creationId xmlns:a16="http://schemas.microsoft.com/office/drawing/2014/main" id="{5FEF5EC7-B2F8-429D-BAD1-882185F39654}"/>
              </a:ext>
            </a:extLst>
          </p:cNvPr>
          <p:cNvSpPr txBox="1"/>
          <p:nvPr/>
        </p:nvSpPr>
        <p:spPr bwMode="auto">
          <a:xfrm>
            <a:off x="8143727" y="3041353"/>
            <a:ext cx="128227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RET</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fusion 4%</a:t>
            </a:r>
          </a:p>
        </p:txBody>
      </p:sp>
      <p:sp>
        <p:nvSpPr>
          <p:cNvPr id="104" name="TextBox 103">
            <a:extLst>
              <a:ext uri="{FF2B5EF4-FFF2-40B4-BE49-F238E27FC236}">
                <a16:creationId xmlns:a16="http://schemas.microsoft.com/office/drawing/2014/main" id="{0232845A-E62B-44E0-9CBE-FE39FDA99AFC}"/>
              </a:ext>
            </a:extLst>
          </p:cNvPr>
          <p:cNvSpPr txBox="1"/>
          <p:nvPr/>
        </p:nvSpPr>
        <p:spPr bwMode="auto">
          <a:xfrm>
            <a:off x="7706014" y="3366767"/>
            <a:ext cx="1562714"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BRAF</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fusion 4%</a:t>
            </a:r>
          </a:p>
        </p:txBody>
      </p:sp>
      <p:sp>
        <p:nvSpPr>
          <p:cNvPr id="105" name="TextBox 104">
            <a:extLst>
              <a:ext uri="{FF2B5EF4-FFF2-40B4-BE49-F238E27FC236}">
                <a16:creationId xmlns:a16="http://schemas.microsoft.com/office/drawing/2014/main" id="{61C1D890-D4E4-4BF4-A9D6-DF5CE1A1D613}"/>
              </a:ext>
            </a:extLst>
          </p:cNvPr>
          <p:cNvSpPr txBox="1"/>
          <p:nvPr/>
        </p:nvSpPr>
        <p:spPr bwMode="auto">
          <a:xfrm>
            <a:off x="7961189" y="4274829"/>
            <a:ext cx="128227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KRAS</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mut 4%</a:t>
            </a:r>
          </a:p>
        </p:txBody>
      </p:sp>
      <p:sp>
        <p:nvSpPr>
          <p:cNvPr id="106" name="TextBox 105">
            <a:extLst>
              <a:ext uri="{FF2B5EF4-FFF2-40B4-BE49-F238E27FC236}">
                <a16:creationId xmlns:a16="http://schemas.microsoft.com/office/drawing/2014/main" id="{F088055B-6340-4B18-AC60-D9E9053D2EA4}"/>
              </a:ext>
            </a:extLst>
          </p:cNvPr>
          <p:cNvSpPr txBox="1"/>
          <p:nvPr/>
        </p:nvSpPr>
        <p:spPr bwMode="auto">
          <a:xfrm>
            <a:off x="8050521" y="3856996"/>
            <a:ext cx="128227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b="1" i="1"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MET</a:t>
            </a: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 amp 7%</a:t>
            </a:r>
          </a:p>
        </p:txBody>
      </p:sp>
      <p:sp>
        <p:nvSpPr>
          <p:cNvPr id="107" name="Freeform: Shape 106">
            <a:extLst>
              <a:ext uri="{FF2B5EF4-FFF2-40B4-BE49-F238E27FC236}">
                <a16:creationId xmlns:a16="http://schemas.microsoft.com/office/drawing/2014/main" id="{BDD9E160-DB6E-4F52-A61B-C56FA9BF78B2}"/>
              </a:ext>
            </a:extLst>
          </p:cNvPr>
          <p:cNvSpPr/>
          <p:nvPr/>
        </p:nvSpPr>
        <p:spPr bwMode="auto">
          <a:xfrm flipH="1">
            <a:off x="9367876" y="3170246"/>
            <a:ext cx="281343" cy="234756"/>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 name="Freeform: Shape 107">
            <a:extLst>
              <a:ext uri="{FF2B5EF4-FFF2-40B4-BE49-F238E27FC236}">
                <a16:creationId xmlns:a16="http://schemas.microsoft.com/office/drawing/2014/main" id="{04E596C7-EFD4-4FF2-8114-B64C35BD8628}"/>
              </a:ext>
            </a:extLst>
          </p:cNvPr>
          <p:cNvSpPr/>
          <p:nvPr/>
        </p:nvSpPr>
        <p:spPr bwMode="auto">
          <a:xfrm flipH="1">
            <a:off x="9235392" y="3493797"/>
            <a:ext cx="281343" cy="139670"/>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 name="Freeform: Shape 108">
            <a:extLst>
              <a:ext uri="{FF2B5EF4-FFF2-40B4-BE49-F238E27FC236}">
                <a16:creationId xmlns:a16="http://schemas.microsoft.com/office/drawing/2014/main" id="{0B52D5A9-2827-46A7-8D27-5C73EF58E30D}"/>
              </a:ext>
            </a:extLst>
          </p:cNvPr>
          <p:cNvSpPr/>
          <p:nvPr/>
        </p:nvSpPr>
        <p:spPr bwMode="auto">
          <a:xfrm flipH="1" flipV="1">
            <a:off x="9176908" y="4351574"/>
            <a:ext cx="277266" cy="77949"/>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11" name="Straight Connector 110">
            <a:extLst>
              <a:ext uri="{FF2B5EF4-FFF2-40B4-BE49-F238E27FC236}">
                <a16:creationId xmlns:a16="http://schemas.microsoft.com/office/drawing/2014/main" id="{CF59265E-85C4-4D6F-B9CF-D45AE9689FA3}"/>
              </a:ext>
            </a:extLst>
          </p:cNvPr>
          <p:cNvCxnSpPr/>
          <p:nvPr/>
        </p:nvCxnSpPr>
        <p:spPr bwMode="auto">
          <a:xfrm>
            <a:off x="9117576" y="3987923"/>
            <a:ext cx="307606" cy="0"/>
          </a:xfrm>
          <a:prstGeom prst="line">
            <a:avLst/>
          </a:prstGeom>
          <a:noFill/>
          <a:ln w="28575" cap="flat" cmpd="sng" algn="ctr">
            <a:solidFill>
              <a:schemeClr val="bg1"/>
            </a:solidFill>
            <a:prstDash val="solid"/>
            <a:round/>
            <a:headEnd type="none" w="med" len="med"/>
            <a:tailEnd type="none" w="med" len="med"/>
          </a:ln>
          <a:effectLst/>
        </p:spPr>
      </p:cxnSp>
      <p:sp>
        <p:nvSpPr>
          <p:cNvPr id="112" name="TextBox 111">
            <a:extLst>
              <a:ext uri="{FF2B5EF4-FFF2-40B4-BE49-F238E27FC236}">
                <a16:creationId xmlns:a16="http://schemas.microsoft.com/office/drawing/2014/main" id="{B5B0DDF5-5CE4-468D-9213-41E5695CCC62}"/>
              </a:ext>
            </a:extLst>
          </p:cNvPr>
          <p:cNvSpPr txBox="1"/>
          <p:nvPr/>
        </p:nvSpPr>
        <p:spPr bwMode="auto">
          <a:xfrm>
            <a:off x="8845573" y="2404128"/>
            <a:ext cx="1450535"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Squamous 7%</a:t>
            </a:r>
          </a:p>
        </p:txBody>
      </p:sp>
      <p:sp>
        <p:nvSpPr>
          <p:cNvPr id="113" name="TextBox 112">
            <a:extLst>
              <a:ext uri="{FF2B5EF4-FFF2-40B4-BE49-F238E27FC236}">
                <a16:creationId xmlns:a16="http://schemas.microsoft.com/office/drawing/2014/main" id="{D72C8C95-FFF2-4EF9-AD69-A1047BE5B936}"/>
              </a:ext>
            </a:extLst>
          </p:cNvPr>
          <p:cNvSpPr txBox="1"/>
          <p:nvPr/>
        </p:nvSpPr>
        <p:spPr bwMode="auto">
          <a:xfrm>
            <a:off x="8450483" y="2681578"/>
            <a:ext cx="1321746"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Small cell 4%</a:t>
            </a:r>
          </a:p>
        </p:txBody>
      </p:sp>
      <p:sp>
        <p:nvSpPr>
          <p:cNvPr id="114" name="TextBox 113">
            <a:extLst>
              <a:ext uri="{FF2B5EF4-FFF2-40B4-BE49-F238E27FC236}">
                <a16:creationId xmlns:a16="http://schemas.microsoft.com/office/drawing/2014/main" id="{E8A5FC89-8252-41DE-9AA2-3D9F9CE530B5}"/>
              </a:ext>
            </a:extLst>
          </p:cNvPr>
          <p:cNvSpPr txBox="1"/>
          <p:nvPr/>
        </p:nvSpPr>
        <p:spPr bwMode="auto">
          <a:xfrm>
            <a:off x="10296955" y="2355375"/>
            <a:ext cx="1427441"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Pleomorphic 4%</a:t>
            </a:r>
          </a:p>
        </p:txBody>
      </p:sp>
      <p:sp>
        <p:nvSpPr>
          <p:cNvPr id="115" name="Freeform: Shape 114">
            <a:extLst>
              <a:ext uri="{FF2B5EF4-FFF2-40B4-BE49-F238E27FC236}">
                <a16:creationId xmlns:a16="http://schemas.microsoft.com/office/drawing/2014/main" id="{451E3BC6-E48C-4CA3-A32B-55247C84B833}"/>
              </a:ext>
            </a:extLst>
          </p:cNvPr>
          <p:cNvSpPr/>
          <p:nvPr/>
        </p:nvSpPr>
        <p:spPr bwMode="auto">
          <a:xfrm flipH="1">
            <a:off x="9545859" y="2834006"/>
            <a:ext cx="281343" cy="388380"/>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17" name="Straight Connector 116">
            <a:extLst>
              <a:ext uri="{FF2B5EF4-FFF2-40B4-BE49-F238E27FC236}">
                <a16:creationId xmlns:a16="http://schemas.microsoft.com/office/drawing/2014/main" id="{F3F1253E-2C64-4E73-B98D-3375878E0C51}"/>
              </a:ext>
            </a:extLst>
          </p:cNvPr>
          <p:cNvCxnSpPr>
            <a:cxnSpLocks/>
          </p:cNvCxnSpPr>
          <p:nvPr/>
        </p:nvCxnSpPr>
        <p:spPr bwMode="auto">
          <a:xfrm>
            <a:off x="10010919" y="2597300"/>
            <a:ext cx="150154" cy="438921"/>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E5F9BF13-99BF-458D-B58C-2B6BABDDBAEA}"/>
              </a:ext>
            </a:extLst>
          </p:cNvPr>
          <p:cNvCxnSpPr>
            <a:cxnSpLocks/>
          </p:cNvCxnSpPr>
          <p:nvPr/>
        </p:nvCxnSpPr>
        <p:spPr bwMode="auto">
          <a:xfrm>
            <a:off x="10556008" y="2597300"/>
            <a:ext cx="0" cy="385818"/>
          </a:xfrm>
          <a:prstGeom prst="line">
            <a:avLst/>
          </a:prstGeom>
          <a:noFill/>
          <a:ln w="28575" cap="flat" cmpd="sng" algn="ctr">
            <a:solidFill>
              <a:schemeClr val="bg1"/>
            </a:solidFill>
            <a:prstDash val="solid"/>
            <a:round/>
            <a:headEnd type="none" w="med" len="med"/>
            <a:tailEnd type="none" w="med" len="med"/>
          </a:ln>
          <a:effectLst/>
        </p:spPr>
      </p:cxnSp>
      <p:grpSp>
        <p:nvGrpSpPr>
          <p:cNvPr id="17" name="Group 16">
            <a:extLst>
              <a:ext uri="{FF2B5EF4-FFF2-40B4-BE49-F238E27FC236}">
                <a16:creationId xmlns:a16="http://schemas.microsoft.com/office/drawing/2014/main" id="{057A3243-AF6D-4D1E-9D0D-0057B012892E}"/>
              </a:ext>
            </a:extLst>
          </p:cNvPr>
          <p:cNvGrpSpPr/>
          <p:nvPr/>
        </p:nvGrpSpPr>
        <p:grpSpPr>
          <a:xfrm>
            <a:off x="7552011" y="5561259"/>
            <a:ext cx="551132" cy="188582"/>
            <a:chOff x="9837738" y="5873457"/>
            <a:chExt cx="551132" cy="188582"/>
          </a:xfrm>
        </p:grpSpPr>
        <p:sp>
          <p:nvSpPr>
            <p:cNvPr id="8" name="Rectangle 7">
              <a:extLst>
                <a:ext uri="{FF2B5EF4-FFF2-40B4-BE49-F238E27FC236}">
                  <a16:creationId xmlns:a16="http://schemas.microsoft.com/office/drawing/2014/main" id="{75AD5359-BC4B-45C3-B114-1E02CCBE4B43}"/>
                </a:ext>
              </a:extLst>
            </p:cNvPr>
            <p:cNvSpPr/>
            <p:nvPr/>
          </p:nvSpPr>
          <p:spPr bwMode="auto">
            <a:xfrm>
              <a:off x="9837738" y="5873457"/>
              <a:ext cx="188582" cy="188582"/>
            </a:xfrm>
            <a:prstGeom prst="rect">
              <a:avLst/>
            </a:prstGeom>
            <a:solidFill>
              <a:srgbClr val="015873"/>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9" name="Rectangle 78">
              <a:extLst>
                <a:ext uri="{FF2B5EF4-FFF2-40B4-BE49-F238E27FC236}">
                  <a16:creationId xmlns:a16="http://schemas.microsoft.com/office/drawing/2014/main" id="{5B580C4A-6B73-4CE0-A505-B3ABC35734B0}"/>
                </a:ext>
              </a:extLst>
            </p:cNvPr>
            <p:cNvSpPr/>
            <p:nvPr/>
          </p:nvSpPr>
          <p:spPr bwMode="auto">
            <a:xfrm>
              <a:off x="10019013" y="5873457"/>
              <a:ext cx="188582" cy="188582"/>
            </a:xfrm>
            <a:prstGeom prst="rect">
              <a:avLst/>
            </a:prstGeom>
            <a:solidFill>
              <a:srgbClr val="4DA1BB"/>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2" name="Rectangle 81">
              <a:extLst>
                <a:ext uri="{FF2B5EF4-FFF2-40B4-BE49-F238E27FC236}">
                  <a16:creationId xmlns:a16="http://schemas.microsoft.com/office/drawing/2014/main" id="{71D95BDA-5372-4E69-AED1-9E9502332BD2}"/>
                </a:ext>
              </a:extLst>
            </p:cNvPr>
            <p:cNvSpPr/>
            <p:nvPr/>
          </p:nvSpPr>
          <p:spPr bwMode="auto">
            <a:xfrm>
              <a:off x="10200288" y="5873457"/>
              <a:ext cx="188582" cy="188582"/>
            </a:xfrm>
            <a:prstGeom prst="rect">
              <a:avLst/>
            </a:prstGeom>
            <a:solidFill>
              <a:srgbClr val="DBECF1"/>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18" name="TextBox 17">
            <a:extLst>
              <a:ext uri="{FF2B5EF4-FFF2-40B4-BE49-F238E27FC236}">
                <a16:creationId xmlns:a16="http://schemas.microsoft.com/office/drawing/2014/main" id="{0BD83588-8239-479F-9F91-8A4237CAC126}"/>
              </a:ext>
            </a:extLst>
          </p:cNvPr>
          <p:cNvSpPr txBox="1"/>
          <p:nvPr/>
        </p:nvSpPr>
        <p:spPr bwMode="auto">
          <a:xfrm>
            <a:off x="6595182" y="5474462"/>
            <a:ext cx="9893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On target</a:t>
            </a:r>
          </a:p>
        </p:txBody>
      </p:sp>
      <p:grpSp>
        <p:nvGrpSpPr>
          <p:cNvPr id="84" name="Group 83">
            <a:extLst>
              <a:ext uri="{FF2B5EF4-FFF2-40B4-BE49-F238E27FC236}">
                <a16:creationId xmlns:a16="http://schemas.microsoft.com/office/drawing/2014/main" id="{E6089D00-7750-4311-BC87-5C848C856093}"/>
              </a:ext>
            </a:extLst>
          </p:cNvPr>
          <p:cNvGrpSpPr/>
          <p:nvPr/>
        </p:nvGrpSpPr>
        <p:grpSpPr>
          <a:xfrm>
            <a:off x="7552011" y="5816581"/>
            <a:ext cx="551132" cy="188582"/>
            <a:chOff x="9837738" y="5873457"/>
            <a:chExt cx="551132" cy="188582"/>
          </a:xfrm>
        </p:grpSpPr>
        <p:sp>
          <p:nvSpPr>
            <p:cNvPr id="87" name="Rectangle 86">
              <a:extLst>
                <a:ext uri="{FF2B5EF4-FFF2-40B4-BE49-F238E27FC236}">
                  <a16:creationId xmlns:a16="http://schemas.microsoft.com/office/drawing/2014/main" id="{D8C17169-8650-49A8-B904-6DFA398C2C0A}"/>
                </a:ext>
              </a:extLst>
            </p:cNvPr>
            <p:cNvSpPr/>
            <p:nvPr/>
          </p:nvSpPr>
          <p:spPr bwMode="auto">
            <a:xfrm>
              <a:off x="9837738" y="5873457"/>
              <a:ext cx="188582" cy="188582"/>
            </a:xfrm>
            <a:prstGeom prst="rect">
              <a:avLst/>
            </a:prstGeom>
            <a:solidFill>
              <a:srgbClr val="00411D"/>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5" name="Rectangle 94">
              <a:extLst>
                <a:ext uri="{FF2B5EF4-FFF2-40B4-BE49-F238E27FC236}">
                  <a16:creationId xmlns:a16="http://schemas.microsoft.com/office/drawing/2014/main" id="{FAD1F8EC-CD06-476C-82FE-8E2B167C4966}"/>
                </a:ext>
              </a:extLst>
            </p:cNvPr>
            <p:cNvSpPr/>
            <p:nvPr/>
          </p:nvSpPr>
          <p:spPr bwMode="auto">
            <a:xfrm>
              <a:off x="10028638" y="5873457"/>
              <a:ext cx="188582" cy="188582"/>
            </a:xfrm>
            <a:prstGeom prst="rect">
              <a:avLst/>
            </a:prstGeom>
            <a:solidFill>
              <a:srgbClr val="00622C"/>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01" name="Rectangle 100">
              <a:extLst>
                <a:ext uri="{FF2B5EF4-FFF2-40B4-BE49-F238E27FC236}">
                  <a16:creationId xmlns:a16="http://schemas.microsoft.com/office/drawing/2014/main" id="{033ECD23-5790-4023-A865-9B54622B2780}"/>
                </a:ext>
              </a:extLst>
            </p:cNvPr>
            <p:cNvSpPr/>
            <p:nvPr/>
          </p:nvSpPr>
          <p:spPr bwMode="auto">
            <a:xfrm>
              <a:off x="10200288" y="5873457"/>
              <a:ext cx="188582" cy="188582"/>
            </a:xfrm>
            <a:prstGeom prst="rect">
              <a:avLst/>
            </a:prstGeom>
            <a:solidFill>
              <a:srgbClr val="00823B"/>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110" name="TextBox 109">
            <a:extLst>
              <a:ext uri="{FF2B5EF4-FFF2-40B4-BE49-F238E27FC236}">
                <a16:creationId xmlns:a16="http://schemas.microsoft.com/office/drawing/2014/main" id="{97FD4288-AF74-432F-8050-965F5CBA81EC}"/>
              </a:ext>
            </a:extLst>
          </p:cNvPr>
          <p:cNvSpPr txBox="1"/>
          <p:nvPr/>
        </p:nvSpPr>
        <p:spPr bwMode="auto">
          <a:xfrm>
            <a:off x="6579537" y="5737657"/>
            <a:ext cx="10102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Off target</a:t>
            </a:r>
          </a:p>
        </p:txBody>
      </p:sp>
      <p:grpSp>
        <p:nvGrpSpPr>
          <p:cNvPr id="116" name="Group 115">
            <a:extLst>
              <a:ext uri="{FF2B5EF4-FFF2-40B4-BE49-F238E27FC236}">
                <a16:creationId xmlns:a16="http://schemas.microsoft.com/office/drawing/2014/main" id="{6C9CF55B-2CF7-4113-B53D-F4C984C85A5C}"/>
              </a:ext>
            </a:extLst>
          </p:cNvPr>
          <p:cNvGrpSpPr/>
          <p:nvPr/>
        </p:nvGrpSpPr>
        <p:grpSpPr>
          <a:xfrm>
            <a:off x="8097409" y="5816581"/>
            <a:ext cx="541507" cy="188582"/>
            <a:chOff x="9924363" y="5873457"/>
            <a:chExt cx="541507" cy="188582"/>
          </a:xfrm>
        </p:grpSpPr>
        <p:sp>
          <p:nvSpPr>
            <p:cNvPr id="118" name="Rectangle 117">
              <a:extLst>
                <a:ext uri="{FF2B5EF4-FFF2-40B4-BE49-F238E27FC236}">
                  <a16:creationId xmlns:a16="http://schemas.microsoft.com/office/drawing/2014/main" id="{4EA09F70-7531-4988-9B02-455A7532C178}"/>
                </a:ext>
              </a:extLst>
            </p:cNvPr>
            <p:cNvSpPr/>
            <p:nvPr/>
          </p:nvSpPr>
          <p:spPr bwMode="auto">
            <a:xfrm>
              <a:off x="9924363" y="5873457"/>
              <a:ext cx="188582" cy="188582"/>
            </a:xfrm>
            <a:prstGeom prst="rect">
              <a:avLst/>
            </a:prstGeom>
            <a:solidFill>
              <a:srgbClr val="1BFF82"/>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19" name="Rectangle 118">
              <a:extLst>
                <a:ext uri="{FF2B5EF4-FFF2-40B4-BE49-F238E27FC236}">
                  <a16:creationId xmlns:a16="http://schemas.microsoft.com/office/drawing/2014/main" id="{F4F12471-6C08-4075-B6F5-64FC6F0CF787}"/>
                </a:ext>
              </a:extLst>
            </p:cNvPr>
            <p:cNvSpPr/>
            <p:nvPr/>
          </p:nvSpPr>
          <p:spPr bwMode="auto">
            <a:xfrm>
              <a:off x="10096013" y="5873457"/>
              <a:ext cx="188582" cy="188582"/>
            </a:xfrm>
            <a:prstGeom prst="rect">
              <a:avLst/>
            </a:prstGeom>
            <a:solidFill>
              <a:srgbClr val="67FFAC"/>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20" name="Rectangle 119">
              <a:extLst>
                <a:ext uri="{FF2B5EF4-FFF2-40B4-BE49-F238E27FC236}">
                  <a16:creationId xmlns:a16="http://schemas.microsoft.com/office/drawing/2014/main" id="{97A10C92-8B87-4D4D-A395-FABA86ECE585}"/>
                </a:ext>
              </a:extLst>
            </p:cNvPr>
            <p:cNvSpPr/>
            <p:nvPr/>
          </p:nvSpPr>
          <p:spPr bwMode="auto">
            <a:xfrm>
              <a:off x="10277288" y="5873457"/>
              <a:ext cx="188582" cy="188582"/>
            </a:xfrm>
            <a:prstGeom prst="rect">
              <a:avLst/>
            </a:prstGeom>
            <a:solidFill>
              <a:srgbClr val="B3FFD5"/>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122" name="Group 121">
            <a:extLst>
              <a:ext uri="{FF2B5EF4-FFF2-40B4-BE49-F238E27FC236}">
                <a16:creationId xmlns:a16="http://schemas.microsoft.com/office/drawing/2014/main" id="{ADBEF505-710C-4E47-B67A-B398C18F2798}"/>
              </a:ext>
            </a:extLst>
          </p:cNvPr>
          <p:cNvGrpSpPr/>
          <p:nvPr/>
        </p:nvGrpSpPr>
        <p:grpSpPr>
          <a:xfrm>
            <a:off x="7555100" y="6055554"/>
            <a:ext cx="551132" cy="188582"/>
            <a:chOff x="9837738" y="5873457"/>
            <a:chExt cx="551132" cy="188582"/>
          </a:xfrm>
        </p:grpSpPr>
        <p:sp>
          <p:nvSpPr>
            <p:cNvPr id="123" name="Rectangle 122">
              <a:extLst>
                <a:ext uri="{FF2B5EF4-FFF2-40B4-BE49-F238E27FC236}">
                  <a16:creationId xmlns:a16="http://schemas.microsoft.com/office/drawing/2014/main" id="{B3669422-EA86-4778-8BD1-036065F02850}"/>
                </a:ext>
              </a:extLst>
            </p:cNvPr>
            <p:cNvSpPr/>
            <p:nvPr/>
          </p:nvSpPr>
          <p:spPr bwMode="auto">
            <a:xfrm>
              <a:off x="9837738" y="5873457"/>
              <a:ext cx="188582" cy="188582"/>
            </a:xfrm>
            <a:prstGeom prst="rect">
              <a:avLst/>
            </a:prstGeom>
            <a:solidFill>
              <a:srgbClr val="E1471D"/>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24" name="Rectangle 123">
              <a:extLst>
                <a:ext uri="{FF2B5EF4-FFF2-40B4-BE49-F238E27FC236}">
                  <a16:creationId xmlns:a16="http://schemas.microsoft.com/office/drawing/2014/main" id="{4F84F851-F26D-4C8C-9171-936DB4D1E7F6}"/>
                </a:ext>
              </a:extLst>
            </p:cNvPr>
            <p:cNvSpPr/>
            <p:nvPr/>
          </p:nvSpPr>
          <p:spPr bwMode="auto">
            <a:xfrm>
              <a:off x="10019013" y="5873457"/>
              <a:ext cx="188582" cy="188582"/>
            </a:xfrm>
            <a:prstGeom prst="rect">
              <a:avLst/>
            </a:prstGeom>
            <a:solidFill>
              <a:srgbClr val="ED9077"/>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25" name="Rectangle 124">
              <a:extLst>
                <a:ext uri="{FF2B5EF4-FFF2-40B4-BE49-F238E27FC236}">
                  <a16:creationId xmlns:a16="http://schemas.microsoft.com/office/drawing/2014/main" id="{9BEBB44E-78CA-4ABA-A9B8-DB6D02888984}"/>
                </a:ext>
              </a:extLst>
            </p:cNvPr>
            <p:cNvSpPr/>
            <p:nvPr/>
          </p:nvSpPr>
          <p:spPr bwMode="auto">
            <a:xfrm>
              <a:off x="10200288" y="5873457"/>
              <a:ext cx="188582" cy="188582"/>
            </a:xfrm>
            <a:prstGeom prst="rect">
              <a:avLst/>
            </a:prstGeom>
            <a:solidFill>
              <a:srgbClr val="F9DAD2"/>
            </a:solidFill>
            <a:ln w="0">
              <a:solidFill>
                <a:schemeClr val="bg1"/>
              </a:solid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126" name="TextBox 125">
            <a:extLst>
              <a:ext uri="{FF2B5EF4-FFF2-40B4-BE49-F238E27FC236}">
                <a16:creationId xmlns:a16="http://schemas.microsoft.com/office/drawing/2014/main" id="{E41E1E44-EE67-4590-8B6C-DF960728B7B3}"/>
              </a:ext>
            </a:extLst>
          </p:cNvPr>
          <p:cNvSpPr txBox="1"/>
          <p:nvPr/>
        </p:nvSpPr>
        <p:spPr bwMode="auto">
          <a:xfrm>
            <a:off x="6115179" y="5981437"/>
            <a:ext cx="14902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Transformation</a:t>
            </a:r>
          </a:p>
        </p:txBody>
      </p:sp>
      <p:sp>
        <p:nvSpPr>
          <p:cNvPr id="19" name="TextBox 18">
            <a:extLst>
              <a:ext uri="{FF2B5EF4-FFF2-40B4-BE49-F238E27FC236}">
                <a16:creationId xmlns:a16="http://schemas.microsoft.com/office/drawing/2014/main" id="{B557637B-1E77-4896-87F4-ACA88F8C605C}"/>
              </a:ext>
            </a:extLst>
          </p:cNvPr>
          <p:cNvSpPr txBox="1"/>
          <p:nvPr/>
        </p:nvSpPr>
        <p:spPr bwMode="auto">
          <a:xfrm>
            <a:off x="5289566" y="5285748"/>
            <a:ext cx="13004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*T790M retained.</a:t>
            </a:r>
          </a:p>
        </p:txBody>
      </p:sp>
      <p:grpSp>
        <p:nvGrpSpPr>
          <p:cNvPr id="11" name="Group 10">
            <a:extLst>
              <a:ext uri="{FF2B5EF4-FFF2-40B4-BE49-F238E27FC236}">
                <a16:creationId xmlns:a16="http://schemas.microsoft.com/office/drawing/2014/main" id="{6836BA21-3712-00EF-1344-A4A5DAF3E664}"/>
              </a:ext>
            </a:extLst>
          </p:cNvPr>
          <p:cNvGrpSpPr/>
          <p:nvPr/>
        </p:nvGrpSpPr>
        <p:grpSpPr>
          <a:xfrm>
            <a:off x="9392911" y="6207927"/>
            <a:ext cx="2488502" cy="454909"/>
            <a:chOff x="9392911" y="6207927"/>
            <a:chExt cx="2488502" cy="454909"/>
          </a:xfrm>
        </p:grpSpPr>
        <p:pic>
          <p:nvPicPr>
            <p:cNvPr id="12" name="Picture 11" descr="A picture containing text, ax, wheel&#10;&#10;Description automatically generated">
              <a:extLst>
                <a:ext uri="{FF2B5EF4-FFF2-40B4-BE49-F238E27FC236}">
                  <a16:creationId xmlns:a16="http://schemas.microsoft.com/office/drawing/2014/main" id="{C35BD4B8-1580-9EB6-C182-39CF96D732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20" name="Rectangle 8">
              <a:extLst>
                <a:ext uri="{FF2B5EF4-FFF2-40B4-BE49-F238E27FC236}">
                  <a16:creationId xmlns:a16="http://schemas.microsoft.com/office/drawing/2014/main" id="{C9668E21-4ED4-98C5-C4C2-6CA6926C02B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0358827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D7B0842-61F0-44CA-844D-6AED843422AF}"/>
              </a:ext>
            </a:extLst>
          </p:cNvPr>
          <p:cNvSpPr>
            <a:spLocks noGrp="1"/>
          </p:cNvSpPr>
          <p:nvPr>
            <p:ph type="title"/>
          </p:nvPr>
        </p:nvSpPr>
        <p:spPr/>
        <p:txBody>
          <a:bodyPr>
            <a:noAutofit/>
          </a:bodyPr>
          <a:lstStyle/>
          <a:p>
            <a:r>
              <a:rPr lang="en-US" sz="3600" dirty="0"/>
              <a:t>Best Treatment for Oligoprogression: </a:t>
            </a:r>
            <a:br>
              <a:rPr lang="en-US" sz="3600" dirty="0"/>
            </a:br>
            <a:r>
              <a:rPr lang="en-US" sz="3600" dirty="0"/>
              <a:t>Local Therapy and Continuing Same EGFR TKI</a:t>
            </a:r>
          </a:p>
        </p:txBody>
      </p:sp>
      <p:sp>
        <p:nvSpPr>
          <p:cNvPr id="6" name="Content Placeholder 5">
            <a:extLst>
              <a:ext uri="{FF2B5EF4-FFF2-40B4-BE49-F238E27FC236}">
                <a16:creationId xmlns:a16="http://schemas.microsoft.com/office/drawing/2014/main" id="{895B3411-49B5-4744-8CC0-6261F76656C9}"/>
              </a:ext>
            </a:extLst>
          </p:cNvPr>
          <p:cNvSpPr>
            <a:spLocks noGrp="1"/>
          </p:cNvSpPr>
          <p:nvPr>
            <p:ph idx="1"/>
          </p:nvPr>
        </p:nvSpPr>
        <p:spPr>
          <a:xfrm>
            <a:off x="604676" y="1513047"/>
            <a:ext cx="5462978" cy="4650686"/>
          </a:xfrm>
        </p:spPr>
        <p:txBody>
          <a:bodyPr/>
          <a:lstStyle/>
          <a:p>
            <a:r>
              <a:rPr lang="en-US" sz="2000" dirty="0"/>
              <a:t>Subset of patients with oligoprogression: </a:t>
            </a:r>
            <a:br>
              <a:rPr lang="en-US" sz="2000" dirty="0"/>
            </a:br>
            <a:r>
              <a:rPr lang="en-US" sz="2000" dirty="0"/>
              <a:t>~20% progress in solitary lesion; ~15% progress in CNS only</a:t>
            </a:r>
          </a:p>
          <a:p>
            <a:r>
              <a:rPr lang="en-US" sz="2000" dirty="0"/>
              <a:t>Analysis of patients with </a:t>
            </a:r>
            <a:r>
              <a:rPr lang="en-US" sz="2000" i="1" dirty="0"/>
              <a:t>EGFR</a:t>
            </a:r>
            <a:r>
              <a:rPr lang="en-US" sz="2000" dirty="0"/>
              <a:t>+ NSCLC and acquired EGFR TKI resistance (as determined by prospective biopsy protocol) who received non-CNS local therapy (N = 18)</a:t>
            </a:r>
          </a:p>
          <a:p>
            <a:pPr lvl="1"/>
            <a:r>
              <a:rPr lang="en-US" sz="2000" dirty="0"/>
              <a:t>17 patients with &lt;5 discrete sites of disease</a:t>
            </a:r>
          </a:p>
          <a:p>
            <a:r>
              <a:rPr lang="en-US" sz="2000" b="1" dirty="0">
                <a:solidFill>
                  <a:schemeClr val="accent3"/>
                </a:solidFill>
              </a:rPr>
              <a:t>Local therapy followed by continued EGFR TKI delays time to new systemic treatment and extends PFS and OS</a:t>
            </a:r>
          </a:p>
          <a:p>
            <a:pPr lvl="1"/>
            <a:r>
              <a:rPr lang="en-US" sz="2000" dirty="0"/>
              <a:t>Median TTP after local therapy: 10 mo</a:t>
            </a:r>
          </a:p>
          <a:p>
            <a:pPr lvl="1"/>
            <a:r>
              <a:rPr lang="en-US" sz="2000" dirty="0"/>
              <a:t>Median OS from local therapy: 41 mo</a:t>
            </a:r>
          </a:p>
          <a:p>
            <a:endParaRPr lang="en-US" sz="2000" dirty="0"/>
          </a:p>
          <a:p>
            <a:endParaRPr lang="en-US" sz="2000" dirty="0"/>
          </a:p>
        </p:txBody>
      </p:sp>
      <p:sp>
        <p:nvSpPr>
          <p:cNvPr id="15" name="Text Box 15">
            <a:extLst>
              <a:ext uri="{FF2B5EF4-FFF2-40B4-BE49-F238E27FC236}">
                <a16:creationId xmlns:a16="http://schemas.microsoft.com/office/drawing/2014/main" id="{3894C9DA-6813-4432-BDCD-9C3BA0840914}"/>
              </a:ext>
            </a:extLst>
          </p:cNvPr>
          <p:cNvSpPr txBox="1">
            <a:spLocks noChangeArrowheads="1"/>
          </p:cNvSpPr>
          <p:nvPr/>
        </p:nvSpPr>
        <p:spPr bwMode="auto">
          <a:xfrm>
            <a:off x="412751" y="641068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Yu. J Thorac Oncol. 2013;8:346. </a:t>
            </a:r>
          </a:p>
        </p:txBody>
      </p:sp>
      <p:sp>
        <p:nvSpPr>
          <p:cNvPr id="19" name="TextBox 18">
            <a:extLst>
              <a:ext uri="{FF2B5EF4-FFF2-40B4-BE49-F238E27FC236}">
                <a16:creationId xmlns:a16="http://schemas.microsoft.com/office/drawing/2014/main" id="{A0FD6515-C2FB-46F4-A6EF-048D7123E3ED}"/>
              </a:ext>
            </a:extLst>
          </p:cNvPr>
          <p:cNvSpPr txBox="1"/>
          <p:nvPr/>
        </p:nvSpPr>
        <p:spPr bwMode="auto">
          <a:xfrm>
            <a:off x="6862801" y="1806319"/>
            <a:ext cx="4112209" cy="369332"/>
          </a:xfrm>
          <a:prstGeom prst="rect">
            <a:avLst/>
          </a:prstGeom>
          <a:solidFill>
            <a:schemeClr val="tx1"/>
          </a:solidFill>
          <a:ln>
            <a:noFill/>
          </a:ln>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TTP After Local Therapy</a:t>
            </a:r>
          </a:p>
        </p:txBody>
      </p:sp>
      <p:grpSp>
        <p:nvGrpSpPr>
          <p:cNvPr id="13" name="Group 12">
            <a:extLst>
              <a:ext uri="{FF2B5EF4-FFF2-40B4-BE49-F238E27FC236}">
                <a16:creationId xmlns:a16="http://schemas.microsoft.com/office/drawing/2014/main" id="{1F2E843E-FF61-4175-8333-8EDC8CCC68AE}"/>
              </a:ext>
            </a:extLst>
          </p:cNvPr>
          <p:cNvGrpSpPr/>
          <p:nvPr/>
        </p:nvGrpSpPr>
        <p:grpSpPr>
          <a:xfrm>
            <a:off x="7046841" y="4827102"/>
            <a:ext cx="3859430" cy="369332"/>
            <a:chOff x="1580696" y="4625639"/>
            <a:chExt cx="3932900" cy="369332"/>
          </a:xfrm>
        </p:grpSpPr>
        <p:sp>
          <p:nvSpPr>
            <p:cNvPr id="14" name="TextBox 13">
              <a:extLst>
                <a:ext uri="{FF2B5EF4-FFF2-40B4-BE49-F238E27FC236}">
                  <a16:creationId xmlns:a16="http://schemas.microsoft.com/office/drawing/2014/main" id="{1D17CD34-A8A4-4F02-9FB7-72C4DD214495}"/>
                </a:ext>
              </a:extLst>
            </p:cNvPr>
            <p:cNvSpPr txBox="1"/>
            <p:nvPr/>
          </p:nvSpPr>
          <p:spPr bwMode="auto">
            <a:xfrm>
              <a:off x="1580696" y="4625639"/>
              <a:ext cx="3074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sp>
          <p:nvSpPr>
            <p:cNvPr id="16" name="TextBox 15">
              <a:extLst>
                <a:ext uri="{FF2B5EF4-FFF2-40B4-BE49-F238E27FC236}">
                  <a16:creationId xmlns:a16="http://schemas.microsoft.com/office/drawing/2014/main" id="{4F7D6F0D-5B0E-40BF-B288-9039F0FC7F93}"/>
                </a:ext>
              </a:extLst>
            </p:cNvPr>
            <p:cNvSpPr txBox="1"/>
            <p:nvPr/>
          </p:nvSpPr>
          <p:spPr bwMode="auto">
            <a:xfrm>
              <a:off x="2417782" y="4625639"/>
              <a:ext cx="426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12</a:t>
              </a:r>
            </a:p>
          </p:txBody>
        </p:sp>
        <p:sp>
          <p:nvSpPr>
            <p:cNvPr id="17" name="TextBox 16">
              <a:extLst>
                <a:ext uri="{FF2B5EF4-FFF2-40B4-BE49-F238E27FC236}">
                  <a16:creationId xmlns:a16="http://schemas.microsoft.com/office/drawing/2014/main" id="{887389DD-039D-4C3A-9F84-61CF24622210}"/>
                </a:ext>
              </a:extLst>
            </p:cNvPr>
            <p:cNvSpPr txBox="1"/>
            <p:nvPr/>
          </p:nvSpPr>
          <p:spPr bwMode="auto">
            <a:xfrm>
              <a:off x="3312462" y="4625639"/>
              <a:ext cx="426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24</a:t>
              </a:r>
            </a:p>
          </p:txBody>
        </p:sp>
        <p:sp>
          <p:nvSpPr>
            <p:cNvPr id="18" name="TextBox 17">
              <a:extLst>
                <a:ext uri="{FF2B5EF4-FFF2-40B4-BE49-F238E27FC236}">
                  <a16:creationId xmlns:a16="http://schemas.microsoft.com/office/drawing/2014/main" id="{CAA2BAEE-10ED-43F6-A50B-B6ED4E1BE3B6}"/>
                </a:ext>
              </a:extLst>
            </p:cNvPr>
            <p:cNvSpPr txBox="1"/>
            <p:nvPr/>
          </p:nvSpPr>
          <p:spPr bwMode="auto">
            <a:xfrm>
              <a:off x="4200706" y="4625639"/>
              <a:ext cx="426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36</a:t>
              </a:r>
            </a:p>
          </p:txBody>
        </p:sp>
        <p:sp>
          <p:nvSpPr>
            <p:cNvPr id="20" name="TextBox 19">
              <a:extLst>
                <a:ext uri="{FF2B5EF4-FFF2-40B4-BE49-F238E27FC236}">
                  <a16:creationId xmlns:a16="http://schemas.microsoft.com/office/drawing/2014/main" id="{C997C071-7E2D-4B45-96E4-240AC0D9BEFA}"/>
                </a:ext>
              </a:extLst>
            </p:cNvPr>
            <p:cNvSpPr txBox="1"/>
            <p:nvPr/>
          </p:nvSpPr>
          <p:spPr bwMode="auto">
            <a:xfrm>
              <a:off x="5086920" y="4625639"/>
              <a:ext cx="426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48</a:t>
              </a:r>
            </a:p>
          </p:txBody>
        </p:sp>
      </p:grpSp>
      <p:sp>
        <p:nvSpPr>
          <p:cNvPr id="21" name="TextBox 20">
            <a:extLst>
              <a:ext uri="{FF2B5EF4-FFF2-40B4-BE49-F238E27FC236}">
                <a16:creationId xmlns:a16="http://schemas.microsoft.com/office/drawing/2014/main" id="{7265835F-BCBE-4066-BFFF-4C7605A79E0B}"/>
              </a:ext>
            </a:extLst>
          </p:cNvPr>
          <p:cNvSpPr txBox="1"/>
          <p:nvPr/>
        </p:nvSpPr>
        <p:spPr bwMode="auto">
          <a:xfrm>
            <a:off x="8545049" y="5169189"/>
            <a:ext cx="15720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a:t>
            </a:r>
          </a:p>
        </p:txBody>
      </p:sp>
      <p:grpSp>
        <p:nvGrpSpPr>
          <p:cNvPr id="22" name="Group 21">
            <a:extLst>
              <a:ext uri="{FF2B5EF4-FFF2-40B4-BE49-F238E27FC236}">
                <a16:creationId xmlns:a16="http://schemas.microsoft.com/office/drawing/2014/main" id="{8BEFFB63-8308-4F33-9BA0-26C2D1D5A452}"/>
              </a:ext>
            </a:extLst>
          </p:cNvPr>
          <p:cNvGrpSpPr/>
          <p:nvPr/>
        </p:nvGrpSpPr>
        <p:grpSpPr>
          <a:xfrm rot="5400000">
            <a:off x="8920671" y="3108689"/>
            <a:ext cx="77598" cy="3505960"/>
            <a:chOff x="1677695" y="3052383"/>
            <a:chExt cx="280605" cy="1587146"/>
          </a:xfrm>
        </p:grpSpPr>
        <p:cxnSp>
          <p:nvCxnSpPr>
            <p:cNvPr id="23" name="Straight Connector 22">
              <a:extLst>
                <a:ext uri="{FF2B5EF4-FFF2-40B4-BE49-F238E27FC236}">
                  <a16:creationId xmlns:a16="http://schemas.microsoft.com/office/drawing/2014/main" id="{F6A1A181-A7B1-4B04-9E61-B4378A2BD10F}"/>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7C25582C-6AF4-444C-9430-239A6A939724}"/>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FFAE53B-78CA-4662-BBEC-646C92739C0C}"/>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A7145E6D-6659-4FD4-B2BB-CD81C3D2F9E2}"/>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70AC39EA-117C-4903-B1F4-7F74072E67B1}"/>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nvGrpSpPr>
          <p:cNvPr id="28" name="Group 27">
            <a:extLst>
              <a:ext uri="{FF2B5EF4-FFF2-40B4-BE49-F238E27FC236}">
                <a16:creationId xmlns:a16="http://schemas.microsoft.com/office/drawing/2014/main" id="{789342C2-EC5E-420A-84CF-3EE47971A7C6}"/>
              </a:ext>
            </a:extLst>
          </p:cNvPr>
          <p:cNvGrpSpPr/>
          <p:nvPr/>
        </p:nvGrpSpPr>
        <p:grpSpPr>
          <a:xfrm>
            <a:off x="6646776" y="2175651"/>
            <a:ext cx="561372" cy="2802749"/>
            <a:chOff x="1253117" y="2501708"/>
            <a:chExt cx="561372" cy="2278078"/>
          </a:xfrm>
        </p:grpSpPr>
        <p:sp>
          <p:nvSpPr>
            <p:cNvPr id="29" name="TextBox 28">
              <a:extLst>
                <a:ext uri="{FF2B5EF4-FFF2-40B4-BE49-F238E27FC236}">
                  <a16:creationId xmlns:a16="http://schemas.microsoft.com/office/drawing/2014/main" id="{F610E272-71AB-4934-9C92-4EAD5A3EABFF}"/>
                </a:ext>
              </a:extLst>
            </p:cNvPr>
            <p:cNvSpPr txBox="1"/>
            <p:nvPr/>
          </p:nvSpPr>
          <p:spPr bwMode="auto">
            <a:xfrm>
              <a:off x="1512803" y="4485196"/>
              <a:ext cx="301686" cy="29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sp>
          <p:nvSpPr>
            <p:cNvPr id="30" name="TextBox 29">
              <a:extLst>
                <a:ext uri="{FF2B5EF4-FFF2-40B4-BE49-F238E27FC236}">
                  <a16:creationId xmlns:a16="http://schemas.microsoft.com/office/drawing/2014/main" id="{6B81CA30-C306-4CAD-ADC4-CB2A7DD258F6}"/>
                </a:ext>
              </a:extLst>
            </p:cNvPr>
            <p:cNvSpPr txBox="1"/>
            <p:nvPr/>
          </p:nvSpPr>
          <p:spPr bwMode="auto">
            <a:xfrm>
              <a:off x="1370137" y="4092103"/>
              <a:ext cx="418704" cy="29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a:t>
              </a:r>
            </a:p>
          </p:txBody>
        </p:sp>
        <p:sp>
          <p:nvSpPr>
            <p:cNvPr id="31" name="TextBox 30">
              <a:extLst>
                <a:ext uri="{FF2B5EF4-FFF2-40B4-BE49-F238E27FC236}">
                  <a16:creationId xmlns:a16="http://schemas.microsoft.com/office/drawing/2014/main" id="{0E00C764-553C-4494-9C30-A79C4BEB4313}"/>
                </a:ext>
              </a:extLst>
            </p:cNvPr>
            <p:cNvSpPr txBox="1"/>
            <p:nvPr/>
          </p:nvSpPr>
          <p:spPr bwMode="auto">
            <a:xfrm>
              <a:off x="1370137" y="3686311"/>
              <a:ext cx="418704" cy="29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40</a:t>
              </a:r>
            </a:p>
          </p:txBody>
        </p:sp>
        <p:sp>
          <p:nvSpPr>
            <p:cNvPr id="32" name="TextBox 31">
              <a:extLst>
                <a:ext uri="{FF2B5EF4-FFF2-40B4-BE49-F238E27FC236}">
                  <a16:creationId xmlns:a16="http://schemas.microsoft.com/office/drawing/2014/main" id="{694A83C8-126F-4CC4-AC49-796B9BDE205B}"/>
                </a:ext>
              </a:extLst>
            </p:cNvPr>
            <p:cNvSpPr txBox="1"/>
            <p:nvPr/>
          </p:nvSpPr>
          <p:spPr bwMode="auto">
            <a:xfrm>
              <a:off x="1370137" y="3313503"/>
              <a:ext cx="418704" cy="29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60</a:t>
              </a:r>
            </a:p>
          </p:txBody>
        </p:sp>
        <p:sp>
          <p:nvSpPr>
            <p:cNvPr id="33" name="TextBox 32">
              <a:extLst>
                <a:ext uri="{FF2B5EF4-FFF2-40B4-BE49-F238E27FC236}">
                  <a16:creationId xmlns:a16="http://schemas.microsoft.com/office/drawing/2014/main" id="{1C9F4E04-8437-4188-8B13-C4C7B8A4448F}"/>
                </a:ext>
              </a:extLst>
            </p:cNvPr>
            <p:cNvSpPr txBox="1"/>
            <p:nvPr/>
          </p:nvSpPr>
          <p:spPr bwMode="auto">
            <a:xfrm>
              <a:off x="1370137" y="2907711"/>
              <a:ext cx="418704" cy="29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80</a:t>
              </a:r>
            </a:p>
          </p:txBody>
        </p:sp>
        <p:sp>
          <p:nvSpPr>
            <p:cNvPr id="34" name="TextBox 33">
              <a:extLst>
                <a:ext uri="{FF2B5EF4-FFF2-40B4-BE49-F238E27FC236}">
                  <a16:creationId xmlns:a16="http://schemas.microsoft.com/office/drawing/2014/main" id="{D70EB06A-D2AC-4F8D-9090-D23E87C379A2}"/>
                </a:ext>
              </a:extLst>
            </p:cNvPr>
            <p:cNvSpPr txBox="1"/>
            <p:nvPr/>
          </p:nvSpPr>
          <p:spPr bwMode="auto">
            <a:xfrm>
              <a:off x="1253117" y="2501708"/>
              <a:ext cx="535724" cy="29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100</a:t>
              </a:r>
            </a:p>
          </p:txBody>
        </p:sp>
      </p:grpSp>
      <p:grpSp>
        <p:nvGrpSpPr>
          <p:cNvPr id="35" name="Group 34">
            <a:extLst>
              <a:ext uri="{FF2B5EF4-FFF2-40B4-BE49-F238E27FC236}">
                <a16:creationId xmlns:a16="http://schemas.microsoft.com/office/drawing/2014/main" id="{102BA686-9E00-4DC6-ACB3-387F8D744D8D}"/>
              </a:ext>
            </a:extLst>
          </p:cNvPr>
          <p:cNvGrpSpPr/>
          <p:nvPr/>
        </p:nvGrpSpPr>
        <p:grpSpPr>
          <a:xfrm>
            <a:off x="7122581" y="2365599"/>
            <a:ext cx="72619" cy="2448803"/>
            <a:chOff x="1677695" y="2655596"/>
            <a:chExt cx="280605" cy="1983933"/>
          </a:xfrm>
        </p:grpSpPr>
        <p:cxnSp>
          <p:nvCxnSpPr>
            <p:cNvPr id="36" name="Straight Connector 35">
              <a:extLst>
                <a:ext uri="{FF2B5EF4-FFF2-40B4-BE49-F238E27FC236}">
                  <a16:creationId xmlns:a16="http://schemas.microsoft.com/office/drawing/2014/main" id="{C0447685-044F-417C-A053-36C008EB0312}"/>
                </a:ext>
              </a:extLst>
            </p:cNvPr>
            <p:cNvCxnSpPr>
              <a:cxnSpLocks/>
            </p:cNvCxnSpPr>
            <p:nvPr/>
          </p:nvCxnSpPr>
          <p:spPr bwMode="auto">
            <a:xfrm>
              <a:off x="1677695" y="2655596"/>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53286027-BA3A-40E1-8D86-8C8FB9CE1273}"/>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D3243AC0-FFB1-432F-BEFA-0568B35CA3FF}"/>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C39DEDA-7A8C-4BC3-A936-7B208ADAEA8A}"/>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5A4964BA-ABFC-4856-B6A3-42265CAF728E}"/>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3E34752D-A73B-4993-8C59-9898F78716FC}"/>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sp>
        <p:nvSpPr>
          <p:cNvPr id="42" name="TextBox 41">
            <a:extLst>
              <a:ext uri="{FF2B5EF4-FFF2-40B4-BE49-F238E27FC236}">
                <a16:creationId xmlns:a16="http://schemas.microsoft.com/office/drawing/2014/main" id="{8AEEE3B6-A5DE-4EB4-8B10-506B1E30CCDC}"/>
              </a:ext>
            </a:extLst>
          </p:cNvPr>
          <p:cNvSpPr txBox="1"/>
          <p:nvPr/>
        </p:nvSpPr>
        <p:spPr bwMode="auto">
          <a:xfrm rot="16200000">
            <a:off x="5252706" y="3273075"/>
            <a:ext cx="22799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Progression Free (%)</a:t>
            </a:r>
          </a:p>
        </p:txBody>
      </p:sp>
      <p:sp>
        <p:nvSpPr>
          <p:cNvPr id="3" name="Freeform: Shape 2">
            <a:extLst>
              <a:ext uri="{FF2B5EF4-FFF2-40B4-BE49-F238E27FC236}">
                <a16:creationId xmlns:a16="http://schemas.microsoft.com/office/drawing/2014/main" id="{7D3886EA-4501-4CF7-BA56-21D12A48F7C8}"/>
              </a:ext>
            </a:extLst>
          </p:cNvPr>
          <p:cNvSpPr/>
          <p:nvPr/>
        </p:nvSpPr>
        <p:spPr bwMode="auto">
          <a:xfrm>
            <a:off x="7207250" y="2349500"/>
            <a:ext cx="3822700" cy="2476500"/>
          </a:xfrm>
          <a:custGeom>
            <a:avLst/>
            <a:gdLst>
              <a:gd name="connsiteX0" fmla="*/ 0 w 3822700"/>
              <a:gd name="connsiteY0" fmla="*/ 0 h 2476500"/>
              <a:gd name="connsiteX1" fmla="*/ 0 w 3822700"/>
              <a:gd name="connsiteY1" fmla="*/ 2476500 h 2476500"/>
              <a:gd name="connsiteX2" fmla="*/ 3822700 w 3822700"/>
              <a:gd name="connsiteY2" fmla="*/ 2476500 h 2476500"/>
            </a:gdLst>
            <a:ahLst/>
            <a:cxnLst>
              <a:cxn ang="0">
                <a:pos x="connsiteX0" y="connsiteY0"/>
              </a:cxn>
              <a:cxn ang="0">
                <a:pos x="connsiteX1" y="connsiteY1"/>
              </a:cxn>
              <a:cxn ang="0">
                <a:pos x="connsiteX2" y="connsiteY2"/>
              </a:cxn>
            </a:cxnLst>
            <a:rect l="l" t="t" r="r" b="b"/>
            <a:pathLst>
              <a:path w="3822700" h="2476500">
                <a:moveTo>
                  <a:pt x="0" y="0"/>
                </a:moveTo>
                <a:lnTo>
                  <a:pt x="0" y="2476500"/>
                </a:lnTo>
                <a:lnTo>
                  <a:pt x="3822700" y="2476500"/>
                </a:lnTo>
              </a:path>
            </a:pathLst>
          </a:custGeom>
          <a:noFill/>
          <a:ln w="28575">
            <a:solidFill>
              <a:schemeClr val="bg1"/>
            </a:solidFill>
            <a:miter lim="800000"/>
            <a:headEnd/>
            <a:tailEnd/>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362386E8-FEE1-49CE-BE12-5105867904EC}"/>
              </a:ext>
            </a:extLst>
          </p:cNvPr>
          <p:cNvSpPr/>
          <p:nvPr/>
        </p:nvSpPr>
        <p:spPr bwMode="auto">
          <a:xfrm>
            <a:off x="7226300" y="2353733"/>
            <a:ext cx="3729567" cy="2455334"/>
          </a:xfrm>
          <a:custGeom>
            <a:avLst/>
            <a:gdLst>
              <a:gd name="connsiteX0" fmla="*/ 0 w 3729567"/>
              <a:gd name="connsiteY0" fmla="*/ 0 h 2455334"/>
              <a:gd name="connsiteX1" fmla="*/ 67733 w 3729567"/>
              <a:gd name="connsiteY1" fmla="*/ 0 h 2455334"/>
              <a:gd name="connsiteX2" fmla="*/ 67733 w 3729567"/>
              <a:gd name="connsiteY2" fmla="*/ 143934 h 2455334"/>
              <a:gd name="connsiteX3" fmla="*/ 114300 w 3729567"/>
              <a:gd name="connsiteY3" fmla="*/ 143934 h 2455334"/>
              <a:gd name="connsiteX4" fmla="*/ 114300 w 3729567"/>
              <a:gd name="connsiteY4" fmla="*/ 571500 h 2455334"/>
              <a:gd name="connsiteX5" fmla="*/ 194733 w 3729567"/>
              <a:gd name="connsiteY5" fmla="*/ 571500 h 2455334"/>
              <a:gd name="connsiteX6" fmla="*/ 194733 w 3729567"/>
              <a:gd name="connsiteY6" fmla="*/ 715434 h 2455334"/>
              <a:gd name="connsiteX7" fmla="*/ 262467 w 3729567"/>
              <a:gd name="connsiteY7" fmla="*/ 715434 h 2455334"/>
              <a:gd name="connsiteX8" fmla="*/ 262467 w 3729567"/>
              <a:gd name="connsiteY8" fmla="*/ 901700 h 2455334"/>
              <a:gd name="connsiteX9" fmla="*/ 643467 w 3729567"/>
              <a:gd name="connsiteY9" fmla="*/ 901700 h 2455334"/>
              <a:gd name="connsiteX10" fmla="*/ 643467 w 3729567"/>
              <a:gd name="connsiteY10" fmla="*/ 1071034 h 2455334"/>
              <a:gd name="connsiteX11" fmla="*/ 715433 w 3729567"/>
              <a:gd name="connsiteY11" fmla="*/ 1071034 h 2455334"/>
              <a:gd name="connsiteX12" fmla="*/ 715433 w 3729567"/>
              <a:gd name="connsiteY12" fmla="*/ 1257300 h 2455334"/>
              <a:gd name="connsiteX13" fmla="*/ 863600 w 3729567"/>
              <a:gd name="connsiteY13" fmla="*/ 1257300 h 2455334"/>
              <a:gd name="connsiteX14" fmla="*/ 863600 w 3729567"/>
              <a:gd name="connsiteY14" fmla="*/ 1426634 h 2455334"/>
              <a:gd name="connsiteX15" fmla="*/ 1083733 w 3729567"/>
              <a:gd name="connsiteY15" fmla="*/ 1426634 h 2455334"/>
              <a:gd name="connsiteX16" fmla="*/ 1083733 w 3729567"/>
              <a:gd name="connsiteY16" fmla="*/ 1595967 h 2455334"/>
              <a:gd name="connsiteX17" fmla="*/ 1528233 w 3729567"/>
              <a:gd name="connsiteY17" fmla="*/ 1595967 h 2455334"/>
              <a:gd name="connsiteX18" fmla="*/ 1528233 w 3729567"/>
              <a:gd name="connsiteY18" fmla="*/ 1769534 h 2455334"/>
              <a:gd name="connsiteX19" fmla="*/ 2032000 w 3729567"/>
              <a:gd name="connsiteY19" fmla="*/ 1769534 h 2455334"/>
              <a:gd name="connsiteX20" fmla="*/ 2032000 w 3729567"/>
              <a:gd name="connsiteY20" fmla="*/ 2002367 h 2455334"/>
              <a:gd name="connsiteX21" fmla="*/ 3729567 w 3729567"/>
              <a:gd name="connsiteY21" fmla="*/ 2002367 h 2455334"/>
              <a:gd name="connsiteX22" fmla="*/ 3729567 w 3729567"/>
              <a:gd name="connsiteY22" fmla="*/ 2455334 h 2455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29567" h="2455334">
                <a:moveTo>
                  <a:pt x="0" y="0"/>
                </a:moveTo>
                <a:lnTo>
                  <a:pt x="67733" y="0"/>
                </a:lnTo>
                <a:lnTo>
                  <a:pt x="67733" y="143934"/>
                </a:lnTo>
                <a:lnTo>
                  <a:pt x="114300" y="143934"/>
                </a:lnTo>
                <a:lnTo>
                  <a:pt x="114300" y="571500"/>
                </a:lnTo>
                <a:lnTo>
                  <a:pt x="194733" y="571500"/>
                </a:lnTo>
                <a:lnTo>
                  <a:pt x="194733" y="715434"/>
                </a:lnTo>
                <a:lnTo>
                  <a:pt x="262467" y="715434"/>
                </a:lnTo>
                <a:lnTo>
                  <a:pt x="262467" y="901700"/>
                </a:lnTo>
                <a:lnTo>
                  <a:pt x="643467" y="901700"/>
                </a:lnTo>
                <a:lnTo>
                  <a:pt x="643467" y="1071034"/>
                </a:lnTo>
                <a:lnTo>
                  <a:pt x="715433" y="1071034"/>
                </a:lnTo>
                <a:lnTo>
                  <a:pt x="715433" y="1257300"/>
                </a:lnTo>
                <a:lnTo>
                  <a:pt x="863600" y="1257300"/>
                </a:lnTo>
                <a:lnTo>
                  <a:pt x="863600" y="1426634"/>
                </a:lnTo>
                <a:lnTo>
                  <a:pt x="1083733" y="1426634"/>
                </a:lnTo>
                <a:lnTo>
                  <a:pt x="1083733" y="1595967"/>
                </a:lnTo>
                <a:lnTo>
                  <a:pt x="1528233" y="1595967"/>
                </a:lnTo>
                <a:lnTo>
                  <a:pt x="1528233" y="1769534"/>
                </a:lnTo>
                <a:lnTo>
                  <a:pt x="2032000" y="1769534"/>
                </a:lnTo>
                <a:lnTo>
                  <a:pt x="2032000" y="2002367"/>
                </a:lnTo>
                <a:lnTo>
                  <a:pt x="3729567" y="2002367"/>
                </a:lnTo>
                <a:lnTo>
                  <a:pt x="3729567" y="2455334"/>
                </a:lnTo>
              </a:path>
            </a:pathLst>
          </a:custGeom>
          <a:noFill/>
          <a:ln w="28575">
            <a:solidFill>
              <a:schemeClr val="accent1"/>
            </a:solidFill>
            <a:miter lim="800000"/>
            <a:headEnd/>
            <a:tailEnd/>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67A71131-6362-4D44-8691-97237BBDE266}"/>
              </a:ext>
            </a:extLst>
          </p:cNvPr>
          <p:cNvCxnSpPr/>
          <p:nvPr/>
        </p:nvCxnSpPr>
        <p:spPr bwMode="auto">
          <a:xfrm>
            <a:off x="9038167" y="4008220"/>
            <a:ext cx="0" cy="126970"/>
          </a:xfrm>
          <a:prstGeom prst="line">
            <a:avLst/>
          </a:prstGeom>
          <a:noFill/>
          <a:ln w="28575" cap="flat" cmpd="sng" algn="ctr">
            <a:solidFill>
              <a:schemeClr val="accent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72CF0058-615E-4F6B-B8AE-AD443341C84C}"/>
              </a:ext>
            </a:extLst>
          </p:cNvPr>
          <p:cNvCxnSpPr/>
          <p:nvPr/>
        </p:nvCxnSpPr>
        <p:spPr bwMode="auto">
          <a:xfrm>
            <a:off x="10508731" y="4236608"/>
            <a:ext cx="0" cy="126970"/>
          </a:xfrm>
          <a:prstGeom prst="line">
            <a:avLst/>
          </a:prstGeom>
          <a:noFill/>
          <a:ln w="28575" cap="flat" cmpd="sng" algn="ctr">
            <a:solidFill>
              <a:schemeClr val="accent1"/>
            </a:solidFill>
            <a:prstDash val="solid"/>
            <a:round/>
            <a:headEnd type="none" w="med" len="med"/>
            <a:tailEnd type="none" w="med" len="med"/>
          </a:ln>
          <a:effectLst/>
        </p:spPr>
      </p:cxnSp>
      <p:grpSp>
        <p:nvGrpSpPr>
          <p:cNvPr id="5" name="Group 4">
            <a:extLst>
              <a:ext uri="{FF2B5EF4-FFF2-40B4-BE49-F238E27FC236}">
                <a16:creationId xmlns:a16="http://schemas.microsoft.com/office/drawing/2014/main" id="{2AADF765-CA3D-0AE6-CF05-03F395171156}"/>
              </a:ext>
            </a:extLst>
          </p:cNvPr>
          <p:cNvGrpSpPr/>
          <p:nvPr/>
        </p:nvGrpSpPr>
        <p:grpSpPr>
          <a:xfrm>
            <a:off x="9392911" y="6207927"/>
            <a:ext cx="2488502" cy="454909"/>
            <a:chOff x="9392911" y="6207927"/>
            <a:chExt cx="2488502" cy="454909"/>
          </a:xfrm>
        </p:grpSpPr>
        <p:pic>
          <p:nvPicPr>
            <p:cNvPr id="7" name="Picture 6" descr="A picture containing text, ax, wheel&#10;&#10;Description automatically generated">
              <a:extLst>
                <a:ext uri="{FF2B5EF4-FFF2-40B4-BE49-F238E27FC236}">
                  <a16:creationId xmlns:a16="http://schemas.microsoft.com/office/drawing/2014/main" id="{771EDE26-35BB-8208-AFEF-D70DD44418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6EA89B97-A2D7-61E3-8FD2-5006B21A8EC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41846469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D7B0842-61F0-44CA-844D-6AED843422AF}"/>
              </a:ext>
            </a:extLst>
          </p:cNvPr>
          <p:cNvSpPr>
            <a:spLocks noGrp="1"/>
          </p:cNvSpPr>
          <p:nvPr>
            <p:ph type="title"/>
          </p:nvPr>
        </p:nvSpPr>
        <p:spPr/>
        <p:txBody>
          <a:bodyPr>
            <a:noAutofit/>
          </a:bodyPr>
          <a:lstStyle/>
          <a:p>
            <a:r>
              <a:rPr lang="en-US" sz="3600" dirty="0"/>
              <a:t>Reasonable Strategy for Oligoprogression: Consolidative</a:t>
            </a:r>
            <a:br>
              <a:rPr lang="en-US" sz="3600" dirty="0"/>
            </a:br>
            <a:r>
              <a:rPr lang="en-US" sz="3600" dirty="0"/>
              <a:t>Local Therapy at MRD and Continuing Same EGFR TKI</a:t>
            </a:r>
          </a:p>
        </p:txBody>
      </p:sp>
      <p:sp>
        <p:nvSpPr>
          <p:cNvPr id="6" name="Content Placeholder 5">
            <a:extLst>
              <a:ext uri="{FF2B5EF4-FFF2-40B4-BE49-F238E27FC236}">
                <a16:creationId xmlns:a16="http://schemas.microsoft.com/office/drawing/2014/main" id="{895B3411-49B5-4744-8CC0-6261F76656C9}"/>
              </a:ext>
            </a:extLst>
          </p:cNvPr>
          <p:cNvSpPr>
            <a:spLocks noGrp="1"/>
          </p:cNvSpPr>
          <p:nvPr>
            <p:ph idx="1"/>
          </p:nvPr>
        </p:nvSpPr>
        <p:spPr>
          <a:xfrm>
            <a:off x="604675" y="1513047"/>
            <a:ext cx="5491325" cy="4650686"/>
          </a:xfrm>
        </p:spPr>
        <p:txBody>
          <a:bodyPr/>
          <a:lstStyle/>
          <a:p>
            <a:r>
              <a:rPr lang="en-US" sz="2400" dirty="0"/>
              <a:t>Randomized phase II study comparing LCT vs MT/O in stage IV NSCLC with </a:t>
            </a:r>
            <a:br>
              <a:rPr lang="en-US" sz="2400" dirty="0"/>
            </a:br>
            <a:r>
              <a:rPr lang="en-US" sz="2400" dirty="0"/>
              <a:t>≤3 metastases and no PD at ≥3 mo after frontline systemic therapy (N = 49)</a:t>
            </a:r>
          </a:p>
          <a:p>
            <a:r>
              <a:rPr lang="en-US" sz="2400" dirty="0"/>
              <a:t>Patients with oligoprogression and MRD after ≥3 mo of systemic therapy benefited from consolidative local therapy vs maintenance or observation</a:t>
            </a:r>
          </a:p>
          <a:p>
            <a:pPr lvl="1"/>
            <a:r>
              <a:rPr lang="en-US" sz="2200" dirty="0"/>
              <a:t>Study closed early by DSMB due to PFS and OS benefit with local therapy</a:t>
            </a:r>
          </a:p>
          <a:p>
            <a:endParaRPr lang="en-US" sz="2400" dirty="0"/>
          </a:p>
        </p:txBody>
      </p:sp>
      <p:sp>
        <p:nvSpPr>
          <p:cNvPr id="15" name="Text Box 15">
            <a:extLst>
              <a:ext uri="{FF2B5EF4-FFF2-40B4-BE49-F238E27FC236}">
                <a16:creationId xmlns:a16="http://schemas.microsoft.com/office/drawing/2014/main" id="{3894C9DA-6813-4432-BDCD-9C3BA0840914}"/>
              </a:ext>
            </a:extLst>
          </p:cNvPr>
          <p:cNvSpPr txBox="1">
            <a:spLocks noChangeArrowheads="1"/>
          </p:cNvSpPr>
          <p:nvPr/>
        </p:nvSpPr>
        <p:spPr bwMode="auto">
          <a:xfrm>
            <a:off x="423637" y="639980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Gomez. JCO. 2019;37:1558.</a:t>
            </a:r>
          </a:p>
        </p:txBody>
      </p:sp>
      <p:sp>
        <p:nvSpPr>
          <p:cNvPr id="16" name="TextBox 15">
            <a:extLst>
              <a:ext uri="{FF2B5EF4-FFF2-40B4-BE49-F238E27FC236}">
                <a16:creationId xmlns:a16="http://schemas.microsoft.com/office/drawing/2014/main" id="{D8C24B72-8E0F-44CB-BB9C-4B255585C675}"/>
              </a:ext>
            </a:extLst>
          </p:cNvPr>
          <p:cNvSpPr txBox="1"/>
          <p:nvPr/>
        </p:nvSpPr>
        <p:spPr bwMode="auto">
          <a:xfrm>
            <a:off x="8214288" y="1465395"/>
            <a:ext cx="761424" cy="369332"/>
          </a:xfrm>
          <a:prstGeom prst="rect">
            <a:avLst/>
          </a:prstGeom>
          <a:solidFill>
            <a:schemeClr val="tx1"/>
          </a:solidFill>
          <a:ln>
            <a:noFill/>
          </a:ln>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PFS</a:t>
            </a:r>
          </a:p>
        </p:txBody>
      </p:sp>
      <p:sp>
        <p:nvSpPr>
          <p:cNvPr id="17" name="TextBox 16">
            <a:extLst>
              <a:ext uri="{FF2B5EF4-FFF2-40B4-BE49-F238E27FC236}">
                <a16:creationId xmlns:a16="http://schemas.microsoft.com/office/drawing/2014/main" id="{B1225591-3365-45A5-A049-39C23746D49C}"/>
              </a:ext>
            </a:extLst>
          </p:cNvPr>
          <p:cNvSpPr txBox="1"/>
          <p:nvPr/>
        </p:nvSpPr>
        <p:spPr bwMode="auto">
          <a:xfrm>
            <a:off x="8407669" y="3992835"/>
            <a:ext cx="568043" cy="369332"/>
          </a:xfrm>
          <a:prstGeom prst="rect">
            <a:avLst/>
          </a:prstGeom>
          <a:solidFill>
            <a:schemeClr val="tx1"/>
          </a:solidFill>
          <a:ln>
            <a:noFill/>
          </a:ln>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OS</a:t>
            </a:r>
          </a:p>
        </p:txBody>
      </p:sp>
      <p:sp>
        <p:nvSpPr>
          <p:cNvPr id="33" name="TextBox 32">
            <a:extLst>
              <a:ext uri="{FF2B5EF4-FFF2-40B4-BE49-F238E27FC236}">
                <a16:creationId xmlns:a16="http://schemas.microsoft.com/office/drawing/2014/main" id="{01579058-3A63-4B17-AFE9-09600FB58B84}"/>
              </a:ext>
            </a:extLst>
          </p:cNvPr>
          <p:cNvSpPr txBox="1"/>
          <p:nvPr/>
        </p:nvSpPr>
        <p:spPr bwMode="auto">
          <a:xfrm rot="16200000">
            <a:off x="5729334" y="2414573"/>
            <a:ext cx="1952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PFS Probability</a:t>
            </a:r>
          </a:p>
        </p:txBody>
      </p:sp>
      <p:grpSp>
        <p:nvGrpSpPr>
          <p:cNvPr id="34" name="Group 33">
            <a:extLst>
              <a:ext uri="{FF2B5EF4-FFF2-40B4-BE49-F238E27FC236}">
                <a16:creationId xmlns:a16="http://schemas.microsoft.com/office/drawing/2014/main" id="{680CB924-8C0C-418C-ACFA-900DCDD83D1D}"/>
              </a:ext>
            </a:extLst>
          </p:cNvPr>
          <p:cNvGrpSpPr/>
          <p:nvPr/>
        </p:nvGrpSpPr>
        <p:grpSpPr>
          <a:xfrm>
            <a:off x="6786167" y="1739899"/>
            <a:ext cx="503664" cy="1836407"/>
            <a:chOff x="1285177" y="2907711"/>
            <a:chExt cx="503664" cy="1885262"/>
          </a:xfrm>
        </p:grpSpPr>
        <p:sp>
          <p:nvSpPr>
            <p:cNvPr id="35" name="TextBox 34">
              <a:extLst>
                <a:ext uri="{FF2B5EF4-FFF2-40B4-BE49-F238E27FC236}">
                  <a16:creationId xmlns:a16="http://schemas.microsoft.com/office/drawing/2014/main" id="{868CDDD8-B260-43D3-8170-57B0F65D0E6D}"/>
                </a:ext>
              </a:extLst>
            </p:cNvPr>
            <p:cNvSpPr txBox="1"/>
            <p:nvPr/>
          </p:nvSpPr>
          <p:spPr bwMode="auto">
            <a:xfrm>
              <a:off x="1512803" y="448519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sp>
          <p:nvSpPr>
            <p:cNvPr id="36" name="TextBox 35">
              <a:extLst>
                <a:ext uri="{FF2B5EF4-FFF2-40B4-BE49-F238E27FC236}">
                  <a16:creationId xmlns:a16="http://schemas.microsoft.com/office/drawing/2014/main" id="{B46A63AD-A6C4-41B8-A86D-CDF6799628E4}"/>
                </a:ext>
              </a:extLst>
            </p:cNvPr>
            <p:cNvSpPr txBox="1"/>
            <p:nvPr/>
          </p:nvSpPr>
          <p:spPr bwMode="auto">
            <a:xfrm>
              <a:off x="1285177" y="4092103"/>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0.25</a:t>
              </a:r>
            </a:p>
          </p:txBody>
        </p:sp>
        <p:sp>
          <p:nvSpPr>
            <p:cNvPr id="37" name="TextBox 36">
              <a:extLst>
                <a:ext uri="{FF2B5EF4-FFF2-40B4-BE49-F238E27FC236}">
                  <a16:creationId xmlns:a16="http://schemas.microsoft.com/office/drawing/2014/main" id="{3E9AD9EE-8E67-451E-BD05-FEA541C52B7F}"/>
                </a:ext>
              </a:extLst>
            </p:cNvPr>
            <p:cNvSpPr txBox="1"/>
            <p:nvPr/>
          </p:nvSpPr>
          <p:spPr bwMode="auto">
            <a:xfrm>
              <a:off x="1285177" y="368631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0.50</a:t>
              </a:r>
            </a:p>
          </p:txBody>
        </p:sp>
        <p:sp>
          <p:nvSpPr>
            <p:cNvPr id="38" name="TextBox 37">
              <a:extLst>
                <a:ext uri="{FF2B5EF4-FFF2-40B4-BE49-F238E27FC236}">
                  <a16:creationId xmlns:a16="http://schemas.microsoft.com/office/drawing/2014/main" id="{C703CD51-73AD-4FF3-898F-4FE1C941C378}"/>
                </a:ext>
              </a:extLst>
            </p:cNvPr>
            <p:cNvSpPr txBox="1"/>
            <p:nvPr/>
          </p:nvSpPr>
          <p:spPr bwMode="auto">
            <a:xfrm>
              <a:off x="1285177" y="3313503"/>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0.75</a:t>
              </a:r>
            </a:p>
          </p:txBody>
        </p:sp>
        <p:sp>
          <p:nvSpPr>
            <p:cNvPr id="39" name="TextBox 38">
              <a:extLst>
                <a:ext uri="{FF2B5EF4-FFF2-40B4-BE49-F238E27FC236}">
                  <a16:creationId xmlns:a16="http://schemas.microsoft.com/office/drawing/2014/main" id="{12A76206-F005-4F7E-B4D6-4AA50EB0D135}"/>
                </a:ext>
              </a:extLst>
            </p:cNvPr>
            <p:cNvSpPr txBox="1"/>
            <p:nvPr/>
          </p:nvSpPr>
          <p:spPr bwMode="auto">
            <a:xfrm>
              <a:off x="1285177" y="290771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1.00</a:t>
              </a:r>
            </a:p>
          </p:txBody>
        </p:sp>
      </p:grpSp>
      <p:sp>
        <p:nvSpPr>
          <p:cNvPr id="47" name="TextBox 46">
            <a:extLst>
              <a:ext uri="{FF2B5EF4-FFF2-40B4-BE49-F238E27FC236}">
                <a16:creationId xmlns:a16="http://schemas.microsoft.com/office/drawing/2014/main" id="{101125AB-81FF-4D7A-AAEF-21652850E3B3}"/>
              </a:ext>
            </a:extLst>
          </p:cNvPr>
          <p:cNvSpPr txBox="1"/>
          <p:nvPr/>
        </p:nvSpPr>
        <p:spPr bwMode="auto">
          <a:xfrm>
            <a:off x="7880627" y="3593759"/>
            <a:ext cx="15720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a:t>
            </a:r>
          </a:p>
        </p:txBody>
      </p:sp>
      <p:grpSp>
        <p:nvGrpSpPr>
          <p:cNvPr id="48" name="Group 47">
            <a:extLst>
              <a:ext uri="{FF2B5EF4-FFF2-40B4-BE49-F238E27FC236}">
                <a16:creationId xmlns:a16="http://schemas.microsoft.com/office/drawing/2014/main" id="{83D01922-0B4C-4AE4-805F-C69B1EB44113}"/>
              </a:ext>
            </a:extLst>
          </p:cNvPr>
          <p:cNvGrpSpPr/>
          <p:nvPr/>
        </p:nvGrpSpPr>
        <p:grpSpPr>
          <a:xfrm>
            <a:off x="7221178" y="1898649"/>
            <a:ext cx="87146" cy="1535771"/>
            <a:chOff x="1677695" y="3052383"/>
            <a:chExt cx="280605" cy="1587146"/>
          </a:xfrm>
        </p:grpSpPr>
        <p:cxnSp>
          <p:nvCxnSpPr>
            <p:cNvPr id="50" name="Straight Connector 49">
              <a:extLst>
                <a:ext uri="{FF2B5EF4-FFF2-40B4-BE49-F238E27FC236}">
                  <a16:creationId xmlns:a16="http://schemas.microsoft.com/office/drawing/2014/main" id="{379D219A-C2C3-4E9D-8B50-E5AABCBA6C98}"/>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2544AA71-B9E4-4D16-833F-8BFABCE3DD1D}"/>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D81E5BD4-9419-4C97-9798-29EA52DC574C}"/>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424D8AEE-AA5E-420F-ABA3-BB7CE6CF6ABD}"/>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DE3B8B22-BAAD-4346-A5EF-B7466B7ADAFC}"/>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6" name="Group 135">
            <a:extLst>
              <a:ext uri="{FF2B5EF4-FFF2-40B4-BE49-F238E27FC236}">
                <a16:creationId xmlns:a16="http://schemas.microsoft.com/office/drawing/2014/main" id="{D96464B8-E311-4D28-AB6B-D621DCB7679F}"/>
              </a:ext>
            </a:extLst>
          </p:cNvPr>
          <p:cNvGrpSpPr/>
          <p:nvPr/>
        </p:nvGrpSpPr>
        <p:grpSpPr>
          <a:xfrm>
            <a:off x="9261063" y="1879104"/>
            <a:ext cx="2701448" cy="926554"/>
            <a:chOff x="9261063" y="1879104"/>
            <a:chExt cx="2701448" cy="926554"/>
          </a:xfrm>
        </p:grpSpPr>
        <p:sp>
          <p:nvSpPr>
            <p:cNvPr id="18" name="TextBox 17">
              <a:extLst>
                <a:ext uri="{FF2B5EF4-FFF2-40B4-BE49-F238E27FC236}">
                  <a16:creationId xmlns:a16="http://schemas.microsoft.com/office/drawing/2014/main" id="{C10B3B80-DB10-4BBC-B87F-02F12EBA7DD5}"/>
                </a:ext>
              </a:extLst>
            </p:cNvPr>
            <p:cNvSpPr txBox="1"/>
            <p:nvPr/>
          </p:nvSpPr>
          <p:spPr bwMode="auto">
            <a:xfrm>
              <a:off x="10991541" y="1883617"/>
              <a:ext cx="970970" cy="307777"/>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mPFS, Mo </a:t>
              </a:r>
            </a:p>
          </p:txBody>
        </p:sp>
        <p:sp>
          <p:nvSpPr>
            <p:cNvPr id="20" name="TextBox 19">
              <a:extLst>
                <a:ext uri="{FF2B5EF4-FFF2-40B4-BE49-F238E27FC236}">
                  <a16:creationId xmlns:a16="http://schemas.microsoft.com/office/drawing/2014/main" id="{A5B86B55-DB8B-4986-9A8E-6261F0EA4D15}"/>
                </a:ext>
              </a:extLst>
            </p:cNvPr>
            <p:cNvSpPr txBox="1"/>
            <p:nvPr/>
          </p:nvSpPr>
          <p:spPr bwMode="auto">
            <a:xfrm>
              <a:off x="9261063" y="2497881"/>
              <a:ext cx="1063417" cy="307777"/>
            </a:xfrm>
            <a:prstGeom prst="rect">
              <a:avLst/>
            </a:prstGeom>
            <a:solidFill>
              <a:schemeClr val="tx1"/>
            </a:solidFill>
            <a:ln>
              <a:noFill/>
            </a:ln>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.022</a:t>
              </a:r>
            </a:p>
          </p:txBody>
        </p:sp>
        <p:sp>
          <p:nvSpPr>
            <p:cNvPr id="21" name="TextBox 97">
              <a:extLst>
                <a:ext uri="{FF2B5EF4-FFF2-40B4-BE49-F238E27FC236}">
                  <a16:creationId xmlns:a16="http://schemas.microsoft.com/office/drawing/2014/main" id="{B0B2BDD1-675A-490B-8C66-7521F6A8DB75}"/>
                </a:ext>
              </a:extLst>
            </p:cNvPr>
            <p:cNvSpPr txBox="1">
              <a:spLocks noChangeArrowheads="1"/>
            </p:cNvSpPr>
            <p:nvPr/>
          </p:nvSpPr>
          <p:spPr bwMode="auto">
            <a:xfrm>
              <a:off x="11102309" y="2109777"/>
              <a:ext cx="749434" cy="3790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14.2</a:t>
              </a:r>
            </a:p>
          </p:txBody>
        </p:sp>
        <p:sp>
          <p:nvSpPr>
            <p:cNvPr id="22" name="TextBox 98">
              <a:extLst>
                <a:ext uri="{FF2B5EF4-FFF2-40B4-BE49-F238E27FC236}">
                  <a16:creationId xmlns:a16="http://schemas.microsoft.com/office/drawing/2014/main" id="{74C1CF84-0EFF-4913-97C0-102FFDD30B96}"/>
                </a:ext>
              </a:extLst>
            </p:cNvPr>
            <p:cNvSpPr txBox="1">
              <a:spLocks noChangeArrowheads="1"/>
            </p:cNvSpPr>
            <p:nvPr/>
          </p:nvSpPr>
          <p:spPr bwMode="auto">
            <a:xfrm>
              <a:off x="11217241" y="2318304"/>
              <a:ext cx="519571" cy="354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4.4</a:t>
              </a:r>
            </a:p>
          </p:txBody>
        </p:sp>
        <p:sp>
          <p:nvSpPr>
            <p:cNvPr id="27" name="TextBox 96">
              <a:extLst>
                <a:ext uri="{FF2B5EF4-FFF2-40B4-BE49-F238E27FC236}">
                  <a16:creationId xmlns:a16="http://schemas.microsoft.com/office/drawing/2014/main" id="{0B2A2C3F-9F87-4BED-8C0C-4D2064DDD5D8}"/>
                </a:ext>
              </a:extLst>
            </p:cNvPr>
            <p:cNvSpPr txBox="1">
              <a:spLocks noChangeArrowheads="1"/>
            </p:cNvSpPr>
            <p:nvPr/>
          </p:nvSpPr>
          <p:spPr bwMode="auto">
            <a:xfrm>
              <a:off x="10044388" y="1879104"/>
              <a:ext cx="925112" cy="3875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defPPr>
                <a:defRPr lang="en-US"/>
              </a:defPPr>
              <a:lvl1pPr marL="0" marR="0" lvl="0" indent="0" algn="ctr" defTabSz="914400" latinLnBrk="0">
                <a:lnSpc>
                  <a:spcPct val="100000"/>
                </a:lnSpc>
                <a:buClrTx/>
                <a:buSzTx/>
                <a:buFontTx/>
                <a:buNone/>
                <a:tabLst/>
                <a:defRPr kumimoji="0" sz="1800" i="0" u="none" strike="noStrike" cap="none" spc="0" normalizeH="0" baseline="0">
                  <a:ln>
                    <a:noFill/>
                  </a:ln>
                  <a:solidFill>
                    <a:schemeClr val="bg1"/>
                  </a:solidFill>
                  <a:effectLst/>
                  <a:uLnTx/>
                  <a:uFillTx/>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Patients, n</a:t>
              </a:r>
            </a:p>
          </p:txBody>
        </p:sp>
        <p:sp>
          <p:nvSpPr>
            <p:cNvPr id="28" name="TextBox 97">
              <a:extLst>
                <a:ext uri="{FF2B5EF4-FFF2-40B4-BE49-F238E27FC236}">
                  <a16:creationId xmlns:a16="http://schemas.microsoft.com/office/drawing/2014/main" id="{B3A91BC6-FCCF-4683-8957-173CB120E021}"/>
                </a:ext>
              </a:extLst>
            </p:cNvPr>
            <p:cNvSpPr txBox="1">
              <a:spLocks noChangeArrowheads="1"/>
            </p:cNvSpPr>
            <p:nvPr/>
          </p:nvSpPr>
          <p:spPr bwMode="auto">
            <a:xfrm>
              <a:off x="9876067" y="2109600"/>
              <a:ext cx="1350963" cy="3351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25</a:t>
              </a:r>
            </a:p>
          </p:txBody>
        </p:sp>
        <p:sp>
          <p:nvSpPr>
            <p:cNvPr id="29" name="TextBox 98">
              <a:extLst>
                <a:ext uri="{FF2B5EF4-FFF2-40B4-BE49-F238E27FC236}">
                  <a16:creationId xmlns:a16="http://schemas.microsoft.com/office/drawing/2014/main" id="{3E4BC935-C182-4AF9-9B5A-B007089CA35B}"/>
                </a:ext>
              </a:extLst>
            </p:cNvPr>
            <p:cNvSpPr txBox="1">
              <a:spLocks noChangeArrowheads="1"/>
            </p:cNvSpPr>
            <p:nvPr/>
          </p:nvSpPr>
          <p:spPr bwMode="auto">
            <a:xfrm>
              <a:off x="9947504" y="2314817"/>
              <a:ext cx="1208088" cy="3573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24</a:t>
              </a:r>
            </a:p>
          </p:txBody>
        </p:sp>
        <p:grpSp>
          <p:nvGrpSpPr>
            <p:cNvPr id="61" name="Group 60">
              <a:extLst>
                <a:ext uri="{FF2B5EF4-FFF2-40B4-BE49-F238E27FC236}">
                  <a16:creationId xmlns:a16="http://schemas.microsoft.com/office/drawing/2014/main" id="{455098F6-F6E9-4D09-9B64-51CD7AFF93A3}"/>
                </a:ext>
              </a:extLst>
            </p:cNvPr>
            <p:cNvGrpSpPr/>
            <p:nvPr/>
          </p:nvGrpSpPr>
          <p:grpSpPr>
            <a:xfrm>
              <a:off x="9331525" y="2132525"/>
              <a:ext cx="935767" cy="480131"/>
              <a:chOff x="4409733" y="2776049"/>
              <a:chExt cx="935767" cy="480131"/>
            </a:xfrm>
          </p:grpSpPr>
          <p:sp>
            <p:nvSpPr>
              <p:cNvPr id="62" name="TextBox 61">
                <a:extLst>
                  <a:ext uri="{FF2B5EF4-FFF2-40B4-BE49-F238E27FC236}">
                    <a16:creationId xmlns:a16="http://schemas.microsoft.com/office/drawing/2014/main" id="{83694A5E-B250-452E-AD59-B033E6AEC2D1}"/>
                  </a:ext>
                </a:extLst>
              </p:cNvPr>
              <p:cNvSpPr txBox="1"/>
              <p:nvPr/>
            </p:nvSpPr>
            <p:spPr bwMode="auto">
              <a:xfrm>
                <a:off x="4727317" y="2776049"/>
                <a:ext cx="618183"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solidFill>
                      <a:schemeClr val="accent1"/>
                    </a:solidFill>
                    <a:effectLst/>
                    <a:uLnTx/>
                    <a:uFillTx/>
                    <a:latin typeface="Calibri" panose="020F0502020204030204" pitchFamily="34" charset="0"/>
                    <a:ea typeface="+mn-ea"/>
                    <a:cs typeface="+mn-cs"/>
                  </a:rPr>
                  <a:t>LCT</a:t>
                </a:r>
              </a:p>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MT/O</a:t>
                </a:r>
              </a:p>
            </p:txBody>
          </p:sp>
          <p:cxnSp>
            <p:nvCxnSpPr>
              <p:cNvPr id="63" name="Straight Connector 62">
                <a:extLst>
                  <a:ext uri="{FF2B5EF4-FFF2-40B4-BE49-F238E27FC236}">
                    <a16:creationId xmlns:a16="http://schemas.microsoft.com/office/drawing/2014/main" id="{963B1968-7F91-4189-8FD7-3AF31872969A}"/>
                  </a:ext>
                </a:extLst>
              </p:cNvPr>
              <p:cNvCxnSpPr>
                <a:cxnSpLocks/>
              </p:cNvCxnSpPr>
              <p:nvPr/>
            </p:nvCxnSpPr>
            <p:spPr bwMode="auto">
              <a:xfrm>
                <a:off x="4409733" y="2910927"/>
                <a:ext cx="368300" cy="0"/>
              </a:xfrm>
              <a:prstGeom prst="line">
                <a:avLst/>
              </a:prstGeom>
              <a:noFill/>
              <a:ln w="28575" cap="flat" cmpd="sng" algn="ctr">
                <a:solidFill>
                  <a:schemeClr val="accent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41F88479-E34B-47C9-B9E6-02E5B76CDB71}"/>
                  </a:ext>
                </a:extLst>
              </p:cNvPr>
              <p:cNvCxnSpPr>
                <a:cxnSpLocks/>
              </p:cNvCxnSpPr>
              <p:nvPr/>
            </p:nvCxnSpPr>
            <p:spPr bwMode="auto">
              <a:xfrm>
                <a:off x="4409733" y="3101428"/>
                <a:ext cx="368300" cy="0"/>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65" name="Group 64">
            <a:extLst>
              <a:ext uri="{FF2B5EF4-FFF2-40B4-BE49-F238E27FC236}">
                <a16:creationId xmlns:a16="http://schemas.microsoft.com/office/drawing/2014/main" id="{7CD279D7-E708-4748-BBB6-01DD35486F95}"/>
              </a:ext>
            </a:extLst>
          </p:cNvPr>
          <p:cNvGrpSpPr/>
          <p:nvPr/>
        </p:nvGrpSpPr>
        <p:grpSpPr>
          <a:xfrm>
            <a:off x="7182748" y="3435587"/>
            <a:ext cx="2824852" cy="307777"/>
            <a:chOff x="1593764" y="4625639"/>
            <a:chExt cx="3893694" cy="307777"/>
          </a:xfrm>
        </p:grpSpPr>
        <p:sp>
          <p:nvSpPr>
            <p:cNvPr id="66" name="TextBox 65">
              <a:extLst>
                <a:ext uri="{FF2B5EF4-FFF2-40B4-BE49-F238E27FC236}">
                  <a16:creationId xmlns:a16="http://schemas.microsoft.com/office/drawing/2014/main" id="{A50184BA-BAAA-4D75-A54E-981918EB361C}"/>
                </a:ext>
              </a:extLst>
            </p:cNvPr>
            <p:cNvSpPr txBox="1"/>
            <p:nvPr/>
          </p:nvSpPr>
          <p:spPr bwMode="auto">
            <a:xfrm>
              <a:off x="1593764" y="4625639"/>
              <a:ext cx="2812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sp>
          <p:nvSpPr>
            <p:cNvPr id="67" name="TextBox 66">
              <a:extLst>
                <a:ext uri="{FF2B5EF4-FFF2-40B4-BE49-F238E27FC236}">
                  <a16:creationId xmlns:a16="http://schemas.microsoft.com/office/drawing/2014/main" id="{9850139A-BBEB-49F1-89A2-931A92C22C00}"/>
                </a:ext>
              </a:extLst>
            </p:cNvPr>
            <p:cNvSpPr txBox="1"/>
            <p:nvPr/>
          </p:nvSpPr>
          <p:spPr bwMode="auto">
            <a:xfrm>
              <a:off x="2443919" y="4625639"/>
              <a:ext cx="3744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12</a:t>
              </a:r>
            </a:p>
          </p:txBody>
        </p:sp>
        <p:sp>
          <p:nvSpPr>
            <p:cNvPr id="68" name="TextBox 67">
              <a:extLst>
                <a:ext uri="{FF2B5EF4-FFF2-40B4-BE49-F238E27FC236}">
                  <a16:creationId xmlns:a16="http://schemas.microsoft.com/office/drawing/2014/main" id="{9DC3C88C-74FF-4679-A7CE-80DEB5C86BD8}"/>
                </a:ext>
              </a:extLst>
            </p:cNvPr>
            <p:cNvSpPr txBox="1"/>
            <p:nvPr/>
          </p:nvSpPr>
          <p:spPr bwMode="auto">
            <a:xfrm>
              <a:off x="3338598" y="4625639"/>
              <a:ext cx="3744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24</a:t>
              </a:r>
            </a:p>
          </p:txBody>
        </p:sp>
        <p:sp>
          <p:nvSpPr>
            <p:cNvPr id="69" name="TextBox 68">
              <a:extLst>
                <a:ext uri="{FF2B5EF4-FFF2-40B4-BE49-F238E27FC236}">
                  <a16:creationId xmlns:a16="http://schemas.microsoft.com/office/drawing/2014/main" id="{C6C19F22-7AC7-481E-A931-D4D2C4EED929}"/>
                </a:ext>
              </a:extLst>
            </p:cNvPr>
            <p:cNvSpPr txBox="1"/>
            <p:nvPr/>
          </p:nvSpPr>
          <p:spPr bwMode="auto">
            <a:xfrm>
              <a:off x="4226842" y="4625639"/>
              <a:ext cx="3744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36</a:t>
              </a:r>
            </a:p>
          </p:txBody>
        </p:sp>
        <p:sp>
          <p:nvSpPr>
            <p:cNvPr id="70" name="TextBox 69">
              <a:extLst>
                <a:ext uri="{FF2B5EF4-FFF2-40B4-BE49-F238E27FC236}">
                  <a16:creationId xmlns:a16="http://schemas.microsoft.com/office/drawing/2014/main" id="{4A0E5025-0732-45D1-AC6D-F56570397D51}"/>
                </a:ext>
              </a:extLst>
            </p:cNvPr>
            <p:cNvSpPr txBox="1"/>
            <p:nvPr/>
          </p:nvSpPr>
          <p:spPr bwMode="auto">
            <a:xfrm>
              <a:off x="5113056" y="4625639"/>
              <a:ext cx="3744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48</a:t>
              </a:r>
            </a:p>
          </p:txBody>
        </p:sp>
      </p:grpSp>
      <p:grpSp>
        <p:nvGrpSpPr>
          <p:cNvPr id="71" name="Group 70">
            <a:extLst>
              <a:ext uri="{FF2B5EF4-FFF2-40B4-BE49-F238E27FC236}">
                <a16:creationId xmlns:a16="http://schemas.microsoft.com/office/drawing/2014/main" id="{AFF5378B-FD26-4CC9-A3C6-0A1F9C28C65A}"/>
              </a:ext>
            </a:extLst>
          </p:cNvPr>
          <p:cNvGrpSpPr/>
          <p:nvPr/>
        </p:nvGrpSpPr>
        <p:grpSpPr>
          <a:xfrm rot="5400000">
            <a:off x="8564451" y="2182443"/>
            <a:ext cx="61508" cy="2571306"/>
            <a:chOff x="1677695" y="3052383"/>
            <a:chExt cx="280605" cy="1587146"/>
          </a:xfrm>
        </p:grpSpPr>
        <p:cxnSp>
          <p:nvCxnSpPr>
            <p:cNvPr id="72" name="Straight Connector 71">
              <a:extLst>
                <a:ext uri="{FF2B5EF4-FFF2-40B4-BE49-F238E27FC236}">
                  <a16:creationId xmlns:a16="http://schemas.microsoft.com/office/drawing/2014/main" id="{B770B07B-FB97-4E68-A89C-0B9E44FDD292}"/>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17DF9B57-3BD4-4764-9821-843915A92807}"/>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389F5A50-BF0C-4BB2-A474-62BC9BB4E64D}"/>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E74064A7-559B-4EE7-BAD0-D06752ECB569}"/>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6FB50901-C3AA-4029-9D73-53A8C1EF78A4}"/>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sp>
        <p:nvSpPr>
          <p:cNvPr id="2" name="Freeform: Shape 1">
            <a:extLst>
              <a:ext uri="{FF2B5EF4-FFF2-40B4-BE49-F238E27FC236}">
                <a16:creationId xmlns:a16="http://schemas.microsoft.com/office/drawing/2014/main" id="{1A67ABE2-EDCE-4915-8553-B2164E7D7E27}"/>
              </a:ext>
            </a:extLst>
          </p:cNvPr>
          <p:cNvSpPr/>
          <p:nvPr/>
        </p:nvSpPr>
        <p:spPr bwMode="auto">
          <a:xfrm>
            <a:off x="7309552" y="1847850"/>
            <a:ext cx="2659948" cy="1600200"/>
          </a:xfrm>
          <a:custGeom>
            <a:avLst/>
            <a:gdLst>
              <a:gd name="connsiteX0" fmla="*/ 0 w 2667000"/>
              <a:gd name="connsiteY0" fmla="*/ 0 h 1600200"/>
              <a:gd name="connsiteX1" fmla="*/ 0 w 2667000"/>
              <a:gd name="connsiteY1" fmla="*/ 1600200 h 1600200"/>
              <a:gd name="connsiteX2" fmla="*/ 2667000 w 2667000"/>
              <a:gd name="connsiteY2" fmla="*/ 1600200 h 1600200"/>
            </a:gdLst>
            <a:ahLst/>
            <a:cxnLst>
              <a:cxn ang="0">
                <a:pos x="connsiteX0" y="connsiteY0"/>
              </a:cxn>
              <a:cxn ang="0">
                <a:pos x="connsiteX1" y="connsiteY1"/>
              </a:cxn>
              <a:cxn ang="0">
                <a:pos x="connsiteX2" y="connsiteY2"/>
              </a:cxn>
            </a:cxnLst>
            <a:rect l="l" t="t" r="r" b="b"/>
            <a:pathLst>
              <a:path w="2667000" h="1600200">
                <a:moveTo>
                  <a:pt x="0" y="0"/>
                </a:moveTo>
                <a:lnTo>
                  <a:pt x="0" y="1600200"/>
                </a:lnTo>
                <a:lnTo>
                  <a:pt x="2667000" y="1600200"/>
                </a:lnTo>
              </a:path>
            </a:pathLst>
          </a:custGeom>
          <a:noFill/>
          <a:ln w="28575">
            <a:solidFill>
              <a:schemeClr val="bg1"/>
            </a:solidFill>
            <a:miter lim="800000"/>
            <a:headEnd/>
            <a:tailEnd/>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 name="Freeform: Shape 2">
            <a:extLst>
              <a:ext uri="{FF2B5EF4-FFF2-40B4-BE49-F238E27FC236}">
                <a16:creationId xmlns:a16="http://schemas.microsoft.com/office/drawing/2014/main" id="{EEE209E3-77CB-40A2-9436-413415CF2CE7}"/>
              </a:ext>
            </a:extLst>
          </p:cNvPr>
          <p:cNvSpPr/>
          <p:nvPr/>
        </p:nvSpPr>
        <p:spPr bwMode="auto">
          <a:xfrm>
            <a:off x="7324725" y="1885950"/>
            <a:ext cx="2606675" cy="1327150"/>
          </a:xfrm>
          <a:custGeom>
            <a:avLst/>
            <a:gdLst>
              <a:gd name="connsiteX0" fmla="*/ 2606675 w 2606675"/>
              <a:gd name="connsiteY0" fmla="*/ 1327150 h 1327150"/>
              <a:gd name="connsiteX1" fmla="*/ 1704975 w 2606675"/>
              <a:gd name="connsiteY1" fmla="*/ 1327150 h 1327150"/>
              <a:gd name="connsiteX2" fmla="*/ 1704975 w 2606675"/>
              <a:gd name="connsiteY2" fmla="*/ 1244600 h 1327150"/>
              <a:gd name="connsiteX3" fmla="*/ 1381125 w 2606675"/>
              <a:gd name="connsiteY3" fmla="*/ 1244600 h 1327150"/>
              <a:gd name="connsiteX4" fmla="*/ 1381125 w 2606675"/>
              <a:gd name="connsiteY4" fmla="*/ 1184275 h 1327150"/>
              <a:gd name="connsiteX5" fmla="*/ 1285875 w 2606675"/>
              <a:gd name="connsiteY5" fmla="*/ 1184275 h 1327150"/>
              <a:gd name="connsiteX6" fmla="*/ 1285875 w 2606675"/>
              <a:gd name="connsiteY6" fmla="*/ 1117600 h 1327150"/>
              <a:gd name="connsiteX7" fmla="*/ 1219200 w 2606675"/>
              <a:gd name="connsiteY7" fmla="*/ 1117600 h 1327150"/>
              <a:gd name="connsiteX8" fmla="*/ 1219200 w 2606675"/>
              <a:gd name="connsiteY8" fmla="*/ 1063625 h 1327150"/>
              <a:gd name="connsiteX9" fmla="*/ 1095375 w 2606675"/>
              <a:gd name="connsiteY9" fmla="*/ 1063625 h 1327150"/>
              <a:gd name="connsiteX10" fmla="*/ 1095375 w 2606675"/>
              <a:gd name="connsiteY10" fmla="*/ 1000125 h 1327150"/>
              <a:gd name="connsiteX11" fmla="*/ 1047750 w 2606675"/>
              <a:gd name="connsiteY11" fmla="*/ 1000125 h 1327150"/>
              <a:gd name="connsiteX12" fmla="*/ 1047750 w 2606675"/>
              <a:gd name="connsiteY12" fmla="*/ 933450 h 1327150"/>
              <a:gd name="connsiteX13" fmla="*/ 939800 w 2606675"/>
              <a:gd name="connsiteY13" fmla="*/ 933450 h 1327150"/>
              <a:gd name="connsiteX14" fmla="*/ 939800 w 2606675"/>
              <a:gd name="connsiteY14" fmla="*/ 869950 h 1327150"/>
              <a:gd name="connsiteX15" fmla="*/ 755650 w 2606675"/>
              <a:gd name="connsiteY15" fmla="*/ 869950 h 1327150"/>
              <a:gd name="connsiteX16" fmla="*/ 755650 w 2606675"/>
              <a:gd name="connsiteY16" fmla="*/ 809625 h 1327150"/>
              <a:gd name="connsiteX17" fmla="*/ 746125 w 2606675"/>
              <a:gd name="connsiteY17" fmla="*/ 809625 h 1327150"/>
              <a:gd name="connsiteX18" fmla="*/ 746125 w 2606675"/>
              <a:gd name="connsiteY18" fmla="*/ 742950 h 1327150"/>
              <a:gd name="connsiteX19" fmla="*/ 619125 w 2606675"/>
              <a:gd name="connsiteY19" fmla="*/ 742950 h 1327150"/>
              <a:gd name="connsiteX20" fmla="*/ 619125 w 2606675"/>
              <a:gd name="connsiteY20" fmla="*/ 673100 h 1327150"/>
              <a:gd name="connsiteX21" fmla="*/ 596900 w 2606675"/>
              <a:gd name="connsiteY21" fmla="*/ 673100 h 1327150"/>
              <a:gd name="connsiteX22" fmla="*/ 596900 w 2606675"/>
              <a:gd name="connsiteY22" fmla="*/ 628650 h 1327150"/>
              <a:gd name="connsiteX23" fmla="*/ 520700 w 2606675"/>
              <a:gd name="connsiteY23" fmla="*/ 628650 h 1327150"/>
              <a:gd name="connsiteX24" fmla="*/ 520700 w 2606675"/>
              <a:gd name="connsiteY24" fmla="*/ 568325 h 1327150"/>
              <a:gd name="connsiteX25" fmla="*/ 428625 w 2606675"/>
              <a:gd name="connsiteY25" fmla="*/ 568325 h 1327150"/>
              <a:gd name="connsiteX26" fmla="*/ 428625 w 2606675"/>
              <a:gd name="connsiteY26" fmla="*/ 501650 h 1327150"/>
              <a:gd name="connsiteX27" fmla="*/ 387350 w 2606675"/>
              <a:gd name="connsiteY27" fmla="*/ 501650 h 1327150"/>
              <a:gd name="connsiteX28" fmla="*/ 387350 w 2606675"/>
              <a:gd name="connsiteY28" fmla="*/ 431800 h 1327150"/>
              <a:gd name="connsiteX29" fmla="*/ 288925 w 2606675"/>
              <a:gd name="connsiteY29" fmla="*/ 431800 h 1327150"/>
              <a:gd name="connsiteX30" fmla="*/ 288925 w 2606675"/>
              <a:gd name="connsiteY30" fmla="*/ 374650 h 1327150"/>
              <a:gd name="connsiteX31" fmla="*/ 266700 w 2606675"/>
              <a:gd name="connsiteY31" fmla="*/ 374650 h 1327150"/>
              <a:gd name="connsiteX32" fmla="*/ 266700 w 2606675"/>
              <a:gd name="connsiteY32" fmla="*/ 307975 h 1327150"/>
              <a:gd name="connsiteX33" fmla="*/ 266700 w 2606675"/>
              <a:gd name="connsiteY33" fmla="*/ 260350 h 1327150"/>
              <a:gd name="connsiteX34" fmla="*/ 171450 w 2606675"/>
              <a:gd name="connsiteY34" fmla="*/ 260350 h 1327150"/>
              <a:gd name="connsiteX35" fmla="*/ 171450 w 2606675"/>
              <a:gd name="connsiteY35" fmla="*/ 133350 h 1327150"/>
              <a:gd name="connsiteX36" fmla="*/ 73025 w 2606675"/>
              <a:gd name="connsiteY36" fmla="*/ 133350 h 1327150"/>
              <a:gd name="connsiteX37" fmla="*/ 73025 w 2606675"/>
              <a:gd name="connsiteY37" fmla="*/ 63500 h 1327150"/>
              <a:gd name="connsiteX38" fmla="*/ 73025 w 2606675"/>
              <a:gd name="connsiteY38" fmla="*/ 63500 h 1327150"/>
              <a:gd name="connsiteX39" fmla="*/ 50800 w 2606675"/>
              <a:gd name="connsiteY39" fmla="*/ 63500 h 1327150"/>
              <a:gd name="connsiteX40" fmla="*/ 50800 w 2606675"/>
              <a:gd name="connsiteY40" fmla="*/ 0 h 1327150"/>
              <a:gd name="connsiteX41" fmla="*/ 0 w 2606675"/>
              <a:gd name="connsiteY41" fmla="*/ 0 h 132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606675" h="1327150">
                <a:moveTo>
                  <a:pt x="2606675" y="1327150"/>
                </a:moveTo>
                <a:lnTo>
                  <a:pt x="1704975" y="1327150"/>
                </a:lnTo>
                <a:lnTo>
                  <a:pt x="1704975" y="1244600"/>
                </a:lnTo>
                <a:lnTo>
                  <a:pt x="1381125" y="1244600"/>
                </a:lnTo>
                <a:lnTo>
                  <a:pt x="1381125" y="1184275"/>
                </a:lnTo>
                <a:lnTo>
                  <a:pt x="1285875" y="1184275"/>
                </a:lnTo>
                <a:lnTo>
                  <a:pt x="1285875" y="1117600"/>
                </a:lnTo>
                <a:lnTo>
                  <a:pt x="1219200" y="1117600"/>
                </a:lnTo>
                <a:lnTo>
                  <a:pt x="1219200" y="1063625"/>
                </a:lnTo>
                <a:lnTo>
                  <a:pt x="1095375" y="1063625"/>
                </a:lnTo>
                <a:lnTo>
                  <a:pt x="1095375" y="1000125"/>
                </a:lnTo>
                <a:lnTo>
                  <a:pt x="1047750" y="1000125"/>
                </a:lnTo>
                <a:lnTo>
                  <a:pt x="1047750" y="933450"/>
                </a:lnTo>
                <a:lnTo>
                  <a:pt x="939800" y="933450"/>
                </a:lnTo>
                <a:lnTo>
                  <a:pt x="939800" y="869950"/>
                </a:lnTo>
                <a:lnTo>
                  <a:pt x="755650" y="869950"/>
                </a:lnTo>
                <a:lnTo>
                  <a:pt x="755650" y="809625"/>
                </a:lnTo>
                <a:lnTo>
                  <a:pt x="746125" y="809625"/>
                </a:lnTo>
                <a:lnTo>
                  <a:pt x="746125" y="742950"/>
                </a:lnTo>
                <a:lnTo>
                  <a:pt x="619125" y="742950"/>
                </a:lnTo>
                <a:lnTo>
                  <a:pt x="619125" y="673100"/>
                </a:lnTo>
                <a:lnTo>
                  <a:pt x="596900" y="673100"/>
                </a:lnTo>
                <a:lnTo>
                  <a:pt x="596900" y="628650"/>
                </a:lnTo>
                <a:lnTo>
                  <a:pt x="520700" y="628650"/>
                </a:lnTo>
                <a:lnTo>
                  <a:pt x="520700" y="568325"/>
                </a:lnTo>
                <a:lnTo>
                  <a:pt x="428625" y="568325"/>
                </a:lnTo>
                <a:lnTo>
                  <a:pt x="428625" y="501650"/>
                </a:lnTo>
                <a:lnTo>
                  <a:pt x="387350" y="501650"/>
                </a:lnTo>
                <a:lnTo>
                  <a:pt x="387350" y="431800"/>
                </a:lnTo>
                <a:lnTo>
                  <a:pt x="288925" y="431800"/>
                </a:lnTo>
                <a:lnTo>
                  <a:pt x="288925" y="374650"/>
                </a:lnTo>
                <a:lnTo>
                  <a:pt x="266700" y="374650"/>
                </a:lnTo>
                <a:lnTo>
                  <a:pt x="266700" y="307975"/>
                </a:lnTo>
                <a:lnTo>
                  <a:pt x="266700" y="260350"/>
                </a:lnTo>
                <a:lnTo>
                  <a:pt x="171450" y="260350"/>
                </a:lnTo>
                <a:lnTo>
                  <a:pt x="171450" y="133350"/>
                </a:lnTo>
                <a:lnTo>
                  <a:pt x="73025" y="133350"/>
                </a:lnTo>
                <a:lnTo>
                  <a:pt x="73025" y="63500"/>
                </a:lnTo>
                <a:lnTo>
                  <a:pt x="73025" y="63500"/>
                </a:lnTo>
                <a:lnTo>
                  <a:pt x="50800" y="63500"/>
                </a:lnTo>
                <a:lnTo>
                  <a:pt x="50800" y="0"/>
                </a:lnTo>
                <a:lnTo>
                  <a:pt x="0" y="0"/>
                </a:lnTo>
              </a:path>
            </a:pathLst>
          </a:custGeom>
          <a:noFill/>
          <a:ln w="28575">
            <a:solidFill>
              <a:schemeClr val="accent1"/>
            </a:solidFill>
            <a:miter lim="800000"/>
            <a:headEnd/>
            <a:tailEnd/>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3B9E30E1-6C04-427F-9C72-8CDB9C6EB84A}"/>
              </a:ext>
            </a:extLst>
          </p:cNvPr>
          <p:cNvSpPr/>
          <p:nvPr/>
        </p:nvSpPr>
        <p:spPr bwMode="auto">
          <a:xfrm>
            <a:off x="7324725" y="1885950"/>
            <a:ext cx="1924050" cy="1549400"/>
          </a:xfrm>
          <a:custGeom>
            <a:avLst/>
            <a:gdLst>
              <a:gd name="connsiteX0" fmla="*/ 1924050 w 1924050"/>
              <a:gd name="connsiteY0" fmla="*/ 1549400 h 1549400"/>
              <a:gd name="connsiteX1" fmla="*/ 1924050 w 1924050"/>
              <a:gd name="connsiteY1" fmla="*/ 1397000 h 1549400"/>
              <a:gd name="connsiteX2" fmla="*/ 1108075 w 1924050"/>
              <a:gd name="connsiteY2" fmla="*/ 1397000 h 1549400"/>
              <a:gd name="connsiteX3" fmla="*/ 1108075 w 1924050"/>
              <a:gd name="connsiteY3" fmla="*/ 1311275 h 1549400"/>
              <a:gd name="connsiteX4" fmla="*/ 971550 w 1924050"/>
              <a:gd name="connsiteY4" fmla="*/ 1311275 h 1549400"/>
              <a:gd name="connsiteX5" fmla="*/ 971550 w 1924050"/>
              <a:gd name="connsiteY5" fmla="*/ 1228725 h 1549400"/>
              <a:gd name="connsiteX6" fmla="*/ 565150 w 1924050"/>
              <a:gd name="connsiteY6" fmla="*/ 1228725 h 1549400"/>
              <a:gd name="connsiteX7" fmla="*/ 565150 w 1924050"/>
              <a:gd name="connsiteY7" fmla="*/ 1146175 h 1549400"/>
              <a:gd name="connsiteX8" fmla="*/ 425450 w 1924050"/>
              <a:gd name="connsiteY8" fmla="*/ 1146175 h 1549400"/>
              <a:gd name="connsiteX9" fmla="*/ 425450 w 1924050"/>
              <a:gd name="connsiteY9" fmla="*/ 1069975 h 1549400"/>
              <a:gd name="connsiteX10" fmla="*/ 387350 w 1924050"/>
              <a:gd name="connsiteY10" fmla="*/ 1069975 h 1549400"/>
              <a:gd name="connsiteX11" fmla="*/ 387350 w 1924050"/>
              <a:gd name="connsiteY11" fmla="*/ 981075 h 1549400"/>
              <a:gd name="connsiteX12" fmla="*/ 346075 w 1924050"/>
              <a:gd name="connsiteY12" fmla="*/ 981075 h 1549400"/>
              <a:gd name="connsiteX13" fmla="*/ 346075 w 1924050"/>
              <a:gd name="connsiteY13" fmla="*/ 898525 h 1549400"/>
              <a:gd name="connsiteX14" fmla="*/ 276225 w 1924050"/>
              <a:gd name="connsiteY14" fmla="*/ 898525 h 1549400"/>
              <a:gd name="connsiteX15" fmla="*/ 276225 w 1924050"/>
              <a:gd name="connsiteY15" fmla="*/ 822325 h 1549400"/>
              <a:gd name="connsiteX16" fmla="*/ 228600 w 1924050"/>
              <a:gd name="connsiteY16" fmla="*/ 822325 h 1549400"/>
              <a:gd name="connsiteX17" fmla="*/ 228600 w 1924050"/>
              <a:gd name="connsiteY17" fmla="*/ 733425 h 1549400"/>
              <a:gd name="connsiteX18" fmla="*/ 187325 w 1924050"/>
              <a:gd name="connsiteY18" fmla="*/ 733425 h 1549400"/>
              <a:gd name="connsiteX19" fmla="*/ 187325 w 1924050"/>
              <a:gd name="connsiteY19" fmla="*/ 676275 h 1549400"/>
              <a:gd name="connsiteX20" fmla="*/ 161925 w 1924050"/>
              <a:gd name="connsiteY20" fmla="*/ 676275 h 1549400"/>
              <a:gd name="connsiteX21" fmla="*/ 161925 w 1924050"/>
              <a:gd name="connsiteY21" fmla="*/ 558800 h 1549400"/>
              <a:gd name="connsiteX22" fmla="*/ 123825 w 1924050"/>
              <a:gd name="connsiteY22" fmla="*/ 558800 h 1549400"/>
              <a:gd name="connsiteX23" fmla="*/ 123825 w 1924050"/>
              <a:gd name="connsiteY23" fmla="*/ 527050 h 1549400"/>
              <a:gd name="connsiteX24" fmla="*/ 95250 w 1924050"/>
              <a:gd name="connsiteY24" fmla="*/ 527050 h 1549400"/>
              <a:gd name="connsiteX25" fmla="*/ 95250 w 1924050"/>
              <a:gd name="connsiteY25" fmla="*/ 371475 h 1549400"/>
              <a:gd name="connsiteX26" fmla="*/ 73025 w 1924050"/>
              <a:gd name="connsiteY26" fmla="*/ 349250 h 1549400"/>
              <a:gd name="connsiteX27" fmla="*/ 73025 w 1924050"/>
              <a:gd name="connsiteY27" fmla="*/ 60325 h 1549400"/>
              <a:gd name="connsiteX28" fmla="*/ 47625 w 1924050"/>
              <a:gd name="connsiteY28" fmla="*/ 60325 h 1549400"/>
              <a:gd name="connsiteX29" fmla="*/ 47625 w 1924050"/>
              <a:gd name="connsiteY29" fmla="*/ 0 h 1549400"/>
              <a:gd name="connsiteX30" fmla="*/ 0 w 1924050"/>
              <a:gd name="connsiteY30" fmla="*/ 0 h 1549400"/>
              <a:gd name="connsiteX0" fmla="*/ 1924050 w 1924050"/>
              <a:gd name="connsiteY0" fmla="*/ 1549400 h 1549400"/>
              <a:gd name="connsiteX1" fmla="*/ 1924050 w 1924050"/>
              <a:gd name="connsiteY1" fmla="*/ 1397000 h 1549400"/>
              <a:gd name="connsiteX2" fmla="*/ 1108075 w 1924050"/>
              <a:gd name="connsiteY2" fmla="*/ 1397000 h 1549400"/>
              <a:gd name="connsiteX3" fmla="*/ 1108075 w 1924050"/>
              <a:gd name="connsiteY3" fmla="*/ 1311275 h 1549400"/>
              <a:gd name="connsiteX4" fmla="*/ 971550 w 1924050"/>
              <a:gd name="connsiteY4" fmla="*/ 1311275 h 1549400"/>
              <a:gd name="connsiteX5" fmla="*/ 971550 w 1924050"/>
              <a:gd name="connsiteY5" fmla="*/ 1228725 h 1549400"/>
              <a:gd name="connsiteX6" fmla="*/ 565150 w 1924050"/>
              <a:gd name="connsiteY6" fmla="*/ 1228725 h 1549400"/>
              <a:gd name="connsiteX7" fmla="*/ 565150 w 1924050"/>
              <a:gd name="connsiteY7" fmla="*/ 1146175 h 1549400"/>
              <a:gd name="connsiteX8" fmla="*/ 425450 w 1924050"/>
              <a:gd name="connsiteY8" fmla="*/ 1146175 h 1549400"/>
              <a:gd name="connsiteX9" fmla="*/ 425450 w 1924050"/>
              <a:gd name="connsiteY9" fmla="*/ 1069975 h 1549400"/>
              <a:gd name="connsiteX10" fmla="*/ 387350 w 1924050"/>
              <a:gd name="connsiteY10" fmla="*/ 1069975 h 1549400"/>
              <a:gd name="connsiteX11" fmla="*/ 387350 w 1924050"/>
              <a:gd name="connsiteY11" fmla="*/ 981075 h 1549400"/>
              <a:gd name="connsiteX12" fmla="*/ 346075 w 1924050"/>
              <a:gd name="connsiteY12" fmla="*/ 981075 h 1549400"/>
              <a:gd name="connsiteX13" fmla="*/ 346075 w 1924050"/>
              <a:gd name="connsiteY13" fmla="*/ 898525 h 1549400"/>
              <a:gd name="connsiteX14" fmla="*/ 276225 w 1924050"/>
              <a:gd name="connsiteY14" fmla="*/ 898525 h 1549400"/>
              <a:gd name="connsiteX15" fmla="*/ 276225 w 1924050"/>
              <a:gd name="connsiteY15" fmla="*/ 822325 h 1549400"/>
              <a:gd name="connsiteX16" fmla="*/ 228600 w 1924050"/>
              <a:gd name="connsiteY16" fmla="*/ 822325 h 1549400"/>
              <a:gd name="connsiteX17" fmla="*/ 228600 w 1924050"/>
              <a:gd name="connsiteY17" fmla="*/ 733425 h 1549400"/>
              <a:gd name="connsiteX18" fmla="*/ 187325 w 1924050"/>
              <a:gd name="connsiteY18" fmla="*/ 733425 h 1549400"/>
              <a:gd name="connsiteX19" fmla="*/ 187325 w 1924050"/>
              <a:gd name="connsiteY19" fmla="*/ 676275 h 1549400"/>
              <a:gd name="connsiteX20" fmla="*/ 161925 w 1924050"/>
              <a:gd name="connsiteY20" fmla="*/ 676275 h 1549400"/>
              <a:gd name="connsiteX21" fmla="*/ 161925 w 1924050"/>
              <a:gd name="connsiteY21" fmla="*/ 558800 h 1549400"/>
              <a:gd name="connsiteX22" fmla="*/ 123825 w 1924050"/>
              <a:gd name="connsiteY22" fmla="*/ 558800 h 1549400"/>
              <a:gd name="connsiteX23" fmla="*/ 123825 w 1924050"/>
              <a:gd name="connsiteY23" fmla="*/ 527050 h 1549400"/>
              <a:gd name="connsiteX24" fmla="*/ 95250 w 1924050"/>
              <a:gd name="connsiteY24" fmla="*/ 527050 h 1549400"/>
              <a:gd name="connsiteX25" fmla="*/ 95250 w 1924050"/>
              <a:gd name="connsiteY25" fmla="*/ 371475 h 1549400"/>
              <a:gd name="connsiteX26" fmla="*/ 73025 w 1924050"/>
              <a:gd name="connsiteY26" fmla="*/ 349250 h 1549400"/>
              <a:gd name="connsiteX27" fmla="*/ 66675 w 1924050"/>
              <a:gd name="connsiteY27" fmla="*/ 60325 h 1549400"/>
              <a:gd name="connsiteX28" fmla="*/ 47625 w 1924050"/>
              <a:gd name="connsiteY28" fmla="*/ 60325 h 1549400"/>
              <a:gd name="connsiteX29" fmla="*/ 47625 w 1924050"/>
              <a:gd name="connsiteY29" fmla="*/ 0 h 1549400"/>
              <a:gd name="connsiteX30" fmla="*/ 0 w 1924050"/>
              <a:gd name="connsiteY30" fmla="*/ 0 h 154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24050" h="1549400">
                <a:moveTo>
                  <a:pt x="1924050" y="1549400"/>
                </a:moveTo>
                <a:lnTo>
                  <a:pt x="1924050" y="1397000"/>
                </a:lnTo>
                <a:lnTo>
                  <a:pt x="1108075" y="1397000"/>
                </a:lnTo>
                <a:lnTo>
                  <a:pt x="1108075" y="1311275"/>
                </a:lnTo>
                <a:lnTo>
                  <a:pt x="971550" y="1311275"/>
                </a:lnTo>
                <a:lnTo>
                  <a:pt x="971550" y="1228725"/>
                </a:lnTo>
                <a:lnTo>
                  <a:pt x="565150" y="1228725"/>
                </a:lnTo>
                <a:lnTo>
                  <a:pt x="565150" y="1146175"/>
                </a:lnTo>
                <a:lnTo>
                  <a:pt x="425450" y="1146175"/>
                </a:lnTo>
                <a:lnTo>
                  <a:pt x="425450" y="1069975"/>
                </a:lnTo>
                <a:lnTo>
                  <a:pt x="387350" y="1069975"/>
                </a:lnTo>
                <a:lnTo>
                  <a:pt x="387350" y="981075"/>
                </a:lnTo>
                <a:lnTo>
                  <a:pt x="346075" y="981075"/>
                </a:lnTo>
                <a:lnTo>
                  <a:pt x="346075" y="898525"/>
                </a:lnTo>
                <a:lnTo>
                  <a:pt x="276225" y="898525"/>
                </a:lnTo>
                <a:lnTo>
                  <a:pt x="276225" y="822325"/>
                </a:lnTo>
                <a:lnTo>
                  <a:pt x="228600" y="822325"/>
                </a:lnTo>
                <a:lnTo>
                  <a:pt x="228600" y="733425"/>
                </a:lnTo>
                <a:lnTo>
                  <a:pt x="187325" y="733425"/>
                </a:lnTo>
                <a:lnTo>
                  <a:pt x="187325" y="676275"/>
                </a:lnTo>
                <a:lnTo>
                  <a:pt x="161925" y="676275"/>
                </a:lnTo>
                <a:lnTo>
                  <a:pt x="161925" y="558800"/>
                </a:lnTo>
                <a:lnTo>
                  <a:pt x="123825" y="558800"/>
                </a:lnTo>
                <a:lnTo>
                  <a:pt x="123825" y="527050"/>
                </a:lnTo>
                <a:lnTo>
                  <a:pt x="95250" y="527050"/>
                </a:lnTo>
                <a:lnTo>
                  <a:pt x="95250" y="371475"/>
                </a:lnTo>
                <a:lnTo>
                  <a:pt x="73025" y="349250"/>
                </a:lnTo>
                <a:lnTo>
                  <a:pt x="66675" y="60325"/>
                </a:lnTo>
                <a:lnTo>
                  <a:pt x="47625" y="60325"/>
                </a:lnTo>
                <a:lnTo>
                  <a:pt x="47625" y="0"/>
                </a:lnTo>
                <a:lnTo>
                  <a:pt x="0" y="0"/>
                </a:lnTo>
              </a:path>
            </a:pathLst>
          </a:custGeom>
          <a:noFill/>
          <a:ln w="28575">
            <a:solidFill>
              <a:schemeClr val="accent3"/>
            </a:solidFill>
            <a:miter lim="800000"/>
            <a:headEnd/>
            <a:tailEnd/>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cxnSp>
        <p:nvCxnSpPr>
          <p:cNvPr id="9" name="Straight Connector 8">
            <a:extLst>
              <a:ext uri="{FF2B5EF4-FFF2-40B4-BE49-F238E27FC236}">
                <a16:creationId xmlns:a16="http://schemas.microsoft.com/office/drawing/2014/main" id="{68EF4D98-8E4D-4030-82B1-8D877EDA1A85}"/>
              </a:ext>
            </a:extLst>
          </p:cNvPr>
          <p:cNvCxnSpPr>
            <a:cxnSpLocks/>
          </p:cNvCxnSpPr>
          <p:nvPr/>
        </p:nvCxnSpPr>
        <p:spPr bwMode="auto">
          <a:xfrm>
            <a:off x="7550650" y="2554338"/>
            <a:ext cx="0" cy="73025"/>
          </a:xfrm>
          <a:prstGeom prst="line">
            <a:avLst/>
          </a:prstGeom>
          <a:noFill/>
          <a:ln w="28575" cap="flat" cmpd="sng" algn="ctr">
            <a:solidFill>
              <a:schemeClr val="accent3"/>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E5ACDC81-DBCC-4604-9409-332054C0B6A8}"/>
              </a:ext>
            </a:extLst>
          </p:cNvPr>
          <p:cNvCxnSpPr>
            <a:cxnSpLocks/>
          </p:cNvCxnSpPr>
          <p:nvPr/>
        </p:nvCxnSpPr>
        <p:spPr bwMode="auto">
          <a:xfrm>
            <a:off x="8820650" y="3213100"/>
            <a:ext cx="0" cy="73025"/>
          </a:xfrm>
          <a:prstGeom prst="line">
            <a:avLst/>
          </a:prstGeom>
          <a:noFill/>
          <a:ln w="28575" cap="flat" cmpd="sng" algn="ctr">
            <a:solidFill>
              <a:schemeClr val="accent3"/>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29BF820E-FBE2-405C-AD85-AAA6D137DFDF}"/>
              </a:ext>
            </a:extLst>
          </p:cNvPr>
          <p:cNvCxnSpPr>
            <a:cxnSpLocks/>
          </p:cNvCxnSpPr>
          <p:nvPr/>
        </p:nvCxnSpPr>
        <p:spPr bwMode="auto">
          <a:xfrm>
            <a:off x="8820650" y="3050479"/>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98A6A1F5-28C9-4047-A7E9-5434C6EAC6C7}"/>
              </a:ext>
            </a:extLst>
          </p:cNvPr>
          <p:cNvCxnSpPr>
            <a:cxnSpLocks/>
          </p:cNvCxnSpPr>
          <p:nvPr/>
        </p:nvCxnSpPr>
        <p:spPr bwMode="auto">
          <a:xfrm>
            <a:off x="9792772" y="3140075"/>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81DBDD68-5954-4CC2-940F-A15D67F65764}"/>
              </a:ext>
            </a:extLst>
          </p:cNvPr>
          <p:cNvCxnSpPr>
            <a:cxnSpLocks/>
          </p:cNvCxnSpPr>
          <p:nvPr/>
        </p:nvCxnSpPr>
        <p:spPr bwMode="auto">
          <a:xfrm>
            <a:off x="9856272" y="3140075"/>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B441F119-D2E7-409B-B670-3EE7F39B1EE4}"/>
              </a:ext>
            </a:extLst>
          </p:cNvPr>
          <p:cNvCxnSpPr>
            <a:cxnSpLocks/>
          </p:cNvCxnSpPr>
          <p:nvPr/>
        </p:nvCxnSpPr>
        <p:spPr bwMode="auto">
          <a:xfrm>
            <a:off x="9916940" y="3140075"/>
            <a:ext cx="0" cy="73025"/>
          </a:xfrm>
          <a:prstGeom prst="line">
            <a:avLst/>
          </a:prstGeom>
          <a:noFill/>
          <a:ln w="28575" cap="flat" cmpd="sng" algn="ctr">
            <a:solidFill>
              <a:schemeClr val="accent1"/>
            </a:solidFill>
            <a:prstDash val="solid"/>
            <a:round/>
            <a:headEnd type="none" w="med" len="med"/>
            <a:tailEnd type="none" w="med" len="med"/>
          </a:ln>
          <a:effectLst/>
        </p:spPr>
      </p:cxnSp>
      <p:sp>
        <p:nvSpPr>
          <p:cNvPr id="82" name="TextBox 81">
            <a:extLst>
              <a:ext uri="{FF2B5EF4-FFF2-40B4-BE49-F238E27FC236}">
                <a16:creationId xmlns:a16="http://schemas.microsoft.com/office/drawing/2014/main" id="{B72F0E43-44B7-444D-889D-176CE22B1630}"/>
              </a:ext>
            </a:extLst>
          </p:cNvPr>
          <p:cNvSpPr txBox="1"/>
          <p:nvPr/>
        </p:nvSpPr>
        <p:spPr bwMode="auto">
          <a:xfrm rot="16200000">
            <a:off x="5729334" y="4948949"/>
            <a:ext cx="1952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OS Probability</a:t>
            </a:r>
          </a:p>
        </p:txBody>
      </p:sp>
      <p:grpSp>
        <p:nvGrpSpPr>
          <p:cNvPr id="83" name="Group 82">
            <a:extLst>
              <a:ext uri="{FF2B5EF4-FFF2-40B4-BE49-F238E27FC236}">
                <a16:creationId xmlns:a16="http://schemas.microsoft.com/office/drawing/2014/main" id="{59E18C66-946E-4DBE-B2FC-637433C7C62F}"/>
              </a:ext>
            </a:extLst>
          </p:cNvPr>
          <p:cNvGrpSpPr/>
          <p:nvPr/>
        </p:nvGrpSpPr>
        <p:grpSpPr>
          <a:xfrm>
            <a:off x="6786167" y="4274275"/>
            <a:ext cx="503664" cy="1836407"/>
            <a:chOff x="1285177" y="2907711"/>
            <a:chExt cx="503664" cy="1885262"/>
          </a:xfrm>
        </p:grpSpPr>
        <p:sp>
          <p:nvSpPr>
            <p:cNvPr id="84" name="TextBox 83">
              <a:extLst>
                <a:ext uri="{FF2B5EF4-FFF2-40B4-BE49-F238E27FC236}">
                  <a16:creationId xmlns:a16="http://schemas.microsoft.com/office/drawing/2014/main" id="{7AE44687-6662-4474-8729-757F7C50CD69}"/>
                </a:ext>
              </a:extLst>
            </p:cNvPr>
            <p:cNvSpPr txBox="1"/>
            <p:nvPr/>
          </p:nvSpPr>
          <p:spPr bwMode="auto">
            <a:xfrm>
              <a:off x="1512803" y="448519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sp>
          <p:nvSpPr>
            <p:cNvPr id="85" name="TextBox 84">
              <a:extLst>
                <a:ext uri="{FF2B5EF4-FFF2-40B4-BE49-F238E27FC236}">
                  <a16:creationId xmlns:a16="http://schemas.microsoft.com/office/drawing/2014/main" id="{9F4281CE-6D46-4F8C-A74D-26A15B18FCD4}"/>
                </a:ext>
              </a:extLst>
            </p:cNvPr>
            <p:cNvSpPr txBox="1"/>
            <p:nvPr/>
          </p:nvSpPr>
          <p:spPr bwMode="auto">
            <a:xfrm>
              <a:off x="1285177" y="4092103"/>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0.25</a:t>
              </a:r>
            </a:p>
          </p:txBody>
        </p:sp>
        <p:sp>
          <p:nvSpPr>
            <p:cNvPr id="86" name="TextBox 85">
              <a:extLst>
                <a:ext uri="{FF2B5EF4-FFF2-40B4-BE49-F238E27FC236}">
                  <a16:creationId xmlns:a16="http://schemas.microsoft.com/office/drawing/2014/main" id="{3764387B-3EF6-4D5A-8EE5-705840338325}"/>
                </a:ext>
              </a:extLst>
            </p:cNvPr>
            <p:cNvSpPr txBox="1"/>
            <p:nvPr/>
          </p:nvSpPr>
          <p:spPr bwMode="auto">
            <a:xfrm>
              <a:off x="1285177" y="368631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0.50</a:t>
              </a:r>
            </a:p>
          </p:txBody>
        </p:sp>
        <p:sp>
          <p:nvSpPr>
            <p:cNvPr id="87" name="TextBox 86">
              <a:extLst>
                <a:ext uri="{FF2B5EF4-FFF2-40B4-BE49-F238E27FC236}">
                  <a16:creationId xmlns:a16="http://schemas.microsoft.com/office/drawing/2014/main" id="{0E19CA8F-19C5-45BB-922C-B4BCD5040920}"/>
                </a:ext>
              </a:extLst>
            </p:cNvPr>
            <p:cNvSpPr txBox="1"/>
            <p:nvPr/>
          </p:nvSpPr>
          <p:spPr bwMode="auto">
            <a:xfrm>
              <a:off x="1285177" y="3313503"/>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0.75</a:t>
              </a:r>
            </a:p>
          </p:txBody>
        </p:sp>
        <p:sp>
          <p:nvSpPr>
            <p:cNvPr id="88" name="TextBox 87">
              <a:extLst>
                <a:ext uri="{FF2B5EF4-FFF2-40B4-BE49-F238E27FC236}">
                  <a16:creationId xmlns:a16="http://schemas.microsoft.com/office/drawing/2014/main" id="{DFC61118-A12A-4330-BE92-A5936FA2E803}"/>
                </a:ext>
              </a:extLst>
            </p:cNvPr>
            <p:cNvSpPr txBox="1"/>
            <p:nvPr/>
          </p:nvSpPr>
          <p:spPr bwMode="auto">
            <a:xfrm>
              <a:off x="1285177" y="290771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1.00</a:t>
              </a:r>
            </a:p>
          </p:txBody>
        </p:sp>
      </p:grpSp>
      <p:sp>
        <p:nvSpPr>
          <p:cNvPr id="89" name="TextBox 88">
            <a:extLst>
              <a:ext uri="{FF2B5EF4-FFF2-40B4-BE49-F238E27FC236}">
                <a16:creationId xmlns:a16="http://schemas.microsoft.com/office/drawing/2014/main" id="{7AC0D214-F684-4D9D-9556-EB8CE4FCABD8}"/>
              </a:ext>
            </a:extLst>
          </p:cNvPr>
          <p:cNvSpPr txBox="1"/>
          <p:nvPr/>
        </p:nvSpPr>
        <p:spPr bwMode="auto">
          <a:xfrm>
            <a:off x="8163949" y="6129008"/>
            <a:ext cx="15720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a:t>
            </a:r>
          </a:p>
        </p:txBody>
      </p:sp>
      <p:grpSp>
        <p:nvGrpSpPr>
          <p:cNvPr id="90" name="Group 89">
            <a:extLst>
              <a:ext uri="{FF2B5EF4-FFF2-40B4-BE49-F238E27FC236}">
                <a16:creationId xmlns:a16="http://schemas.microsoft.com/office/drawing/2014/main" id="{3929EDAB-4660-4674-A13F-B629C54F6E32}"/>
              </a:ext>
            </a:extLst>
          </p:cNvPr>
          <p:cNvGrpSpPr/>
          <p:nvPr/>
        </p:nvGrpSpPr>
        <p:grpSpPr>
          <a:xfrm>
            <a:off x="7221178" y="4433025"/>
            <a:ext cx="87146" cy="1535771"/>
            <a:chOff x="1677695" y="3052383"/>
            <a:chExt cx="280605" cy="1587146"/>
          </a:xfrm>
        </p:grpSpPr>
        <p:cxnSp>
          <p:nvCxnSpPr>
            <p:cNvPr id="91" name="Straight Connector 90">
              <a:extLst>
                <a:ext uri="{FF2B5EF4-FFF2-40B4-BE49-F238E27FC236}">
                  <a16:creationId xmlns:a16="http://schemas.microsoft.com/office/drawing/2014/main" id="{9E55C68C-D3A8-496F-A71E-FF2E4BC03A3F}"/>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A0CCC1E9-7997-4DFC-A9C5-110548783813}"/>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B8DD07EA-486F-4630-87EE-C80F051163D2}"/>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44100FAC-35CF-4025-ABED-47BE3E00DF3A}"/>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E6162445-3F1E-43B8-93F2-45B5ABC8CBE9}"/>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nvGrpSpPr>
          <p:cNvPr id="96" name="Group 95">
            <a:extLst>
              <a:ext uri="{FF2B5EF4-FFF2-40B4-BE49-F238E27FC236}">
                <a16:creationId xmlns:a16="http://schemas.microsoft.com/office/drawing/2014/main" id="{53A23A32-0BFC-41EF-B405-C9955BF6150C}"/>
              </a:ext>
            </a:extLst>
          </p:cNvPr>
          <p:cNvGrpSpPr/>
          <p:nvPr/>
        </p:nvGrpSpPr>
        <p:grpSpPr>
          <a:xfrm>
            <a:off x="7182748" y="5969963"/>
            <a:ext cx="3498963" cy="307777"/>
            <a:chOff x="1593764" y="4625639"/>
            <a:chExt cx="4822869" cy="307777"/>
          </a:xfrm>
        </p:grpSpPr>
        <p:sp>
          <p:nvSpPr>
            <p:cNvPr id="97" name="TextBox 96">
              <a:extLst>
                <a:ext uri="{FF2B5EF4-FFF2-40B4-BE49-F238E27FC236}">
                  <a16:creationId xmlns:a16="http://schemas.microsoft.com/office/drawing/2014/main" id="{7540F38B-CBBF-4956-BCE6-AC360DD76FA1}"/>
                </a:ext>
              </a:extLst>
            </p:cNvPr>
            <p:cNvSpPr txBox="1"/>
            <p:nvPr/>
          </p:nvSpPr>
          <p:spPr bwMode="auto">
            <a:xfrm>
              <a:off x="1593764" y="4625639"/>
              <a:ext cx="2812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sp>
          <p:nvSpPr>
            <p:cNvPr id="98" name="TextBox 97">
              <a:extLst>
                <a:ext uri="{FF2B5EF4-FFF2-40B4-BE49-F238E27FC236}">
                  <a16:creationId xmlns:a16="http://schemas.microsoft.com/office/drawing/2014/main" id="{1844031D-3A40-4617-800E-BDE509F6BC3C}"/>
                </a:ext>
              </a:extLst>
            </p:cNvPr>
            <p:cNvSpPr txBox="1"/>
            <p:nvPr/>
          </p:nvSpPr>
          <p:spPr bwMode="auto">
            <a:xfrm>
              <a:off x="2443919" y="4625639"/>
              <a:ext cx="3744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12</a:t>
              </a:r>
            </a:p>
          </p:txBody>
        </p:sp>
        <p:sp>
          <p:nvSpPr>
            <p:cNvPr id="99" name="TextBox 98">
              <a:extLst>
                <a:ext uri="{FF2B5EF4-FFF2-40B4-BE49-F238E27FC236}">
                  <a16:creationId xmlns:a16="http://schemas.microsoft.com/office/drawing/2014/main" id="{33F8B036-60EE-44EB-A7EB-20E1EFAEED81}"/>
                </a:ext>
              </a:extLst>
            </p:cNvPr>
            <p:cNvSpPr txBox="1"/>
            <p:nvPr/>
          </p:nvSpPr>
          <p:spPr bwMode="auto">
            <a:xfrm>
              <a:off x="3338598" y="4625639"/>
              <a:ext cx="3744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24</a:t>
              </a:r>
            </a:p>
          </p:txBody>
        </p:sp>
        <p:sp>
          <p:nvSpPr>
            <p:cNvPr id="100" name="TextBox 99">
              <a:extLst>
                <a:ext uri="{FF2B5EF4-FFF2-40B4-BE49-F238E27FC236}">
                  <a16:creationId xmlns:a16="http://schemas.microsoft.com/office/drawing/2014/main" id="{2CF872F9-2F49-4671-A60A-A038A1AC7903}"/>
                </a:ext>
              </a:extLst>
            </p:cNvPr>
            <p:cNvSpPr txBox="1"/>
            <p:nvPr/>
          </p:nvSpPr>
          <p:spPr bwMode="auto">
            <a:xfrm>
              <a:off x="4226842" y="4625639"/>
              <a:ext cx="3744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36</a:t>
              </a:r>
            </a:p>
          </p:txBody>
        </p:sp>
        <p:sp>
          <p:nvSpPr>
            <p:cNvPr id="101" name="TextBox 100">
              <a:extLst>
                <a:ext uri="{FF2B5EF4-FFF2-40B4-BE49-F238E27FC236}">
                  <a16:creationId xmlns:a16="http://schemas.microsoft.com/office/drawing/2014/main" id="{96D40B4F-7450-4180-B310-9FF0E1A6CB09}"/>
                </a:ext>
              </a:extLst>
            </p:cNvPr>
            <p:cNvSpPr txBox="1"/>
            <p:nvPr/>
          </p:nvSpPr>
          <p:spPr bwMode="auto">
            <a:xfrm>
              <a:off x="5113056" y="4625639"/>
              <a:ext cx="3744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48</a:t>
              </a:r>
            </a:p>
          </p:txBody>
        </p:sp>
        <p:sp>
          <p:nvSpPr>
            <p:cNvPr id="110" name="TextBox 109">
              <a:extLst>
                <a:ext uri="{FF2B5EF4-FFF2-40B4-BE49-F238E27FC236}">
                  <a16:creationId xmlns:a16="http://schemas.microsoft.com/office/drawing/2014/main" id="{829658D7-362B-453C-88ED-1D5B449F3715}"/>
                </a:ext>
              </a:extLst>
            </p:cNvPr>
            <p:cNvSpPr txBox="1"/>
            <p:nvPr/>
          </p:nvSpPr>
          <p:spPr bwMode="auto">
            <a:xfrm>
              <a:off x="5910208" y="4625639"/>
              <a:ext cx="5064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60</a:t>
              </a:r>
            </a:p>
          </p:txBody>
        </p:sp>
      </p:grpSp>
      <p:grpSp>
        <p:nvGrpSpPr>
          <p:cNvPr id="102" name="Group 101">
            <a:extLst>
              <a:ext uri="{FF2B5EF4-FFF2-40B4-BE49-F238E27FC236}">
                <a16:creationId xmlns:a16="http://schemas.microsoft.com/office/drawing/2014/main" id="{5B56DDF1-3F2F-473A-8261-668B0F240143}"/>
              </a:ext>
            </a:extLst>
          </p:cNvPr>
          <p:cNvGrpSpPr/>
          <p:nvPr/>
        </p:nvGrpSpPr>
        <p:grpSpPr>
          <a:xfrm rot="5400000">
            <a:off x="8872426" y="4408844"/>
            <a:ext cx="61508" cy="3187256"/>
            <a:chOff x="1677695" y="2672186"/>
            <a:chExt cx="280605" cy="1967343"/>
          </a:xfrm>
        </p:grpSpPr>
        <p:cxnSp>
          <p:nvCxnSpPr>
            <p:cNvPr id="103" name="Straight Connector 102">
              <a:extLst>
                <a:ext uri="{FF2B5EF4-FFF2-40B4-BE49-F238E27FC236}">
                  <a16:creationId xmlns:a16="http://schemas.microsoft.com/office/drawing/2014/main" id="{F11CEEBE-D9EC-4C94-B462-3A1F2DD438CF}"/>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C147E51A-CA4E-4DC6-AFD7-7B59088988D0}"/>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A23B573B-690B-4155-9429-7A7D16403418}"/>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B0C88157-369A-40C5-B073-BE6F4A12FDFD}"/>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BEAF52E9-FB1E-43F7-B6F7-81B6035608E3}"/>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271C6FCB-E576-4A26-A8CD-3D2E7A3FF125}"/>
                </a:ext>
              </a:extLst>
            </p:cNvPr>
            <p:cNvCxnSpPr>
              <a:cxnSpLocks/>
            </p:cNvCxnSpPr>
            <p:nvPr/>
          </p:nvCxnSpPr>
          <p:spPr bwMode="auto">
            <a:xfrm>
              <a:off x="1677695" y="2672186"/>
              <a:ext cx="280605" cy="0"/>
            </a:xfrm>
            <a:prstGeom prst="line">
              <a:avLst/>
            </a:prstGeom>
            <a:noFill/>
            <a:ln w="28575" cap="flat" cmpd="sng" algn="ctr">
              <a:solidFill>
                <a:schemeClr val="bg1"/>
              </a:solidFill>
              <a:prstDash val="solid"/>
              <a:round/>
              <a:headEnd type="none" w="med" len="med"/>
              <a:tailEnd type="none" w="med" len="med"/>
            </a:ln>
            <a:effectLst/>
          </p:spPr>
        </p:cxnSp>
      </p:grpSp>
      <p:sp>
        <p:nvSpPr>
          <p:cNvPr id="108" name="Freeform: Shape 107">
            <a:extLst>
              <a:ext uri="{FF2B5EF4-FFF2-40B4-BE49-F238E27FC236}">
                <a16:creationId xmlns:a16="http://schemas.microsoft.com/office/drawing/2014/main" id="{9E0E4387-C06F-48E8-8E37-546AF8F9D9B8}"/>
              </a:ext>
            </a:extLst>
          </p:cNvPr>
          <p:cNvSpPr/>
          <p:nvPr/>
        </p:nvSpPr>
        <p:spPr bwMode="auto">
          <a:xfrm>
            <a:off x="7309551" y="4382226"/>
            <a:ext cx="3350319" cy="1600200"/>
          </a:xfrm>
          <a:custGeom>
            <a:avLst/>
            <a:gdLst>
              <a:gd name="connsiteX0" fmla="*/ 0 w 2667000"/>
              <a:gd name="connsiteY0" fmla="*/ 0 h 1600200"/>
              <a:gd name="connsiteX1" fmla="*/ 0 w 2667000"/>
              <a:gd name="connsiteY1" fmla="*/ 1600200 h 1600200"/>
              <a:gd name="connsiteX2" fmla="*/ 2667000 w 2667000"/>
              <a:gd name="connsiteY2" fmla="*/ 1600200 h 1600200"/>
            </a:gdLst>
            <a:ahLst/>
            <a:cxnLst>
              <a:cxn ang="0">
                <a:pos x="connsiteX0" y="connsiteY0"/>
              </a:cxn>
              <a:cxn ang="0">
                <a:pos x="connsiteX1" y="connsiteY1"/>
              </a:cxn>
              <a:cxn ang="0">
                <a:pos x="connsiteX2" y="connsiteY2"/>
              </a:cxn>
            </a:cxnLst>
            <a:rect l="l" t="t" r="r" b="b"/>
            <a:pathLst>
              <a:path w="2667000" h="1600200">
                <a:moveTo>
                  <a:pt x="0" y="0"/>
                </a:moveTo>
                <a:lnTo>
                  <a:pt x="0" y="1600200"/>
                </a:lnTo>
                <a:lnTo>
                  <a:pt x="2667000" y="1600200"/>
                </a:lnTo>
              </a:path>
            </a:pathLst>
          </a:custGeom>
          <a:noFill/>
          <a:ln w="28575">
            <a:solidFill>
              <a:schemeClr val="bg1"/>
            </a:solidFill>
            <a:miter lim="800000"/>
            <a:headEnd/>
            <a:tailEnd/>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1" name="Freeform: Shape 110">
            <a:extLst>
              <a:ext uri="{FF2B5EF4-FFF2-40B4-BE49-F238E27FC236}">
                <a16:creationId xmlns:a16="http://schemas.microsoft.com/office/drawing/2014/main" id="{FB5E162A-4798-4547-ACE7-FFE15176E028}"/>
              </a:ext>
            </a:extLst>
          </p:cNvPr>
          <p:cNvSpPr/>
          <p:nvPr/>
        </p:nvSpPr>
        <p:spPr bwMode="auto">
          <a:xfrm>
            <a:off x="7337425" y="4419600"/>
            <a:ext cx="3263900" cy="777875"/>
          </a:xfrm>
          <a:custGeom>
            <a:avLst/>
            <a:gdLst>
              <a:gd name="connsiteX0" fmla="*/ 3263900 w 3263900"/>
              <a:gd name="connsiteY0" fmla="*/ 777875 h 777875"/>
              <a:gd name="connsiteX1" fmla="*/ 2174875 w 3263900"/>
              <a:gd name="connsiteY1" fmla="*/ 777875 h 777875"/>
              <a:gd name="connsiteX2" fmla="*/ 2174875 w 3263900"/>
              <a:gd name="connsiteY2" fmla="*/ 685800 h 777875"/>
              <a:gd name="connsiteX3" fmla="*/ 2139950 w 3263900"/>
              <a:gd name="connsiteY3" fmla="*/ 685800 h 777875"/>
              <a:gd name="connsiteX4" fmla="*/ 2139950 w 3263900"/>
              <a:gd name="connsiteY4" fmla="*/ 587375 h 777875"/>
              <a:gd name="connsiteX5" fmla="*/ 1981200 w 3263900"/>
              <a:gd name="connsiteY5" fmla="*/ 587375 h 777875"/>
              <a:gd name="connsiteX6" fmla="*/ 1981200 w 3263900"/>
              <a:gd name="connsiteY6" fmla="*/ 508000 h 777875"/>
              <a:gd name="connsiteX7" fmla="*/ 977900 w 3263900"/>
              <a:gd name="connsiteY7" fmla="*/ 508000 h 777875"/>
              <a:gd name="connsiteX8" fmla="*/ 977900 w 3263900"/>
              <a:gd name="connsiteY8" fmla="*/ 438150 h 777875"/>
              <a:gd name="connsiteX9" fmla="*/ 793750 w 3263900"/>
              <a:gd name="connsiteY9" fmla="*/ 438150 h 777875"/>
              <a:gd name="connsiteX10" fmla="*/ 793750 w 3263900"/>
              <a:gd name="connsiteY10" fmla="*/ 384175 h 777875"/>
              <a:gd name="connsiteX11" fmla="*/ 730250 w 3263900"/>
              <a:gd name="connsiteY11" fmla="*/ 384175 h 777875"/>
              <a:gd name="connsiteX12" fmla="*/ 730250 w 3263900"/>
              <a:gd name="connsiteY12" fmla="*/ 311150 h 777875"/>
              <a:gd name="connsiteX13" fmla="*/ 669925 w 3263900"/>
              <a:gd name="connsiteY13" fmla="*/ 311150 h 777875"/>
              <a:gd name="connsiteX14" fmla="*/ 669925 w 3263900"/>
              <a:gd name="connsiteY14" fmla="*/ 254000 h 777875"/>
              <a:gd name="connsiteX15" fmla="*/ 558800 w 3263900"/>
              <a:gd name="connsiteY15" fmla="*/ 254000 h 777875"/>
              <a:gd name="connsiteX16" fmla="*/ 558800 w 3263900"/>
              <a:gd name="connsiteY16" fmla="*/ 190500 h 777875"/>
              <a:gd name="connsiteX17" fmla="*/ 422275 w 3263900"/>
              <a:gd name="connsiteY17" fmla="*/ 190500 h 777875"/>
              <a:gd name="connsiteX18" fmla="*/ 422275 w 3263900"/>
              <a:gd name="connsiteY18" fmla="*/ 117475 h 777875"/>
              <a:gd name="connsiteX19" fmla="*/ 361950 w 3263900"/>
              <a:gd name="connsiteY19" fmla="*/ 117475 h 777875"/>
              <a:gd name="connsiteX20" fmla="*/ 361950 w 3263900"/>
              <a:gd name="connsiteY20" fmla="*/ 63500 h 777875"/>
              <a:gd name="connsiteX21" fmla="*/ 79375 w 3263900"/>
              <a:gd name="connsiteY21" fmla="*/ 63500 h 777875"/>
              <a:gd name="connsiteX22" fmla="*/ 79375 w 3263900"/>
              <a:gd name="connsiteY22" fmla="*/ 0 h 777875"/>
              <a:gd name="connsiteX23" fmla="*/ 0 w 3263900"/>
              <a:gd name="connsiteY23" fmla="*/ 0 h 77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263900" h="777875">
                <a:moveTo>
                  <a:pt x="3263900" y="777875"/>
                </a:moveTo>
                <a:lnTo>
                  <a:pt x="2174875" y="777875"/>
                </a:lnTo>
                <a:lnTo>
                  <a:pt x="2174875" y="685800"/>
                </a:lnTo>
                <a:lnTo>
                  <a:pt x="2139950" y="685800"/>
                </a:lnTo>
                <a:lnTo>
                  <a:pt x="2139950" y="587375"/>
                </a:lnTo>
                <a:lnTo>
                  <a:pt x="1981200" y="587375"/>
                </a:lnTo>
                <a:lnTo>
                  <a:pt x="1981200" y="508000"/>
                </a:lnTo>
                <a:lnTo>
                  <a:pt x="977900" y="508000"/>
                </a:lnTo>
                <a:lnTo>
                  <a:pt x="977900" y="438150"/>
                </a:lnTo>
                <a:lnTo>
                  <a:pt x="793750" y="438150"/>
                </a:lnTo>
                <a:lnTo>
                  <a:pt x="793750" y="384175"/>
                </a:lnTo>
                <a:lnTo>
                  <a:pt x="730250" y="384175"/>
                </a:lnTo>
                <a:lnTo>
                  <a:pt x="730250" y="311150"/>
                </a:lnTo>
                <a:lnTo>
                  <a:pt x="669925" y="311150"/>
                </a:lnTo>
                <a:lnTo>
                  <a:pt x="669925" y="254000"/>
                </a:lnTo>
                <a:lnTo>
                  <a:pt x="558800" y="254000"/>
                </a:lnTo>
                <a:lnTo>
                  <a:pt x="558800" y="190500"/>
                </a:lnTo>
                <a:lnTo>
                  <a:pt x="422275" y="190500"/>
                </a:lnTo>
                <a:lnTo>
                  <a:pt x="422275" y="117475"/>
                </a:lnTo>
                <a:lnTo>
                  <a:pt x="361950" y="117475"/>
                </a:lnTo>
                <a:lnTo>
                  <a:pt x="361950" y="63500"/>
                </a:lnTo>
                <a:lnTo>
                  <a:pt x="79375" y="63500"/>
                </a:lnTo>
                <a:lnTo>
                  <a:pt x="79375" y="0"/>
                </a:lnTo>
                <a:lnTo>
                  <a:pt x="0" y="0"/>
                </a:lnTo>
              </a:path>
            </a:pathLst>
          </a:custGeom>
          <a:noFill/>
          <a:ln w="28575">
            <a:solidFill>
              <a:schemeClr val="accent1"/>
            </a:solidFill>
            <a:miter lim="800000"/>
            <a:headEnd/>
            <a:tailEnd/>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2" name="Freeform: Shape 111">
            <a:extLst>
              <a:ext uri="{FF2B5EF4-FFF2-40B4-BE49-F238E27FC236}">
                <a16:creationId xmlns:a16="http://schemas.microsoft.com/office/drawing/2014/main" id="{B7D7287C-7F32-4464-92E4-84725AA69E49}"/>
              </a:ext>
            </a:extLst>
          </p:cNvPr>
          <p:cNvSpPr/>
          <p:nvPr/>
        </p:nvSpPr>
        <p:spPr bwMode="auto">
          <a:xfrm>
            <a:off x="7340599" y="4432300"/>
            <a:ext cx="3146425" cy="1527175"/>
          </a:xfrm>
          <a:custGeom>
            <a:avLst/>
            <a:gdLst>
              <a:gd name="connsiteX0" fmla="*/ 3149600 w 3149600"/>
              <a:gd name="connsiteY0" fmla="*/ 1527175 h 1527175"/>
              <a:gd name="connsiteX1" fmla="*/ 3149600 w 3149600"/>
              <a:gd name="connsiteY1" fmla="*/ 1352550 h 1527175"/>
              <a:gd name="connsiteX2" fmla="*/ 2139950 w 3149600"/>
              <a:gd name="connsiteY2" fmla="*/ 1352550 h 1527175"/>
              <a:gd name="connsiteX3" fmla="*/ 2139950 w 3149600"/>
              <a:gd name="connsiteY3" fmla="*/ 1177925 h 1527175"/>
              <a:gd name="connsiteX4" fmla="*/ 2089150 w 3149600"/>
              <a:gd name="connsiteY4" fmla="*/ 1177925 h 1527175"/>
              <a:gd name="connsiteX5" fmla="*/ 2089150 w 3149600"/>
              <a:gd name="connsiteY5" fmla="*/ 990600 h 1527175"/>
              <a:gd name="connsiteX6" fmla="*/ 1609725 w 3149600"/>
              <a:gd name="connsiteY6" fmla="*/ 990600 h 1527175"/>
              <a:gd name="connsiteX7" fmla="*/ 1609725 w 3149600"/>
              <a:gd name="connsiteY7" fmla="*/ 923925 h 1527175"/>
              <a:gd name="connsiteX8" fmla="*/ 1543050 w 3149600"/>
              <a:gd name="connsiteY8" fmla="*/ 923925 h 1527175"/>
              <a:gd name="connsiteX9" fmla="*/ 1543050 w 3149600"/>
              <a:gd name="connsiteY9" fmla="*/ 882650 h 1527175"/>
              <a:gd name="connsiteX10" fmla="*/ 1543050 w 3149600"/>
              <a:gd name="connsiteY10" fmla="*/ 838200 h 1527175"/>
              <a:gd name="connsiteX11" fmla="*/ 1216025 w 3149600"/>
              <a:gd name="connsiteY11" fmla="*/ 838200 h 1527175"/>
              <a:gd name="connsiteX12" fmla="*/ 1216025 w 3149600"/>
              <a:gd name="connsiteY12" fmla="*/ 781050 h 1527175"/>
              <a:gd name="connsiteX13" fmla="*/ 879475 w 3149600"/>
              <a:gd name="connsiteY13" fmla="*/ 781050 h 1527175"/>
              <a:gd name="connsiteX14" fmla="*/ 879475 w 3149600"/>
              <a:gd name="connsiteY14" fmla="*/ 695325 h 1527175"/>
              <a:gd name="connsiteX15" fmla="*/ 847725 w 3149600"/>
              <a:gd name="connsiteY15" fmla="*/ 695325 h 1527175"/>
              <a:gd name="connsiteX16" fmla="*/ 847725 w 3149600"/>
              <a:gd name="connsiteY16" fmla="*/ 574675 h 1527175"/>
              <a:gd name="connsiteX17" fmla="*/ 593725 w 3149600"/>
              <a:gd name="connsiteY17" fmla="*/ 574675 h 1527175"/>
              <a:gd name="connsiteX18" fmla="*/ 593725 w 3149600"/>
              <a:gd name="connsiteY18" fmla="*/ 574675 h 1527175"/>
              <a:gd name="connsiteX19" fmla="*/ 568325 w 3149600"/>
              <a:gd name="connsiteY19" fmla="*/ 574675 h 1527175"/>
              <a:gd name="connsiteX20" fmla="*/ 568325 w 3149600"/>
              <a:gd name="connsiteY20" fmla="*/ 434975 h 1527175"/>
              <a:gd name="connsiteX21" fmla="*/ 498475 w 3149600"/>
              <a:gd name="connsiteY21" fmla="*/ 434975 h 1527175"/>
              <a:gd name="connsiteX22" fmla="*/ 498475 w 3149600"/>
              <a:gd name="connsiteY22" fmla="*/ 377825 h 1527175"/>
              <a:gd name="connsiteX23" fmla="*/ 422275 w 3149600"/>
              <a:gd name="connsiteY23" fmla="*/ 377825 h 1527175"/>
              <a:gd name="connsiteX24" fmla="*/ 422275 w 3149600"/>
              <a:gd name="connsiteY24" fmla="*/ 320675 h 1527175"/>
              <a:gd name="connsiteX25" fmla="*/ 377825 w 3149600"/>
              <a:gd name="connsiteY25" fmla="*/ 320675 h 1527175"/>
              <a:gd name="connsiteX26" fmla="*/ 377825 w 3149600"/>
              <a:gd name="connsiteY26" fmla="*/ 117475 h 1527175"/>
              <a:gd name="connsiteX27" fmla="*/ 263525 w 3149600"/>
              <a:gd name="connsiteY27" fmla="*/ 117475 h 1527175"/>
              <a:gd name="connsiteX28" fmla="*/ 263525 w 3149600"/>
              <a:gd name="connsiteY28" fmla="*/ 0 h 1527175"/>
              <a:gd name="connsiteX29" fmla="*/ 0 w 3149600"/>
              <a:gd name="connsiteY29" fmla="*/ 0 h 1527175"/>
              <a:gd name="connsiteX0" fmla="*/ 3149600 w 3149600"/>
              <a:gd name="connsiteY0" fmla="*/ 1527175 h 1527175"/>
              <a:gd name="connsiteX1" fmla="*/ 3149600 w 3149600"/>
              <a:gd name="connsiteY1" fmla="*/ 1352550 h 1527175"/>
              <a:gd name="connsiteX2" fmla="*/ 2131483 w 3149600"/>
              <a:gd name="connsiteY2" fmla="*/ 1371600 h 1527175"/>
              <a:gd name="connsiteX3" fmla="*/ 2139950 w 3149600"/>
              <a:gd name="connsiteY3" fmla="*/ 1177925 h 1527175"/>
              <a:gd name="connsiteX4" fmla="*/ 2089150 w 3149600"/>
              <a:gd name="connsiteY4" fmla="*/ 1177925 h 1527175"/>
              <a:gd name="connsiteX5" fmla="*/ 2089150 w 3149600"/>
              <a:gd name="connsiteY5" fmla="*/ 990600 h 1527175"/>
              <a:gd name="connsiteX6" fmla="*/ 1609725 w 3149600"/>
              <a:gd name="connsiteY6" fmla="*/ 990600 h 1527175"/>
              <a:gd name="connsiteX7" fmla="*/ 1609725 w 3149600"/>
              <a:gd name="connsiteY7" fmla="*/ 923925 h 1527175"/>
              <a:gd name="connsiteX8" fmla="*/ 1543050 w 3149600"/>
              <a:gd name="connsiteY8" fmla="*/ 923925 h 1527175"/>
              <a:gd name="connsiteX9" fmla="*/ 1543050 w 3149600"/>
              <a:gd name="connsiteY9" fmla="*/ 882650 h 1527175"/>
              <a:gd name="connsiteX10" fmla="*/ 1543050 w 3149600"/>
              <a:gd name="connsiteY10" fmla="*/ 838200 h 1527175"/>
              <a:gd name="connsiteX11" fmla="*/ 1216025 w 3149600"/>
              <a:gd name="connsiteY11" fmla="*/ 838200 h 1527175"/>
              <a:gd name="connsiteX12" fmla="*/ 1216025 w 3149600"/>
              <a:gd name="connsiteY12" fmla="*/ 781050 h 1527175"/>
              <a:gd name="connsiteX13" fmla="*/ 879475 w 3149600"/>
              <a:gd name="connsiteY13" fmla="*/ 781050 h 1527175"/>
              <a:gd name="connsiteX14" fmla="*/ 879475 w 3149600"/>
              <a:gd name="connsiteY14" fmla="*/ 695325 h 1527175"/>
              <a:gd name="connsiteX15" fmla="*/ 847725 w 3149600"/>
              <a:gd name="connsiteY15" fmla="*/ 695325 h 1527175"/>
              <a:gd name="connsiteX16" fmla="*/ 847725 w 3149600"/>
              <a:gd name="connsiteY16" fmla="*/ 574675 h 1527175"/>
              <a:gd name="connsiteX17" fmla="*/ 593725 w 3149600"/>
              <a:gd name="connsiteY17" fmla="*/ 574675 h 1527175"/>
              <a:gd name="connsiteX18" fmla="*/ 593725 w 3149600"/>
              <a:gd name="connsiteY18" fmla="*/ 574675 h 1527175"/>
              <a:gd name="connsiteX19" fmla="*/ 568325 w 3149600"/>
              <a:gd name="connsiteY19" fmla="*/ 574675 h 1527175"/>
              <a:gd name="connsiteX20" fmla="*/ 568325 w 3149600"/>
              <a:gd name="connsiteY20" fmla="*/ 434975 h 1527175"/>
              <a:gd name="connsiteX21" fmla="*/ 498475 w 3149600"/>
              <a:gd name="connsiteY21" fmla="*/ 434975 h 1527175"/>
              <a:gd name="connsiteX22" fmla="*/ 498475 w 3149600"/>
              <a:gd name="connsiteY22" fmla="*/ 377825 h 1527175"/>
              <a:gd name="connsiteX23" fmla="*/ 422275 w 3149600"/>
              <a:gd name="connsiteY23" fmla="*/ 377825 h 1527175"/>
              <a:gd name="connsiteX24" fmla="*/ 422275 w 3149600"/>
              <a:gd name="connsiteY24" fmla="*/ 320675 h 1527175"/>
              <a:gd name="connsiteX25" fmla="*/ 377825 w 3149600"/>
              <a:gd name="connsiteY25" fmla="*/ 320675 h 1527175"/>
              <a:gd name="connsiteX26" fmla="*/ 377825 w 3149600"/>
              <a:gd name="connsiteY26" fmla="*/ 117475 h 1527175"/>
              <a:gd name="connsiteX27" fmla="*/ 263525 w 3149600"/>
              <a:gd name="connsiteY27" fmla="*/ 117475 h 1527175"/>
              <a:gd name="connsiteX28" fmla="*/ 263525 w 3149600"/>
              <a:gd name="connsiteY28" fmla="*/ 0 h 1527175"/>
              <a:gd name="connsiteX29" fmla="*/ 0 w 3149600"/>
              <a:gd name="connsiteY29" fmla="*/ 0 h 1527175"/>
              <a:gd name="connsiteX0" fmla="*/ 3149600 w 3149600"/>
              <a:gd name="connsiteY0" fmla="*/ 1527175 h 1527175"/>
              <a:gd name="connsiteX1" fmla="*/ 3149600 w 3149600"/>
              <a:gd name="connsiteY1" fmla="*/ 1352550 h 1527175"/>
              <a:gd name="connsiteX2" fmla="*/ 2146300 w 3149600"/>
              <a:gd name="connsiteY2" fmla="*/ 1373717 h 1527175"/>
              <a:gd name="connsiteX3" fmla="*/ 2139950 w 3149600"/>
              <a:gd name="connsiteY3" fmla="*/ 1177925 h 1527175"/>
              <a:gd name="connsiteX4" fmla="*/ 2089150 w 3149600"/>
              <a:gd name="connsiteY4" fmla="*/ 1177925 h 1527175"/>
              <a:gd name="connsiteX5" fmla="*/ 2089150 w 3149600"/>
              <a:gd name="connsiteY5" fmla="*/ 990600 h 1527175"/>
              <a:gd name="connsiteX6" fmla="*/ 1609725 w 3149600"/>
              <a:gd name="connsiteY6" fmla="*/ 990600 h 1527175"/>
              <a:gd name="connsiteX7" fmla="*/ 1609725 w 3149600"/>
              <a:gd name="connsiteY7" fmla="*/ 923925 h 1527175"/>
              <a:gd name="connsiteX8" fmla="*/ 1543050 w 3149600"/>
              <a:gd name="connsiteY8" fmla="*/ 923925 h 1527175"/>
              <a:gd name="connsiteX9" fmla="*/ 1543050 w 3149600"/>
              <a:gd name="connsiteY9" fmla="*/ 882650 h 1527175"/>
              <a:gd name="connsiteX10" fmla="*/ 1543050 w 3149600"/>
              <a:gd name="connsiteY10" fmla="*/ 838200 h 1527175"/>
              <a:gd name="connsiteX11" fmla="*/ 1216025 w 3149600"/>
              <a:gd name="connsiteY11" fmla="*/ 838200 h 1527175"/>
              <a:gd name="connsiteX12" fmla="*/ 1216025 w 3149600"/>
              <a:gd name="connsiteY12" fmla="*/ 781050 h 1527175"/>
              <a:gd name="connsiteX13" fmla="*/ 879475 w 3149600"/>
              <a:gd name="connsiteY13" fmla="*/ 781050 h 1527175"/>
              <a:gd name="connsiteX14" fmla="*/ 879475 w 3149600"/>
              <a:gd name="connsiteY14" fmla="*/ 695325 h 1527175"/>
              <a:gd name="connsiteX15" fmla="*/ 847725 w 3149600"/>
              <a:gd name="connsiteY15" fmla="*/ 695325 h 1527175"/>
              <a:gd name="connsiteX16" fmla="*/ 847725 w 3149600"/>
              <a:gd name="connsiteY16" fmla="*/ 574675 h 1527175"/>
              <a:gd name="connsiteX17" fmla="*/ 593725 w 3149600"/>
              <a:gd name="connsiteY17" fmla="*/ 574675 h 1527175"/>
              <a:gd name="connsiteX18" fmla="*/ 593725 w 3149600"/>
              <a:gd name="connsiteY18" fmla="*/ 574675 h 1527175"/>
              <a:gd name="connsiteX19" fmla="*/ 568325 w 3149600"/>
              <a:gd name="connsiteY19" fmla="*/ 574675 h 1527175"/>
              <a:gd name="connsiteX20" fmla="*/ 568325 w 3149600"/>
              <a:gd name="connsiteY20" fmla="*/ 434975 h 1527175"/>
              <a:gd name="connsiteX21" fmla="*/ 498475 w 3149600"/>
              <a:gd name="connsiteY21" fmla="*/ 434975 h 1527175"/>
              <a:gd name="connsiteX22" fmla="*/ 498475 w 3149600"/>
              <a:gd name="connsiteY22" fmla="*/ 377825 h 1527175"/>
              <a:gd name="connsiteX23" fmla="*/ 422275 w 3149600"/>
              <a:gd name="connsiteY23" fmla="*/ 377825 h 1527175"/>
              <a:gd name="connsiteX24" fmla="*/ 422275 w 3149600"/>
              <a:gd name="connsiteY24" fmla="*/ 320675 h 1527175"/>
              <a:gd name="connsiteX25" fmla="*/ 377825 w 3149600"/>
              <a:gd name="connsiteY25" fmla="*/ 320675 h 1527175"/>
              <a:gd name="connsiteX26" fmla="*/ 377825 w 3149600"/>
              <a:gd name="connsiteY26" fmla="*/ 117475 h 1527175"/>
              <a:gd name="connsiteX27" fmla="*/ 263525 w 3149600"/>
              <a:gd name="connsiteY27" fmla="*/ 117475 h 1527175"/>
              <a:gd name="connsiteX28" fmla="*/ 263525 w 3149600"/>
              <a:gd name="connsiteY28" fmla="*/ 0 h 1527175"/>
              <a:gd name="connsiteX29" fmla="*/ 0 w 3149600"/>
              <a:gd name="connsiteY29" fmla="*/ 0 h 1527175"/>
              <a:gd name="connsiteX0" fmla="*/ 3149600 w 3149600"/>
              <a:gd name="connsiteY0" fmla="*/ 1527175 h 1527175"/>
              <a:gd name="connsiteX1" fmla="*/ 3147483 w 3149600"/>
              <a:gd name="connsiteY1" fmla="*/ 1373717 h 1527175"/>
              <a:gd name="connsiteX2" fmla="*/ 2146300 w 3149600"/>
              <a:gd name="connsiteY2" fmla="*/ 1373717 h 1527175"/>
              <a:gd name="connsiteX3" fmla="*/ 2139950 w 3149600"/>
              <a:gd name="connsiteY3" fmla="*/ 1177925 h 1527175"/>
              <a:gd name="connsiteX4" fmla="*/ 2089150 w 3149600"/>
              <a:gd name="connsiteY4" fmla="*/ 1177925 h 1527175"/>
              <a:gd name="connsiteX5" fmla="*/ 2089150 w 3149600"/>
              <a:gd name="connsiteY5" fmla="*/ 990600 h 1527175"/>
              <a:gd name="connsiteX6" fmla="*/ 1609725 w 3149600"/>
              <a:gd name="connsiteY6" fmla="*/ 990600 h 1527175"/>
              <a:gd name="connsiteX7" fmla="*/ 1609725 w 3149600"/>
              <a:gd name="connsiteY7" fmla="*/ 923925 h 1527175"/>
              <a:gd name="connsiteX8" fmla="*/ 1543050 w 3149600"/>
              <a:gd name="connsiteY8" fmla="*/ 923925 h 1527175"/>
              <a:gd name="connsiteX9" fmla="*/ 1543050 w 3149600"/>
              <a:gd name="connsiteY9" fmla="*/ 882650 h 1527175"/>
              <a:gd name="connsiteX10" fmla="*/ 1543050 w 3149600"/>
              <a:gd name="connsiteY10" fmla="*/ 838200 h 1527175"/>
              <a:gd name="connsiteX11" fmla="*/ 1216025 w 3149600"/>
              <a:gd name="connsiteY11" fmla="*/ 838200 h 1527175"/>
              <a:gd name="connsiteX12" fmla="*/ 1216025 w 3149600"/>
              <a:gd name="connsiteY12" fmla="*/ 781050 h 1527175"/>
              <a:gd name="connsiteX13" fmla="*/ 879475 w 3149600"/>
              <a:gd name="connsiteY13" fmla="*/ 781050 h 1527175"/>
              <a:gd name="connsiteX14" fmla="*/ 879475 w 3149600"/>
              <a:gd name="connsiteY14" fmla="*/ 695325 h 1527175"/>
              <a:gd name="connsiteX15" fmla="*/ 847725 w 3149600"/>
              <a:gd name="connsiteY15" fmla="*/ 695325 h 1527175"/>
              <a:gd name="connsiteX16" fmla="*/ 847725 w 3149600"/>
              <a:gd name="connsiteY16" fmla="*/ 574675 h 1527175"/>
              <a:gd name="connsiteX17" fmla="*/ 593725 w 3149600"/>
              <a:gd name="connsiteY17" fmla="*/ 574675 h 1527175"/>
              <a:gd name="connsiteX18" fmla="*/ 593725 w 3149600"/>
              <a:gd name="connsiteY18" fmla="*/ 574675 h 1527175"/>
              <a:gd name="connsiteX19" fmla="*/ 568325 w 3149600"/>
              <a:gd name="connsiteY19" fmla="*/ 574675 h 1527175"/>
              <a:gd name="connsiteX20" fmla="*/ 568325 w 3149600"/>
              <a:gd name="connsiteY20" fmla="*/ 434975 h 1527175"/>
              <a:gd name="connsiteX21" fmla="*/ 498475 w 3149600"/>
              <a:gd name="connsiteY21" fmla="*/ 434975 h 1527175"/>
              <a:gd name="connsiteX22" fmla="*/ 498475 w 3149600"/>
              <a:gd name="connsiteY22" fmla="*/ 377825 h 1527175"/>
              <a:gd name="connsiteX23" fmla="*/ 422275 w 3149600"/>
              <a:gd name="connsiteY23" fmla="*/ 377825 h 1527175"/>
              <a:gd name="connsiteX24" fmla="*/ 422275 w 3149600"/>
              <a:gd name="connsiteY24" fmla="*/ 320675 h 1527175"/>
              <a:gd name="connsiteX25" fmla="*/ 377825 w 3149600"/>
              <a:gd name="connsiteY25" fmla="*/ 320675 h 1527175"/>
              <a:gd name="connsiteX26" fmla="*/ 377825 w 3149600"/>
              <a:gd name="connsiteY26" fmla="*/ 117475 h 1527175"/>
              <a:gd name="connsiteX27" fmla="*/ 263525 w 3149600"/>
              <a:gd name="connsiteY27" fmla="*/ 117475 h 1527175"/>
              <a:gd name="connsiteX28" fmla="*/ 263525 w 3149600"/>
              <a:gd name="connsiteY28" fmla="*/ 0 h 1527175"/>
              <a:gd name="connsiteX29" fmla="*/ 0 w 3149600"/>
              <a:gd name="connsiteY29" fmla="*/ 0 h 1527175"/>
              <a:gd name="connsiteX0" fmla="*/ 3149600 w 3149600"/>
              <a:gd name="connsiteY0" fmla="*/ 1527175 h 1527175"/>
              <a:gd name="connsiteX1" fmla="*/ 3147483 w 3149600"/>
              <a:gd name="connsiteY1" fmla="*/ 1373717 h 1527175"/>
              <a:gd name="connsiteX2" fmla="*/ 2146300 w 3149600"/>
              <a:gd name="connsiteY2" fmla="*/ 1373717 h 1527175"/>
              <a:gd name="connsiteX3" fmla="*/ 2148417 w 3149600"/>
              <a:gd name="connsiteY3" fmla="*/ 1177925 h 1527175"/>
              <a:gd name="connsiteX4" fmla="*/ 2089150 w 3149600"/>
              <a:gd name="connsiteY4" fmla="*/ 1177925 h 1527175"/>
              <a:gd name="connsiteX5" fmla="*/ 2089150 w 3149600"/>
              <a:gd name="connsiteY5" fmla="*/ 990600 h 1527175"/>
              <a:gd name="connsiteX6" fmla="*/ 1609725 w 3149600"/>
              <a:gd name="connsiteY6" fmla="*/ 990600 h 1527175"/>
              <a:gd name="connsiteX7" fmla="*/ 1609725 w 3149600"/>
              <a:gd name="connsiteY7" fmla="*/ 923925 h 1527175"/>
              <a:gd name="connsiteX8" fmla="*/ 1543050 w 3149600"/>
              <a:gd name="connsiteY8" fmla="*/ 923925 h 1527175"/>
              <a:gd name="connsiteX9" fmla="*/ 1543050 w 3149600"/>
              <a:gd name="connsiteY9" fmla="*/ 882650 h 1527175"/>
              <a:gd name="connsiteX10" fmla="*/ 1543050 w 3149600"/>
              <a:gd name="connsiteY10" fmla="*/ 838200 h 1527175"/>
              <a:gd name="connsiteX11" fmla="*/ 1216025 w 3149600"/>
              <a:gd name="connsiteY11" fmla="*/ 838200 h 1527175"/>
              <a:gd name="connsiteX12" fmla="*/ 1216025 w 3149600"/>
              <a:gd name="connsiteY12" fmla="*/ 781050 h 1527175"/>
              <a:gd name="connsiteX13" fmla="*/ 879475 w 3149600"/>
              <a:gd name="connsiteY13" fmla="*/ 781050 h 1527175"/>
              <a:gd name="connsiteX14" fmla="*/ 879475 w 3149600"/>
              <a:gd name="connsiteY14" fmla="*/ 695325 h 1527175"/>
              <a:gd name="connsiteX15" fmla="*/ 847725 w 3149600"/>
              <a:gd name="connsiteY15" fmla="*/ 695325 h 1527175"/>
              <a:gd name="connsiteX16" fmla="*/ 847725 w 3149600"/>
              <a:gd name="connsiteY16" fmla="*/ 574675 h 1527175"/>
              <a:gd name="connsiteX17" fmla="*/ 593725 w 3149600"/>
              <a:gd name="connsiteY17" fmla="*/ 574675 h 1527175"/>
              <a:gd name="connsiteX18" fmla="*/ 593725 w 3149600"/>
              <a:gd name="connsiteY18" fmla="*/ 574675 h 1527175"/>
              <a:gd name="connsiteX19" fmla="*/ 568325 w 3149600"/>
              <a:gd name="connsiteY19" fmla="*/ 574675 h 1527175"/>
              <a:gd name="connsiteX20" fmla="*/ 568325 w 3149600"/>
              <a:gd name="connsiteY20" fmla="*/ 434975 h 1527175"/>
              <a:gd name="connsiteX21" fmla="*/ 498475 w 3149600"/>
              <a:gd name="connsiteY21" fmla="*/ 434975 h 1527175"/>
              <a:gd name="connsiteX22" fmla="*/ 498475 w 3149600"/>
              <a:gd name="connsiteY22" fmla="*/ 377825 h 1527175"/>
              <a:gd name="connsiteX23" fmla="*/ 422275 w 3149600"/>
              <a:gd name="connsiteY23" fmla="*/ 377825 h 1527175"/>
              <a:gd name="connsiteX24" fmla="*/ 422275 w 3149600"/>
              <a:gd name="connsiteY24" fmla="*/ 320675 h 1527175"/>
              <a:gd name="connsiteX25" fmla="*/ 377825 w 3149600"/>
              <a:gd name="connsiteY25" fmla="*/ 320675 h 1527175"/>
              <a:gd name="connsiteX26" fmla="*/ 377825 w 3149600"/>
              <a:gd name="connsiteY26" fmla="*/ 117475 h 1527175"/>
              <a:gd name="connsiteX27" fmla="*/ 263525 w 3149600"/>
              <a:gd name="connsiteY27" fmla="*/ 117475 h 1527175"/>
              <a:gd name="connsiteX28" fmla="*/ 263525 w 3149600"/>
              <a:gd name="connsiteY28" fmla="*/ 0 h 1527175"/>
              <a:gd name="connsiteX29" fmla="*/ 0 w 3149600"/>
              <a:gd name="connsiteY29" fmla="*/ 0 h 1527175"/>
              <a:gd name="connsiteX0" fmla="*/ 3149600 w 3149600"/>
              <a:gd name="connsiteY0" fmla="*/ 1527175 h 1527175"/>
              <a:gd name="connsiteX1" fmla="*/ 3144308 w 3149600"/>
              <a:gd name="connsiteY1" fmla="*/ 1373717 h 1527175"/>
              <a:gd name="connsiteX2" fmla="*/ 2146300 w 3149600"/>
              <a:gd name="connsiteY2" fmla="*/ 1373717 h 1527175"/>
              <a:gd name="connsiteX3" fmla="*/ 2148417 w 3149600"/>
              <a:gd name="connsiteY3" fmla="*/ 1177925 h 1527175"/>
              <a:gd name="connsiteX4" fmla="*/ 2089150 w 3149600"/>
              <a:gd name="connsiteY4" fmla="*/ 1177925 h 1527175"/>
              <a:gd name="connsiteX5" fmla="*/ 2089150 w 3149600"/>
              <a:gd name="connsiteY5" fmla="*/ 990600 h 1527175"/>
              <a:gd name="connsiteX6" fmla="*/ 1609725 w 3149600"/>
              <a:gd name="connsiteY6" fmla="*/ 990600 h 1527175"/>
              <a:gd name="connsiteX7" fmla="*/ 1609725 w 3149600"/>
              <a:gd name="connsiteY7" fmla="*/ 923925 h 1527175"/>
              <a:gd name="connsiteX8" fmla="*/ 1543050 w 3149600"/>
              <a:gd name="connsiteY8" fmla="*/ 923925 h 1527175"/>
              <a:gd name="connsiteX9" fmla="*/ 1543050 w 3149600"/>
              <a:gd name="connsiteY9" fmla="*/ 882650 h 1527175"/>
              <a:gd name="connsiteX10" fmla="*/ 1543050 w 3149600"/>
              <a:gd name="connsiteY10" fmla="*/ 838200 h 1527175"/>
              <a:gd name="connsiteX11" fmla="*/ 1216025 w 3149600"/>
              <a:gd name="connsiteY11" fmla="*/ 838200 h 1527175"/>
              <a:gd name="connsiteX12" fmla="*/ 1216025 w 3149600"/>
              <a:gd name="connsiteY12" fmla="*/ 781050 h 1527175"/>
              <a:gd name="connsiteX13" fmla="*/ 879475 w 3149600"/>
              <a:gd name="connsiteY13" fmla="*/ 781050 h 1527175"/>
              <a:gd name="connsiteX14" fmla="*/ 879475 w 3149600"/>
              <a:gd name="connsiteY14" fmla="*/ 695325 h 1527175"/>
              <a:gd name="connsiteX15" fmla="*/ 847725 w 3149600"/>
              <a:gd name="connsiteY15" fmla="*/ 695325 h 1527175"/>
              <a:gd name="connsiteX16" fmla="*/ 847725 w 3149600"/>
              <a:gd name="connsiteY16" fmla="*/ 574675 h 1527175"/>
              <a:gd name="connsiteX17" fmla="*/ 593725 w 3149600"/>
              <a:gd name="connsiteY17" fmla="*/ 574675 h 1527175"/>
              <a:gd name="connsiteX18" fmla="*/ 593725 w 3149600"/>
              <a:gd name="connsiteY18" fmla="*/ 574675 h 1527175"/>
              <a:gd name="connsiteX19" fmla="*/ 568325 w 3149600"/>
              <a:gd name="connsiteY19" fmla="*/ 574675 h 1527175"/>
              <a:gd name="connsiteX20" fmla="*/ 568325 w 3149600"/>
              <a:gd name="connsiteY20" fmla="*/ 434975 h 1527175"/>
              <a:gd name="connsiteX21" fmla="*/ 498475 w 3149600"/>
              <a:gd name="connsiteY21" fmla="*/ 434975 h 1527175"/>
              <a:gd name="connsiteX22" fmla="*/ 498475 w 3149600"/>
              <a:gd name="connsiteY22" fmla="*/ 377825 h 1527175"/>
              <a:gd name="connsiteX23" fmla="*/ 422275 w 3149600"/>
              <a:gd name="connsiteY23" fmla="*/ 377825 h 1527175"/>
              <a:gd name="connsiteX24" fmla="*/ 422275 w 3149600"/>
              <a:gd name="connsiteY24" fmla="*/ 320675 h 1527175"/>
              <a:gd name="connsiteX25" fmla="*/ 377825 w 3149600"/>
              <a:gd name="connsiteY25" fmla="*/ 320675 h 1527175"/>
              <a:gd name="connsiteX26" fmla="*/ 377825 w 3149600"/>
              <a:gd name="connsiteY26" fmla="*/ 117475 h 1527175"/>
              <a:gd name="connsiteX27" fmla="*/ 263525 w 3149600"/>
              <a:gd name="connsiteY27" fmla="*/ 117475 h 1527175"/>
              <a:gd name="connsiteX28" fmla="*/ 263525 w 3149600"/>
              <a:gd name="connsiteY28" fmla="*/ 0 h 1527175"/>
              <a:gd name="connsiteX29" fmla="*/ 0 w 3149600"/>
              <a:gd name="connsiteY29" fmla="*/ 0 h 1527175"/>
              <a:gd name="connsiteX0" fmla="*/ 3130550 w 3144331"/>
              <a:gd name="connsiteY0" fmla="*/ 1527175 h 1527175"/>
              <a:gd name="connsiteX1" fmla="*/ 3144308 w 3144331"/>
              <a:gd name="connsiteY1" fmla="*/ 1373717 h 1527175"/>
              <a:gd name="connsiteX2" fmla="*/ 2146300 w 3144331"/>
              <a:gd name="connsiteY2" fmla="*/ 1373717 h 1527175"/>
              <a:gd name="connsiteX3" fmla="*/ 2148417 w 3144331"/>
              <a:gd name="connsiteY3" fmla="*/ 1177925 h 1527175"/>
              <a:gd name="connsiteX4" fmla="*/ 2089150 w 3144331"/>
              <a:gd name="connsiteY4" fmla="*/ 1177925 h 1527175"/>
              <a:gd name="connsiteX5" fmla="*/ 2089150 w 3144331"/>
              <a:gd name="connsiteY5" fmla="*/ 990600 h 1527175"/>
              <a:gd name="connsiteX6" fmla="*/ 1609725 w 3144331"/>
              <a:gd name="connsiteY6" fmla="*/ 990600 h 1527175"/>
              <a:gd name="connsiteX7" fmla="*/ 1609725 w 3144331"/>
              <a:gd name="connsiteY7" fmla="*/ 923925 h 1527175"/>
              <a:gd name="connsiteX8" fmla="*/ 1543050 w 3144331"/>
              <a:gd name="connsiteY8" fmla="*/ 923925 h 1527175"/>
              <a:gd name="connsiteX9" fmla="*/ 1543050 w 3144331"/>
              <a:gd name="connsiteY9" fmla="*/ 882650 h 1527175"/>
              <a:gd name="connsiteX10" fmla="*/ 1543050 w 3144331"/>
              <a:gd name="connsiteY10" fmla="*/ 838200 h 1527175"/>
              <a:gd name="connsiteX11" fmla="*/ 1216025 w 3144331"/>
              <a:gd name="connsiteY11" fmla="*/ 838200 h 1527175"/>
              <a:gd name="connsiteX12" fmla="*/ 1216025 w 3144331"/>
              <a:gd name="connsiteY12" fmla="*/ 781050 h 1527175"/>
              <a:gd name="connsiteX13" fmla="*/ 879475 w 3144331"/>
              <a:gd name="connsiteY13" fmla="*/ 781050 h 1527175"/>
              <a:gd name="connsiteX14" fmla="*/ 879475 w 3144331"/>
              <a:gd name="connsiteY14" fmla="*/ 695325 h 1527175"/>
              <a:gd name="connsiteX15" fmla="*/ 847725 w 3144331"/>
              <a:gd name="connsiteY15" fmla="*/ 695325 h 1527175"/>
              <a:gd name="connsiteX16" fmla="*/ 847725 w 3144331"/>
              <a:gd name="connsiteY16" fmla="*/ 574675 h 1527175"/>
              <a:gd name="connsiteX17" fmla="*/ 593725 w 3144331"/>
              <a:gd name="connsiteY17" fmla="*/ 574675 h 1527175"/>
              <a:gd name="connsiteX18" fmla="*/ 593725 w 3144331"/>
              <a:gd name="connsiteY18" fmla="*/ 574675 h 1527175"/>
              <a:gd name="connsiteX19" fmla="*/ 568325 w 3144331"/>
              <a:gd name="connsiteY19" fmla="*/ 574675 h 1527175"/>
              <a:gd name="connsiteX20" fmla="*/ 568325 w 3144331"/>
              <a:gd name="connsiteY20" fmla="*/ 434975 h 1527175"/>
              <a:gd name="connsiteX21" fmla="*/ 498475 w 3144331"/>
              <a:gd name="connsiteY21" fmla="*/ 434975 h 1527175"/>
              <a:gd name="connsiteX22" fmla="*/ 498475 w 3144331"/>
              <a:gd name="connsiteY22" fmla="*/ 377825 h 1527175"/>
              <a:gd name="connsiteX23" fmla="*/ 422275 w 3144331"/>
              <a:gd name="connsiteY23" fmla="*/ 377825 h 1527175"/>
              <a:gd name="connsiteX24" fmla="*/ 422275 w 3144331"/>
              <a:gd name="connsiteY24" fmla="*/ 320675 h 1527175"/>
              <a:gd name="connsiteX25" fmla="*/ 377825 w 3144331"/>
              <a:gd name="connsiteY25" fmla="*/ 320675 h 1527175"/>
              <a:gd name="connsiteX26" fmla="*/ 377825 w 3144331"/>
              <a:gd name="connsiteY26" fmla="*/ 117475 h 1527175"/>
              <a:gd name="connsiteX27" fmla="*/ 263525 w 3144331"/>
              <a:gd name="connsiteY27" fmla="*/ 117475 h 1527175"/>
              <a:gd name="connsiteX28" fmla="*/ 263525 w 3144331"/>
              <a:gd name="connsiteY28" fmla="*/ 0 h 1527175"/>
              <a:gd name="connsiteX29" fmla="*/ 0 w 3144331"/>
              <a:gd name="connsiteY29" fmla="*/ 0 h 1527175"/>
              <a:gd name="connsiteX0" fmla="*/ 3146425 w 3146425"/>
              <a:gd name="connsiteY0" fmla="*/ 1527175 h 1527175"/>
              <a:gd name="connsiteX1" fmla="*/ 3144308 w 3146425"/>
              <a:gd name="connsiteY1" fmla="*/ 1373717 h 1527175"/>
              <a:gd name="connsiteX2" fmla="*/ 2146300 w 3146425"/>
              <a:gd name="connsiteY2" fmla="*/ 1373717 h 1527175"/>
              <a:gd name="connsiteX3" fmla="*/ 2148417 w 3146425"/>
              <a:gd name="connsiteY3" fmla="*/ 1177925 h 1527175"/>
              <a:gd name="connsiteX4" fmla="*/ 2089150 w 3146425"/>
              <a:gd name="connsiteY4" fmla="*/ 1177925 h 1527175"/>
              <a:gd name="connsiteX5" fmla="*/ 2089150 w 3146425"/>
              <a:gd name="connsiteY5" fmla="*/ 990600 h 1527175"/>
              <a:gd name="connsiteX6" fmla="*/ 1609725 w 3146425"/>
              <a:gd name="connsiteY6" fmla="*/ 990600 h 1527175"/>
              <a:gd name="connsiteX7" fmla="*/ 1609725 w 3146425"/>
              <a:gd name="connsiteY7" fmla="*/ 923925 h 1527175"/>
              <a:gd name="connsiteX8" fmla="*/ 1543050 w 3146425"/>
              <a:gd name="connsiteY8" fmla="*/ 923925 h 1527175"/>
              <a:gd name="connsiteX9" fmla="*/ 1543050 w 3146425"/>
              <a:gd name="connsiteY9" fmla="*/ 882650 h 1527175"/>
              <a:gd name="connsiteX10" fmla="*/ 1543050 w 3146425"/>
              <a:gd name="connsiteY10" fmla="*/ 838200 h 1527175"/>
              <a:gd name="connsiteX11" fmla="*/ 1216025 w 3146425"/>
              <a:gd name="connsiteY11" fmla="*/ 838200 h 1527175"/>
              <a:gd name="connsiteX12" fmla="*/ 1216025 w 3146425"/>
              <a:gd name="connsiteY12" fmla="*/ 781050 h 1527175"/>
              <a:gd name="connsiteX13" fmla="*/ 879475 w 3146425"/>
              <a:gd name="connsiteY13" fmla="*/ 781050 h 1527175"/>
              <a:gd name="connsiteX14" fmla="*/ 879475 w 3146425"/>
              <a:gd name="connsiteY14" fmla="*/ 695325 h 1527175"/>
              <a:gd name="connsiteX15" fmla="*/ 847725 w 3146425"/>
              <a:gd name="connsiteY15" fmla="*/ 695325 h 1527175"/>
              <a:gd name="connsiteX16" fmla="*/ 847725 w 3146425"/>
              <a:gd name="connsiteY16" fmla="*/ 574675 h 1527175"/>
              <a:gd name="connsiteX17" fmla="*/ 593725 w 3146425"/>
              <a:gd name="connsiteY17" fmla="*/ 574675 h 1527175"/>
              <a:gd name="connsiteX18" fmla="*/ 593725 w 3146425"/>
              <a:gd name="connsiteY18" fmla="*/ 574675 h 1527175"/>
              <a:gd name="connsiteX19" fmla="*/ 568325 w 3146425"/>
              <a:gd name="connsiteY19" fmla="*/ 574675 h 1527175"/>
              <a:gd name="connsiteX20" fmla="*/ 568325 w 3146425"/>
              <a:gd name="connsiteY20" fmla="*/ 434975 h 1527175"/>
              <a:gd name="connsiteX21" fmla="*/ 498475 w 3146425"/>
              <a:gd name="connsiteY21" fmla="*/ 434975 h 1527175"/>
              <a:gd name="connsiteX22" fmla="*/ 498475 w 3146425"/>
              <a:gd name="connsiteY22" fmla="*/ 377825 h 1527175"/>
              <a:gd name="connsiteX23" fmla="*/ 422275 w 3146425"/>
              <a:gd name="connsiteY23" fmla="*/ 377825 h 1527175"/>
              <a:gd name="connsiteX24" fmla="*/ 422275 w 3146425"/>
              <a:gd name="connsiteY24" fmla="*/ 320675 h 1527175"/>
              <a:gd name="connsiteX25" fmla="*/ 377825 w 3146425"/>
              <a:gd name="connsiteY25" fmla="*/ 320675 h 1527175"/>
              <a:gd name="connsiteX26" fmla="*/ 377825 w 3146425"/>
              <a:gd name="connsiteY26" fmla="*/ 117475 h 1527175"/>
              <a:gd name="connsiteX27" fmla="*/ 263525 w 3146425"/>
              <a:gd name="connsiteY27" fmla="*/ 117475 h 1527175"/>
              <a:gd name="connsiteX28" fmla="*/ 263525 w 3146425"/>
              <a:gd name="connsiteY28" fmla="*/ 0 h 1527175"/>
              <a:gd name="connsiteX29" fmla="*/ 0 w 3146425"/>
              <a:gd name="connsiteY29" fmla="*/ 0 h 1527175"/>
              <a:gd name="connsiteX0" fmla="*/ 3146425 w 3146425"/>
              <a:gd name="connsiteY0" fmla="*/ 1527175 h 1527175"/>
              <a:gd name="connsiteX1" fmla="*/ 3144308 w 3146425"/>
              <a:gd name="connsiteY1" fmla="*/ 1373717 h 1527175"/>
              <a:gd name="connsiteX2" fmla="*/ 2146300 w 3146425"/>
              <a:gd name="connsiteY2" fmla="*/ 1373717 h 1527175"/>
              <a:gd name="connsiteX3" fmla="*/ 2148417 w 3146425"/>
              <a:gd name="connsiteY3" fmla="*/ 1177925 h 1527175"/>
              <a:gd name="connsiteX4" fmla="*/ 2089150 w 3146425"/>
              <a:gd name="connsiteY4" fmla="*/ 1177925 h 1527175"/>
              <a:gd name="connsiteX5" fmla="*/ 2089150 w 3146425"/>
              <a:gd name="connsiteY5" fmla="*/ 990600 h 1527175"/>
              <a:gd name="connsiteX6" fmla="*/ 1609725 w 3146425"/>
              <a:gd name="connsiteY6" fmla="*/ 990600 h 1527175"/>
              <a:gd name="connsiteX7" fmla="*/ 1609725 w 3146425"/>
              <a:gd name="connsiteY7" fmla="*/ 923925 h 1527175"/>
              <a:gd name="connsiteX8" fmla="*/ 1543050 w 3146425"/>
              <a:gd name="connsiteY8" fmla="*/ 923925 h 1527175"/>
              <a:gd name="connsiteX9" fmla="*/ 1543050 w 3146425"/>
              <a:gd name="connsiteY9" fmla="*/ 882650 h 1527175"/>
              <a:gd name="connsiteX10" fmla="*/ 1543050 w 3146425"/>
              <a:gd name="connsiteY10" fmla="*/ 838200 h 1527175"/>
              <a:gd name="connsiteX11" fmla="*/ 1216025 w 3146425"/>
              <a:gd name="connsiteY11" fmla="*/ 838200 h 1527175"/>
              <a:gd name="connsiteX12" fmla="*/ 1216025 w 3146425"/>
              <a:gd name="connsiteY12" fmla="*/ 781050 h 1527175"/>
              <a:gd name="connsiteX13" fmla="*/ 879475 w 3146425"/>
              <a:gd name="connsiteY13" fmla="*/ 781050 h 1527175"/>
              <a:gd name="connsiteX14" fmla="*/ 879475 w 3146425"/>
              <a:gd name="connsiteY14" fmla="*/ 695325 h 1527175"/>
              <a:gd name="connsiteX15" fmla="*/ 847725 w 3146425"/>
              <a:gd name="connsiteY15" fmla="*/ 695325 h 1527175"/>
              <a:gd name="connsiteX16" fmla="*/ 847725 w 3146425"/>
              <a:gd name="connsiteY16" fmla="*/ 574675 h 1527175"/>
              <a:gd name="connsiteX17" fmla="*/ 593725 w 3146425"/>
              <a:gd name="connsiteY17" fmla="*/ 574675 h 1527175"/>
              <a:gd name="connsiteX18" fmla="*/ 593725 w 3146425"/>
              <a:gd name="connsiteY18" fmla="*/ 574675 h 1527175"/>
              <a:gd name="connsiteX19" fmla="*/ 568325 w 3146425"/>
              <a:gd name="connsiteY19" fmla="*/ 574675 h 1527175"/>
              <a:gd name="connsiteX20" fmla="*/ 576792 w 3146425"/>
              <a:gd name="connsiteY20" fmla="*/ 434975 h 1527175"/>
              <a:gd name="connsiteX21" fmla="*/ 498475 w 3146425"/>
              <a:gd name="connsiteY21" fmla="*/ 434975 h 1527175"/>
              <a:gd name="connsiteX22" fmla="*/ 498475 w 3146425"/>
              <a:gd name="connsiteY22" fmla="*/ 377825 h 1527175"/>
              <a:gd name="connsiteX23" fmla="*/ 422275 w 3146425"/>
              <a:gd name="connsiteY23" fmla="*/ 377825 h 1527175"/>
              <a:gd name="connsiteX24" fmla="*/ 422275 w 3146425"/>
              <a:gd name="connsiteY24" fmla="*/ 320675 h 1527175"/>
              <a:gd name="connsiteX25" fmla="*/ 377825 w 3146425"/>
              <a:gd name="connsiteY25" fmla="*/ 320675 h 1527175"/>
              <a:gd name="connsiteX26" fmla="*/ 377825 w 3146425"/>
              <a:gd name="connsiteY26" fmla="*/ 117475 h 1527175"/>
              <a:gd name="connsiteX27" fmla="*/ 263525 w 3146425"/>
              <a:gd name="connsiteY27" fmla="*/ 117475 h 1527175"/>
              <a:gd name="connsiteX28" fmla="*/ 263525 w 3146425"/>
              <a:gd name="connsiteY28" fmla="*/ 0 h 1527175"/>
              <a:gd name="connsiteX29" fmla="*/ 0 w 3146425"/>
              <a:gd name="connsiteY29" fmla="*/ 0 h 1527175"/>
              <a:gd name="connsiteX0" fmla="*/ 3146425 w 3146425"/>
              <a:gd name="connsiteY0" fmla="*/ 1527175 h 1527175"/>
              <a:gd name="connsiteX1" fmla="*/ 3144308 w 3146425"/>
              <a:gd name="connsiteY1" fmla="*/ 1373717 h 1527175"/>
              <a:gd name="connsiteX2" fmla="*/ 2146300 w 3146425"/>
              <a:gd name="connsiteY2" fmla="*/ 1373717 h 1527175"/>
              <a:gd name="connsiteX3" fmla="*/ 2148417 w 3146425"/>
              <a:gd name="connsiteY3" fmla="*/ 1177925 h 1527175"/>
              <a:gd name="connsiteX4" fmla="*/ 2089150 w 3146425"/>
              <a:gd name="connsiteY4" fmla="*/ 1177925 h 1527175"/>
              <a:gd name="connsiteX5" fmla="*/ 2089150 w 3146425"/>
              <a:gd name="connsiteY5" fmla="*/ 990600 h 1527175"/>
              <a:gd name="connsiteX6" fmla="*/ 1609725 w 3146425"/>
              <a:gd name="connsiteY6" fmla="*/ 990600 h 1527175"/>
              <a:gd name="connsiteX7" fmla="*/ 1609725 w 3146425"/>
              <a:gd name="connsiteY7" fmla="*/ 923925 h 1527175"/>
              <a:gd name="connsiteX8" fmla="*/ 1543050 w 3146425"/>
              <a:gd name="connsiteY8" fmla="*/ 923925 h 1527175"/>
              <a:gd name="connsiteX9" fmla="*/ 1543050 w 3146425"/>
              <a:gd name="connsiteY9" fmla="*/ 882650 h 1527175"/>
              <a:gd name="connsiteX10" fmla="*/ 1543050 w 3146425"/>
              <a:gd name="connsiteY10" fmla="*/ 838200 h 1527175"/>
              <a:gd name="connsiteX11" fmla="*/ 1216025 w 3146425"/>
              <a:gd name="connsiteY11" fmla="*/ 838200 h 1527175"/>
              <a:gd name="connsiteX12" fmla="*/ 1216025 w 3146425"/>
              <a:gd name="connsiteY12" fmla="*/ 781050 h 1527175"/>
              <a:gd name="connsiteX13" fmla="*/ 879475 w 3146425"/>
              <a:gd name="connsiteY13" fmla="*/ 781050 h 1527175"/>
              <a:gd name="connsiteX14" fmla="*/ 879475 w 3146425"/>
              <a:gd name="connsiteY14" fmla="*/ 695325 h 1527175"/>
              <a:gd name="connsiteX15" fmla="*/ 847725 w 3146425"/>
              <a:gd name="connsiteY15" fmla="*/ 695325 h 1527175"/>
              <a:gd name="connsiteX16" fmla="*/ 847725 w 3146425"/>
              <a:gd name="connsiteY16" fmla="*/ 574675 h 1527175"/>
              <a:gd name="connsiteX17" fmla="*/ 593725 w 3146425"/>
              <a:gd name="connsiteY17" fmla="*/ 574675 h 1527175"/>
              <a:gd name="connsiteX18" fmla="*/ 593725 w 3146425"/>
              <a:gd name="connsiteY18" fmla="*/ 574675 h 1527175"/>
              <a:gd name="connsiteX19" fmla="*/ 568325 w 3146425"/>
              <a:gd name="connsiteY19" fmla="*/ 574675 h 1527175"/>
              <a:gd name="connsiteX20" fmla="*/ 576792 w 3146425"/>
              <a:gd name="connsiteY20" fmla="*/ 434975 h 1527175"/>
              <a:gd name="connsiteX21" fmla="*/ 498475 w 3146425"/>
              <a:gd name="connsiteY21" fmla="*/ 443441 h 1527175"/>
              <a:gd name="connsiteX22" fmla="*/ 498475 w 3146425"/>
              <a:gd name="connsiteY22" fmla="*/ 377825 h 1527175"/>
              <a:gd name="connsiteX23" fmla="*/ 422275 w 3146425"/>
              <a:gd name="connsiteY23" fmla="*/ 377825 h 1527175"/>
              <a:gd name="connsiteX24" fmla="*/ 422275 w 3146425"/>
              <a:gd name="connsiteY24" fmla="*/ 320675 h 1527175"/>
              <a:gd name="connsiteX25" fmla="*/ 377825 w 3146425"/>
              <a:gd name="connsiteY25" fmla="*/ 320675 h 1527175"/>
              <a:gd name="connsiteX26" fmla="*/ 377825 w 3146425"/>
              <a:gd name="connsiteY26" fmla="*/ 117475 h 1527175"/>
              <a:gd name="connsiteX27" fmla="*/ 263525 w 3146425"/>
              <a:gd name="connsiteY27" fmla="*/ 117475 h 1527175"/>
              <a:gd name="connsiteX28" fmla="*/ 263525 w 3146425"/>
              <a:gd name="connsiteY28" fmla="*/ 0 h 1527175"/>
              <a:gd name="connsiteX29" fmla="*/ 0 w 3146425"/>
              <a:gd name="connsiteY29" fmla="*/ 0 h 1527175"/>
              <a:gd name="connsiteX0" fmla="*/ 3146425 w 3146425"/>
              <a:gd name="connsiteY0" fmla="*/ 1527175 h 1527175"/>
              <a:gd name="connsiteX1" fmla="*/ 3144308 w 3146425"/>
              <a:gd name="connsiteY1" fmla="*/ 1373717 h 1527175"/>
              <a:gd name="connsiteX2" fmla="*/ 2146300 w 3146425"/>
              <a:gd name="connsiteY2" fmla="*/ 1373717 h 1527175"/>
              <a:gd name="connsiteX3" fmla="*/ 2148417 w 3146425"/>
              <a:gd name="connsiteY3" fmla="*/ 1177925 h 1527175"/>
              <a:gd name="connsiteX4" fmla="*/ 2089150 w 3146425"/>
              <a:gd name="connsiteY4" fmla="*/ 1177925 h 1527175"/>
              <a:gd name="connsiteX5" fmla="*/ 2089150 w 3146425"/>
              <a:gd name="connsiteY5" fmla="*/ 990600 h 1527175"/>
              <a:gd name="connsiteX6" fmla="*/ 1609725 w 3146425"/>
              <a:gd name="connsiteY6" fmla="*/ 990600 h 1527175"/>
              <a:gd name="connsiteX7" fmla="*/ 1609725 w 3146425"/>
              <a:gd name="connsiteY7" fmla="*/ 923925 h 1527175"/>
              <a:gd name="connsiteX8" fmla="*/ 1543050 w 3146425"/>
              <a:gd name="connsiteY8" fmla="*/ 923925 h 1527175"/>
              <a:gd name="connsiteX9" fmla="*/ 1543050 w 3146425"/>
              <a:gd name="connsiteY9" fmla="*/ 882650 h 1527175"/>
              <a:gd name="connsiteX10" fmla="*/ 1543050 w 3146425"/>
              <a:gd name="connsiteY10" fmla="*/ 838200 h 1527175"/>
              <a:gd name="connsiteX11" fmla="*/ 1216025 w 3146425"/>
              <a:gd name="connsiteY11" fmla="*/ 838200 h 1527175"/>
              <a:gd name="connsiteX12" fmla="*/ 1216025 w 3146425"/>
              <a:gd name="connsiteY12" fmla="*/ 781050 h 1527175"/>
              <a:gd name="connsiteX13" fmla="*/ 879475 w 3146425"/>
              <a:gd name="connsiteY13" fmla="*/ 781050 h 1527175"/>
              <a:gd name="connsiteX14" fmla="*/ 879475 w 3146425"/>
              <a:gd name="connsiteY14" fmla="*/ 695325 h 1527175"/>
              <a:gd name="connsiteX15" fmla="*/ 847725 w 3146425"/>
              <a:gd name="connsiteY15" fmla="*/ 695325 h 1527175"/>
              <a:gd name="connsiteX16" fmla="*/ 847725 w 3146425"/>
              <a:gd name="connsiteY16" fmla="*/ 574675 h 1527175"/>
              <a:gd name="connsiteX17" fmla="*/ 593725 w 3146425"/>
              <a:gd name="connsiteY17" fmla="*/ 574675 h 1527175"/>
              <a:gd name="connsiteX18" fmla="*/ 593725 w 3146425"/>
              <a:gd name="connsiteY18" fmla="*/ 574675 h 1527175"/>
              <a:gd name="connsiteX19" fmla="*/ 568325 w 3146425"/>
              <a:gd name="connsiteY19" fmla="*/ 574675 h 1527175"/>
              <a:gd name="connsiteX20" fmla="*/ 574675 w 3146425"/>
              <a:gd name="connsiteY20" fmla="*/ 445558 h 1527175"/>
              <a:gd name="connsiteX21" fmla="*/ 498475 w 3146425"/>
              <a:gd name="connsiteY21" fmla="*/ 443441 h 1527175"/>
              <a:gd name="connsiteX22" fmla="*/ 498475 w 3146425"/>
              <a:gd name="connsiteY22" fmla="*/ 377825 h 1527175"/>
              <a:gd name="connsiteX23" fmla="*/ 422275 w 3146425"/>
              <a:gd name="connsiteY23" fmla="*/ 377825 h 1527175"/>
              <a:gd name="connsiteX24" fmla="*/ 422275 w 3146425"/>
              <a:gd name="connsiteY24" fmla="*/ 320675 h 1527175"/>
              <a:gd name="connsiteX25" fmla="*/ 377825 w 3146425"/>
              <a:gd name="connsiteY25" fmla="*/ 320675 h 1527175"/>
              <a:gd name="connsiteX26" fmla="*/ 377825 w 3146425"/>
              <a:gd name="connsiteY26" fmla="*/ 117475 h 1527175"/>
              <a:gd name="connsiteX27" fmla="*/ 263525 w 3146425"/>
              <a:gd name="connsiteY27" fmla="*/ 117475 h 1527175"/>
              <a:gd name="connsiteX28" fmla="*/ 263525 w 3146425"/>
              <a:gd name="connsiteY28" fmla="*/ 0 h 1527175"/>
              <a:gd name="connsiteX29" fmla="*/ 0 w 3146425"/>
              <a:gd name="connsiteY29" fmla="*/ 0 h 152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146425" h="1527175">
                <a:moveTo>
                  <a:pt x="3146425" y="1527175"/>
                </a:moveTo>
                <a:cubicBezTo>
                  <a:pt x="3145719" y="1476022"/>
                  <a:pt x="3145014" y="1424870"/>
                  <a:pt x="3144308" y="1373717"/>
                </a:cubicBezTo>
                <a:lnTo>
                  <a:pt x="2146300" y="1373717"/>
                </a:lnTo>
                <a:cubicBezTo>
                  <a:pt x="2147006" y="1308453"/>
                  <a:pt x="2147711" y="1243189"/>
                  <a:pt x="2148417" y="1177925"/>
                </a:cubicBezTo>
                <a:lnTo>
                  <a:pt x="2089150" y="1177925"/>
                </a:lnTo>
                <a:lnTo>
                  <a:pt x="2089150" y="990600"/>
                </a:lnTo>
                <a:lnTo>
                  <a:pt x="1609725" y="990600"/>
                </a:lnTo>
                <a:lnTo>
                  <a:pt x="1609725" y="923925"/>
                </a:lnTo>
                <a:lnTo>
                  <a:pt x="1543050" y="923925"/>
                </a:lnTo>
                <a:lnTo>
                  <a:pt x="1543050" y="882650"/>
                </a:lnTo>
                <a:lnTo>
                  <a:pt x="1543050" y="838200"/>
                </a:lnTo>
                <a:lnTo>
                  <a:pt x="1216025" y="838200"/>
                </a:lnTo>
                <a:lnTo>
                  <a:pt x="1216025" y="781050"/>
                </a:lnTo>
                <a:lnTo>
                  <a:pt x="879475" y="781050"/>
                </a:lnTo>
                <a:lnTo>
                  <a:pt x="879475" y="695325"/>
                </a:lnTo>
                <a:lnTo>
                  <a:pt x="847725" y="695325"/>
                </a:lnTo>
                <a:lnTo>
                  <a:pt x="847725" y="574675"/>
                </a:lnTo>
                <a:lnTo>
                  <a:pt x="593725" y="574675"/>
                </a:lnTo>
                <a:lnTo>
                  <a:pt x="593725" y="574675"/>
                </a:lnTo>
                <a:lnTo>
                  <a:pt x="568325" y="574675"/>
                </a:lnTo>
                <a:lnTo>
                  <a:pt x="574675" y="445558"/>
                </a:lnTo>
                <a:lnTo>
                  <a:pt x="498475" y="443441"/>
                </a:lnTo>
                <a:lnTo>
                  <a:pt x="498475" y="377825"/>
                </a:lnTo>
                <a:lnTo>
                  <a:pt x="422275" y="377825"/>
                </a:lnTo>
                <a:lnTo>
                  <a:pt x="422275" y="320675"/>
                </a:lnTo>
                <a:lnTo>
                  <a:pt x="377825" y="320675"/>
                </a:lnTo>
                <a:lnTo>
                  <a:pt x="377825" y="117475"/>
                </a:lnTo>
                <a:lnTo>
                  <a:pt x="263525" y="117475"/>
                </a:lnTo>
                <a:lnTo>
                  <a:pt x="263525" y="0"/>
                </a:lnTo>
                <a:lnTo>
                  <a:pt x="0" y="0"/>
                </a:lnTo>
              </a:path>
            </a:pathLst>
          </a:custGeom>
          <a:noFill/>
          <a:ln w="28575">
            <a:solidFill>
              <a:schemeClr val="accent3"/>
            </a:solidFill>
            <a:miter lim="800000"/>
            <a:headEnd/>
            <a:tailEnd/>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cxnSp>
        <p:nvCxnSpPr>
          <p:cNvPr id="116" name="Straight Connector 115">
            <a:extLst>
              <a:ext uri="{FF2B5EF4-FFF2-40B4-BE49-F238E27FC236}">
                <a16:creationId xmlns:a16="http://schemas.microsoft.com/office/drawing/2014/main" id="{9AFCF3AE-58D6-46DF-B003-5784A274C405}"/>
              </a:ext>
            </a:extLst>
          </p:cNvPr>
          <p:cNvCxnSpPr>
            <a:cxnSpLocks/>
          </p:cNvCxnSpPr>
          <p:nvPr/>
        </p:nvCxnSpPr>
        <p:spPr bwMode="auto">
          <a:xfrm>
            <a:off x="8827500" y="5195887"/>
            <a:ext cx="0" cy="73025"/>
          </a:xfrm>
          <a:prstGeom prst="line">
            <a:avLst/>
          </a:prstGeom>
          <a:noFill/>
          <a:ln w="28575" cap="flat" cmpd="sng" algn="ctr">
            <a:solidFill>
              <a:schemeClr val="accent3"/>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B02104E8-D213-4A81-8CCB-39D024021704}"/>
              </a:ext>
            </a:extLst>
          </p:cNvPr>
          <p:cNvCxnSpPr>
            <a:cxnSpLocks/>
          </p:cNvCxnSpPr>
          <p:nvPr/>
        </p:nvCxnSpPr>
        <p:spPr bwMode="auto">
          <a:xfrm>
            <a:off x="8949961" y="5291753"/>
            <a:ext cx="0" cy="73025"/>
          </a:xfrm>
          <a:prstGeom prst="line">
            <a:avLst/>
          </a:prstGeom>
          <a:noFill/>
          <a:ln w="28575" cap="flat" cmpd="sng" algn="ctr">
            <a:solidFill>
              <a:schemeClr val="accent3"/>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A882ABC1-E049-47C8-87B7-82E3C5C68992}"/>
              </a:ext>
            </a:extLst>
          </p:cNvPr>
          <p:cNvCxnSpPr>
            <a:cxnSpLocks/>
          </p:cNvCxnSpPr>
          <p:nvPr/>
        </p:nvCxnSpPr>
        <p:spPr bwMode="auto">
          <a:xfrm>
            <a:off x="9121411" y="5364778"/>
            <a:ext cx="0" cy="73025"/>
          </a:xfrm>
          <a:prstGeom prst="line">
            <a:avLst/>
          </a:prstGeom>
          <a:noFill/>
          <a:ln w="28575" cap="flat" cmpd="sng" algn="ctr">
            <a:solidFill>
              <a:schemeClr val="accent3"/>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3BE1297F-4F96-4C20-990C-3A51CDB11D0D}"/>
              </a:ext>
            </a:extLst>
          </p:cNvPr>
          <p:cNvCxnSpPr>
            <a:cxnSpLocks/>
          </p:cNvCxnSpPr>
          <p:nvPr/>
        </p:nvCxnSpPr>
        <p:spPr bwMode="auto">
          <a:xfrm>
            <a:off x="9364679" y="5364778"/>
            <a:ext cx="0" cy="73025"/>
          </a:xfrm>
          <a:prstGeom prst="line">
            <a:avLst/>
          </a:prstGeom>
          <a:noFill/>
          <a:ln w="28575" cap="flat" cmpd="sng" algn="ctr">
            <a:solidFill>
              <a:schemeClr val="accent3"/>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3CDF8D6A-096C-45AE-8CAD-82104FE3CCA0}"/>
              </a:ext>
            </a:extLst>
          </p:cNvPr>
          <p:cNvCxnSpPr>
            <a:cxnSpLocks/>
          </p:cNvCxnSpPr>
          <p:nvPr/>
        </p:nvCxnSpPr>
        <p:spPr bwMode="auto">
          <a:xfrm>
            <a:off x="9389569" y="5364778"/>
            <a:ext cx="0" cy="73025"/>
          </a:xfrm>
          <a:prstGeom prst="line">
            <a:avLst/>
          </a:prstGeom>
          <a:noFill/>
          <a:ln w="28575" cap="flat" cmpd="sng" algn="ctr">
            <a:solidFill>
              <a:schemeClr val="accent3"/>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18A44E2C-52F8-4A25-830F-0122EA15EB8B}"/>
              </a:ext>
            </a:extLst>
          </p:cNvPr>
          <p:cNvCxnSpPr>
            <a:cxnSpLocks/>
          </p:cNvCxnSpPr>
          <p:nvPr/>
        </p:nvCxnSpPr>
        <p:spPr bwMode="auto">
          <a:xfrm>
            <a:off x="9417085" y="5364778"/>
            <a:ext cx="0" cy="73025"/>
          </a:xfrm>
          <a:prstGeom prst="line">
            <a:avLst/>
          </a:prstGeom>
          <a:noFill/>
          <a:ln w="28575" cap="flat" cmpd="sng" algn="ctr">
            <a:solidFill>
              <a:schemeClr val="accent3"/>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3ACAE04D-2DA0-463A-B9A1-19B833F4BFB4}"/>
              </a:ext>
            </a:extLst>
          </p:cNvPr>
          <p:cNvCxnSpPr>
            <a:cxnSpLocks/>
          </p:cNvCxnSpPr>
          <p:nvPr/>
        </p:nvCxnSpPr>
        <p:spPr bwMode="auto">
          <a:xfrm>
            <a:off x="9363985" y="4949359"/>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58983077-23FD-4F48-9252-B5021EEC5EFB}"/>
              </a:ext>
            </a:extLst>
          </p:cNvPr>
          <p:cNvCxnSpPr>
            <a:cxnSpLocks/>
          </p:cNvCxnSpPr>
          <p:nvPr/>
        </p:nvCxnSpPr>
        <p:spPr bwMode="auto">
          <a:xfrm>
            <a:off x="8949961" y="4861517"/>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47AB49AC-CD06-4EB2-A3B7-0BA956EE7ECE}"/>
              </a:ext>
            </a:extLst>
          </p:cNvPr>
          <p:cNvCxnSpPr>
            <a:cxnSpLocks/>
          </p:cNvCxnSpPr>
          <p:nvPr/>
        </p:nvCxnSpPr>
        <p:spPr bwMode="auto">
          <a:xfrm>
            <a:off x="8897044" y="4861517"/>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8DD35AF4-6B45-4C29-8D1A-C90635ED1391}"/>
              </a:ext>
            </a:extLst>
          </p:cNvPr>
          <p:cNvCxnSpPr>
            <a:cxnSpLocks/>
          </p:cNvCxnSpPr>
          <p:nvPr/>
        </p:nvCxnSpPr>
        <p:spPr bwMode="auto">
          <a:xfrm>
            <a:off x="8865294" y="4859463"/>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C84108E7-D466-40EB-A2CE-9656013F360F}"/>
              </a:ext>
            </a:extLst>
          </p:cNvPr>
          <p:cNvCxnSpPr>
            <a:cxnSpLocks/>
          </p:cNvCxnSpPr>
          <p:nvPr/>
        </p:nvCxnSpPr>
        <p:spPr bwMode="auto">
          <a:xfrm>
            <a:off x="8830311" y="4859463"/>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44D1D35C-1763-4E22-9B65-54B779ACD755}"/>
              </a:ext>
            </a:extLst>
          </p:cNvPr>
          <p:cNvCxnSpPr>
            <a:cxnSpLocks/>
          </p:cNvCxnSpPr>
          <p:nvPr/>
        </p:nvCxnSpPr>
        <p:spPr bwMode="auto">
          <a:xfrm>
            <a:off x="9735974" y="5135104"/>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0B775B40-7035-439C-BAB9-679CDD81C7BC}"/>
              </a:ext>
            </a:extLst>
          </p:cNvPr>
          <p:cNvCxnSpPr>
            <a:cxnSpLocks/>
          </p:cNvCxnSpPr>
          <p:nvPr/>
        </p:nvCxnSpPr>
        <p:spPr bwMode="auto">
          <a:xfrm>
            <a:off x="9871787" y="5135104"/>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06481520-D892-4D06-8283-CD29AF68B415}"/>
              </a:ext>
            </a:extLst>
          </p:cNvPr>
          <p:cNvCxnSpPr>
            <a:cxnSpLocks/>
          </p:cNvCxnSpPr>
          <p:nvPr/>
        </p:nvCxnSpPr>
        <p:spPr bwMode="auto">
          <a:xfrm>
            <a:off x="9898588" y="5135104"/>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C96833AE-F7A9-4A75-8456-1C7916F87C07}"/>
              </a:ext>
            </a:extLst>
          </p:cNvPr>
          <p:cNvCxnSpPr>
            <a:cxnSpLocks/>
          </p:cNvCxnSpPr>
          <p:nvPr/>
        </p:nvCxnSpPr>
        <p:spPr bwMode="auto">
          <a:xfrm>
            <a:off x="9928221" y="5135104"/>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D2FA4EF3-CED8-41A2-A97F-EF752F2A8054}"/>
              </a:ext>
            </a:extLst>
          </p:cNvPr>
          <p:cNvCxnSpPr>
            <a:cxnSpLocks/>
          </p:cNvCxnSpPr>
          <p:nvPr/>
        </p:nvCxnSpPr>
        <p:spPr bwMode="auto">
          <a:xfrm>
            <a:off x="9949388" y="5135104"/>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6F9B8BF0-3398-4986-8979-933ACC2EA418}"/>
              </a:ext>
            </a:extLst>
          </p:cNvPr>
          <p:cNvCxnSpPr>
            <a:cxnSpLocks/>
          </p:cNvCxnSpPr>
          <p:nvPr/>
        </p:nvCxnSpPr>
        <p:spPr bwMode="auto">
          <a:xfrm>
            <a:off x="10190688" y="5135104"/>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A3DAF2A7-8508-4D54-8C52-709A57781FC9}"/>
              </a:ext>
            </a:extLst>
          </p:cNvPr>
          <p:cNvCxnSpPr>
            <a:cxnSpLocks/>
          </p:cNvCxnSpPr>
          <p:nvPr/>
        </p:nvCxnSpPr>
        <p:spPr bwMode="auto">
          <a:xfrm>
            <a:off x="10343414" y="5135104"/>
            <a:ext cx="0" cy="73025"/>
          </a:xfrm>
          <a:prstGeom prst="line">
            <a:avLst/>
          </a:prstGeom>
          <a:noFill/>
          <a:ln w="28575" cap="flat" cmpd="sng" algn="ctr">
            <a:solidFill>
              <a:schemeClr val="accent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C886B9E6-907B-4359-9D15-427CAFDC452F}"/>
              </a:ext>
            </a:extLst>
          </p:cNvPr>
          <p:cNvCxnSpPr>
            <a:cxnSpLocks/>
          </p:cNvCxnSpPr>
          <p:nvPr/>
        </p:nvCxnSpPr>
        <p:spPr bwMode="auto">
          <a:xfrm>
            <a:off x="10578649" y="5135104"/>
            <a:ext cx="0" cy="73025"/>
          </a:xfrm>
          <a:prstGeom prst="line">
            <a:avLst/>
          </a:prstGeom>
          <a:noFill/>
          <a:ln w="28575" cap="flat" cmpd="sng" algn="ctr">
            <a:solidFill>
              <a:schemeClr val="accent1"/>
            </a:solidFill>
            <a:prstDash val="solid"/>
            <a:round/>
            <a:headEnd type="none" w="med" len="med"/>
            <a:tailEnd type="none" w="med" len="med"/>
          </a:ln>
          <a:effectLst/>
        </p:spPr>
      </p:cxnSp>
      <p:grpSp>
        <p:nvGrpSpPr>
          <p:cNvPr id="137" name="Group 136">
            <a:extLst>
              <a:ext uri="{FF2B5EF4-FFF2-40B4-BE49-F238E27FC236}">
                <a16:creationId xmlns:a16="http://schemas.microsoft.com/office/drawing/2014/main" id="{9F38D84A-9E5F-46B5-9593-8A8451B81BC5}"/>
              </a:ext>
            </a:extLst>
          </p:cNvPr>
          <p:cNvGrpSpPr/>
          <p:nvPr/>
        </p:nvGrpSpPr>
        <p:grpSpPr>
          <a:xfrm>
            <a:off x="9271433" y="3844025"/>
            <a:ext cx="2674583" cy="922041"/>
            <a:chOff x="9261063" y="1883617"/>
            <a:chExt cx="2674583" cy="922041"/>
          </a:xfrm>
        </p:grpSpPr>
        <p:sp>
          <p:nvSpPr>
            <p:cNvPr id="138" name="TextBox 137">
              <a:extLst>
                <a:ext uri="{FF2B5EF4-FFF2-40B4-BE49-F238E27FC236}">
                  <a16:creationId xmlns:a16="http://schemas.microsoft.com/office/drawing/2014/main" id="{43DF679F-5599-495C-8FFB-18D95B9CB447}"/>
                </a:ext>
              </a:extLst>
            </p:cNvPr>
            <p:cNvSpPr txBox="1"/>
            <p:nvPr/>
          </p:nvSpPr>
          <p:spPr bwMode="auto">
            <a:xfrm>
              <a:off x="11018408" y="1883617"/>
              <a:ext cx="917238" cy="307777"/>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mOS, Mo </a:t>
              </a:r>
            </a:p>
          </p:txBody>
        </p:sp>
        <p:sp>
          <p:nvSpPr>
            <p:cNvPr id="139" name="TextBox 138">
              <a:extLst>
                <a:ext uri="{FF2B5EF4-FFF2-40B4-BE49-F238E27FC236}">
                  <a16:creationId xmlns:a16="http://schemas.microsoft.com/office/drawing/2014/main" id="{938504D9-EC0E-4FCC-8B8A-E81AC068D05A}"/>
                </a:ext>
              </a:extLst>
            </p:cNvPr>
            <p:cNvSpPr txBox="1"/>
            <p:nvPr/>
          </p:nvSpPr>
          <p:spPr bwMode="auto">
            <a:xfrm>
              <a:off x="9261063" y="2497881"/>
              <a:ext cx="1063417" cy="307777"/>
            </a:xfrm>
            <a:prstGeom prst="rect">
              <a:avLst/>
            </a:prstGeom>
            <a:solidFill>
              <a:schemeClr val="tx1"/>
            </a:solidFill>
            <a:ln>
              <a:noFill/>
            </a:ln>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.017</a:t>
              </a:r>
            </a:p>
          </p:txBody>
        </p:sp>
        <p:sp>
          <p:nvSpPr>
            <p:cNvPr id="140" name="TextBox 97">
              <a:extLst>
                <a:ext uri="{FF2B5EF4-FFF2-40B4-BE49-F238E27FC236}">
                  <a16:creationId xmlns:a16="http://schemas.microsoft.com/office/drawing/2014/main" id="{91615F86-5C29-47D9-BF26-99DFE1D01271}"/>
                </a:ext>
              </a:extLst>
            </p:cNvPr>
            <p:cNvSpPr txBox="1">
              <a:spLocks noChangeArrowheads="1"/>
            </p:cNvSpPr>
            <p:nvPr/>
          </p:nvSpPr>
          <p:spPr bwMode="auto">
            <a:xfrm>
              <a:off x="11102309" y="2109777"/>
              <a:ext cx="749434" cy="3790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41.2</a:t>
              </a:r>
            </a:p>
          </p:txBody>
        </p:sp>
        <p:sp>
          <p:nvSpPr>
            <p:cNvPr id="141" name="TextBox 98">
              <a:extLst>
                <a:ext uri="{FF2B5EF4-FFF2-40B4-BE49-F238E27FC236}">
                  <a16:creationId xmlns:a16="http://schemas.microsoft.com/office/drawing/2014/main" id="{B02FEEFE-514E-43BC-990F-283352E69466}"/>
                </a:ext>
              </a:extLst>
            </p:cNvPr>
            <p:cNvSpPr txBox="1">
              <a:spLocks noChangeArrowheads="1"/>
            </p:cNvSpPr>
            <p:nvPr/>
          </p:nvSpPr>
          <p:spPr bwMode="auto">
            <a:xfrm>
              <a:off x="11217241" y="2318304"/>
              <a:ext cx="519571" cy="354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17.0</a:t>
              </a:r>
            </a:p>
          </p:txBody>
        </p:sp>
        <p:sp>
          <p:nvSpPr>
            <p:cNvPr id="142" name="TextBox 96">
              <a:extLst>
                <a:ext uri="{FF2B5EF4-FFF2-40B4-BE49-F238E27FC236}">
                  <a16:creationId xmlns:a16="http://schemas.microsoft.com/office/drawing/2014/main" id="{8B1FE2A7-A2D4-4823-870B-5875F11DD033}"/>
                </a:ext>
              </a:extLst>
            </p:cNvPr>
            <p:cNvSpPr txBox="1">
              <a:spLocks noChangeArrowheads="1"/>
            </p:cNvSpPr>
            <p:nvPr/>
          </p:nvSpPr>
          <p:spPr bwMode="auto">
            <a:xfrm>
              <a:off x="10088992" y="1907368"/>
              <a:ext cx="925112" cy="2923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defPPr>
                <a:defRPr lang="en-US"/>
              </a:defPPr>
              <a:lvl1pPr marL="0" marR="0" lvl="0" indent="0" algn="ctr" defTabSz="914400" latinLnBrk="0">
                <a:lnSpc>
                  <a:spcPct val="100000"/>
                </a:lnSpc>
                <a:buClrTx/>
                <a:buSzTx/>
                <a:buFontTx/>
                <a:buNone/>
                <a:tabLst/>
                <a:defRPr kumimoji="0" sz="1800" i="0" u="none" strike="noStrike" cap="none" spc="0" normalizeH="0" baseline="0">
                  <a:ln>
                    <a:noFill/>
                  </a:ln>
                  <a:solidFill>
                    <a:schemeClr val="bg1"/>
                  </a:solidFill>
                  <a:effectLst/>
                  <a:uLnTx/>
                  <a:uFillTx/>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Patients, n</a:t>
              </a:r>
            </a:p>
          </p:txBody>
        </p:sp>
        <p:sp>
          <p:nvSpPr>
            <p:cNvPr id="143" name="TextBox 97">
              <a:extLst>
                <a:ext uri="{FF2B5EF4-FFF2-40B4-BE49-F238E27FC236}">
                  <a16:creationId xmlns:a16="http://schemas.microsoft.com/office/drawing/2014/main" id="{2CD539AA-6809-4B3C-8E27-DFB42626C2C0}"/>
                </a:ext>
              </a:extLst>
            </p:cNvPr>
            <p:cNvSpPr txBox="1">
              <a:spLocks noChangeArrowheads="1"/>
            </p:cNvSpPr>
            <p:nvPr/>
          </p:nvSpPr>
          <p:spPr bwMode="auto">
            <a:xfrm>
              <a:off x="9876067" y="2109600"/>
              <a:ext cx="1350963" cy="3351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25</a:t>
              </a:r>
            </a:p>
          </p:txBody>
        </p:sp>
        <p:sp>
          <p:nvSpPr>
            <p:cNvPr id="144" name="TextBox 98">
              <a:extLst>
                <a:ext uri="{FF2B5EF4-FFF2-40B4-BE49-F238E27FC236}">
                  <a16:creationId xmlns:a16="http://schemas.microsoft.com/office/drawing/2014/main" id="{20028CC8-138D-4ED3-B4FD-3DC35EEDBC3B}"/>
                </a:ext>
              </a:extLst>
            </p:cNvPr>
            <p:cNvSpPr txBox="1">
              <a:spLocks noChangeArrowheads="1"/>
            </p:cNvSpPr>
            <p:nvPr/>
          </p:nvSpPr>
          <p:spPr bwMode="auto">
            <a:xfrm>
              <a:off x="9947504" y="2314817"/>
              <a:ext cx="1208088" cy="3573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Arial" panose="020B0604020202020204" pitchFamily="34" charset="0"/>
                </a:rPr>
                <a:t>24</a:t>
              </a:r>
            </a:p>
          </p:txBody>
        </p:sp>
        <p:grpSp>
          <p:nvGrpSpPr>
            <p:cNvPr id="145" name="Group 144">
              <a:extLst>
                <a:ext uri="{FF2B5EF4-FFF2-40B4-BE49-F238E27FC236}">
                  <a16:creationId xmlns:a16="http://schemas.microsoft.com/office/drawing/2014/main" id="{D518D472-9A3C-4FAB-AB2B-97ADDD3E2636}"/>
                </a:ext>
              </a:extLst>
            </p:cNvPr>
            <p:cNvGrpSpPr/>
            <p:nvPr/>
          </p:nvGrpSpPr>
          <p:grpSpPr>
            <a:xfrm>
              <a:off x="9331525" y="2132525"/>
              <a:ext cx="935767" cy="480131"/>
              <a:chOff x="4409733" y="2776049"/>
              <a:chExt cx="935767" cy="480131"/>
            </a:xfrm>
          </p:grpSpPr>
          <p:sp>
            <p:nvSpPr>
              <p:cNvPr id="146" name="TextBox 145">
                <a:extLst>
                  <a:ext uri="{FF2B5EF4-FFF2-40B4-BE49-F238E27FC236}">
                    <a16:creationId xmlns:a16="http://schemas.microsoft.com/office/drawing/2014/main" id="{44370491-1F06-419B-ABAE-18CD2A687586}"/>
                  </a:ext>
                </a:extLst>
              </p:cNvPr>
              <p:cNvSpPr txBox="1"/>
              <p:nvPr/>
            </p:nvSpPr>
            <p:spPr bwMode="auto">
              <a:xfrm>
                <a:off x="4727317" y="2776049"/>
                <a:ext cx="618183"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solidFill>
                      <a:schemeClr val="accent1"/>
                    </a:solidFill>
                    <a:effectLst/>
                    <a:uLnTx/>
                    <a:uFillTx/>
                    <a:latin typeface="Calibri" panose="020F0502020204030204" pitchFamily="34" charset="0"/>
                    <a:ea typeface="+mn-ea"/>
                    <a:cs typeface="+mn-cs"/>
                  </a:rPr>
                  <a:t>LCT</a:t>
                </a:r>
              </a:p>
              <a:p>
                <a:pPr marL="0" marR="0" lvl="0" indent="0" algn="l" defTabSz="457200" rtl="0" eaLnBrk="1" fontAlgn="auto" latinLnBrk="0" hangingPunct="1">
                  <a:lnSpc>
                    <a:spcPct val="90000"/>
                  </a:lnSpc>
                  <a:spcBef>
                    <a:spcPts val="0"/>
                  </a:spcBef>
                  <a:spcAft>
                    <a:spcPct val="0"/>
                  </a:spcAft>
                  <a:buClrTx/>
                  <a:buSzTx/>
                  <a:buFontTx/>
                  <a:buNone/>
                  <a:tabLst/>
                  <a:defRPr/>
                </a:pPr>
                <a:r>
                  <a:rPr kumimoji="0" lang="en-US" sz="140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MT/O</a:t>
                </a:r>
              </a:p>
            </p:txBody>
          </p:sp>
          <p:cxnSp>
            <p:nvCxnSpPr>
              <p:cNvPr id="147" name="Straight Connector 146">
                <a:extLst>
                  <a:ext uri="{FF2B5EF4-FFF2-40B4-BE49-F238E27FC236}">
                    <a16:creationId xmlns:a16="http://schemas.microsoft.com/office/drawing/2014/main" id="{B3ACB821-9E92-4186-AA5A-1ED23F3D42C2}"/>
                  </a:ext>
                </a:extLst>
              </p:cNvPr>
              <p:cNvCxnSpPr>
                <a:cxnSpLocks/>
              </p:cNvCxnSpPr>
              <p:nvPr/>
            </p:nvCxnSpPr>
            <p:spPr bwMode="auto">
              <a:xfrm>
                <a:off x="4409733" y="2910927"/>
                <a:ext cx="368300" cy="0"/>
              </a:xfrm>
              <a:prstGeom prst="line">
                <a:avLst/>
              </a:prstGeom>
              <a:noFill/>
              <a:ln w="28575"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8B28A216-D8CC-4911-9DCE-14D7997443F9}"/>
                  </a:ext>
                </a:extLst>
              </p:cNvPr>
              <p:cNvCxnSpPr>
                <a:cxnSpLocks/>
              </p:cNvCxnSpPr>
              <p:nvPr/>
            </p:nvCxnSpPr>
            <p:spPr bwMode="auto">
              <a:xfrm>
                <a:off x="4409733" y="3101428"/>
                <a:ext cx="368300" cy="0"/>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5" name="Group 4">
            <a:extLst>
              <a:ext uri="{FF2B5EF4-FFF2-40B4-BE49-F238E27FC236}">
                <a16:creationId xmlns:a16="http://schemas.microsoft.com/office/drawing/2014/main" id="{7F7E6990-DC33-4B36-8AF4-539BD08826A1}"/>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9BC07B68-3C72-A366-B6DE-F9BD1A9B35A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3" name="Rectangle 8">
              <a:extLst>
                <a:ext uri="{FF2B5EF4-FFF2-40B4-BE49-F238E27FC236}">
                  <a16:creationId xmlns:a16="http://schemas.microsoft.com/office/drawing/2014/main" id="{9EED48A8-7E33-5607-E21E-CB1F05C7FE8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7767534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IMpower150: Addition of Atezolizumab and/or Bevacizumab to CT in Metastatic NSCLC</a:t>
            </a:r>
          </a:p>
        </p:txBody>
      </p:sp>
      <p:sp>
        <p:nvSpPr>
          <p:cNvPr id="55"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6"/>
            <a:ext cx="10877529" cy="4887753"/>
          </a:xfrm>
        </p:spPr>
        <p:txBody>
          <a:bodyPr/>
          <a:lstStyle/>
          <a:p>
            <a:r>
              <a:rPr lang="en-US" altLang="en-US" sz="2000" dirty="0"/>
              <a:t>Multicenter, open-label, randomized phase III trial (data cutoff: January 22, 2018)</a:t>
            </a:r>
            <a:br>
              <a:rPr lang="en-US" altLang="en-US" sz="2000" dirty="0"/>
            </a:br>
            <a:br>
              <a:rPr lang="en-US" altLang="en-US" sz="2000" dirty="0"/>
            </a:br>
            <a:br>
              <a:rPr lang="en-US" altLang="en-US" sz="2000" dirty="0"/>
            </a:br>
            <a:br>
              <a:rPr lang="en-US" altLang="en-US" sz="2000" dirty="0"/>
            </a:br>
            <a:br>
              <a:rPr lang="en-US" altLang="en-US" sz="2000" dirty="0"/>
            </a:br>
            <a:br>
              <a:rPr lang="en-US" altLang="en-US" sz="2000" dirty="0"/>
            </a:br>
            <a:br>
              <a:rPr lang="en-US" altLang="en-US" sz="2000" dirty="0"/>
            </a:br>
            <a:br>
              <a:rPr lang="en-US" altLang="en-US" sz="2000" dirty="0"/>
            </a:br>
            <a:br>
              <a:rPr lang="en-US" altLang="en-US" sz="2000" dirty="0"/>
            </a:br>
            <a:br>
              <a:rPr lang="en-US" altLang="en-US" sz="2000" dirty="0"/>
            </a:br>
            <a:br>
              <a:rPr lang="en-US" altLang="en-US" sz="2000" dirty="0"/>
            </a:br>
            <a:br>
              <a:rPr lang="en-US" altLang="en-US" sz="2000" dirty="0"/>
            </a:br>
            <a:endParaRPr lang="en-US" altLang="en-US" sz="2000" dirty="0"/>
          </a:p>
          <a:p>
            <a:pPr>
              <a:lnSpc>
                <a:spcPct val="80000"/>
              </a:lnSpc>
            </a:pPr>
            <a:r>
              <a:rPr lang="en-US" altLang="en-US" sz="2000" b="1" dirty="0"/>
              <a:t>Coprimary endpoints: </a:t>
            </a:r>
            <a:r>
              <a:rPr lang="en-US" altLang="en-US" sz="2000" dirty="0"/>
              <a:t>investigator-assessed PFS in ITT WT, Teff-high WT; OS in ITT WT</a:t>
            </a:r>
          </a:p>
          <a:p>
            <a:pPr>
              <a:lnSpc>
                <a:spcPct val="80000"/>
              </a:lnSpc>
            </a:pPr>
            <a:r>
              <a:rPr lang="en-US" altLang="en-US" sz="2000" b="1" dirty="0"/>
              <a:t>Secondary endpoints: </a:t>
            </a:r>
            <a:r>
              <a:rPr lang="en-US" altLang="en-US" sz="2000" dirty="0"/>
              <a:t>investigator-assessed PFS, OS in ITT; investigator-assessed PFS in </a:t>
            </a:r>
            <a:br>
              <a:rPr lang="en-US" altLang="en-US" sz="2000" dirty="0"/>
            </a:br>
            <a:r>
              <a:rPr lang="en-US" altLang="en-US" sz="2000" dirty="0"/>
              <a:t>PD-L1 subgroups; IRF-assessed PFS; ORR, DoR per RECIST v1.1; safety in ITT</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25224" y="6407512"/>
            <a:ext cx="884684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Socinski. NEJM. 2018;378:2288. Reck. Lancet Respir Med. 2019;7:387. Socinski. J Thorac Oncol. 2021;16:1909. </a:t>
            </a:r>
          </a:p>
        </p:txBody>
      </p:sp>
      <p:sp>
        <p:nvSpPr>
          <p:cNvPr id="56" name="Text Box 23">
            <a:extLst>
              <a:ext uri="{FF2B5EF4-FFF2-40B4-BE49-F238E27FC236}">
                <a16:creationId xmlns:a16="http://schemas.microsoft.com/office/drawing/2014/main" id="{64FE162B-3EC3-45F7-BE70-11BF0B9D4D72}"/>
              </a:ext>
            </a:extLst>
          </p:cNvPr>
          <p:cNvSpPr txBox="1">
            <a:spLocks noChangeArrowheads="1"/>
          </p:cNvSpPr>
          <p:nvPr/>
        </p:nvSpPr>
        <p:spPr bwMode="auto">
          <a:xfrm>
            <a:off x="456746" y="2621295"/>
            <a:ext cx="2211504" cy="18158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Patients with stage IV or recurrent metastatic nonsquamous NSCLC, no prior CT,* and tumor tissue available for biomarker analysis</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1202)</a:t>
            </a:r>
            <a:endParaRPr lang="en-US" altLang="en-US" sz="1600" b="0" dirty="0">
              <a:solidFill>
                <a:schemeClr val="bg1"/>
              </a:solidFill>
              <a:latin typeface="Calibri" panose="020F0502020204030204" pitchFamily="34" charset="0"/>
            </a:endParaRPr>
          </a:p>
        </p:txBody>
      </p:sp>
      <p:sp>
        <p:nvSpPr>
          <p:cNvPr id="57" name="Rectangle 24">
            <a:extLst>
              <a:ext uri="{FF2B5EF4-FFF2-40B4-BE49-F238E27FC236}">
                <a16:creationId xmlns:a16="http://schemas.microsoft.com/office/drawing/2014/main" id="{51AF4565-EC2F-431E-A6C1-EF15E2D4E45B}"/>
              </a:ext>
            </a:extLst>
          </p:cNvPr>
          <p:cNvSpPr>
            <a:spLocks noChangeArrowheads="1"/>
          </p:cNvSpPr>
          <p:nvPr/>
        </p:nvSpPr>
        <p:spPr bwMode="auto">
          <a:xfrm>
            <a:off x="3553934" y="2202467"/>
            <a:ext cx="3840480" cy="822960"/>
          </a:xfrm>
          <a:prstGeom prst="rect">
            <a:avLst/>
          </a:prstGeom>
          <a:solidFill>
            <a:schemeClr val="accent1"/>
          </a:solidFill>
          <a:ln w="9525">
            <a:noFill/>
            <a:miter lim="800000"/>
            <a:headEnd/>
            <a:tailEnd/>
          </a:ln>
        </p:spPr>
        <p:txBody>
          <a:bodyPr wrap="none" anchor="ctr" anchorCtr="1"/>
          <a:lstStyle/>
          <a:p>
            <a:pPr algn="ctr">
              <a:defRPr/>
            </a:pPr>
            <a:r>
              <a:rPr lang="en-US" sz="1600" dirty="0">
                <a:latin typeface="Calibri" panose="020F0502020204030204" pitchFamily="34" charset="0"/>
                <a:cs typeface="Arial" charset="0"/>
              </a:rPr>
              <a:t>Atezolizumab </a:t>
            </a:r>
            <a:r>
              <a:rPr lang="en-US" sz="1600" b="0" dirty="0">
                <a:latin typeface="Calibri" panose="020F0502020204030204" pitchFamily="34" charset="0"/>
                <a:cs typeface="Arial" charset="0"/>
              </a:rPr>
              <a:t>1200 mg IV Q3W </a:t>
            </a:r>
            <a:r>
              <a:rPr lang="en-US" sz="1600" dirty="0">
                <a:latin typeface="Calibri" panose="020F0502020204030204" pitchFamily="34" charset="0"/>
                <a:cs typeface="Arial" charset="0"/>
              </a:rPr>
              <a:t>+ </a:t>
            </a:r>
          </a:p>
          <a:p>
            <a:pPr algn="ctr">
              <a:defRPr/>
            </a:pPr>
            <a:r>
              <a:rPr lang="en-US" sz="1600" dirty="0">
                <a:latin typeface="Calibri" panose="020F0502020204030204" pitchFamily="34" charset="0"/>
                <a:cs typeface="Arial" charset="0"/>
              </a:rPr>
              <a:t>Carboplatin/Paclitaxel</a:t>
            </a:r>
            <a:r>
              <a:rPr lang="en-GB" altLang="en-US" sz="1600" baseline="30000" dirty="0">
                <a:latin typeface="Calibri" panose="020F0502020204030204" pitchFamily="34" charset="0"/>
              </a:rPr>
              <a:t>†</a:t>
            </a:r>
            <a:endParaRPr lang="en-US" sz="1600" b="0" dirty="0">
              <a:latin typeface="Calibri" panose="020F0502020204030204" pitchFamily="34" charset="0"/>
              <a:cs typeface="Arial" charset="0"/>
            </a:endParaRPr>
          </a:p>
          <a:p>
            <a:pPr algn="ctr">
              <a:defRPr/>
            </a:pPr>
            <a:r>
              <a:rPr lang="en-US" sz="1600" b="0" dirty="0">
                <a:latin typeface="Calibri" panose="020F0502020204030204" pitchFamily="34" charset="0"/>
                <a:cs typeface="Arial" charset="0"/>
              </a:rPr>
              <a:t>(n = 402)</a:t>
            </a:r>
          </a:p>
        </p:txBody>
      </p:sp>
      <p:sp>
        <p:nvSpPr>
          <p:cNvPr id="58" name="Rectangle 25">
            <a:extLst>
              <a:ext uri="{FF2B5EF4-FFF2-40B4-BE49-F238E27FC236}">
                <a16:creationId xmlns:a16="http://schemas.microsoft.com/office/drawing/2014/main" id="{FD07461B-B65E-49D9-8F9A-419AF61467E9}"/>
              </a:ext>
            </a:extLst>
          </p:cNvPr>
          <p:cNvSpPr>
            <a:spLocks noChangeArrowheads="1"/>
          </p:cNvSpPr>
          <p:nvPr/>
        </p:nvSpPr>
        <p:spPr bwMode="auto">
          <a:xfrm>
            <a:off x="3553934" y="3969194"/>
            <a:ext cx="3840480" cy="822960"/>
          </a:xfrm>
          <a:prstGeom prst="rect">
            <a:avLst/>
          </a:prstGeom>
          <a:solidFill>
            <a:schemeClr val="accent4"/>
          </a:solidFill>
          <a:ln w="9525">
            <a:noFill/>
            <a:miter lim="800000"/>
            <a:headEnd/>
            <a:tailEnd/>
          </a:ln>
        </p:spPr>
        <p:txBody>
          <a:bodyPr wrap="none" anchor="ctr" anchorCtr="1"/>
          <a:lstStyle/>
          <a:p>
            <a:pPr algn="ctr">
              <a:defRPr/>
            </a:pPr>
            <a:r>
              <a:rPr lang="en-US" sz="1600" dirty="0">
                <a:latin typeface="Calibri" panose="020F0502020204030204" pitchFamily="34" charset="0"/>
                <a:cs typeface="Arial" charset="0"/>
              </a:rPr>
              <a:t>Bevacizumab + Carboplatin/Paclitaxel</a:t>
            </a:r>
            <a:r>
              <a:rPr lang="en-GB" altLang="en-US" sz="1600" baseline="30000" dirty="0">
                <a:latin typeface="Calibri" panose="020F0502020204030204" pitchFamily="34" charset="0"/>
              </a:rPr>
              <a:t>†</a:t>
            </a:r>
            <a:r>
              <a:rPr lang="en-US" sz="1600" baseline="30000" dirty="0">
                <a:latin typeface="Calibri" panose="020F0502020204030204" pitchFamily="34" charset="0"/>
                <a:cs typeface="Arial" charset="0"/>
              </a:rPr>
              <a:t>‡ </a:t>
            </a:r>
            <a:r>
              <a:rPr lang="en-US" sz="1600" dirty="0">
                <a:latin typeface="Calibri" panose="020F0502020204030204" pitchFamily="34" charset="0"/>
                <a:cs typeface="Arial" charset="0"/>
              </a:rPr>
              <a:t> </a:t>
            </a:r>
          </a:p>
          <a:p>
            <a:pPr algn="ctr">
              <a:defRPr/>
            </a:pPr>
            <a:r>
              <a:rPr lang="en-US" sz="1600" b="0" dirty="0">
                <a:latin typeface="Calibri" panose="020F0502020204030204" pitchFamily="34" charset="0"/>
                <a:cs typeface="Arial" charset="0"/>
              </a:rPr>
              <a:t>(n = 400)</a:t>
            </a:r>
            <a:endParaRPr lang="en-US" sz="1600" b="0" baseline="30000" dirty="0">
              <a:latin typeface="Calibri" panose="020F0502020204030204" pitchFamily="34" charset="0"/>
              <a:cs typeface="Arial" charset="0"/>
            </a:endParaRPr>
          </a:p>
        </p:txBody>
      </p:sp>
      <p:sp>
        <p:nvSpPr>
          <p:cNvPr id="61" name="Rectangle 28">
            <a:extLst>
              <a:ext uri="{FF2B5EF4-FFF2-40B4-BE49-F238E27FC236}">
                <a16:creationId xmlns:a16="http://schemas.microsoft.com/office/drawing/2014/main" id="{B1BF5E26-AA5D-4854-9D56-E590AB6C873E}"/>
              </a:ext>
            </a:extLst>
          </p:cNvPr>
          <p:cNvSpPr>
            <a:spLocks noChangeArrowheads="1"/>
          </p:cNvSpPr>
          <p:nvPr/>
        </p:nvSpPr>
        <p:spPr bwMode="auto">
          <a:xfrm>
            <a:off x="3553934" y="3078849"/>
            <a:ext cx="3840480" cy="822960"/>
          </a:xfrm>
          <a:prstGeom prst="rect">
            <a:avLst/>
          </a:prstGeom>
          <a:solidFill>
            <a:schemeClr val="accent3"/>
          </a:solidFill>
          <a:ln w="9525">
            <a:noFill/>
            <a:miter lim="800000"/>
            <a:headEnd/>
            <a:tailEnd/>
          </a:ln>
        </p:spPr>
        <p:txBody>
          <a:bodyPr wrap="none" anchor="ctr" anchorCtr="1"/>
          <a:lstStyle/>
          <a:p>
            <a:pPr algn="ctr">
              <a:defRPr/>
            </a:pPr>
            <a:r>
              <a:rPr lang="en-US" sz="1600" dirty="0">
                <a:latin typeface="Calibri" panose="020F0502020204030204" pitchFamily="34" charset="0"/>
                <a:cs typeface="Arial" charset="0"/>
              </a:rPr>
              <a:t>Atezolizumab </a:t>
            </a:r>
            <a:r>
              <a:rPr lang="en-US" sz="1600" b="0" dirty="0">
                <a:latin typeface="Calibri" panose="020F0502020204030204" pitchFamily="34" charset="0"/>
                <a:cs typeface="Arial" charset="0"/>
              </a:rPr>
              <a:t>1200 mg IV Q3W </a:t>
            </a:r>
            <a:r>
              <a:rPr lang="en-US" sz="1600" dirty="0">
                <a:latin typeface="Calibri" panose="020F0502020204030204" pitchFamily="34" charset="0"/>
                <a:cs typeface="Arial" charset="0"/>
              </a:rPr>
              <a:t>+ </a:t>
            </a:r>
          </a:p>
          <a:p>
            <a:pPr algn="ctr">
              <a:defRPr/>
            </a:pPr>
            <a:r>
              <a:rPr lang="en-US" sz="1600" dirty="0">
                <a:latin typeface="Calibri" panose="020F0502020204030204" pitchFamily="34" charset="0"/>
                <a:cs typeface="Arial" charset="0"/>
              </a:rPr>
              <a:t> Bevacizumab + Carboplatin/Paclitaxel</a:t>
            </a:r>
            <a:r>
              <a:rPr lang="en-GB" altLang="en-US" sz="1600" baseline="30000" dirty="0">
                <a:latin typeface="Calibri" panose="020F0502020204030204" pitchFamily="34" charset="0"/>
              </a:rPr>
              <a:t>†</a:t>
            </a:r>
            <a:endParaRPr lang="en-US" sz="1600" dirty="0">
              <a:latin typeface="Calibri" panose="020F0502020204030204" pitchFamily="34" charset="0"/>
              <a:cs typeface="Arial" charset="0"/>
            </a:endParaRPr>
          </a:p>
          <a:p>
            <a:pPr algn="ctr">
              <a:defRPr/>
            </a:pPr>
            <a:r>
              <a:rPr lang="en-US" sz="1600" b="0" dirty="0">
                <a:latin typeface="Calibri" panose="020F0502020204030204" pitchFamily="34" charset="0"/>
                <a:cs typeface="Arial" charset="0"/>
              </a:rPr>
              <a:t>(n = 400)</a:t>
            </a:r>
            <a:endParaRPr lang="en-US" sz="1600" dirty="0">
              <a:latin typeface="Calibri" panose="020F0502020204030204" pitchFamily="34" charset="0"/>
              <a:cs typeface="Arial" charset="0"/>
            </a:endParaRPr>
          </a:p>
        </p:txBody>
      </p:sp>
      <p:sp>
        <p:nvSpPr>
          <p:cNvPr id="63" name="Line 30">
            <a:extLst>
              <a:ext uri="{FF2B5EF4-FFF2-40B4-BE49-F238E27FC236}">
                <a16:creationId xmlns:a16="http://schemas.microsoft.com/office/drawing/2014/main" id="{D623F409-4E5D-4D89-A755-225144BB0FEC}"/>
              </a:ext>
            </a:extLst>
          </p:cNvPr>
          <p:cNvSpPr>
            <a:spLocks noChangeShapeType="1"/>
          </p:cNvSpPr>
          <p:nvPr/>
        </p:nvSpPr>
        <p:spPr bwMode="auto">
          <a:xfrm rot="16200000">
            <a:off x="7692153" y="3308101"/>
            <a:ext cx="0" cy="27432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64" name="Text Box 31">
            <a:extLst>
              <a:ext uri="{FF2B5EF4-FFF2-40B4-BE49-F238E27FC236}">
                <a16:creationId xmlns:a16="http://schemas.microsoft.com/office/drawing/2014/main" id="{1426042B-85FB-4AE4-929B-9D51F198DF9D}"/>
              </a:ext>
            </a:extLst>
          </p:cNvPr>
          <p:cNvSpPr txBox="1">
            <a:spLocks noChangeArrowheads="1"/>
          </p:cNvSpPr>
          <p:nvPr/>
        </p:nvSpPr>
        <p:spPr bwMode="auto">
          <a:xfrm>
            <a:off x="1117603" y="1795731"/>
            <a:ext cx="3275527" cy="7408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Stratified by sex, </a:t>
            </a:r>
          </a:p>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PD-L1 expression, </a:t>
            </a:r>
          </a:p>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liver metastases</a:t>
            </a:r>
          </a:p>
        </p:txBody>
      </p:sp>
      <p:sp>
        <p:nvSpPr>
          <p:cNvPr id="65" name="Line 32">
            <a:extLst>
              <a:ext uri="{FF2B5EF4-FFF2-40B4-BE49-F238E27FC236}">
                <a16:creationId xmlns:a16="http://schemas.microsoft.com/office/drawing/2014/main" id="{60E1E584-705B-4376-990B-CEAF91451E0D}"/>
              </a:ext>
            </a:extLst>
          </p:cNvPr>
          <p:cNvSpPr>
            <a:spLocks noChangeShapeType="1"/>
          </p:cNvSpPr>
          <p:nvPr/>
        </p:nvSpPr>
        <p:spPr bwMode="auto">
          <a:xfrm>
            <a:off x="7554993" y="2625505"/>
            <a:ext cx="274320" cy="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67" name="Line 30">
            <a:extLst>
              <a:ext uri="{FF2B5EF4-FFF2-40B4-BE49-F238E27FC236}">
                <a16:creationId xmlns:a16="http://schemas.microsoft.com/office/drawing/2014/main" id="{D623F409-4E5D-4D89-A755-225144BB0FEC}"/>
              </a:ext>
            </a:extLst>
          </p:cNvPr>
          <p:cNvSpPr>
            <a:spLocks noChangeShapeType="1"/>
          </p:cNvSpPr>
          <p:nvPr/>
        </p:nvSpPr>
        <p:spPr bwMode="auto">
          <a:xfrm rot="16200000">
            <a:off x="7692153" y="4170919"/>
            <a:ext cx="0" cy="27432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68" name="Rectangle 67">
            <a:extLst>
              <a:ext uri="{FF2B5EF4-FFF2-40B4-BE49-F238E27FC236}">
                <a16:creationId xmlns:a16="http://schemas.microsoft.com/office/drawing/2014/main" id="{51AF4565-EC2F-431E-A6C1-EF15E2D4E45B}"/>
              </a:ext>
            </a:extLst>
          </p:cNvPr>
          <p:cNvSpPr>
            <a:spLocks noChangeArrowheads="1"/>
          </p:cNvSpPr>
          <p:nvPr/>
        </p:nvSpPr>
        <p:spPr bwMode="auto">
          <a:xfrm>
            <a:off x="7906808" y="2202641"/>
            <a:ext cx="1484615" cy="822960"/>
          </a:xfrm>
          <a:prstGeom prst="rect">
            <a:avLst/>
          </a:prstGeom>
          <a:solidFill>
            <a:schemeClr val="accent1"/>
          </a:solidFill>
          <a:ln w="9525">
            <a:noFill/>
            <a:miter lim="800000"/>
            <a:headEnd/>
            <a:tailEnd/>
          </a:ln>
        </p:spPr>
        <p:txBody>
          <a:bodyPr wrap="none" anchor="ctr" anchorCtr="1"/>
          <a:lstStyle/>
          <a:p>
            <a:pPr algn="ctr">
              <a:defRPr/>
            </a:pPr>
            <a:r>
              <a:rPr lang="en-US" sz="1600" dirty="0">
                <a:latin typeface="Calibri" panose="020F0502020204030204" pitchFamily="34" charset="0"/>
                <a:cs typeface="Arial" charset="0"/>
              </a:rPr>
              <a:t>Atezolizumab</a:t>
            </a:r>
            <a:endParaRPr lang="en-US" sz="1600" b="0" dirty="0">
              <a:latin typeface="Calibri" panose="020F0502020204030204" pitchFamily="34" charset="0"/>
              <a:cs typeface="Arial" charset="0"/>
            </a:endParaRPr>
          </a:p>
        </p:txBody>
      </p:sp>
      <p:sp>
        <p:nvSpPr>
          <p:cNvPr id="69" name="Rectangle 68">
            <a:extLst>
              <a:ext uri="{FF2B5EF4-FFF2-40B4-BE49-F238E27FC236}">
                <a16:creationId xmlns:a16="http://schemas.microsoft.com/office/drawing/2014/main" id="{51AF4565-EC2F-431E-A6C1-EF15E2D4E45B}"/>
              </a:ext>
            </a:extLst>
          </p:cNvPr>
          <p:cNvSpPr>
            <a:spLocks noChangeArrowheads="1"/>
          </p:cNvSpPr>
          <p:nvPr/>
        </p:nvSpPr>
        <p:spPr bwMode="auto">
          <a:xfrm>
            <a:off x="7906808" y="3087710"/>
            <a:ext cx="1481328" cy="822960"/>
          </a:xfrm>
          <a:prstGeom prst="rect">
            <a:avLst/>
          </a:prstGeom>
          <a:solidFill>
            <a:schemeClr val="accent3"/>
          </a:solidFill>
          <a:ln w="9525">
            <a:noFill/>
            <a:miter lim="800000"/>
            <a:headEnd/>
            <a:tailEnd/>
          </a:ln>
        </p:spPr>
        <p:txBody>
          <a:bodyPr wrap="none" anchor="ctr" anchorCtr="1"/>
          <a:lstStyle/>
          <a:p>
            <a:pPr algn="ctr">
              <a:defRPr/>
            </a:pPr>
            <a:r>
              <a:rPr lang="en-US" sz="1600" dirty="0">
                <a:latin typeface="Calibri" panose="020F0502020204030204" pitchFamily="34" charset="0"/>
                <a:cs typeface="Arial" charset="0"/>
              </a:rPr>
              <a:t>Atezolizumab + </a:t>
            </a:r>
          </a:p>
          <a:p>
            <a:pPr algn="ctr">
              <a:defRPr/>
            </a:pPr>
            <a:r>
              <a:rPr lang="en-US" sz="1600" dirty="0">
                <a:latin typeface="Calibri" panose="020F0502020204030204" pitchFamily="34" charset="0"/>
                <a:cs typeface="Arial" charset="0"/>
              </a:rPr>
              <a:t>Bevacizumab</a:t>
            </a:r>
          </a:p>
        </p:txBody>
      </p:sp>
      <p:sp>
        <p:nvSpPr>
          <p:cNvPr id="70" name="Rectangle 69">
            <a:extLst>
              <a:ext uri="{FF2B5EF4-FFF2-40B4-BE49-F238E27FC236}">
                <a16:creationId xmlns:a16="http://schemas.microsoft.com/office/drawing/2014/main" id="{51AF4565-EC2F-431E-A6C1-EF15E2D4E45B}"/>
              </a:ext>
            </a:extLst>
          </p:cNvPr>
          <p:cNvSpPr>
            <a:spLocks noChangeArrowheads="1"/>
          </p:cNvSpPr>
          <p:nvPr/>
        </p:nvSpPr>
        <p:spPr bwMode="auto">
          <a:xfrm>
            <a:off x="7906808" y="3978520"/>
            <a:ext cx="1484616" cy="822960"/>
          </a:xfrm>
          <a:prstGeom prst="rect">
            <a:avLst/>
          </a:prstGeom>
          <a:solidFill>
            <a:schemeClr val="accent4"/>
          </a:solidFill>
          <a:ln w="9525">
            <a:noFill/>
            <a:miter lim="800000"/>
            <a:headEnd/>
            <a:tailEnd/>
          </a:ln>
        </p:spPr>
        <p:txBody>
          <a:bodyPr wrap="none" anchor="ctr" anchorCtr="1"/>
          <a:lstStyle/>
          <a:p>
            <a:pPr algn="ctr">
              <a:defRPr/>
            </a:pPr>
            <a:r>
              <a:rPr lang="en-US" sz="1600" dirty="0">
                <a:latin typeface="Calibri" panose="020F0502020204030204" pitchFamily="34" charset="0"/>
                <a:cs typeface="Arial" charset="0"/>
              </a:rPr>
              <a:t>Bevacizumab</a:t>
            </a:r>
            <a:endParaRPr lang="en-US" sz="1600" b="0" dirty="0">
              <a:latin typeface="Calibri" panose="020F0502020204030204" pitchFamily="34" charset="0"/>
              <a:cs typeface="Arial" charset="0"/>
            </a:endParaRPr>
          </a:p>
        </p:txBody>
      </p:sp>
      <p:sp>
        <p:nvSpPr>
          <p:cNvPr id="75" name="Line 32">
            <a:extLst>
              <a:ext uri="{FF2B5EF4-FFF2-40B4-BE49-F238E27FC236}">
                <a16:creationId xmlns:a16="http://schemas.microsoft.com/office/drawing/2014/main" id="{60E1E584-705B-4376-990B-CEAF91451E0D}"/>
              </a:ext>
            </a:extLst>
          </p:cNvPr>
          <p:cNvSpPr>
            <a:spLocks noChangeShapeType="1"/>
          </p:cNvSpPr>
          <p:nvPr/>
        </p:nvSpPr>
        <p:spPr bwMode="auto">
          <a:xfrm flipH="1">
            <a:off x="2729934" y="2583690"/>
            <a:ext cx="498" cy="36576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76" name="TextBox 75"/>
          <p:cNvSpPr txBox="1"/>
          <p:nvPr/>
        </p:nvSpPr>
        <p:spPr bwMode="auto">
          <a:xfrm>
            <a:off x="609759" y="4789846"/>
            <a:ext cx="11131627"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spcBef>
                <a:spcPts val="0"/>
              </a:spcBef>
            </a:pPr>
            <a:r>
              <a:rPr lang="en-US" sz="1400" b="0" dirty="0">
                <a:solidFill>
                  <a:schemeClr val="bg1"/>
                </a:solidFill>
                <a:latin typeface="Calibri" panose="020F0502020204030204" pitchFamily="34" charset="0"/>
              </a:rPr>
              <a:t>*If sensitizing </a:t>
            </a:r>
            <a:r>
              <a:rPr lang="en-US" sz="1400" b="0" i="1" dirty="0">
                <a:solidFill>
                  <a:schemeClr val="bg1"/>
                </a:solidFill>
                <a:latin typeface="Calibri" panose="020F0502020204030204" pitchFamily="34" charset="0"/>
              </a:rPr>
              <a:t>EGFR</a:t>
            </a:r>
            <a:r>
              <a:rPr lang="en-US" sz="1400" b="0" dirty="0">
                <a:solidFill>
                  <a:schemeClr val="bg1"/>
                </a:solidFill>
                <a:latin typeface="Calibri" panose="020F0502020204030204" pitchFamily="34" charset="0"/>
              </a:rPr>
              <a:t> mutation or </a:t>
            </a:r>
            <a:r>
              <a:rPr lang="en-US" sz="1400" b="0" i="1" dirty="0">
                <a:solidFill>
                  <a:schemeClr val="bg1"/>
                </a:solidFill>
                <a:latin typeface="Calibri" panose="020F0502020204030204" pitchFamily="34" charset="0"/>
              </a:rPr>
              <a:t>ALK </a:t>
            </a:r>
            <a:r>
              <a:rPr lang="en-US" sz="1400" b="0" dirty="0">
                <a:solidFill>
                  <a:schemeClr val="bg1"/>
                </a:solidFill>
                <a:latin typeface="Calibri" panose="020F0502020204030204" pitchFamily="34" charset="0"/>
              </a:rPr>
              <a:t>translocation present, must have PD on or intolerance to ≥1 approved targeted therapy. </a:t>
            </a:r>
            <a:br>
              <a:rPr lang="en-US" sz="1400" b="0" dirty="0">
                <a:solidFill>
                  <a:schemeClr val="bg1"/>
                </a:solidFill>
                <a:latin typeface="Calibri" panose="020F0502020204030204" pitchFamily="34" charset="0"/>
              </a:rPr>
            </a:b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Bevacizumab 15 mg/kg; carboplatin AUC 6; paclitaxel 200 mg/m</a:t>
            </a:r>
            <a:r>
              <a:rPr lang="en-US" sz="1400" b="0" baseline="30000" dirty="0">
                <a:solidFill>
                  <a:schemeClr val="bg1"/>
                </a:solidFill>
                <a:latin typeface="Calibri" panose="020F0502020204030204" pitchFamily="34" charset="0"/>
              </a:rPr>
              <a:t>2</a:t>
            </a:r>
            <a:r>
              <a:rPr lang="en-US" sz="1400" b="0" dirty="0">
                <a:solidFill>
                  <a:schemeClr val="bg1"/>
                </a:solidFill>
                <a:latin typeface="Calibri" panose="020F0502020204030204" pitchFamily="34" charset="0"/>
              </a:rPr>
              <a:t>; all given IV Q3W for 4 or 6 cycles. </a:t>
            </a:r>
            <a:r>
              <a:rPr lang="en-US" sz="1400" baseline="30000" dirty="0">
                <a:solidFill>
                  <a:schemeClr val="bg1"/>
                </a:solidFill>
                <a:latin typeface="Calibri" panose="020F0502020204030204" pitchFamily="34" charset="0"/>
                <a:cs typeface="Arial" charset="0"/>
              </a:rPr>
              <a:t>‡</a:t>
            </a:r>
            <a:r>
              <a:rPr lang="en-US" sz="1400" b="0" dirty="0">
                <a:solidFill>
                  <a:schemeClr val="bg1"/>
                </a:solidFill>
                <a:latin typeface="Calibri" panose="020F0502020204030204" pitchFamily="34" charset="0"/>
                <a:cs typeface="Arial" charset="0"/>
              </a:rPr>
              <a:t>Control arm. </a:t>
            </a:r>
            <a:r>
              <a:rPr lang="en-US" sz="1400" b="0" baseline="30000" dirty="0">
                <a:solidFill>
                  <a:schemeClr val="bg1"/>
                </a:solidFill>
                <a:latin typeface="Calibri" panose="020F0502020204030204" pitchFamily="34" charset="0"/>
                <a:cs typeface="Arial" charset="0"/>
              </a:rPr>
              <a:t>§</a:t>
            </a:r>
            <a:r>
              <a:rPr lang="en-US" sz="1400" b="0" dirty="0">
                <a:solidFill>
                  <a:schemeClr val="bg1"/>
                </a:solidFill>
                <a:latin typeface="Calibri" panose="020F0502020204030204" pitchFamily="34" charset="0"/>
              </a:rPr>
              <a:t>No crossover permitted. </a:t>
            </a:r>
          </a:p>
        </p:txBody>
      </p:sp>
      <p:sp>
        <p:nvSpPr>
          <p:cNvPr id="78" name="Text Box 31">
            <a:extLst>
              <a:ext uri="{FF2B5EF4-FFF2-40B4-BE49-F238E27FC236}">
                <a16:creationId xmlns:a16="http://schemas.microsoft.com/office/drawing/2014/main" id="{1426042B-85FB-4AE4-929B-9D51F198DF9D}"/>
              </a:ext>
            </a:extLst>
          </p:cNvPr>
          <p:cNvSpPr txBox="1">
            <a:spLocks noChangeArrowheads="1"/>
          </p:cNvSpPr>
          <p:nvPr/>
        </p:nvSpPr>
        <p:spPr bwMode="auto">
          <a:xfrm>
            <a:off x="9774574" y="2592650"/>
            <a:ext cx="1608776" cy="15718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0" i="1" dirty="0">
                <a:solidFill>
                  <a:schemeClr val="bg1"/>
                </a:solidFill>
                <a:latin typeface="Calibri" panose="020F0502020204030204" pitchFamily="34" charset="0"/>
              </a:rPr>
              <a:t>Atezolizumab until PD or loss of clinical benefit and/or bevacizumab until PD</a:t>
            </a:r>
          </a:p>
        </p:txBody>
      </p:sp>
      <p:sp>
        <p:nvSpPr>
          <p:cNvPr id="33" name="Line 26">
            <a:extLst>
              <a:ext uri="{FF2B5EF4-FFF2-40B4-BE49-F238E27FC236}">
                <a16:creationId xmlns:a16="http://schemas.microsoft.com/office/drawing/2014/main" id="{D87ACF0B-E8AE-4BBF-A600-3124604F49CF}"/>
              </a:ext>
            </a:extLst>
          </p:cNvPr>
          <p:cNvSpPr>
            <a:spLocks noChangeShapeType="1"/>
          </p:cNvSpPr>
          <p:nvPr/>
        </p:nvSpPr>
        <p:spPr bwMode="auto">
          <a:xfrm>
            <a:off x="2790485" y="3682815"/>
            <a:ext cx="597098" cy="44470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4" name="Line 27">
            <a:extLst>
              <a:ext uri="{FF2B5EF4-FFF2-40B4-BE49-F238E27FC236}">
                <a16:creationId xmlns:a16="http://schemas.microsoft.com/office/drawing/2014/main" id="{44AE203F-940D-4225-BAF0-0B9A724BADEE}"/>
              </a:ext>
            </a:extLst>
          </p:cNvPr>
          <p:cNvSpPr>
            <a:spLocks noChangeShapeType="1"/>
          </p:cNvSpPr>
          <p:nvPr/>
        </p:nvSpPr>
        <p:spPr bwMode="auto">
          <a:xfrm flipV="1">
            <a:off x="2790485" y="2812522"/>
            <a:ext cx="597098" cy="40059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5" name="Line 33">
            <a:extLst>
              <a:ext uri="{FF2B5EF4-FFF2-40B4-BE49-F238E27FC236}">
                <a16:creationId xmlns:a16="http://schemas.microsoft.com/office/drawing/2014/main" id="{1A58DC31-6CA7-4526-A14A-57760F325733}"/>
              </a:ext>
            </a:extLst>
          </p:cNvPr>
          <p:cNvSpPr>
            <a:spLocks noChangeShapeType="1"/>
          </p:cNvSpPr>
          <p:nvPr/>
        </p:nvSpPr>
        <p:spPr bwMode="auto">
          <a:xfrm>
            <a:off x="2790485" y="3458660"/>
            <a:ext cx="6400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 name="Rectangle 1">
            <a:extLst>
              <a:ext uri="{FF2B5EF4-FFF2-40B4-BE49-F238E27FC236}">
                <a16:creationId xmlns:a16="http://schemas.microsoft.com/office/drawing/2014/main" id="{667331B9-B104-44AA-A9DE-3F8CCCF7284E}"/>
              </a:ext>
            </a:extLst>
          </p:cNvPr>
          <p:cNvSpPr/>
          <p:nvPr/>
        </p:nvSpPr>
        <p:spPr>
          <a:xfrm>
            <a:off x="7885853" y="1864389"/>
            <a:ext cx="1523238" cy="338554"/>
          </a:xfrm>
          <a:prstGeom prst="rect">
            <a:avLst/>
          </a:prstGeom>
        </p:spPr>
        <p:txBody>
          <a:bodyPr wrap="square">
            <a:spAutoFit/>
          </a:bodyPr>
          <a:lstStyle/>
          <a:p>
            <a:pPr algn="ctr"/>
            <a:r>
              <a:rPr lang="en-US" sz="1600" dirty="0">
                <a:solidFill>
                  <a:schemeClr val="bg1"/>
                </a:solidFill>
                <a:latin typeface="Calibri" panose="020F0502020204030204" pitchFamily="34" charset="0"/>
                <a:cs typeface="Arial" charset="0"/>
              </a:rPr>
              <a:t>Maintenance</a:t>
            </a:r>
            <a:r>
              <a:rPr lang="en-US" sz="1600" baseline="30000" dirty="0">
                <a:solidFill>
                  <a:schemeClr val="bg1"/>
                </a:solidFill>
                <a:latin typeface="Calibri" panose="020F0502020204030204" pitchFamily="34" charset="0"/>
                <a:cs typeface="Arial" charset="0"/>
              </a:rPr>
              <a:t>§ </a:t>
            </a:r>
          </a:p>
        </p:txBody>
      </p:sp>
      <p:sp>
        <p:nvSpPr>
          <p:cNvPr id="39" name="Line 30">
            <a:extLst>
              <a:ext uri="{FF2B5EF4-FFF2-40B4-BE49-F238E27FC236}">
                <a16:creationId xmlns:a16="http://schemas.microsoft.com/office/drawing/2014/main" id="{9E6AFF9B-5764-4699-9190-08592A40AB71}"/>
              </a:ext>
            </a:extLst>
          </p:cNvPr>
          <p:cNvSpPr>
            <a:spLocks noChangeShapeType="1"/>
          </p:cNvSpPr>
          <p:nvPr/>
        </p:nvSpPr>
        <p:spPr bwMode="auto">
          <a:xfrm rot="16200000">
            <a:off x="9607931" y="3308100"/>
            <a:ext cx="0" cy="27432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0" name="Line 32">
            <a:extLst>
              <a:ext uri="{FF2B5EF4-FFF2-40B4-BE49-F238E27FC236}">
                <a16:creationId xmlns:a16="http://schemas.microsoft.com/office/drawing/2014/main" id="{7D17970C-5784-4E55-8D56-F03108131ED5}"/>
              </a:ext>
            </a:extLst>
          </p:cNvPr>
          <p:cNvSpPr>
            <a:spLocks noChangeShapeType="1"/>
          </p:cNvSpPr>
          <p:nvPr/>
        </p:nvSpPr>
        <p:spPr bwMode="auto">
          <a:xfrm>
            <a:off x="9470771" y="2513537"/>
            <a:ext cx="274320" cy="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41" name="Line 30">
            <a:extLst>
              <a:ext uri="{FF2B5EF4-FFF2-40B4-BE49-F238E27FC236}">
                <a16:creationId xmlns:a16="http://schemas.microsoft.com/office/drawing/2014/main" id="{D22C4297-C745-40E8-81D5-BE8F8E60B6D9}"/>
              </a:ext>
            </a:extLst>
          </p:cNvPr>
          <p:cNvSpPr>
            <a:spLocks noChangeShapeType="1"/>
          </p:cNvSpPr>
          <p:nvPr/>
        </p:nvSpPr>
        <p:spPr bwMode="auto">
          <a:xfrm rot="16200000">
            <a:off x="9607931" y="4170918"/>
            <a:ext cx="0" cy="27432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grpSp>
        <p:nvGrpSpPr>
          <p:cNvPr id="3" name="Group 2">
            <a:extLst>
              <a:ext uri="{FF2B5EF4-FFF2-40B4-BE49-F238E27FC236}">
                <a16:creationId xmlns:a16="http://schemas.microsoft.com/office/drawing/2014/main" id="{78252E5F-75A2-0FBD-BF9C-7156F9D17813}"/>
              </a:ext>
            </a:extLst>
          </p:cNvPr>
          <p:cNvGrpSpPr/>
          <p:nvPr/>
        </p:nvGrpSpPr>
        <p:grpSpPr>
          <a:xfrm>
            <a:off x="9392911" y="6207927"/>
            <a:ext cx="2488502" cy="454909"/>
            <a:chOff x="9392911" y="6207927"/>
            <a:chExt cx="2488502" cy="454909"/>
          </a:xfrm>
        </p:grpSpPr>
        <p:pic>
          <p:nvPicPr>
            <p:cNvPr id="4" name="Picture 3" descr="A picture containing text, ax, wheel&#10;&#10;Description automatically generated">
              <a:extLst>
                <a:ext uri="{FF2B5EF4-FFF2-40B4-BE49-F238E27FC236}">
                  <a16:creationId xmlns:a16="http://schemas.microsoft.com/office/drawing/2014/main" id="{E791D43D-331D-9CA1-774A-B8C63937DF7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5" name="Rectangle 8">
              <a:extLst>
                <a:ext uri="{FF2B5EF4-FFF2-40B4-BE49-F238E27FC236}">
                  <a16:creationId xmlns:a16="http://schemas.microsoft.com/office/drawing/2014/main" id="{42251544-B346-6D1B-D4AF-C571ABA4FE4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3126211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316DD-998B-4040-9A92-0B94214F15B6}"/>
              </a:ext>
            </a:extLst>
          </p:cNvPr>
          <p:cNvSpPr>
            <a:spLocks noGrp="1"/>
          </p:cNvSpPr>
          <p:nvPr>
            <p:ph type="title"/>
          </p:nvPr>
        </p:nvSpPr>
        <p:spPr/>
        <p:txBody>
          <a:bodyPr/>
          <a:lstStyle/>
          <a:p>
            <a:r>
              <a:rPr lang="en-US" dirty="0"/>
              <a:t>IMpower150: Survival in Patients With </a:t>
            </a:r>
            <a:r>
              <a:rPr lang="en-US" i="1" dirty="0"/>
              <a:t>EGFR </a:t>
            </a:r>
            <a:r>
              <a:rPr lang="en-US" dirty="0"/>
              <a:t>Mutations</a:t>
            </a:r>
          </a:p>
        </p:txBody>
      </p:sp>
      <p:sp>
        <p:nvSpPr>
          <p:cNvPr id="4" name="Text Box 11">
            <a:extLst>
              <a:ext uri="{FF2B5EF4-FFF2-40B4-BE49-F238E27FC236}">
                <a16:creationId xmlns:a16="http://schemas.microsoft.com/office/drawing/2014/main" id="{CFD9CA33-A56D-43AE-9ADA-B11799EC4246}"/>
              </a:ext>
            </a:extLst>
          </p:cNvPr>
          <p:cNvSpPr txBox="1">
            <a:spLocks noChangeArrowheads="1"/>
          </p:cNvSpPr>
          <p:nvPr/>
        </p:nvSpPr>
        <p:spPr bwMode="auto">
          <a:xfrm>
            <a:off x="414338" y="6385740"/>
            <a:ext cx="884684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Reck. Lancet Respir Med. 2019;7:387.</a:t>
            </a:r>
          </a:p>
        </p:txBody>
      </p:sp>
      <p:grpSp>
        <p:nvGrpSpPr>
          <p:cNvPr id="8" name="Group 7">
            <a:extLst>
              <a:ext uri="{FF2B5EF4-FFF2-40B4-BE49-F238E27FC236}">
                <a16:creationId xmlns:a16="http://schemas.microsoft.com/office/drawing/2014/main" id="{E81D60C6-D749-3A77-F310-57ED03E78A63}"/>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3B61887D-7461-E659-0E30-1B35005A700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0" name="Rectangle 8">
              <a:extLst>
                <a:ext uri="{FF2B5EF4-FFF2-40B4-BE49-F238E27FC236}">
                  <a16:creationId xmlns:a16="http://schemas.microsoft.com/office/drawing/2014/main" id="{C7F15EA8-9CD0-5C5E-959B-F419AAF37FF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cxnSp>
        <p:nvCxnSpPr>
          <p:cNvPr id="5" name="Straight Connector 4">
            <a:extLst>
              <a:ext uri="{FF2B5EF4-FFF2-40B4-BE49-F238E27FC236}">
                <a16:creationId xmlns:a16="http://schemas.microsoft.com/office/drawing/2014/main" id="{518DA507-E87E-F624-F662-BB1E3ED5C3A0}"/>
              </a:ext>
            </a:extLst>
          </p:cNvPr>
          <p:cNvCxnSpPr/>
          <p:nvPr/>
        </p:nvCxnSpPr>
        <p:spPr bwMode="auto">
          <a:xfrm>
            <a:off x="1059023" y="4017431"/>
            <a:ext cx="5337570" cy="0"/>
          </a:xfrm>
          <a:prstGeom prst="line">
            <a:avLst/>
          </a:prstGeom>
          <a:noFill/>
          <a:ln w="28575" cap="flat" cmpd="sng" algn="ctr">
            <a:solidFill>
              <a:schemeClr val="tx2">
                <a:lumMod val="50000"/>
              </a:schemeClr>
            </a:solidFill>
            <a:prstDash val="sysDash"/>
            <a:round/>
            <a:headEnd type="none" w="med" len="med"/>
            <a:tailEnd type="none" w="med" len="med"/>
          </a:ln>
          <a:effectLst/>
        </p:spPr>
      </p:cxnSp>
      <p:cxnSp>
        <p:nvCxnSpPr>
          <p:cNvPr id="6" name="Straight Connector 5">
            <a:extLst>
              <a:ext uri="{FF2B5EF4-FFF2-40B4-BE49-F238E27FC236}">
                <a16:creationId xmlns:a16="http://schemas.microsoft.com/office/drawing/2014/main" id="{46EA4605-C1A6-628C-760D-D896FEF9819A}"/>
              </a:ext>
            </a:extLst>
          </p:cNvPr>
          <p:cNvCxnSpPr>
            <a:cxnSpLocks/>
          </p:cNvCxnSpPr>
          <p:nvPr/>
        </p:nvCxnSpPr>
        <p:spPr bwMode="auto">
          <a:xfrm>
            <a:off x="4394212" y="3997361"/>
            <a:ext cx="1" cy="987190"/>
          </a:xfrm>
          <a:prstGeom prst="line">
            <a:avLst/>
          </a:prstGeom>
          <a:noFill/>
          <a:ln w="28575" cap="flat" cmpd="sng" algn="ctr">
            <a:solidFill>
              <a:schemeClr val="tx2">
                <a:lumMod val="50000"/>
              </a:schemeClr>
            </a:solidFill>
            <a:prstDash val="sysDash"/>
            <a:round/>
            <a:headEnd type="none" w="med" len="med"/>
            <a:tailEnd type="none" w="med" len="med"/>
          </a:ln>
          <a:effectLst/>
        </p:spPr>
      </p:cxnSp>
      <p:sp>
        <p:nvSpPr>
          <p:cNvPr id="7" name="TextBox 6">
            <a:extLst>
              <a:ext uri="{FF2B5EF4-FFF2-40B4-BE49-F238E27FC236}">
                <a16:creationId xmlns:a16="http://schemas.microsoft.com/office/drawing/2014/main" id="{B78649B2-265F-9E32-C7B9-D09F887CD137}"/>
              </a:ext>
            </a:extLst>
          </p:cNvPr>
          <p:cNvSpPr txBox="1"/>
          <p:nvPr/>
        </p:nvSpPr>
        <p:spPr bwMode="auto">
          <a:xfrm>
            <a:off x="962259" y="1419170"/>
            <a:ext cx="5589526" cy="584775"/>
          </a:xfrm>
          <a:prstGeom prst="rect">
            <a:avLst/>
          </a:prstGeom>
          <a:solidFill>
            <a:schemeClr val="tx1"/>
          </a:solidFill>
          <a:ln>
            <a:noFill/>
          </a:ln>
        </p:spPr>
        <p:txBody>
          <a:bodyPr wrap="square" rtlCol="0">
            <a:spAutoFit/>
          </a:bodyPr>
          <a:lstStyle/>
          <a:p>
            <a:pPr algn="ctr">
              <a:lnSpc>
                <a:spcPct val="100000"/>
              </a:lnSpc>
              <a:spcBef>
                <a:spcPts val="0"/>
              </a:spcBef>
              <a:spcAft>
                <a:spcPct val="0"/>
              </a:spcAft>
              <a:buClrTx/>
              <a:buFontTx/>
              <a:buNone/>
            </a:pPr>
            <a:r>
              <a:rPr lang="en-US" sz="1600" dirty="0">
                <a:solidFill>
                  <a:schemeClr val="bg1"/>
                </a:solidFill>
                <a:latin typeface="Calibri" panose="020F0502020204030204" pitchFamily="34" charset="0"/>
              </a:rPr>
              <a:t>OS With Atezo + Carbo/Pac + Bev vs Carbo/Pac + Bev </a:t>
            </a:r>
          </a:p>
          <a:p>
            <a:pPr algn="ctr">
              <a:lnSpc>
                <a:spcPct val="100000"/>
              </a:lnSpc>
              <a:spcBef>
                <a:spcPts val="0"/>
              </a:spcBef>
              <a:spcAft>
                <a:spcPct val="0"/>
              </a:spcAft>
              <a:buClrTx/>
              <a:buFontTx/>
              <a:buNone/>
            </a:pPr>
            <a:r>
              <a:rPr lang="en-US" sz="1600" dirty="0">
                <a:solidFill>
                  <a:schemeClr val="bg1"/>
                </a:solidFill>
                <a:latin typeface="Calibri" panose="020F0502020204030204" pitchFamily="34" charset="0"/>
              </a:rPr>
              <a:t>in Advanced </a:t>
            </a:r>
            <a:r>
              <a:rPr lang="en-US" sz="1600" i="1" dirty="0">
                <a:solidFill>
                  <a:schemeClr val="bg1"/>
                </a:solidFill>
                <a:latin typeface="Calibri" panose="020F0502020204030204" pitchFamily="34" charset="0"/>
              </a:rPr>
              <a:t>EGFR</a:t>
            </a:r>
            <a:r>
              <a:rPr lang="en-US" sz="1600" dirty="0">
                <a:solidFill>
                  <a:schemeClr val="bg1"/>
                </a:solidFill>
                <a:latin typeface="Calibri" panose="020F0502020204030204" pitchFamily="34" charset="0"/>
              </a:rPr>
              <a:t>+</a:t>
            </a:r>
            <a:r>
              <a:rPr lang="en-US" sz="1600" i="1" dirty="0">
                <a:solidFill>
                  <a:schemeClr val="bg1"/>
                </a:solidFill>
                <a:latin typeface="Calibri" panose="020F0502020204030204" pitchFamily="34" charset="0"/>
              </a:rPr>
              <a:t> </a:t>
            </a:r>
            <a:r>
              <a:rPr lang="en-US" sz="1600" dirty="0">
                <a:solidFill>
                  <a:schemeClr val="bg1"/>
                </a:solidFill>
                <a:latin typeface="Calibri" panose="020F0502020204030204" pitchFamily="34" charset="0"/>
              </a:rPr>
              <a:t>NSCLC Post EGFR TKI (n = 124)</a:t>
            </a:r>
            <a:endParaRPr lang="en-US" sz="1600" baseline="30000" dirty="0">
              <a:solidFill>
                <a:schemeClr val="bg1"/>
              </a:solidFill>
              <a:latin typeface="Calibri" panose="020F0502020204030204" pitchFamily="34" charset="0"/>
            </a:endParaRPr>
          </a:p>
        </p:txBody>
      </p:sp>
      <p:sp>
        <p:nvSpPr>
          <p:cNvPr id="11" name="TextBox 10">
            <a:extLst>
              <a:ext uri="{FF2B5EF4-FFF2-40B4-BE49-F238E27FC236}">
                <a16:creationId xmlns:a16="http://schemas.microsoft.com/office/drawing/2014/main" id="{31496691-FE24-3BBC-4C0F-3A15632C05CC}"/>
              </a:ext>
            </a:extLst>
          </p:cNvPr>
          <p:cNvSpPr txBox="1"/>
          <p:nvPr/>
        </p:nvSpPr>
        <p:spPr bwMode="auto">
          <a:xfrm>
            <a:off x="2869183" y="4461331"/>
            <a:ext cx="17716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Median: 18.7 mo (95% CI: 13.4-NE)</a:t>
            </a:r>
          </a:p>
        </p:txBody>
      </p:sp>
      <p:sp>
        <p:nvSpPr>
          <p:cNvPr id="12" name="TextBox 11">
            <a:extLst>
              <a:ext uri="{FF2B5EF4-FFF2-40B4-BE49-F238E27FC236}">
                <a16:creationId xmlns:a16="http://schemas.microsoft.com/office/drawing/2014/main" id="{1A220548-DCAC-E39C-3013-54CD4989F510}"/>
              </a:ext>
            </a:extLst>
          </p:cNvPr>
          <p:cNvSpPr txBox="1"/>
          <p:nvPr/>
        </p:nvSpPr>
        <p:spPr bwMode="auto">
          <a:xfrm>
            <a:off x="4406912" y="4461331"/>
            <a:ext cx="14859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Median: NE </a:t>
            </a:r>
            <a:br>
              <a:rPr lang="en-US" sz="1400" b="0" dirty="0">
                <a:solidFill>
                  <a:schemeClr val="accent1"/>
                </a:solidFill>
                <a:latin typeface="Calibri" panose="020F0502020204030204" pitchFamily="34" charset="0"/>
              </a:rPr>
            </a:br>
            <a:r>
              <a:rPr lang="en-US" sz="1400" b="0" dirty="0">
                <a:solidFill>
                  <a:schemeClr val="accent1"/>
                </a:solidFill>
                <a:latin typeface="Calibri" panose="020F0502020204030204" pitchFamily="34" charset="0"/>
              </a:rPr>
              <a:t>(95% CI: 17.0-NE)</a:t>
            </a:r>
          </a:p>
        </p:txBody>
      </p:sp>
      <p:sp>
        <p:nvSpPr>
          <p:cNvPr id="13" name="TextBox 12">
            <a:extLst>
              <a:ext uri="{FF2B5EF4-FFF2-40B4-BE49-F238E27FC236}">
                <a16:creationId xmlns:a16="http://schemas.microsoft.com/office/drawing/2014/main" id="{0CDF1B32-7ADC-0F59-39DA-486CD9A14864}"/>
              </a:ext>
            </a:extLst>
          </p:cNvPr>
          <p:cNvSpPr txBox="1"/>
          <p:nvPr/>
        </p:nvSpPr>
        <p:spPr bwMode="auto">
          <a:xfrm>
            <a:off x="4350056" y="3304928"/>
            <a:ext cx="23557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HR: 0.61 (95% CI: 0.29-1.28)</a:t>
            </a:r>
          </a:p>
        </p:txBody>
      </p:sp>
      <p:grpSp>
        <p:nvGrpSpPr>
          <p:cNvPr id="14" name="Group 13">
            <a:extLst>
              <a:ext uri="{FF2B5EF4-FFF2-40B4-BE49-F238E27FC236}">
                <a16:creationId xmlns:a16="http://schemas.microsoft.com/office/drawing/2014/main" id="{76F9D01E-251C-A626-C2E2-DEA8A909C77F}"/>
              </a:ext>
            </a:extLst>
          </p:cNvPr>
          <p:cNvGrpSpPr/>
          <p:nvPr/>
        </p:nvGrpSpPr>
        <p:grpSpPr>
          <a:xfrm>
            <a:off x="942250" y="5014531"/>
            <a:ext cx="1505339" cy="276999"/>
            <a:chOff x="1071613" y="4625639"/>
            <a:chExt cx="7581200" cy="276999"/>
          </a:xfrm>
        </p:grpSpPr>
        <p:sp>
          <p:nvSpPr>
            <p:cNvPr id="15" name="TextBox 14">
              <a:extLst>
                <a:ext uri="{FF2B5EF4-FFF2-40B4-BE49-F238E27FC236}">
                  <a16:creationId xmlns:a16="http://schemas.microsoft.com/office/drawing/2014/main" id="{97F1FF9D-EDED-6B2D-B357-B05FFD352513}"/>
                </a:ext>
              </a:extLst>
            </p:cNvPr>
            <p:cNvSpPr txBox="1"/>
            <p:nvPr/>
          </p:nvSpPr>
          <p:spPr bwMode="auto">
            <a:xfrm>
              <a:off x="1071613"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16" name="TextBox 15">
              <a:extLst>
                <a:ext uri="{FF2B5EF4-FFF2-40B4-BE49-F238E27FC236}">
                  <a16:creationId xmlns:a16="http://schemas.microsoft.com/office/drawing/2014/main" id="{FC208D1D-5BDD-4A0A-036C-629F3BBCEB9C}"/>
                </a:ext>
              </a:extLst>
            </p:cNvPr>
            <p:cNvSpPr txBox="1"/>
            <p:nvPr/>
          </p:nvSpPr>
          <p:spPr bwMode="auto">
            <a:xfrm>
              <a:off x="1968325"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a:t>
              </a:r>
            </a:p>
          </p:txBody>
        </p:sp>
        <p:sp>
          <p:nvSpPr>
            <p:cNvPr id="17" name="TextBox 16">
              <a:extLst>
                <a:ext uri="{FF2B5EF4-FFF2-40B4-BE49-F238E27FC236}">
                  <a16:creationId xmlns:a16="http://schemas.microsoft.com/office/drawing/2014/main" id="{22180420-4943-47DB-0F09-0173B5BBAABE}"/>
                </a:ext>
              </a:extLst>
            </p:cNvPr>
            <p:cNvSpPr txBox="1"/>
            <p:nvPr/>
          </p:nvSpPr>
          <p:spPr bwMode="auto">
            <a:xfrm>
              <a:off x="2863002"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a:t>
              </a:r>
            </a:p>
          </p:txBody>
        </p:sp>
        <p:sp>
          <p:nvSpPr>
            <p:cNvPr id="18" name="TextBox 17">
              <a:extLst>
                <a:ext uri="{FF2B5EF4-FFF2-40B4-BE49-F238E27FC236}">
                  <a16:creationId xmlns:a16="http://schemas.microsoft.com/office/drawing/2014/main" id="{78D8566C-2C37-93CB-DA22-DE76DF47D034}"/>
                </a:ext>
              </a:extLst>
            </p:cNvPr>
            <p:cNvSpPr txBox="1"/>
            <p:nvPr/>
          </p:nvSpPr>
          <p:spPr bwMode="auto">
            <a:xfrm>
              <a:off x="3751253"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p>
          </p:txBody>
        </p:sp>
        <p:sp>
          <p:nvSpPr>
            <p:cNvPr id="19" name="TextBox 18">
              <a:extLst>
                <a:ext uri="{FF2B5EF4-FFF2-40B4-BE49-F238E27FC236}">
                  <a16:creationId xmlns:a16="http://schemas.microsoft.com/office/drawing/2014/main" id="{1EAFB447-C5EC-C1D0-7A16-488955DF7F31}"/>
                </a:ext>
              </a:extLst>
            </p:cNvPr>
            <p:cNvSpPr txBox="1"/>
            <p:nvPr/>
          </p:nvSpPr>
          <p:spPr bwMode="auto">
            <a:xfrm>
              <a:off x="4637465"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a:t>
              </a:r>
            </a:p>
          </p:txBody>
        </p:sp>
        <p:sp>
          <p:nvSpPr>
            <p:cNvPr id="20" name="TextBox 19">
              <a:extLst>
                <a:ext uri="{FF2B5EF4-FFF2-40B4-BE49-F238E27FC236}">
                  <a16:creationId xmlns:a16="http://schemas.microsoft.com/office/drawing/2014/main" id="{5F3957DC-2905-446A-270E-19AADC8C3F32}"/>
                </a:ext>
              </a:extLst>
            </p:cNvPr>
            <p:cNvSpPr txBox="1"/>
            <p:nvPr/>
          </p:nvSpPr>
          <p:spPr bwMode="auto">
            <a:xfrm>
              <a:off x="5525540"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a:t>
              </a:r>
            </a:p>
          </p:txBody>
        </p:sp>
        <p:sp>
          <p:nvSpPr>
            <p:cNvPr id="21" name="TextBox 20">
              <a:extLst>
                <a:ext uri="{FF2B5EF4-FFF2-40B4-BE49-F238E27FC236}">
                  <a16:creationId xmlns:a16="http://schemas.microsoft.com/office/drawing/2014/main" id="{B0403EA5-AA00-6B1D-6B9B-13CC4EBC1388}"/>
                </a:ext>
              </a:extLst>
            </p:cNvPr>
            <p:cNvSpPr txBox="1"/>
            <p:nvPr/>
          </p:nvSpPr>
          <p:spPr bwMode="auto">
            <a:xfrm>
              <a:off x="6429020"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p>
          </p:txBody>
        </p:sp>
        <p:sp>
          <p:nvSpPr>
            <p:cNvPr id="22" name="TextBox 21">
              <a:extLst>
                <a:ext uri="{FF2B5EF4-FFF2-40B4-BE49-F238E27FC236}">
                  <a16:creationId xmlns:a16="http://schemas.microsoft.com/office/drawing/2014/main" id="{0BBAA7EC-41E9-DA14-237C-2ED7B8BF0E0E}"/>
                </a:ext>
              </a:extLst>
            </p:cNvPr>
            <p:cNvSpPr txBox="1"/>
            <p:nvPr/>
          </p:nvSpPr>
          <p:spPr bwMode="auto">
            <a:xfrm>
              <a:off x="7327213"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a:t>
              </a:r>
            </a:p>
          </p:txBody>
        </p:sp>
      </p:grpSp>
      <p:grpSp>
        <p:nvGrpSpPr>
          <p:cNvPr id="23" name="Group 22">
            <a:extLst>
              <a:ext uri="{FF2B5EF4-FFF2-40B4-BE49-F238E27FC236}">
                <a16:creationId xmlns:a16="http://schemas.microsoft.com/office/drawing/2014/main" id="{BDC2B11A-366D-1107-0579-8C4707431421}"/>
              </a:ext>
            </a:extLst>
          </p:cNvPr>
          <p:cNvGrpSpPr/>
          <p:nvPr/>
        </p:nvGrpSpPr>
        <p:grpSpPr>
          <a:xfrm>
            <a:off x="603900" y="2887630"/>
            <a:ext cx="458780" cy="2251558"/>
            <a:chOff x="5639438" y="2741593"/>
            <a:chExt cx="458780" cy="2291265"/>
          </a:xfrm>
        </p:grpSpPr>
        <p:grpSp>
          <p:nvGrpSpPr>
            <p:cNvPr id="24" name="Group 23">
              <a:extLst>
                <a:ext uri="{FF2B5EF4-FFF2-40B4-BE49-F238E27FC236}">
                  <a16:creationId xmlns:a16="http://schemas.microsoft.com/office/drawing/2014/main" id="{832EC6C7-C050-E4FA-9C5E-F7EFF8C9B711}"/>
                </a:ext>
              </a:extLst>
            </p:cNvPr>
            <p:cNvGrpSpPr/>
            <p:nvPr/>
          </p:nvGrpSpPr>
          <p:grpSpPr>
            <a:xfrm>
              <a:off x="5639438" y="2741593"/>
              <a:ext cx="458780" cy="2291265"/>
              <a:chOff x="1330061" y="2501708"/>
              <a:chExt cx="458780" cy="2291265"/>
            </a:xfrm>
          </p:grpSpPr>
          <p:sp>
            <p:nvSpPr>
              <p:cNvPr id="32" name="TextBox 31">
                <a:extLst>
                  <a:ext uri="{FF2B5EF4-FFF2-40B4-BE49-F238E27FC236}">
                    <a16:creationId xmlns:a16="http://schemas.microsoft.com/office/drawing/2014/main" id="{2EBDC7B4-AF28-9C98-E270-261279B4440C}"/>
                  </a:ext>
                </a:extLst>
              </p:cNvPr>
              <p:cNvSpPr txBox="1"/>
              <p:nvPr/>
            </p:nvSpPr>
            <p:spPr bwMode="auto">
              <a:xfrm>
                <a:off x="1512803" y="448519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E1F9DC9B-F522-B5B7-0B87-A4DC7DEF33BC}"/>
                  </a:ext>
                </a:extLst>
              </p:cNvPr>
              <p:cNvSpPr txBox="1"/>
              <p:nvPr/>
            </p:nvSpPr>
            <p:spPr bwMode="auto">
              <a:xfrm>
                <a:off x="1421433" y="409210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34" name="TextBox 33">
                <a:extLst>
                  <a:ext uri="{FF2B5EF4-FFF2-40B4-BE49-F238E27FC236}">
                    <a16:creationId xmlns:a16="http://schemas.microsoft.com/office/drawing/2014/main" id="{39B0BD77-A95B-DBAD-FD5C-B8447FC76D71}"/>
                  </a:ext>
                </a:extLst>
              </p:cNvPr>
              <p:cNvSpPr txBox="1"/>
              <p:nvPr/>
            </p:nvSpPr>
            <p:spPr bwMode="auto">
              <a:xfrm>
                <a:off x="1421433" y="368631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35" name="TextBox 34">
                <a:extLst>
                  <a:ext uri="{FF2B5EF4-FFF2-40B4-BE49-F238E27FC236}">
                    <a16:creationId xmlns:a16="http://schemas.microsoft.com/office/drawing/2014/main" id="{532600EC-BD4F-3AC4-9EBF-FD2D596C8564}"/>
                  </a:ext>
                </a:extLst>
              </p:cNvPr>
              <p:cNvSpPr txBox="1"/>
              <p:nvPr/>
            </p:nvSpPr>
            <p:spPr bwMode="auto">
              <a:xfrm>
                <a:off x="1421433" y="331350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36" name="TextBox 35">
                <a:extLst>
                  <a:ext uri="{FF2B5EF4-FFF2-40B4-BE49-F238E27FC236}">
                    <a16:creationId xmlns:a16="http://schemas.microsoft.com/office/drawing/2014/main" id="{7930C7FD-C0CA-D6C1-C498-6A293E1A9C2F}"/>
                  </a:ext>
                </a:extLst>
              </p:cNvPr>
              <p:cNvSpPr txBox="1"/>
              <p:nvPr/>
            </p:nvSpPr>
            <p:spPr bwMode="auto">
              <a:xfrm>
                <a:off x="1421433" y="290771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37" name="TextBox 36">
                <a:extLst>
                  <a:ext uri="{FF2B5EF4-FFF2-40B4-BE49-F238E27FC236}">
                    <a16:creationId xmlns:a16="http://schemas.microsoft.com/office/drawing/2014/main" id="{96C444FF-5DCC-BAA4-CC88-12948CE110FB}"/>
                  </a:ext>
                </a:extLst>
              </p:cNvPr>
              <p:cNvSpPr txBox="1"/>
              <p:nvPr/>
            </p:nvSpPr>
            <p:spPr bwMode="auto">
              <a:xfrm>
                <a:off x="1330061" y="2501708"/>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grpSp>
        <p:grpSp>
          <p:nvGrpSpPr>
            <p:cNvPr id="25" name="Group 24">
              <a:extLst>
                <a:ext uri="{FF2B5EF4-FFF2-40B4-BE49-F238E27FC236}">
                  <a16:creationId xmlns:a16="http://schemas.microsoft.com/office/drawing/2014/main" id="{9E5DF9A5-B24D-6DE6-2083-08E8EBA3F718}"/>
                </a:ext>
              </a:extLst>
            </p:cNvPr>
            <p:cNvGrpSpPr/>
            <p:nvPr/>
          </p:nvGrpSpPr>
          <p:grpSpPr>
            <a:xfrm>
              <a:off x="6025599" y="2895481"/>
              <a:ext cx="72619" cy="1983933"/>
              <a:chOff x="1677695" y="2655596"/>
              <a:chExt cx="280605" cy="1983933"/>
            </a:xfrm>
          </p:grpSpPr>
          <p:cxnSp>
            <p:nvCxnSpPr>
              <p:cNvPr id="26" name="Straight Connector 25">
                <a:extLst>
                  <a:ext uri="{FF2B5EF4-FFF2-40B4-BE49-F238E27FC236}">
                    <a16:creationId xmlns:a16="http://schemas.microsoft.com/office/drawing/2014/main" id="{0A9713DA-6AFE-74BA-B719-DB992B6E724F}"/>
                  </a:ext>
                </a:extLst>
              </p:cNvPr>
              <p:cNvCxnSpPr>
                <a:cxnSpLocks/>
              </p:cNvCxnSpPr>
              <p:nvPr/>
            </p:nvCxnSpPr>
            <p:spPr bwMode="auto">
              <a:xfrm>
                <a:off x="1677695" y="2655596"/>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E51942B-DC07-E6A9-3C59-F4012B797400}"/>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AFA48003-146F-400E-DD80-380F5EE88BC4}"/>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450FB5BF-7DE8-ABE9-FE68-F8AEFA894758}"/>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19BF37A5-3053-320C-C7CC-171A673F6BC5}"/>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281944A-9454-5760-27FA-EDF4171A19F4}"/>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8" name="TextBox 37">
            <a:extLst>
              <a:ext uri="{FF2B5EF4-FFF2-40B4-BE49-F238E27FC236}">
                <a16:creationId xmlns:a16="http://schemas.microsoft.com/office/drawing/2014/main" id="{5EE58EAB-D74C-C1C2-97E2-83055B99987F}"/>
              </a:ext>
            </a:extLst>
          </p:cNvPr>
          <p:cNvSpPr txBox="1"/>
          <p:nvPr/>
        </p:nvSpPr>
        <p:spPr bwMode="auto">
          <a:xfrm rot="16200000">
            <a:off x="-367816" y="3821219"/>
            <a:ext cx="1952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OS (%)</a:t>
            </a:r>
          </a:p>
        </p:txBody>
      </p:sp>
      <p:sp>
        <p:nvSpPr>
          <p:cNvPr id="39" name="TextBox 38">
            <a:extLst>
              <a:ext uri="{FF2B5EF4-FFF2-40B4-BE49-F238E27FC236}">
                <a16:creationId xmlns:a16="http://schemas.microsoft.com/office/drawing/2014/main" id="{3D1BF5CA-DB7B-64E3-0B6F-7410A0F07577}"/>
              </a:ext>
            </a:extLst>
          </p:cNvPr>
          <p:cNvSpPr txBox="1"/>
          <p:nvPr/>
        </p:nvSpPr>
        <p:spPr bwMode="auto">
          <a:xfrm>
            <a:off x="2033682" y="5212418"/>
            <a:ext cx="35571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Mo Since Randomization</a:t>
            </a:r>
          </a:p>
        </p:txBody>
      </p:sp>
      <p:grpSp>
        <p:nvGrpSpPr>
          <p:cNvPr id="40" name="Group 39">
            <a:extLst>
              <a:ext uri="{FF2B5EF4-FFF2-40B4-BE49-F238E27FC236}">
                <a16:creationId xmlns:a16="http://schemas.microsoft.com/office/drawing/2014/main" id="{E00F92FF-4D4F-47F7-F261-E71490963D91}"/>
              </a:ext>
            </a:extLst>
          </p:cNvPr>
          <p:cNvGrpSpPr/>
          <p:nvPr/>
        </p:nvGrpSpPr>
        <p:grpSpPr>
          <a:xfrm>
            <a:off x="2366075" y="5014531"/>
            <a:ext cx="1544612" cy="276999"/>
            <a:chOff x="1071613" y="4625639"/>
            <a:chExt cx="7778987" cy="276999"/>
          </a:xfrm>
        </p:grpSpPr>
        <p:sp>
          <p:nvSpPr>
            <p:cNvPr id="41" name="TextBox 40">
              <a:extLst>
                <a:ext uri="{FF2B5EF4-FFF2-40B4-BE49-F238E27FC236}">
                  <a16:creationId xmlns:a16="http://schemas.microsoft.com/office/drawing/2014/main" id="{838043FA-FE81-8153-BBE0-45C70AF81006}"/>
                </a:ext>
              </a:extLst>
            </p:cNvPr>
            <p:cNvSpPr txBox="1"/>
            <p:nvPr/>
          </p:nvSpPr>
          <p:spPr bwMode="auto">
            <a:xfrm>
              <a:off x="1071613"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a:t>
              </a:r>
            </a:p>
          </p:txBody>
        </p:sp>
        <p:sp>
          <p:nvSpPr>
            <p:cNvPr id="42" name="TextBox 41">
              <a:extLst>
                <a:ext uri="{FF2B5EF4-FFF2-40B4-BE49-F238E27FC236}">
                  <a16:creationId xmlns:a16="http://schemas.microsoft.com/office/drawing/2014/main" id="{D0816B96-3691-1CC2-2C7B-8AC371146479}"/>
                </a:ext>
              </a:extLst>
            </p:cNvPr>
            <p:cNvSpPr txBox="1"/>
            <p:nvPr/>
          </p:nvSpPr>
          <p:spPr bwMode="auto">
            <a:xfrm>
              <a:off x="1968325" y="4625639"/>
              <a:ext cx="13256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a:t>
              </a:r>
            </a:p>
          </p:txBody>
        </p:sp>
        <p:sp>
          <p:nvSpPr>
            <p:cNvPr id="43" name="TextBox 42">
              <a:extLst>
                <a:ext uri="{FF2B5EF4-FFF2-40B4-BE49-F238E27FC236}">
                  <a16:creationId xmlns:a16="http://schemas.microsoft.com/office/drawing/2014/main" id="{F58874E0-06EE-468E-4BD7-2CF96B059454}"/>
                </a:ext>
              </a:extLst>
            </p:cNvPr>
            <p:cNvSpPr txBox="1"/>
            <p:nvPr/>
          </p:nvSpPr>
          <p:spPr bwMode="auto">
            <a:xfrm>
              <a:off x="2665215"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44" name="TextBox 43">
              <a:extLst>
                <a:ext uri="{FF2B5EF4-FFF2-40B4-BE49-F238E27FC236}">
                  <a16:creationId xmlns:a16="http://schemas.microsoft.com/office/drawing/2014/main" id="{12FE9203-2635-2818-8E92-A6F748042AA7}"/>
                </a:ext>
              </a:extLst>
            </p:cNvPr>
            <p:cNvSpPr txBox="1"/>
            <p:nvPr/>
          </p:nvSpPr>
          <p:spPr bwMode="auto">
            <a:xfrm>
              <a:off x="3553466"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11</a:t>
              </a:r>
            </a:p>
          </p:txBody>
        </p:sp>
        <p:sp>
          <p:nvSpPr>
            <p:cNvPr id="45" name="TextBox 44">
              <a:extLst>
                <a:ext uri="{FF2B5EF4-FFF2-40B4-BE49-F238E27FC236}">
                  <a16:creationId xmlns:a16="http://schemas.microsoft.com/office/drawing/2014/main" id="{1CC6EABA-8B67-9F70-3EBE-882D9958562F}"/>
                </a:ext>
              </a:extLst>
            </p:cNvPr>
            <p:cNvSpPr txBox="1"/>
            <p:nvPr/>
          </p:nvSpPr>
          <p:spPr bwMode="auto">
            <a:xfrm>
              <a:off x="4439678"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sp>
          <p:nvSpPr>
            <p:cNvPr id="46" name="TextBox 45">
              <a:extLst>
                <a:ext uri="{FF2B5EF4-FFF2-40B4-BE49-F238E27FC236}">
                  <a16:creationId xmlns:a16="http://schemas.microsoft.com/office/drawing/2014/main" id="{E8666FD8-C4C5-B7CB-C2E3-C0832769B097}"/>
                </a:ext>
              </a:extLst>
            </p:cNvPr>
            <p:cNvSpPr txBox="1"/>
            <p:nvPr/>
          </p:nvSpPr>
          <p:spPr bwMode="auto">
            <a:xfrm>
              <a:off x="5327753"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13</a:t>
              </a:r>
            </a:p>
          </p:txBody>
        </p:sp>
        <p:sp>
          <p:nvSpPr>
            <p:cNvPr id="47" name="TextBox 46">
              <a:extLst>
                <a:ext uri="{FF2B5EF4-FFF2-40B4-BE49-F238E27FC236}">
                  <a16:creationId xmlns:a16="http://schemas.microsoft.com/office/drawing/2014/main" id="{03BC9152-BAB3-BF26-DDD1-E5AA473F34B8}"/>
                </a:ext>
              </a:extLst>
            </p:cNvPr>
            <p:cNvSpPr txBox="1"/>
            <p:nvPr/>
          </p:nvSpPr>
          <p:spPr bwMode="auto">
            <a:xfrm>
              <a:off x="6231233"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14</a:t>
              </a:r>
            </a:p>
          </p:txBody>
        </p:sp>
        <p:sp>
          <p:nvSpPr>
            <p:cNvPr id="48" name="TextBox 47">
              <a:extLst>
                <a:ext uri="{FF2B5EF4-FFF2-40B4-BE49-F238E27FC236}">
                  <a16:creationId xmlns:a16="http://schemas.microsoft.com/office/drawing/2014/main" id="{6641A26F-B9A9-3F3B-0171-658222040C83}"/>
                </a:ext>
              </a:extLst>
            </p:cNvPr>
            <p:cNvSpPr txBox="1"/>
            <p:nvPr/>
          </p:nvSpPr>
          <p:spPr bwMode="auto">
            <a:xfrm>
              <a:off x="7129426"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15</a:t>
              </a:r>
            </a:p>
          </p:txBody>
        </p:sp>
      </p:grpSp>
      <p:grpSp>
        <p:nvGrpSpPr>
          <p:cNvPr id="49" name="Group 48">
            <a:extLst>
              <a:ext uri="{FF2B5EF4-FFF2-40B4-BE49-F238E27FC236}">
                <a16:creationId xmlns:a16="http://schemas.microsoft.com/office/drawing/2014/main" id="{A5DFFC7B-193F-4054-6B19-E91FD61A88F0}"/>
              </a:ext>
            </a:extLst>
          </p:cNvPr>
          <p:cNvGrpSpPr/>
          <p:nvPr/>
        </p:nvGrpSpPr>
        <p:grpSpPr>
          <a:xfrm>
            <a:off x="3754282" y="5014531"/>
            <a:ext cx="1583885" cy="276999"/>
            <a:chOff x="873826" y="4625639"/>
            <a:chExt cx="7976774" cy="276999"/>
          </a:xfrm>
        </p:grpSpPr>
        <p:sp>
          <p:nvSpPr>
            <p:cNvPr id="50" name="TextBox 49">
              <a:extLst>
                <a:ext uri="{FF2B5EF4-FFF2-40B4-BE49-F238E27FC236}">
                  <a16:creationId xmlns:a16="http://schemas.microsoft.com/office/drawing/2014/main" id="{90EFBC7D-DFCD-96DD-0221-E8C2208BB1B6}"/>
                </a:ext>
              </a:extLst>
            </p:cNvPr>
            <p:cNvSpPr txBox="1"/>
            <p:nvPr/>
          </p:nvSpPr>
          <p:spPr bwMode="auto">
            <a:xfrm>
              <a:off x="873826"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16</a:t>
              </a:r>
            </a:p>
          </p:txBody>
        </p:sp>
        <p:sp>
          <p:nvSpPr>
            <p:cNvPr id="51" name="TextBox 50">
              <a:extLst>
                <a:ext uri="{FF2B5EF4-FFF2-40B4-BE49-F238E27FC236}">
                  <a16:creationId xmlns:a16="http://schemas.microsoft.com/office/drawing/2014/main" id="{A953A40D-FF73-BD4A-0317-AFF2B498949D}"/>
                </a:ext>
              </a:extLst>
            </p:cNvPr>
            <p:cNvSpPr txBox="1"/>
            <p:nvPr/>
          </p:nvSpPr>
          <p:spPr bwMode="auto">
            <a:xfrm>
              <a:off x="1770538"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17</a:t>
              </a:r>
            </a:p>
          </p:txBody>
        </p:sp>
        <p:sp>
          <p:nvSpPr>
            <p:cNvPr id="52" name="TextBox 51">
              <a:extLst>
                <a:ext uri="{FF2B5EF4-FFF2-40B4-BE49-F238E27FC236}">
                  <a16:creationId xmlns:a16="http://schemas.microsoft.com/office/drawing/2014/main" id="{AE714534-3361-9F28-1989-DDE7AC59B37F}"/>
                </a:ext>
              </a:extLst>
            </p:cNvPr>
            <p:cNvSpPr txBox="1"/>
            <p:nvPr/>
          </p:nvSpPr>
          <p:spPr bwMode="auto">
            <a:xfrm>
              <a:off x="2665215"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a:t>
              </a:r>
            </a:p>
          </p:txBody>
        </p:sp>
        <p:sp>
          <p:nvSpPr>
            <p:cNvPr id="53" name="TextBox 52">
              <a:extLst>
                <a:ext uri="{FF2B5EF4-FFF2-40B4-BE49-F238E27FC236}">
                  <a16:creationId xmlns:a16="http://schemas.microsoft.com/office/drawing/2014/main" id="{845A9027-DA8C-15D5-B001-2240AF87C23D}"/>
                </a:ext>
              </a:extLst>
            </p:cNvPr>
            <p:cNvSpPr txBox="1"/>
            <p:nvPr/>
          </p:nvSpPr>
          <p:spPr bwMode="auto">
            <a:xfrm>
              <a:off x="3553466"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19</a:t>
              </a:r>
            </a:p>
          </p:txBody>
        </p:sp>
        <p:sp>
          <p:nvSpPr>
            <p:cNvPr id="54" name="TextBox 53">
              <a:extLst>
                <a:ext uri="{FF2B5EF4-FFF2-40B4-BE49-F238E27FC236}">
                  <a16:creationId xmlns:a16="http://schemas.microsoft.com/office/drawing/2014/main" id="{FECFD2E5-7479-CA3F-0870-EA668810C724}"/>
                </a:ext>
              </a:extLst>
            </p:cNvPr>
            <p:cNvSpPr txBox="1"/>
            <p:nvPr/>
          </p:nvSpPr>
          <p:spPr bwMode="auto">
            <a:xfrm>
              <a:off x="4439678"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55" name="TextBox 54">
              <a:extLst>
                <a:ext uri="{FF2B5EF4-FFF2-40B4-BE49-F238E27FC236}">
                  <a16:creationId xmlns:a16="http://schemas.microsoft.com/office/drawing/2014/main" id="{272E29E4-BCB2-7CC2-989F-F1BE90B4CB0A}"/>
                </a:ext>
              </a:extLst>
            </p:cNvPr>
            <p:cNvSpPr txBox="1"/>
            <p:nvPr/>
          </p:nvSpPr>
          <p:spPr bwMode="auto">
            <a:xfrm>
              <a:off x="5327752"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21</a:t>
              </a:r>
            </a:p>
          </p:txBody>
        </p:sp>
        <p:sp>
          <p:nvSpPr>
            <p:cNvPr id="56" name="TextBox 55">
              <a:extLst>
                <a:ext uri="{FF2B5EF4-FFF2-40B4-BE49-F238E27FC236}">
                  <a16:creationId xmlns:a16="http://schemas.microsoft.com/office/drawing/2014/main" id="{B4EDB5FD-DBBC-A023-91EF-EED890703CCB}"/>
                </a:ext>
              </a:extLst>
            </p:cNvPr>
            <p:cNvSpPr txBox="1"/>
            <p:nvPr/>
          </p:nvSpPr>
          <p:spPr bwMode="auto">
            <a:xfrm>
              <a:off x="6231233"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22</a:t>
              </a:r>
            </a:p>
          </p:txBody>
        </p:sp>
        <p:sp>
          <p:nvSpPr>
            <p:cNvPr id="57" name="TextBox 56">
              <a:extLst>
                <a:ext uri="{FF2B5EF4-FFF2-40B4-BE49-F238E27FC236}">
                  <a16:creationId xmlns:a16="http://schemas.microsoft.com/office/drawing/2014/main" id="{34B6FB80-07FE-C656-66EA-8674C7F6DFFE}"/>
                </a:ext>
              </a:extLst>
            </p:cNvPr>
            <p:cNvSpPr txBox="1"/>
            <p:nvPr/>
          </p:nvSpPr>
          <p:spPr bwMode="auto">
            <a:xfrm>
              <a:off x="7129426"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23</a:t>
              </a:r>
            </a:p>
          </p:txBody>
        </p:sp>
      </p:grpSp>
      <p:grpSp>
        <p:nvGrpSpPr>
          <p:cNvPr id="58" name="Group 57">
            <a:extLst>
              <a:ext uri="{FF2B5EF4-FFF2-40B4-BE49-F238E27FC236}">
                <a16:creationId xmlns:a16="http://schemas.microsoft.com/office/drawing/2014/main" id="{886DC97D-8395-AAA7-18EF-4AC6348CA68C}"/>
              </a:ext>
            </a:extLst>
          </p:cNvPr>
          <p:cNvGrpSpPr/>
          <p:nvPr/>
        </p:nvGrpSpPr>
        <p:grpSpPr>
          <a:xfrm>
            <a:off x="5171891" y="5014531"/>
            <a:ext cx="1405538" cy="276999"/>
            <a:chOff x="873826" y="4625639"/>
            <a:chExt cx="7078581" cy="276999"/>
          </a:xfrm>
        </p:grpSpPr>
        <p:sp>
          <p:nvSpPr>
            <p:cNvPr id="59" name="TextBox 58">
              <a:extLst>
                <a:ext uri="{FF2B5EF4-FFF2-40B4-BE49-F238E27FC236}">
                  <a16:creationId xmlns:a16="http://schemas.microsoft.com/office/drawing/2014/main" id="{5A4A4C60-F4FD-6C8A-3A80-F4A331BD40D8}"/>
                </a:ext>
              </a:extLst>
            </p:cNvPr>
            <p:cNvSpPr txBox="1"/>
            <p:nvPr/>
          </p:nvSpPr>
          <p:spPr bwMode="auto">
            <a:xfrm>
              <a:off x="873826"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24</a:t>
              </a:r>
            </a:p>
          </p:txBody>
        </p:sp>
        <p:sp>
          <p:nvSpPr>
            <p:cNvPr id="60" name="TextBox 59">
              <a:extLst>
                <a:ext uri="{FF2B5EF4-FFF2-40B4-BE49-F238E27FC236}">
                  <a16:creationId xmlns:a16="http://schemas.microsoft.com/office/drawing/2014/main" id="{D5BEE3A4-E75B-7C4C-CA50-7E86CB530B96}"/>
                </a:ext>
              </a:extLst>
            </p:cNvPr>
            <p:cNvSpPr txBox="1"/>
            <p:nvPr/>
          </p:nvSpPr>
          <p:spPr bwMode="auto">
            <a:xfrm>
              <a:off x="1770538"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25</a:t>
              </a:r>
            </a:p>
          </p:txBody>
        </p:sp>
        <p:sp>
          <p:nvSpPr>
            <p:cNvPr id="61" name="TextBox 60">
              <a:extLst>
                <a:ext uri="{FF2B5EF4-FFF2-40B4-BE49-F238E27FC236}">
                  <a16:creationId xmlns:a16="http://schemas.microsoft.com/office/drawing/2014/main" id="{840FABE1-B8C4-1E35-FE4C-AEF0C703D049}"/>
                </a:ext>
              </a:extLst>
            </p:cNvPr>
            <p:cNvSpPr txBox="1"/>
            <p:nvPr/>
          </p:nvSpPr>
          <p:spPr bwMode="auto">
            <a:xfrm>
              <a:off x="2665215"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26</a:t>
              </a:r>
            </a:p>
          </p:txBody>
        </p:sp>
        <p:sp>
          <p:nvSpPr>
            <p:cNvPr id="62" name="TextBox 61">
              <a:extLst>
                <a:ext uri="{FF2B5EF4-FFF2-40B4-BE49-F238E27FC236}">
                  <a16:creationId xmlns:a16="http://schemas.microsoft.com/office/drawing/2014/main" id="{23B04F0A-B2EB-C3E9-225E-65A2420B3DDB}"/>
                </a:ext>
              </a:extLst>
            </p:cNvPr>
            <p:cNvSpPr txBox="1"/>
            <p:nvPr/>
          </p:nvSpPr>
          <p:spPr bwMode="auto">
            <a:xfrm>
              <a:off x="3553466"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27</a:t>
              </a:r>
            </a:p>
          </p:txBody>
        </p:sp>
        <p:sp>
          <p:nvSpPr>
            <p:cNvPr id="63" name="TextBox 62">
              <a:extLst>
                <a:ext uri="{FF2B5EF4-FFF2-40B4-BE49-F238E27FC236}">
                  <a16:creationId xmlns:a16="http://schemas.microsoft.com/office/drawing/2014/main" id="{EE96784C-1F43-EFCC-6116-313E662E4220}"/>
                </a:ext>
              </a:extLst>
            </p:cNvPr>
            <p:cNvSpPr txBox="1"/>
            <p:nvPr/>
          </p:nvSpPr>
          <p:spPr bwMode="auto">
            <a:xfrm>
              <a:off x="4439677"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28</a:t>
              </a:r>
            </a:p>
          </p:txBody>
        </p:sp>
        <p:sp>
          <p:nvSpPr>
            <p:cNvPr id="128" name="TextBox 127">
              <a:extLst>
                <a:ext uri="{FF2B5EF4-FFF2-40B4-BE49-F238E27FC236}">
                  <a16:creationId xmlns:a16="http://schemas.microsoft.com/office/drawing/2014/main" id="{3DD17EA6-1A45-50E2-EDC3-04C9138F8E41}"/>
                </a:ext>
              </a:extLst>
            </p:cNvPr>
            <p:cNvSpPr txBox="1"/>
            <p:nvPr/>
          </p:nvSpPr>
          <p:spPr bwMode="auto">
            <a:xfrm>
              <a:off x="5327752"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29</a:t>
              </a:r>
            </a:p>
          </p:txBody>
        </p:sp>
        <p:sp>
          <p:nvSpPr>
            <p:cNvPr id="129" name="TextBox 128">
              <a:extLst>
                <a:ext uri="{FF2B5EF4-FFF2-40B4-BE49-F238E27FC236}">
                  <a16:creationId xmlns:a16="http://schemas.microsoft.com/office/drawing/2014/main" id="{9D378F23-F765-F9B8-3B5C-789C0E4450CE}"/>
                </a:ext>
              </a:extLst>
            </p:cNvPr>
            <p:cNvSpPr txBox="1"/>
            <p:nvPr/>
          </p:nvSpPr>
          <p:spPr bwMode="auto">
            <a:xfrm>
              <a:off x="6231233" y="4625639"/>
              <a:ext cx="1721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grpSp>
      <p:grpSp>
        <p:nvGrpSpPr>
          <p:cNvPr id="130" name="Group 129">
            <a:extLst>
              <a:ext uri="{FF2B5EF4-FFF2-40B4-BE49-F238E27FC236}">
                <a16:creationId xmlns:a16="http://schemas.microsoft.com/office/drawing/2014/main" id="{B4F6D879-9CC5-E7EF-CF3F-9A8103974928}"/>
              </a:ext>
            </a:extLst>
          </p:cNvPr>
          <p:cNvGrpSpPr/>
          <p:nvPr/>
        </p:nvGrpSpPr>
        <p:grpSpPr>
          <a:xfrm>
            <a:off x="1080025" y="4989632"/>
            <a:ext cx="5316568" cy="84138"/>
            <a:chOff x="6115563" y="4878221"/>
            <a:chExt cx="5316568" cy="516743"/>
          </a:xfrm>
        </p:grpSpPr>
        <p:grpSp>
          <p:nvGrpSpPr>
            <p:cNvPr id="131" name="Group 130">
              <a:extLst>
                <a:ext uri="{FF2B5EF4-FFF2-40B4-BE49-F238E27FC236}">
                  <a16:creationId xmlns:a16="http://schemas.microsoft.com/office/drawing/2014/main" id="{CC5B85C2-694B-DD27-5893-7FE698696C43}"/>
                </a:ext>
              </a:extLst>
            </p:cNvPr>
            <p:cNvGrpSpPr/>
            <p:nvPr/>
          </p:nvGrpSpPr>
          <p:grpSpPr>
            <a:xfrm>
              <a:off x="6115563" y="4878221"/>
              <a:ext cx="1240277" cy="516739"/>
              <a:chOff x="6943511" y="4634105"/>
              <a:chExt cx="3544327" cy="141813"/>
            </a:xfrm>
          </p:grpSpPr>
          <p:grpSp>
            <p:nvGrpSpPr>
              <p:cNvPr id="165" name="Group 164">
                <a:extLst>
                  <a:ext uri="{FF2B5EF4-FFF2-40B4-BE49-F238E27FC236}">
                    <a16:creationId xmlns:a16="http://schemas.microsoft.com/office/drawing/2014/main" id="{BA206048-234C-B3A7-C769-26680B37067F}"/>
                  </a:ext>
                </a:extLst>
              </p:cNvPr>
              <p:cNvGrpSpPr/>
              <p:nvPr/>
            </p:nvGrpSpPr>
            <p:grpSpPr>
              <a:xfrm rot="5400000">
                <a:off x="7886077" y="3691539"/>
                <a:ext cx="141813" cy="2026946"/>
                <a:chOff x="1677695" y="3052383"/>
                <a:chExt cx="280605" cy="1587146"/>
              </a:xfrm>
            </p:grpSpPr>
            <p:cxnSp>
              <p:nvCxnSpPr>
                <p:cNvPr id="170" name="Straight Connector 169">
                  <a:extLst>
                    <a:ext uri="{FF2B5EF4-FFF2-40B4-BE49-F238E27FC236}">
                      <a16:creationId xmlns:a16="http://schemas.microsoft.com/office/drawing/2014/main" id="{39FA2CF5-1102-9CB8-475B-3906A6CFA5D5}"/>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1A967A96-3C8C-8AA3-1626-71EDBDB792CE}"/>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6937450E-DD59-1470-85FB-92AEBE7EB6F9}"/>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C4DB60FF-4116-61F9-8BDB-3E4722E6171A}"/>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BA8D8509-D280-26EE-28FE-5AA2815BC5A3}"/>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66" name="Group 165">
                <a:extLst>
                  <a:ext uri="{FF2B5EF4-FFF2-40B4-BE49-F238E27FC236}">
                    <a16:creationId xmlns:a16="http://schemas.microsoft.com/office/drawing/2014/main" id="{B4BBCE70-A744-7978-4010-80298993B493}"/>
                  </a:ext>
                </a:extLst>
              </p:cNvPr>
              <p:cNvGrpSpPr/>
              <p:nvPr/>
            </p:nvGrpSpPr>
            <p:grpSpPr>
              <a:xfrm rot="5400000">
                <a:off x="9910195" y="4198276"/>
                <a:ext cx="141813" cy="1013472"/>
                <a:chOff x="1677695" y="3845957"/>
                <a:chExt cx="280605" cy="793572"/>
              </a:xfrm>
            </p:grpSpPr>
            <p:cxnSp>
              <p:nvCxnSpPr>
                <p:cNvPr id="167" name="Straight Connector 166">
                  <a:extLst>
                    <a:ext uri="{FF2B5EF4-FFF2-40B4-BE49-F238E27FC236}">
                      <a16:creationId xmlns:a16="http://schemas.microsoft.com/office/drawing/2014/main" id="{362B1BF2-F4CA-A03C-D6B4-B71DE012FEE2}"/>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9BFD15A0-69CD-BA06-1C5A-3B0A8F5B66D8}"/>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265698A9-B7E5-9337-0BE4-25BAF9547E4B}"/>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32" name="Group 131">
              <a:extLst>
                <a:ext uri="{FF2B5EF4-FFF2-40B4-BE49-F238E27FC236}">
                  <a16:creationId xmlns:a16="http://schemas.microsoft.com/office/drawing/2014/main" id="{23C83286-78FD-01B9-24E1-CA1A7E041261}"/>
                </a:ext>
              </a:extLst>
            </p:cNvPr>
            <p:cNvGrpSpPr/>
            <p:nvPr/>
          </p:nvGrpSpPr>
          <p:grpSpPr>
            <a:xfrm>
              <a:off x="7532038" y="4878221"/>
              <a:ext cx="1240277" cy="516739"/>
              <a:chOff x="6943511" y="4634105"/>
              <a:chExt cx="3544327" cy="141813"/>
            </a:xfrm>
          </p:grpSpPr>
          <p:grpSp>
            <p:nvGrpSpPr>
              <p:cNvPr id="155" name="Group 154">
                <a:extLst>
                  <a:ext uri="{FF2B5EF4-FFF2-40B4-BE49-F238E27FC236}">
                    <a16:creationId xmlns:a16="http://schemas.microsoft.com/office/drawing/2014/main" id="{26A5EF14-180E-2E0A-9449-4533F61C3FF1}"/>
                  </a:ext>
                </a:extLst>
              </p:cNvPr>
              <p:cNvGrpSpPr/>
              <p:nvPr/>
            </p:nvGrpSpPr>
            <p:grpSpPr>
              <a:xfrm rot="5400000">
                <a:off x="7886077" y="3691539"/>
                <a:ext cx="141813" cy="2026946"/>
                <a:chOff x="1677695" y="3052383"/>
                <a:chExt cx="280605" cy="1587146"/>
              </a:xfrm>
            </p:grpSpPr>
            <p:cxnSp>
              <p:nvCxnSpPr>
                <p:cNvPr id="160" name="Straight Connector 159">
                  <a:extLst>
                    <a:ext uri="{FF2B5EF4-FFF2-40B4-BE49-F238E27FC236}">
                      <a16:creationId xmlns:a16="http://schemas.microsoft.com/office/drawing/2014/main" id="{C1C22CBC-7CFF-4920-D880-FAF07E6EC9EC}"/>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2EF574A2-E010-0F4E-F325-577C2E2B99A2}"/>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9A72BBD0-0764-2612-E757-DB9AC6208A51}"/>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A2756622-771A-9D83-6812-E39CFBA86442}"/>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E2CC6614-13AA-FD05-B26F-A2A19904C8CC}"/>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56" name="Group 155">
                <a:extLst>
                  <a:ext uri="{FF2B5EF4-FFF2-40B4-BE49-F238E27FC236}">
                    <a16:creationId xmlns:a16="http://schemas.microsoft.com/office/drawing/2014/main" id="{B25A27A3-7917-7305-A018-DB0B36386FCF}"/>
                  </a:ext>
                </a:extLst>
              </p:cNvPr>
              <p:cNvGrpSpPr/>
              <p:nvPr/>
            </p:nvGrpSpPr>
            <p:grpSpPr>
              <a:xfrm rot="5400000">
                <a:off x="9910195" y="4198276"/>
                <a:ext cx="141813" cy="1013472"/>
                <a:chOff x="1677695" y="3845957"/>
                <a:chExt cx="280605" cy="793572"/>
              </a:xfrm>
            </p:grpSpPr>
            <p:cxnSp>
              <p:nvCxnSpPr>
                <p:cNvPr id="157" name="Straight Connector 156">
                  <a:extLst>
                    <a:ext uri="{FF2B5EF4-FFF2-40B4-BE49-F238E27FC236}">
                      <a16:creationId xmlns:a16="http://schemas.microsoft.com/office/drawing/2014/main" id="{574B1187-E35C-07F6-AF63-7F4D599D625A}"/>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8CCFEB68-A82F-555F-44EE-73C2EF6E17C2}"/>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0BEB86B5-109B-708E-A5E1-1D658A5621C7}"/>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33" name="Group 132">
              <a:extLst>
                <a:ext uri="{FF2B5EF4-FFF2-40B4-BE49-F238E27FC236}">
                  <a16:creationId xmlns:a16="http://schemas.microsoft.com/office/drawing/2014/main" id="{0E623495-C1F6-D0EB-ACD9-32207FABEBE7}"/>
                </a:ext>
              </a:extLst>
            </p:cNvPr>
            <p:cNvGrpSpPr/>
            <p:nvPr/>
          </p:nvGrpSpPr>
          <p:grpSpPr>
            <a:xfrm>
              <a:off x="8951583" y="4878221"/>
              <a:ext cx="1240277" cy="516739"/>
              <a:chOff x="6943511" y="4634105"/>
              <a:chExt cx="3544327" cy="141813"/>
            </a:xfrm>
          </p:grpSpPr>
          <p:grpSp>
            <p:nvGrpSpPr>
              <p:cNvPr id="145" name="Group 144">
                <a:extLst>
                  <a:ext uri="{FF2B5EF4-FFF2-40B4-BE49-F238E27FC236}">
                    <a16:creationId xmlns:a16="http://schemas.microsoft.com/office/drawing/2014/main" id="{FC553883-B831-2404-A6EA-959161674BD8}"/>
                  </a:ext>
                </a:extLst>
              </p:cNvPr>
              <p:cNvGrpSpPr/>
              <p:nvPr/>
            </p:nvGrpSpPr>
            <p:grpSpPr>
              <a:xfrm rot="5400000">
                <a:off x="7886077" y="3691539"/>
                <a:ext cx="141813" cy="2026946"/>
                <a:chOff x="1677695" y="3052383"/>
                <a:chExt cx="280605" cy="1587146"/>
              </a:xfrm>
            </p:grpSpPr>
            <p:cxnSp>
              <p:nvCxnSpPr>
                <p:cNvPr id="150" name="Straight Connector 149">
                  <a:extLst>
                    <a:ext uri="{FF2B5EF4-FFF2-40B4-BE49-F238E27FC236}">
                      <a16:creationId xmlns:a16="http://schemas.microsoft.com/office/drawing/2014/main" id="{0C272C4E-1E26-E8A2-4598-B3C69F33B777}"/>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E301109F-5D39-CB36-B6E7-EE1E20E1420E}"/>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2A5FE2EE-21CD-6316-C535-EDFB295B847A}"/>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A0291CCB-B5A0-AEBC-79F8-51C18E675B76}"/>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AD14F30A-7614-3CFD-58D0-4D4892D154DD}"/>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6" name="Group 145">
                <a:extLst>
                  <a:ext uri="{FF2B5EF4-FFF2-40B4-BE49-F238E27FC236}">
                    <a16:creationId xmlns:a16="http://schemas.microsoft.com/office/drawing/2014/main" id="{3AACC49F-F505-6E80-623B-0FE32DD4BF3C}"/>
                  </a:ext>
                </a:extLst>
              </p:cNvPr>
              <p:cNvGrpSpPr/>
              <p:nvPr/>
            </p:nvGrpSpPr>
            <p:grpSpPr>
              <a:xfrm rot="5400000">
                <a:off x="9910195" y="4198276"/>
                <a:ext cx="141813" cy="1013472"/>
                <a:chOff x="1677695" y="3845957"/>
                <a:chExt cx="280605" cy="793572"/>
              </a:xfrm>
            </p:grpSpPr>
            <p:cxnSp>
              <p:nvCxnSpPr>
                <p:cNvPr id="147" name="Straight Connector 146">
                  <a:extLst>
                    <a:ext uri="{FF2B5EF4-FFF2-40B4-BE49-F238E27FC236}">
                      <a16:creationId xmlns:a16="http://schemas.microsoft.com/office/drawing/2014/main" id="{4AB04E29-57EF-7C51-EBC0-B709FB98CC51}"/>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D8E50E50-37F6-EC37-CFE7-4E720DA8CB3A}"/>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403E6A90-60AD-D78C-5C9A-C9A0495154BB}"/>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34" name="Group 133">
              <a:extLst>
                <a:ext uri="{FF2B5EF4-FFF2-40B4-BE49-F238E27FC236}">
                  <a16:creationId xmlns:a16="http://schemas.microsoft.com/office/drawing/2014/main" id="{4D857677-9C05-5327-B329-DCA5A35A7B73}"/>
                </a:ext>
              </a:extLst>
            </p:cNvPr>
            <p:cNvGrpSpPr/>
            <p:nvPr/>
          </p:nvGrpSpPr>
          <p:grpSpPr>
            <a:xfrm>
              <a:off x="10369179" y="4878221"/>
              <a:ext cx="1062952" cy="516743"/>
              <a:chOff x="6943511" y="4634105"/>
              <a:chExt cx="3037586" cy="141814"/>
            </a:xfrm>
          </p:grpSpPr>
          <p:grpSp>
            <p:nvGrpSpPr>
              <p:cNvPr id="135" name="Group 134">
                <a:extLst>
                  <a:ext uri="{FF2B5EF4-FFF2-40B4-BE49-F238E27FC236}">
                    <a16:creationId xmlns:a16="http://schemas.microsoft.com/office/drawing/2014/main" id="{02CB57AC-0825-F21F-C889-33E0308FB386}"/>
                  </a:ext>
                </a:extLst>
              </p:cNvPr>
              <p:cNvGrpSpPr/>
              <p:nvPr/>
            </p:nvGrpSpPr>
            <p:grpSpPr>
              <a:xfrm rot="5400000">
                <a:off x="7886077" y="3691539"/>
                <a:ext cx="141813" cy="2026946"/>
                <a:chOff x="1677695" y="3052383"/>
                <a:chExt cx="280605" cy="1587146"/>
              </a:xfrm>
            </p:grpSpPr>
            <p:cxnSp>
              <p:nvCxnSpPr>
                <p:cNvPr id="139" name="Straight Connector 138">
                  <a:extLst>
                    <a:ext uri="{FF2B5EF4-FFF2-40B4-BE49-F238E27FC236}">
                      <a16:creationId xmlns:a16="http://schemas.microsoft.com/office/drawing/2014/main" id="{04F78496-CFEB-A410-B0D8-987DF75805F1}"/>
                    </a:ext>
                  </a:extLst>
                </p:cNvPr>
                <p:cNvCxnSpPr>
                  <a:cxnSpLocks/>
                </p:cNvCxnSpPr>
                <p:nvPr/>
              </p:nvCxnSpPr>
              <p:spPr bwMode="auto">
                <a:xfrm>
                  <a:off x="1677695" y="3052383"/>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0F0176C3-1D13-399D-879A-F02ABE36A05B}"/>
                    </a:ext>
                  </a:extLst>
                </p:cNvPr>
                <p:cNvCxnSpPr>
                  <a:cxnSpLocks/>
                </p:cNvCxnSpPr>
                <p:nvPr/>
              </p:nvCxnSpPr>
              <p:spPr bwMode="auto">
                <a:xfrm>
                  <a:off x="1677695" y="3449170"/>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E3E3EC1B-C7FA-AC9F-EBBF-6E9A8115E5AD}"/>
                    </a:ext>
                  </a:extLst>
                </p:cNvPr>
                <p:cNvCxnSpPr>
                  <a:cxnSpLocks/>
                </p:cNvCxnSpPr>
                <p:nvPr/>
              </p:nvCxnSpPr>
              <p:spPr bwMode="auto">
                <a:xfrm>
                  <a:off x="1677695" y="3845957"/>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8857F89A-3DDC-F36E-80AE-EDAFD3389311}"/>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19183F64-9B85-CBF9-AE79-10924F2076FA}"/>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6" name="Group 135">
                <a:extLst>
                  <a:ext uri="{FF2B5EF4-FFF2-40B4-BE49-F238E27FC236}">
                    <a16:creationId xmlns:a16="http://schemas.microsoft.com/office/drawing/2014/main" id="{0C6FAE10-6269-58D6-DB69-E4E395283FDE}"/>
                  </a:ext>
                </a:extLst>
              </p:cNvPr>
              <p:cNvGrpSpPr/>
              <p:nvPr/>
            </p:nvGrpSpPr>
            <p:grpSpPr>
              <a:xfrm rot="5400000">
                <a:off x="9656823" y="4451645"/>
                <a:ext cx="141813" cy="506735"/>
                <a:chOff x="1677695" y="4242744"/>
                <a:chExt cx="280605" cy="396785"/>
              </a:xfrm>
            </p:grpSpPr>
            <p:cxnSp>
              <p:nvCxnSpPr>
                <p:cNvPr id="137" name="Straight Connector 136">
                  <a:extLst>
                    <a:ext uri="{FF2B5EF4-FFF2-40B4-BE49-F238E27FC236}">
                      <a16:creationId xmlns:a16="http://schemas.microsoft.com/office/drawing/2014/main" id="{2959FF93-4EC2-395B-2FC7-97E807B726FD}"/>
                    </a:ext>
                  </a:extLst>
                </p:cNvPr>
                <p:cNvCxnSpPr>
                  <a:cxnSpLocks/>
                </p:cNvCxnSpPr>
                <p:nvPr/>
              </p:nvCxnSpPr>
              <p:spPr bwMode="auto">
                <a:xfrm>
                  <a:off x="1677695" y="4242744"/>
                  <a:ext cx="280605"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8AB0E487-15F1-4ACE-364D-9ABB275321BE}"/>
                    </a:ext>
                  </a:extLst>
                </p:cNvPr>
                <p:cNvCxnSpPr>
                  <a:cxnSpLocks/>
                </p:cNvCxnSpPr>
                <p:nvPr/>
              </p:nvCxnSpPr>
              <p:spPr bwMode="auto">
                <a:xfrm>
                  <a:off x="1677695" y="4639529"/>
                  <a:ext cx="280605" cy="0"/>
                </a:xfrm>
                <a:prstGeom prst="line">
                  <a:avLst/>
                </a:prstGeom>
                <a:noFill/>
                <a:ln w="28575" cap="flat" cmpd="sng" algn="ctr">
                  <a:solidFill>
                    <a:schemeClr val="bg1"/>
                  </a:solidFill>
                  <a:prstDash val="solid"/>
                  <a:round/>
                  <a:headEnd type="none" w="med" len="med"/>
                  <a:tailEnd type="none" w="med" len="med"/>
                </a:ln>
                <a:effectLst/>
              </p:spPr>
            </p:cxnSp>
          </p:grpSp>
        </p:grpSp>
      </p:grpSp>
      <p:sp>
        <p:nvSpPr>
          <p:cNvPr id="175" name="Freeform: Shape 174">
            <a:extLst>
              <a:ext uri="{FF2B5EF4-FFF2-40B4-BE49-F238E27FC236}">
                <a16:creationId xmlns:a16="http://schemas.microsoft.com/office/drawing/2014/main" id="{27575597-C26D-0953-A723-6B5A53EE8909}"/>
              </a:ext>
            </a:extLst>
          </p:cNvPr>
          <p:cNvSpPr/>
          <p:nvPr/>
        </p:nvSpPr>
        <p:spPr bwMode="auto">
          <a:xfrm>
            <a:off x="1065542" y="3032410"/>
            <a:ext cx="5339080" cy="1965960"/>
          </a:xfrm>
          <a:custGeom>
            <a:avLst/>
            <a:gdLst>
              <a:gd name="connsiteX0" fmla="*/ 0 w 5339080"/>
              <a:gd name="connsiteY0" fmla="*/ 0 h 1965960"/>
              <a:gd name="connsiteX1" fmla="*/ 0 w 5339080"/>
              <a:gd name="connsiteY1" fmla="*/ 1965960 h 1965960"/>
              <a:gd name="connsiteX2" fmla="*/ 5339080 w 5339080"/>
              <a:gd name="connsiteY2" fmla="*/ 1965960 h 1965960"/>
            </a:gdLst>
            <a:ahLst/>
            <a:cxnLst>
              <a:cxn ang="0">
                <a:pos x="connsiteX0" y="connsiteY0"/>
              </a:cxn>
              <a:cxn ang="0">
                <a:pos x="connsiteX1" y="connsiteY1"/>
              </a:cxn>
              <a:cxn ang="0">
                <a:pos x="connsiteX2" y="connsiteY2"/>
              </a:cxn>
            </a:cxnLst>
            <a:rect l="l" t="t" r="r" b="b"/>
            <a:pathLst>
              <a:path w="5339080" h="1965960">
                <a:moveTo>
                  <a:pt x="0" y="0"/>
                </a:moveTo>
                <a:lnTo>
                  <a:pt x="0" y="1965960"/>
                </a:lnTo>
                <a:lnTo>
                  <a:pt x="5339080" y="1965960"/>
                </a:lnTo>
              </a:path>
            </a:pathLst>
          </a:custGeom>
          <a:noFill/>
          <a:ln w="28575">
            <a:solidFill>
              <a:schemeClr val="bg1"/>
            </a:solidFill>
            <a:miter lim="800000"/>
            <a:headEnd/>
            <a:tailEnd/>
          </a:ln>
        </p:spPr>
        <p:txBody>
          <a:bodyPr rtlCol="0" anchor="ctr"/>
          <a:lstStyle/>
          <a:p>
            <a:pPr algn="ctr"/>
            <a:endParaRPr lang="en-US" dirty="0"/>
          </a:p>
        </p:txBody>
      </p:sp>
      <p:graphicFrame>
        <p:nvGraphicFramePr>
          <p:cNvPr id="177" name="Table 11">
            <a:extLst>
              <a:ext uri="{FF2B5EF4-FFF2-40B4-BE49-F238E27FC236}">
                <a16:creationId xmlns:a16="http://schemas.microsoft.com/office/drawing/2014/main" id="{9D284718-65C8-92A2-E52B-A0EF6DD13138}"/>
              </a:ext>
            </a:extLst>
          </p:cNvPr>
          <p:cNvGraphicFramePr>
            <a:graphicFrameLocks noGrp="1"/>
          </p:cNvGraphicFramePr>
          <p:nvPr>
            <p:extLst>
              <p:ext uri="{D42A27DB-BD31-4B8C-83A1-F6EECF244321}">
                <p14:modId xmlns:p14="http://schemas.microsoft.com/office/powerpoint/2010/main" val="2935887632"/>
              </p:ext>
            </p:extLst>
          </p:nvPr>
        </p:nvGraphicFramePr>
        <p:xfrm>
          <a:off x="1791121" y="1954431"/>
          <a:ext cx="4641023" cy="1005840"/>
        </p:xfrm>
        <a:graphic>
          <a:graphicData uri="http://schemas.openxmlformats.org/drawingml/2006/table">
            <a:tbl>
              <a:tblPr firstRow="1" bandRow="1">
                <a:tableStyleId>{5C22544A-7EE6-4342-B048-85BDC9FD1C3A}</a:tableStyleId>
              </a:tblPr>
              <a:tblGrid>
                <a:gridCol w="669709">
                  <a:extLst>
                    <a:ext uri="{9D8B030D-6E8A-4147-A177-3AD203B41FA5}">
                      <a16:colId xmlns:a16="http://schemas.microsoft.com/office/drawing/2014/main" val="112980021"/>
                    </a:ext>
                  </a:extLst>
                </a:gridCol>
                <a:gridCol w="1291292">
                  <a:extLst>
                    <a:ext uri="{9D8B030D-6E8A-4147-A177-3AD203B41FA5}">
                      <a16:colId xmlns:a16="http://schemas.microsoft.com/office/drawing/2014/main" val="1487894639"/>
                    </a:ext>
                  </a:extLst>
                </a:gridCol>
                <a:gridCol w="1320800">
                  <a:extLst>
                    <a:ext uri="{9D8B030D-6E8A-4147-A177-3AD203B41FA5}">
                      <a16:colId xmlns:a16="http://schemas.microsoft.com/office/drawing/2014/main" val="2602024330"/>
                    </a:ext>
                  </a:extLst>
                </a:gridCol>
                <a:gridCol w="1359222">
                  <a:extLst>
                    <a:ext uri="{9D8B030D-6E8A-4147-A177-3AD203B41FA5}">
                      <a16:colId xmlns:a16="http://schemas.microsoft.com/office/drawing/2014/main" val="283221007"/>
                    </a:ext>
                  </a:extLst>
                </a:gridCol>
              </a:tblGrid>
              <a:tr h="236793">
                <a:tc>
                  <a:txBody>
                    <a:bodyPr/>
                    <a:lstStyle/>
                    <a:p>
                      <a:endParaRPr lang="en-US" sz="1200" dirty="0">
                        <a:solidFill>
                          <a:schemeClr val="bg1"/>
                        </a:solidFill>
                        <a:latin typeface="Calibri" panose="020F0502020204030204" pitchFamily="34" charset="0"/>
                        <a:cs typeface="Calibri" panose="020F0502020204030204" pitchFamily="34" charset="0"/>
                      </a:endParaRPr>
                    </a:p>
                  </a:txBody>
                  <a:tcPr>
                    <a:solidFill>
                      <a:schemeClr val="tx1"/>
                    </a:solidFill>
                  </a:tcPr>
                </a:tc>
                <a:tc gridSpan="3">
                  <a:txBody>
                    <a:bodyPr/>
                    <a:lstStyle/>
                    <a:p>
                      <a:pPr algn="ctr"/>
                      <a:r>
                        <a:rPr lang="en-US" sz="1200" dirty="0">
                          <a:solidFill>
                            <a:schemeClr val="bg1"/>
                          </a:solidFill>
                          <a:latin typeface="Calibri" panose="020F0502020204030204" pitchFamily="34" charset="0"/>
                          <a:cs typeface="Calibri" panose="020F0502020204030204" pitchFamily="34" charset="0"/>
                        </a:rPr>
                        <a:t>Landmark OS, % (95% CI)</a:t>
                      </a:r>
                    </a:p>
                  </a:txBody>
                  <a:tcPr>
                    <a:lnB w="12700" cap="flat" cmpd="sng" algn="ctr">
                      <a:solidFill>
                        <a:schemeClr val="bg1"/>
                      </a:solidFill>
                      <a:prstDash val="solid"/>
                      <a:round/>
                      <a:headEnd type="none" w="med" len="med"/>
                      <a:tailEnd type="none" w="med" len="med"/>
                    </a:lnB>
                    <a:solidFill>
                      <a:schemeClr val="tx1"/>
                    </a:solidFill>
                  </a:tcPr>
                </a:tc>
                <a:tc hMerge="1">
                  <a:txBody>
                    <a:bodyPr/>
                    <a:lstStyle/>
                    <a:p>
                      <a:endParaRPr lang="en-US" sz="1200" dirty="0">
                        <a:latin typeface="Calibri" panose="020F0502020204030204" pitchFamily="34" charset="0"/>
                        <a:cs typeface="Calibri" panose="020F0502020204030204" pitchFamily="34" charset="0"/>
                      </a:endParaRPr>
                    </a:p>
                  </a:txBody>
                  <a:tcPr/>
                </a:tc>
                <a:tc hMerge="1">
                  <a:txBody>
                    <a:bodyPr/>
                    <a:lstStyle/>
                    <a:p>
                      <a:endParaRPr lang="en-US" sz="12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37113635"/>
                  </a:ext>
                </a:extLst>
              </a:tr>
              <a:tr h="236793">
                <a:tc>
                  <a:txBody>
                    <a:bodyPr/>
                    <a:lstStyle/>
                    <a:p>
                      <a:endParaRPr lang="en-US" sz="1200" dirty="0">
                        <a:solidFill>
                          <a:schemeClr val="bg1"/>
                        </a:solidFill>
                        <a:latin typeface="Calibri" panose="020F0502020204030204" pitchFamily="34" charset="0"/>
                        <a:cs typeface="Calibri" panose="020F0502020204030204" pitchFamily="34" charset="0"/>
                      </a:endParaRPr>
                    </a:p>
                  </a:txBody>
                  <a:tcPr>
                    <a:solidFill>
                      <a:schemeClr val="tx1"/>
                    </a:solidFill>
                  </a:tcPr>
                </a:tc>
                <a:tc>
                  <a:txBody>
                    <a:bodyPr/>
                    <a:lstStyle/>
                    <a:p>
                      <a:pPr algn="ctr"/>
                      <a:r>
                        <a:rPr lang="en-US" sz="1200" b="1" dirty="0">
                          <a:solidFill>
                            <a:schemeClr val="bg1"/>
                          </a:solidFill>
                          <a:latin typeface="Calibri" panose="020F0502020204030204" pitchFamily="34" charset="0"/>
                          <a:cs typeface="Calibri" panose="020F0502020204030204" pitchFamily="34" charset="0"/>
                        </a:rPr>
                        <a:t>12 Mo</a:t>
                      </a:r>
                    </a:p>
                  </a:txBody>
                  <a:tcPr>
                    <a:lnT w="12700" cap="flat" cmpd="sng" algn="ctr">
                      <a:solidFill>
                        <a:schemeClr val="bg1"/>
                      </a:solidFill>
                      <a:prstDash val="solid"/>
                      <a:round/>
                      <a:headEnd type="none" w="med" len="med"/>
                      <a:tailEnd type="none" w="med" len="med"/>
                    </a:lnT>
                    <a:solidFill>
                      <a:schemeClr val="tx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200" b="1" dirty="0">
                          <a:solidFill>
                            <a:schemeClr val="bg1"/>
                          </a:solidFill>
                          <a:latin typeface="Calibri" panose="020F0502020204030204" pitchFamily="34" charset="0"/>
                          <a:cs typeface="Calibri" panose="020F0502020204030204" pitchFamily="34" charset="0"/>
                        </a:rPr>
                        <a:t>18 Mo</a:t>
                      </a:r>
                    </a:p>
                  </a:txBody>
                  <a:tcPr>
                    <a:lnT w="12700" cap="flat" cmpd="sng" algn="ctr">
                      <a:solidFill>
                        <a:schemeClr val="bg1"/>
                      </a:solidFill>
                      <a:prstDash val="solid"/>
                      <a:round/>
                      <a:headEnd type="none" w="med" len="med"/>
                      <a:tailEnd type="none" w="med" len="med"/>
                    </a:lnT>
                    <a:solidFill>
                      <a:schemeClr val="tx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200" b="1" dirty="0">
                          <a:solidFill>
                            <a:schemeClr val="bg1"/>
                          </a:solidFill>
                          <a:latin typeface="Calibri" panose="020F0502020204030204" pitchFamily="34" charset="0"/>
                          <a:cs typeface="Calibri" panose="020F0502020204030204" pitchFamily="34" charset="0"/>
                        </a:rPr>
                        <a:t>24 Mo</a:t>
                      </a:r>
                    </a:p>
                  </a:txBody>
                  <a:tcPr>
                    <a:lnT w="12700" cap="flat" cmpd="sng" algn="ctr">
                      <a:solidFill>
                        <a:schemeClr val="bg1"/>
                      </a:solidFill>
                      <a:prstDash val="solid"/>
                      <a:round/>
                      <a:headEnd type="none" w="med" len="med"/>
                      <a:tailEnd type="none" w="med" len="med"/>
                    </a:lnT>
                    <a:solidFill>
                      <a:schemeClr val="tx1"/>
                    </a:solidFill>
                  </a:tcPr>
                </a:tc>
                <a:extLst>
                  <a:ext uri="{0D108BD9-81ED-4DB2-BD59-A6C34878D82A}">
                    <a16:rowId xmlns:a16="http://schemas.microsoft.com/office/drawing/2014/main" val="4007642047"/>
                  </a:ext>
                </a:extLst>
              </a:tr>
              <a:tr h="394655">
                <a:tc>
                  <a:txBody>
                    <a:bodyPr/>
                    <a:lstStyle/>
                    <a:p>
                      <a:r>
                        <a:rPr lang="en-US" sz="1200" b="1" dirty="0">
                          <a:solidFill>
                            <a:schemeClr val="accent1"/>
                          </a:solidFill>
                          <a:latin typeface="Calibri" panose="020F0502020204030204" pitchFamily="34" charset="0"/>
                          <a:cs typeface="Calibri" panose="020F0502020204030204" pitchFamily="34" charset="0"/>
                        </a:rPr>
                        <a:t>ABCP</a:t>
                      </a:r>
                    </a:p>
                    <a:p>
                      <a:r>
                        <a:rPr lang="en-US" sz="1200" b="1" dirty="0">
                          <a:solidFill>
                            <a:schemeClr val="accent3"/>
                          </a:solidFill>
                          <a:latin typeface="Calibri" panose="020F0502020204030204" pitchFamily="34" charset="0"/>
                          <a:cs typeface="Calibri" panose="020F0502020204030204" pitchFamily="34" charset="0"/>
                        </a:rPr>
                        <a:t>BCP</a:t>
                      </a:r>
                    </a:p>
                  </a:txBody>
                  <a:tcPr>
                    <a:solidFill>
                      <a:schemeClr val="tx1"/>
                    </a:solidFill>
                  </a:tcPr>
                </a:tc>
                <a:tc>
                  <a:txBody>
                    <a:bodyPr/>
                    <a:lstStyle/>
                    <a:p>
                      <a:pPr algn="ctr"/>
                      <a:r>
                        <a:rPr lang="en-US" sz="1200" dirty="0">
                          <a:solidFill>
                            <a:schemeClr val="bg1"/>
                          </a:solidFill>
                          <a:latin typeface="Calibri" panose="020F0502020204030204" pitchFamily="34" charset="0"/>
                          <a:cs typeface="Calibri" panose="020F0502020204030204" pitchFamily="34" charset="0"/>
                        </a:rPr>
                        <a:t>78.9 (65.0-92.8)</a:t>
                      </a:r>
                    </a:p>
                    <a:p>
                      <a:pPr algn="ctr"/>
                      <a:r>
                        <a:rPr lang="en-US" sz="1200" dirty="0">
                          <a:solidFill>
                            <a:schemeClr val="bg1"/>
                          </a:solidFill>
                          <a:latin typeface="Calibri" panose="020F0502020204030204" pitchFamily="34" charset="0"/>
                          <a:cs typeface="Calibri" panose="020F0502020204030204" pitchFamily="34" charset="0"/>
                        </a:rPr>
                        <a:t>68.9 (55.4-82.4)</a:t>
                      </a:r>
                    </a:p>
                  </a:txBody>
                  <a:tcPr>
                    <a:solidFill>
                      <a:schemeClr val="tx1"/>
                    </a:solidFill>
                  </a:tcPr>
                </a:tc>
                <a:tc>
                  <a:txBody>
                    <a:bodyPr/>
                    <a:lstStyle/>
                    <a:p>
                      <a:pPr algn="ctr"/>
                      <a:r>
                        <a:rPr lang="en-US" sz="1200" dirty="0">
                          <a:solidFill>
                            <a:schemeClr val="bg1"/>
                          </a:solidFill>
                          <a:latin typeface="Calibri" panose="020F0502020204030204" pitchFamily="34" charset="0"/>
                          <a:cs typeface="Calibri" panose="020F0502020204030204" pitchFamily="34" charset="0"/>
                        </a:rPr>
                        <a:t>65.0 (46.1-84.0)</a:t>
                      </a:r>
                    </a:p>
                    <a:p>
                      <a:pPr algn="ctr"/>
                      <a:r>
                        <a:rPr lang="en-US" sz="1200" dirty="0">
                          <a:solidFill>
                            <a:schemeClr val="bg1"/>
                          </a:solidFill>
                          <a:latin typeface="Calibri" panose="020F0502020204030204" pitchFamily="34" charset="0"/>
                          <a:cs typeface="Calibri" panose="020F0502020204030204" pitchFamily="34" charset="0"/>
                        </a:rPr>
                        <a:t>53.9 (38.7-69.0)</a:t>
                      </a:r>
                    </a:p>
                  </a:txBody>
                  <a:tcPr>
                    <a:solidFill>
                      <a:schemeClr val="tx1"/>
                    </a:solidFill>
                  </a:tcPr>
                </a:tc>
                <a:tc>
                  <a:txBody>
                    <a:bodyPr/>
                    <a:lstStyle/>
                    <a:p>
                      <a:pPr algn="ctr"/>
                      <a:r>
                        <a:rPr lang="en-US" sz="1200" dirty="0">
                          <a:solidFill>
                            <a:schemeClr val="bg1"/>
                          </a:solidFill>
                          <a:latin typeface="Calibri" panose="020F0502020204030204" pitchFamily="34" charset="0"/>
                          <a:cs typeface="Calibri" panose="020F0502020204030204" pitchFamily="34" charset="0"/>
                        </a:rPr>
                        <a:t>65.0 (46.1-84.0)</a:t>
                      </a:r>
                    </a:p>
                    <a:p>
                      <a:pPr algn="ctr"/>
                      <a:r>
                        <a:rPr lang="en-US" sz="1200" dirty="0">
                          <a:solidFill>
                            <a:schemeClr val="bg1"/>
                          </a:solidFill>
                          <a:latin typeface="Calibri" panose="020F0502020204030204" pitchFamily="34" charset="0"/>
                          <a:cs typeface="Calibri" panose="020F0502020204030204" pitchFamily="34" charset="0"/>
                        </a:rPr>
                        <a:t>49.7 (33.7-65.7)</a:t>
                      </a:r>
                    </a:p>
                  </a:txBody>
                  <a:tcPr>
                    <a:solidFill>
                      <a:schemeClr val="tx1"/>
                    </a:solidFill>
                  </a:tcPr>
                </a:tc>
                <a:extLst>
                  <a:ext uri="{0D108BD9-81ED-4DB2-BD59-A6C34878D82A}">
                    <a16:rowId xmlns:a16="http://schemas.microsoft.com/office/drawing/2014/main" val="775049184"/>
                  </a:ext>
                </a:extLst>
              </a:tr>
            </a:tbl>
          </a:graphicData>
        </a:graphic>
      </p:graphicFrame>
      <p:sp>
        <p:nvSpPr>
          <p:cNvPr id="178" name="Freeform: Shape 177">
            <a:extLst>
              <a:ext uri="{FF2B5EF4-FFF2-40B4-BE49-F238E27FC236}">
                <a16:creationId xmlns:a16="http://schemas.microsoft.com/office/drawing/2014/main" id="{BC06D419-0CCE-D2D7-F12F-2FE530911373}"/>
              </a:ext>
            </a:extLst>
          </p:cNvPr>
          <p:cNvSpPr/>
          <p:nvPr/>
        </p:nvSpPr>
        <p:spPr bwMode="auto">
          <a:xfrm>
            <a:off x="1064695" y="3044263"/>
            <a:ext cx="4826000" cy="1320800"/>
          </a:xfrm>
          <a:custGeom>
            <a:avLst/>
            <a:gdLst>
              <a:gd name="connsiteX0" fmla="*/ 4826000 w 4826000"/>
              <a:gd name="connsiteY0" fmla="*/ 1320800 h 1320800"/>
              <a:gd name="connsiteX1" fmla="*/ 4483100 w 4826000"/>
              <a:gd name="connsiteY1" fmla="*/ 1320800 h 1320800"/>
              <a:gd name="connsiteX2" fmla="*/ 4483100 w 4826000"/>
              <a:gd name="connsiteY2" fmla="*/ 986367 h 1320800"/>
              <a:gd name="connsiteX3" fmla="*/ 3318934 w 4826000"/>
              <a:gd name="connsiteY3" fmla="*/ 986367 h 1320800"/>
              <a:gd name="connsiteX4" fmla="*/ 3318934 w 4826000"/>
              <a:gd name="connsiteY4" fmla="*/ 901700 h 1320800"/>
              <a:gd name="connsiteX5" fmla="*/ 3119967 w 4826000"/>
              <a:gd name="connsiteY5" fmla="*/ 901700 h 1320800"/>
              <a:gd name="connsiteX6" fmla="*/ 3119967 w 4826000"/>
              <a:gd name="connsiteY6" fmla="*/ 846667 h 1320800"/>
              <a:gd name="connsiteX7" fmla="*/ 2806700 w 4826000"/>
              <a:gd name="connsiteY7" fmla="*/ 846667 h 1320800"/>
              <a:gd name="connsiteX8" fmla="*/ 2806700 w 4826000"/>
              <a:gd name="connsiteY8" fmla="*/ 774700 h 1320800"/>
              <a:gd name="connsiteX9" fmla="*/ 2518834 w 4826000"/>
              <a:gd name="connsiteY9" fmla="*/ 774700 h 1320800"/>
              <a:gd name="connsiteX10" fmla="*/ 2518834 w 4826000"/>
              <a:gd name="connsiteY10" fmla="*/ 740834 h 1320800"/>
              <a:gd name="connsiteX11" fmla="*/ 2383367 w 4826000"/>
              <a:gd name="connsiteY11" fmla="*/ 740834 h 1320800"/>
              <a:gd name="connsiteX12" fmla="*/ 2383367 w 4826000"/>
              <a:gd name="connsiteY12" fmla="*/ 690034 h 1320800"/>
              <a:gd name="connsiteX13" fmla="*/ 2201334 w 4826000"/>
              <a:gd name="connsiteY13" fmla="*/ 690034 h 1320800"/>
              <a:gd name="connsiteX14" fmla="*/ 2201334 w 4826000"/>
              <a:gd name="connsiteY14" fmla="*/ 651934 h 1320800"/>
              <a:gd name="connsiteX15" fmla="*/ 2188634 w 4826000"/>
              <a:gd name="connsiteY15" fmla="*/ 651934 h 1320800"/>
              <a:gd name="connsiteX16" fmla="*/ 2188634 w 4826000"/>
              <a:gd name="connsiteY16" fmla="*/ 601134 h 1320800"/>
              <a:gd name="connsiteX17" fmla="*/ 2082800 w 4826000"/>
              <a:gd name="connsiteY17" fmla="*/ 601134 h 1320800"/>
              <a:gd name="connsiteX18" fmla="*/ 2082800 w 4826000"/>
              <a:gd name="connsiteY18" fmla="*/ 558800 h 1320800"/>
              <a:gd name="connsiteX19" fmla="*/ 1773767 w 4826000"/>
              <a:gd name="connsiteY19" fmla="*/ 558800 h 1320800"/>
              <a:gd name="connsiteX20" fmla="*/ 1773767 w 4826000"/>
              <a:gd name="connsiteY20" fmla="*/ 524934 h 1320800"/>
              <a:gd name="connsiteX21" fmla="*/ 1701800 w 4826000"/>
              <a:gd name="connsiteY21" fmla="*/ 524934 h 1320800"/>
              <a:gd name="connsiteX22" fmla="*/ 1701800 w 4826000"/>
              <a:gd name="connsiteY22" fmla="*/ 474134 h 1320800"/>
              <a:gd name="connsiteX23" fmla="*/ 1680634 w 4826000"/>
              <a:gd name="connsiteY23" fmla="*/ 474134 h 1320800"/>
              <a:gd name="connsiteX24" fmla="*/ 1680634 w 4826000"/>
              <a:gd name="connsiteY24" fmla="*/ 376767 h 1320800"/>
              <a:gd name="connsiteX25" fmla="*/ 1612900 w 4826000"/>
              <a:gd name="connsiteY25" fmla="*/ 376767 h 1320800"/>
              <a:gd name="connsiteX26" fmla="*/ 1612900 w 4826000"/>
              <a:gd name="connsiteY26" fmla="*/ 359834 h 1320800"/>
              <a:gd name="connsiteX27" fmla="*/ 1515534 w 4826000"/>
              <a:gd name="connsiteY27" fmla="*/ 359834 h 1320800"/>
              <a:gd name="connsiteX28" fmla="*/ 1515534 w 4826000"/>
              <a:gd name="connsiteY28" fmla="*/ 300567 h 1320800"/>
              <a:gd name="connsiteX29" fmla="*/ 1303867 w 4826000"/>
              <a:gd name="connsiteY29" fmla="*/ 300567 h 1320800"/>
              <a:gd name="connsiteX30" fmla="*/ 1303867 w 4826000"/>
              <a:gd name="connsiteY30" fmla="*/ 262467 h 1320800"/>
              <a:gd name="connsiteX31" fmla="*/ 1007534 w 4826000"/>
              <a:gd name="connsiteY31" fmla="*/ 262467 h 1320800"/>
              <a:gd name="connsiteX32" fmla="*/ 1007534 w 4826000"/>
              <a:gd name="connsiteY32" fmla="*/ 211667 h 1320800"/>
              <a:gd name="connsiteX33" fmla="*/ 952500 w 4826000"/>
              <a:gd name="connsiteY33" fmla="*/ 211667 h 1320800"/>
              <a:gd name="connsiteX34" fmla="*/ 952500 w 4826000"/>
              <a:gd name="connsiteY34" fmla="*/ 169334 h 1320800"/>
              <a:gd name="connsiteX35" fmla="*/ 829734 w 4826000"/>
              <a:gd name="connsiteY35" fmla="*/ 169334 h 1320800"/>
              <a:gd name="connsiteX36" fmla="*/ 829734 w 4826000"/>
              <a:gd name="connsiteY36" fmla="*/ 122767 h 1320800"/>
              <a:gd name="connsiteX37" fmla="*/ 647700 w 4826000"/>
              <a:gd name="connsiteY37" fmla="*/ 122767 h 1320800"/>
              <a:gd name="connsiteX38" fmla="*/ 647700 w 4826000"/>
              <a:gd name="connsiteY38" fmla="*/ 80434 h 1320800"/>
              <a:gd name="connsiteX39" fmla="*/ 546100 w 4826000"/>
              <a:gd name="connsiteY39" fmla="*/ 80434 h 1320800"/>
              <a:gd name="connsiteX40" fmla="*/ 546100 w 4826000"/>
              <a:gd name="connsiteY40" fmla="*/ 25400 h 1320800"/>
              <a:gd name="connsiteX41" fmla="*/ 457200 w 4826000"/>
              <a:gd name="connsiteY41" fmla="*/ 25400 h 1320800"/>
              <a:gd name="connsiteX42" fmla="*/ 431800 w 4826000"/>
              <a:gd name="connsiteY42" fmla="*/ 0 h 1320800"/>
              <a:gd name="connsiteX43" fmla="*/ 0 w 4826000"/>
              <a:gd name="connsiteY43" fmla="*/ 0 h 1320800"/>
              <a:gd name="connsiteX0" fmla="*/ 4826000 w 4826000"/>
              <a:gd name="connsiteY0" fmla="*/ 1320800 h 1320800"/>
              <a:gd name="connsiteX1" fmla="*/ 4483100 w 4826000"/>
              <a:gd name="connsiteY1" fmla="*/ 1320800 h 1320800"/>
              <a:gd name="connsiteX2" fmla="*/ 4483100 w 4826000"/>
              <a:gd name="connsiteY2" fmla="*/ 986367 h 1320800"/>
              <a:gd name="connsiteX3" fmla="*/ 3318934 w 4826000"/>
              <a:gd name="connsiteY3" fmla="*/ 986367 h 1320800"/>
              <a:gd name="connsiteX4" fmla="*/ 3318934 w 4826000"/>
              <a:gd name="connsiteY4" fmla="*/ 901700 h 1320800"/>
              <a:gd name="connsiteX5" fmla="*/ 3119967 w 4826000"/>
              <a:gd name="connsiteY5" fmla="*/ 901700 h 1320800"/>
              <a:gd name="connsiteX6" fmla="*/ 3119967 w 4826000"/>
              <a:gd name="connsiteY6" fmla="*/ 846667 h 1320800"/>
              <a:gd name="connsiteX7" fmla="*/ 2806700 w 4826000"/>
              <a:gd name="connsiteY7" fmla="*/ 846667 h 1320800"/>
              <a:gd name="connsiteX8" fmla="*/ 2806700 w 4826000"/>
              <a:gd name="connsiteY8" fmla="*/ 774700 h 1320800"/>
              <a:gd name="connsiteX9" fmla="*/ 2518834 w 4826000"/>
              <a:gd name="connsiteY9" fmla="*/ 774700 h 1320800"/>
              <a:gd name="connsiteX10" fmla="*/ 2518834 w 4826000"/>
              <a:gd name="connsiteY10" fmla="*/ 740834 h 1320800"/>
              <a:gd name="connsiteX11" fmla="*/ 2383367 w 4826000"/>
              <a:gd name="connsiteY11" fmla="*/ 740834 h 1320800"/>
              <a:gd name="connsiteX12" fmla="*/ 2383367 w 4826000"/>
              <a:gd name="connsiteY12" fmla="*/ 690034 h 1320800"/>
              <a:gd name="connsiteX13" fmla="*/ 2201334 w 4826000"/>
              <a:gd name="connsiteY13" fmla="*/ 690034 h 1320800"/>
              <a:gd name="connsiteX14" fmla="*/ 2201334 w 4826000"/>
              <a:gd name="connsiteY14" fmla="*/ 651934 h 1320800"/>
              <a:gd name="connsiteX15" fmla="*/ 2188634 w 4826000"/>
              <a:gd name="connsiteY15" fmla="*/ 651934 h 1320800"/>
              <a:gd name="connsiteX16" fmla="*/ 2188634 w 4826000"/>
              <a:gd name="connsiteY16" fmla="*/ 601134 h 1320800"/>
              <a:gd name="connsiteX17" fmla="*/ 2082800 w 4826000"/>
              <a:gd name="connsiteY17" fmla="*/ 601134 h 1320800"/>
              <a:gd name="connsiteX18" fmla="*/ 2082800 w 4826000"/>
              <a:gd name="connsiteY18" fmla="*/ 558800 h 1320800"/>
              <a:gd name="connsiteX19" fmla="*/ 1773767 w 4826000"/>
              <a:gd name="connsiteY19" fmla="*/ 558800 h 1320800"/>
              <a:gd name="connsiteX20" fmla="*/ 1773767 w 4826000"/>
              <a:gd name="connsiteY20" fmla="*/ 524934 h 1320800"/>
              <a:gd name="connsiteX21" fmla="*/ 1701800 w 4826000"/>
              <a:gd name="connsiteY21" fmla="*/ 524934 h 1320800"/>
              <a:gd name="connsiteX22" fmla="*/ 1701800 w 4826000"/>
              <a:gd name="connsiteY22" fmla="*/ 474134 h 1320800"/>
              <a:gd name="connsiteX23" fmla="*/ 1680634 w 4826000"/>
              <a:gd name="connsiteY23" fmla="*/ 474134 h 1320800"/>
              <a:gd name="connsiteX24" fmla="*/ 1680634 w 4826000"/>
              <a:gd name="connsiteY24" fmla="*/ 376767 h 1320800"/>
              <a:gd name="connsiteX25" fmla="*/ 1612900 w 4826000"/>
              <a:gd name="connsiteY25" fmla="*/ 376767 h 1320800"/>
              <a:gd name="connsiteX26" fmla="*/ 1612900 w 4826000"/>
              <a:gd name="connsiteY26" fmla="*/ 359834 h 1320800"/>
              <a:gd name="connsiteX27" fmla="*/ 1515534 w 4826000"/>
              <a:gd name="connsiteY27" fmla="*/ 359834 h 1320800"/>
              <a:gd name="connsiteX28" fmla="*/ 1515534 w 4826000"/>
              <a:gd name="connsiteY28" fmla="*/ 300567 h 1320800"/>
              <a:gd name="connsiteX29" fmla="*/ 1303867 w 4826000"/>
              <a:gd name="connsiteY29" fmla="*/ 300567 h 1320800"/>
              <a:gd name="connsiteX30" fmla="*/ 1303867 w 4826000"/>
              <a:gd name="connsiteY30" fmla="*/ 262467 h 1320800"/>
              <a:gd name="connsiteX31" fmla="*/ 1007534 w 4826000"/>
              <a:gd name="connsiteY31" fmla="*/ 262467 h 1320800"/>
              <a:gd name="connsiteX32" fmla="*/ 1007534 w 4826000"/>
              <a:gd name="connsiteY32" fmla="*/ 211667 h 1320800"/>
              <a:gd name="connsiteX33" fmla="*/ 952500 w 4826000"/>
              <a:gd name="connsiteY33" fmla="*/ 211667 h 1320800"/>
              <a:gd name="connsiteX34" fmla="*/ 952500 w 4826000"/>
              <a:gd name="connsiteY34" fmla="*/ 169334 h 1320800"/>
              <a:gd name="connsiteX35" fmla="*/ 829734 w 4826000"/>
              <a:gd name="connsiteY35" fmla="*/ 169334 h 1320800"/>
              <a:gd name="connsiteX36" fmla="*/ 829734 w 4826000"/>
              <a:gd name="connsiteY36" fmla="*/ 122767 h 1320800"/>
              <a:gd name="connsiteX37" fmla="*/ 647700 w 4826000"/>
              <a:gd name="connsiteY37" fmla="*/ 122767 h 1320800"/>
              <a:gd name="connsiteX38" fmla="*/ 647700 w 4826000"/>
              <a:gd name="connsiteY38" fmla="*/ 80434 h 1320800"/>
              <a:gd name="connsiteX39" fmla="*/ 546100 w 4826000"/>
              <a:gd name="connsiteY39" fmla="*/ 80434 h 1320800"/>
              <a:gd name="connsiteX40" fmla="*/ 546100 w 4826000"/>
              <a:gd name="connsiteY40" fmla="*/ 25400 h 1320800"/>
              <a:gd name="connsiteX41" fmla="*/ 457200 w 4826000"/>
              <a:gd name="connsiteY41" fmla="*/ 25400 h 1320800"/>
              <a:gd name="connsiteX42" fmla="*/ 457200 w 4826000"/>
              <a:gd name="connsiteY42" fmla="*/ 0 h 1320800"/>
              <a:gd name="connsiteX43" fmla="*/ 0 w 4826000"/>
              <a:gd name="connsiteY43" fmla="*/ 0 h 132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826000" h="1320800">
                <a:moveTo>
                  <a:pt x="4826000" y="1320800"/>
                </a:moveTo>
                <a:lnTo>
                  <a:pt x="4483100" y="1320800"/>
                </a:lnTo>
                <a:lnTo>
                  <a:pt x="4483100" y="986367"/>
                </a:lnTo>
                <a:lnTo>
                  <a:pt x="3318934" y="986367"/>
                </a:lnTo>
                <a:lnTo>
                  <a:pt x="3318934" y="901700"/>
                </a:lnTo>
                <a:lnTo>
                  <a:pt x="3119967" y="901700"/>
                </a:lnTo>
                <a:lnTo>
                  <a:pt x="3119967" y="846667"/>
                </a:lnTo>
                <a:lnTo>
                  <a:pt x="2806700" y="846667"/>
                </a:lnTo>
                <a:lnTo>
                  <a:pt x="2806700" y="774700"/>
                </a:lnTo>
                <a:lnTo>
                  <a:pt x="2518834" y="774700"/>
                </a:lnTo>
                <a:lnTo>
                  <a:pt x="2518834" y="740834"/>
                </a:lnTo>
                <a:lnTo>
                  <a:pt x="2383367" y="740834"/>
                </a:lnTo>
                <a:lnTo>
                  <a:pt x="2383367" y="690034"/>
                </a:lnTo>
                <a:lnTo>
                  <a:pt x="2201334" y="690034"/>
                </a:lnTo>
                <a:lnTo>
                  <a:pt x="2201334" y="651934"/>
                </a:lnTo>
                <a:lnTo>
                  <a:pt x="2188634" y="651934"/>
                </a:lnTo>
                <a:lnTo>
                  <a:pt x="2188634" y="601134"/>
                </a:lnTo>
                <a:lnTo>
                  <a:pt x="2082800" y="601134"/>
                </a:lnTo>
                <a:lnTo>
                  <a:pt x="2082800" y="558800"/>
                </a:lnTo>
                <a:lnTo>
                  <a:pt x="1773767" y="558800"/>
                </a:lnTo>
                <a:lnTo>
                  <a:pt x="1773767" y="524934"/>
                </a:lnTo>
                <a:lnTo>
                  <a:pt x="1701800" y="524934"/>
                </a:lnTo>
                <a:lnTo>
                  <a:pt x="1701800" y="474134"/>
                </a:lnTo>
                <a:lnTo>
                  <a:pt x="1680634" y="474134"/>
                </a:lnTo>
                <a:lnTo>
                  <a:pt x="1680634" y="376767"/>
                </a:lnTo>
                <a:lnTo>
                  <a:pt x="1612900" y="376767"/>
                </a:lnTo>
                <a:lnTo>
                  <a:pt x="1612900" y="359834"/>
                </a:lnTo>
                <a:lnTo>
                  <a:pt x="1515534" y="359834"/>
                </a:lnTo>
                <a:lnTo>
                  <a:pt x="1515534" y="300567"/>
                </a:lnTo>
                <a:lnTo>
                  <a:pt x="1303867" y="300567"/>
                </a:lnTo>
                <a:lnTo>
                  <a:pt x="1303867" y="262467"/>
                </a:lnTo>
                <a:lnTo>
                  <a:pt x="1007534" y="262467"/>
                </a:lnTo>
                <a:lnTo>
                  <a:pt x="1007534" y="211667"/>
                </a:lnTo>
                <a:lnTo>
                  <a:pt x="952500" y="211667"/>
                </a:lnTo>
                <a:lnTo>
                  <a:pt x="952500" y="169334"/>
                </a:lnTo>
                <a:lnTo>
                  <a:pt x="829734" y="169334"/>
                </a:lnTo>
                <a:lnTo>
                  <a:pt x="829734" y="122767"/>
                </a:lnTo>
                <a:lnTo>
                  <a:pt x="647700" y="122767"/>
                </a:lnTo>
                <a:lnTo>
                  <a:pt x="647700" y="80434"/>
                </a:lnTo>
                <a:lnTo>
                  <a:pt x="546100" y="80434"/>
                </a:lnTo>
                <a:lnTo>
                  <a:pt x="546100" y="25400"/>
                </a:lnTo>
                <a:lnTo>
                  <a:pt x="457200" y="25400"/>
                </a:lnTo>
                <a:lnTo>
                  <a:pt x="457200" y="0"/>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179" name="Freeform: Shape 178">
            <a:extLst>
              <a:ext uri="{FF2B5EF4-FFF2-40B4-BE49-F238E27FC236}">
                <a16:creationId xmlns:a16="http://schemas.microsoft.com/office/drawing/2014/main" id="{249FF928-6F3C-2089-CAF6-DA0D11DB0D63}"/>
              </a:ext>
            </a:extLst>
          </p:cNvPr>
          <p:cNvSpPr/>
          <p:nvPr/>
        </p:nvSpPr>
        <p:spPr bwMode="auto">
          <a:xfrm>
            <a:off x="1081629" y="3031563"/>
            <a:ext cx="4847166" cy="681567"/>
          </a:xfrm>
          <a:custGeom>
            <a:avLst/>
            <a:gdLst>
              <a:gd name="connsiteX0" fmla="*/ 4847166 w 4847166"/>
              <a:gd name="connsiteY0" fmla="*/ 681567 h 681567"/>
              <a:gd name="connsiteX1" fmla="*/ 3014133 w 4847166"/>
              <a:gd name="connsiteY1" fmla="*/ 681567 h 681567"/>
              <a:gd name="connsiteX2" fmla="*/ 3014133 w 4847166"/>
              <a:gd name="connsiteY2" fmla="*/ 567267 h 681567"/>
              <a:gd name="connsiteX3" fmla="*/ 2451100 w 4847166"/>
              <a:gd name="connsiteY3" fmla="*/ 567267 h 681567"/>
              <a:gd name="connsiteX4" fmla="*/ 2451100 w 4847166"/>
              <a:gd name="connsiteY4" fmla="*/ 478367 h 681567"/>
              <a:gd name="connsiteX5" fmla="*/ 2167466 w 4847166"/>
              <a:gd name="connsiteY5" fmla="*/ 478367 h 681567"/>
              <a:gd name="connsiteX6" fmla="*/ 2167466 w 4847166"/>
              <a:gd name="connsiteY6" fmla="*/ 419100 h 681567"/>
              <a:gd name="connsiteX7" fmla="*/ 2019300 w 4847166"/>
              <a:gd name="connsiteY7" fmla="*/ 419100 h 681567"/>
              <a:gd name="connsiteX8" fmla="*/ 2019300 w 4847166"/>
              <a:gd name="connsiteY8" fmla="*/ 351367 h 681567"/>
              <a:gd name="connsiteX9" fmla="*/ 1676400 w 4847166"/>
              <a:gd name="connsiteY9" fmla="*/ 351367 h 681567"/>
              <a:gd name="connsiteX10" fmla="*/ 1676400 w 4847166"/>
              <a:gd name="connsiteY10" fmla="*/ 300567 h 681567"/>
              <a:gd name="connsiteX11" fmla="*/ 1511300 w 4847166"/>
              <a:gd name="connsiteY11" fmla="*/ 300567 h 681567"/>
              <a:gd name="connsiteX12" fmla="*/ 1511300 w 4847166"/>
              <a:gd name="connsiteY12" fmla="*/ 245534 h 681567"/>
              <a:gd name="connsiteX13" fmla="*/ 1439333 w 4847166"/>
              <a:gd name="connsiteY13" fmla="*/ 245534 h 681567"/>
              <a:gd name="connsiteX14" fmla="*/ 1439333 w 4847166"/>
              <a:gd name="connsiteY14" fmla="*/ 186267 h 681567"/>
              <a:gd name="connsiteX15" fmla="*/ 1058333 w 4847166"/>
              <a:gd name="connsiteY15" fmla="*/ 186267 h 681567"/>
              <a:gd name="connsiteX16" fmla="*/ 1058333 w 4847166"/>
              <a:gd name="connsiteY16" fmla="*/ 127000 h 681567"/>
              <a:gd name="connsiteX17" fmla="*/ 372533 w 4847166"/>
              <a:gd name="connsiteY17" fmla="*/ 127000 h 681567"/>
              <a:gd name="connsiteX18" fmla="*/ 372533 w 4847166"/>
              <a:gd name="connsiteY18" fmla="*/ 63500 h 681567"/>
              <a:gd name="connsiteX19" fmla="*/ 211666 w 4847166"/>
              <a:gd name="connsiteY19" fmla="*/ 63500 h 681567"/>
              <a:gd name="connsiteX20" fmla="*/ 211666 w 4847166"/>
              <a:gd name="connsiteY20" fmla="*/ 0 h 681567"/>
              <a:gd name="connsiteX21" fmla="*/ 0 w 4847166"/>
              <a:gd name="connsiteY21" fmla="*/ 0 h 681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847166" h="681567">
                <a:moveTo>
                  <a:pt x="4847166" y="681567"/>
                </a:moveTo>
                <a:lnTo>
                  <a:pt x="3014133" y="681567"/>
                </a:lnTo>
                <a:lnTo>
                  <a:pt x="3014133" y="567267"/>
                </a:lnTo>
                <a:lnTo>
                  <a:pt x="2451100" y="567267"/>
                </a:lnTo>
                <a:lnTo>
                  <a:pt x="2451100" y="478367"/>
                </a:lnTo>
                <a:lnTo>
                  <a:pt x="2167466" y="478367"/>
                </a:lnTo>
                <a:lnTo>
                  <a:pt x="2167466" y="419100"/>
                </a:lnTo>
                <a:lnTo>
                  <a:pt x="2019300" y="419100"/>
                </a:lnTo>
                <a:lnTo>
                  <a:pt x="2019300" y="351367"/>
                </a:lnTo>
                <a:lnTo>
                  <a:pt x="1676400" y="351367"/>
                </a:lnTo>
                <a:lnTo>
                  <a:pt x="1676400" y="300567"/>
                </a:lnTo>
                <a:lnTo>
                  <a:pt x="1511300" y="300567"/>
                </a:lnTo>
                <a:lnTo>
                  <a:pt x="1511300" y="245534"/>
                </a:lnTo>
                <a:lnTo>
                  <a:pt x="1439333" y="245534"/>
                </a:lnTo>
                <a:lnTo>
                  <a:pt x="1439333" y="186267"/>
                </a:lnTo>
                <a:lnTo>
                  <a:pt x="1058333" y="186267"/>
                </a:lnTo>
                <a:lnTo>
                  <a:pt x="1058333" y="127000"/>
                </a:lnTo>
                <a:lnTo>
                  <a:pt x="372533" y="127000"/>
                </a:lnTo>
                <a:lnTo>
                  <a:pt x="372533" y="63500"/>
                </a:lnTo>
                <a:lnTo>
                  <a:pt x="211666" y="63500"/>
                </a:lnTo>
                <a:lnTo>
                  <a:pt x="211666" y="0"/>
                </a:lnTo>
                <a:lnTo>
                  <a:pt x="0" y="0"/>
                </a:lnTo>
              </a:path>
            </a:pathLst>
          </a:custGeom>
          <a:noFill/>
          <a:ln w="28575">
            <a:solidFill>
              <a:schemeClr val="accent1"/>
            </a:solidFill>
            <a:miter lim="800000"/>
            <a:headEnd/>
            <a:tailEnd/>
          </a:ln>
        </p:spPr>
        <p:txBody>
          <a:bodyPr rtlCol="0" anchor="ctr"/>
          <a:lstStyle/>
          <a:p>
            <a:pPr algn="ctr"/>
            <a:endParaRPr lang="en-US" dirty="0"/>
          </a:p>
        </p:txBody>
      </p:sp>
      <p:cxnSp>
        <p:nvCxnSpPr>
          <p:cNvPr id="329" name="Straight Connector 328">
            <a:extLst>
              <a:ext uri="{FF2B5EF4-FFF2-40B4-BE49-F238E27FC236}">
                <a16:creationId xmlns:a16="http://schemas.microsoft.com/office/drawing/2014/main" id="{2BC91201-762F-7CF2-4BF6-9F962954856A}"/>
              </a:ext>
            </a:extLst>
          </p:cNvPr>
          <p:cNvCxnSpPr/>
          <p:nvPr/>
        </p:nvCxnSpPr>
        <p:spPr bwMode="auto">
          <a:xfrm>
            <a:off x="2424653" y="3155464"/>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0" name="Straight Connector 329">
            <a:extLst>
              <a:ext uri="{FF2B5EF4-FFF2-40B4-BE49-F238E27FC236}">
                <a16:creationId xmlns:a16="http://schemas.microsoft.com/office/drawing/2014/main" id="{4DC3C264-1DDF-CD21-F7F5-20B06D1216A9}"/>
              </a:ext>
            </a:extLst>
          </p:cNvPr>
          <p:cNvCxnSpPr/>
          <p:nvPr/>
        </p:nvCxnSpPr>
        <p:spPr bwMode="auto">
          <a:xfrm>
            <a:off x="2932653" y="3328561"/>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43D22E03-84DA-B7BB-182E-191FEB7827A3}"/>
              </a:ext>
            </a:extLst>
          </p:cNvPr>
          <p:cNvCxnSpPr/>
          <p:nvPr/>
        </p:nvCxnSpPr>
        <p:spPr bwMode="auto">
          <a:xfrm>
            <a:off x="3323178" y="3465086"/>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2" name="Straight Connector 331">
            <a:extLst>
              <a:ext uri="{FF2B5EF4-FFF2-40B4-BE49-F238E27FC236}">
                <a16:creationId xmlns:a16="http://schemas.microsoft.com/office/drawing/2014/main" id="{86D88FF5-15A5-C8BD-39EC-0C7ED64CC46A}"/>
              </a:ext>
            </a:extLst>
          </p:cNvPr>
          <p:cNvCxnSpPr/>
          <p:nvPr/>
        </p:nvCxnSpPr>
        <p:spPr bwMode="auto">
          <a:xfrm>
            <a:off x="3403280" y="3465086"/>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3" name="Straight Connector 332">
            <a:extLst>
              <a:ext uri="{FF2B5EF4-FFF2-40B4-BE49-F238E27FC236}">
                <a16:creationId xmlns:a16="http://schemas.microsoft.com/office/drawing/2014/main" id="{ED64BA9D-510B-7903-7837-A3B833F5F5A0}"/>
              </a:ext>
            </a:extLst>
          </p:cNvPr>
          <p:cNvCxnSpPr/>
          <p:nvPr/>
        </p:nvCxnSpPr>
        <p:spPr bwMode="auto">
          <a:xfrm>
            <a:off x="3476305" y="3465086"/>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57BED58F-567A-0A0E-B423-4005095A7466}"/>
              </a:ext>
            </a:extLst>
          </p:cNvPr>
          <p:cNvCxnSpPr/>
          <p:nvPr/>
        </p:nvCxnSpPr>
        <p:spPr bwMode="auto">
          <a:xfrm>
            <a:off x="3504880" y="3465086"/>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5" name="Straight Connector 334">
            <a:extLst>
              <a:ext uri="{FF2B5EF4-FFF2-40B4-BE49-F238E27FC236}">
                <a16:creationId xmlns:a16="http://schemas.microsoft.com/office/drawing/2014/main" id="{6EA65B8B-AA7D-327A-E551-4BA7A74021AD}"/>
              </a:ext>
            </a:extLst>
          </p:cNvPr>
          <p:cNvCxnSpPr/>
          <p:nvPr/>
        </p:nvCxnSpPr>
        <p:spPr bwMode="auto">
          <a:xfrm>
            <a:off x="3527105" y="3465086"/>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2C546BD7-F664-AAE0-6362-30666C38C2EE}"/>
              </a:ext>
            </a:extLst>
          </p:cNvPr>
          <p:cNvCxnSpPr/>
          <p:nvPr/>
        </p:nvCxnSpPr>
        <p:spPr bwMode="auto">
          <a:xfrm>
            <a:off x="3568927" y="3538939"/>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D66C7CB0-7169-5DE7-A8DF-81B3552DAF5A}"/>
              </a:ext>
            </a:extLst>
          </p:cNvPr>
          <p:cNvCxnSpPr/>
          <p:nvPr/>
        </p:nvCxnSpPr>
        <p:spPr bwMode="auto">
          <a:xfrm>
            <a:off x="3603852" y="3538939"/>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8" name="Straight Connector 337">
            <a:extLst>
              <a:ext uri="{FF2B5EF4-FFF2-40B4-BE49-F238E27FC236}">
                <a16:creationId xmlns:a16="http://schemas.microsoft.com/office/drawing/2014/main" id="{4EC148A1-A39E-C0C7-DA71-C2173E9D730A}"/>
              </a:ext>
            </a:extLst>
          </p:cNvPr>
          <p:cNvCxnSpPr/>
          <p:nvPr/>
        </p:nvCxnSpPr>
        <p:spPr bwMode="auto">
          <a:xfrm>
            <a:off x="3826102" y="3538939"/>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003DD973-9426-F15C-F408-5450A9CF6758}"/>
              </a:ext>
            </a:extLst>
          </p:cNvPr>
          <p:cNvCxnSpPr/>
          <p:nvPr/>
        </p:nvCxnSpPr>
        <p:spPr bwMode="auto">
          <a:xfrm>
            <a:off x="3901377" y="3538939"/>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1877C2E5-A88C-D060-3779-B606F9D8A3F0}"/>
              </a:ext>
            </a:extLst>
          </p:cNvPr>
          <p:cNvCxnSpPr/>
          <p:nvPr/>
        </p:nvCxnSpPr>
        <p:spPr bwMode="auto">
          <a:xfrm>
            <a:off x="3996627" y="3538939"/>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EE90B50B-077E-B508-EEC2-1327DEF3B8C3}"/>
              </a:ext>
            </a:extLst>
          </p:cNvPr>
          <p:cNvCxnSpPr/>
          <p:nvPr/>
        </p:nvCxnSpPr>
        <p:spPr bwMode="auto">
          <a:xfrm>
            <a:off x="4164902" y="3663029"/>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9A38DF01-77D4-692C-E4FC-86ABD1728DA6}"/>
              </a:ext>
            </a:extLst>
          </p:cNvPr>
          <p:cNvCxnSpPr/>
          <p:nvPr/>
        </p:nvCxnSpPr>
        <p:spPr bwMode="auto">
          <a:xfrm>
            <a:off x="4270692" y="3663029"/>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267C2DE5-3D8A-0908-072A-2C926C533FFA}"/>
              </a:ext>
            </a:extLst>
          </p:cNvPr>
          <p:cNvCxnSpPr/>
          <p:nvPr/>
        </p:nvCxnSpPr>
        <p:spPr bwMode="auto">
          <a:xfrm>
            <a:off x="4778692" y="3666204"/>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5AAF462C-8A36-0C08-3A5D-F83721C24AEE}"/>
              </a:ext>
            </a:extLst>
          </p:cNvPr>
          <p:cNvCxnSpPr/>
          <p:nvPr/>
        </p:nvCxnSpPr>
        <p:spPr bwMode="auto">
          <a:xfrm>
            <a:off x="4842192" y="3666204"/>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F74A4064-C2F8-3CD3-8F6B-109BDCFC545B}"/>
              </a:ext>
            </a:extLst>
          </p:cNvPr>
          <p:cNvCxnSpPr/>
          <p:nvPr/>
        </p:nvCxnSpPr>
        <p:spPr bwMode="auto">
          <a:xfrm>
            <a:off x="4927917" y="3666204"/>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CF4686BC-E66C-5D09-FBDB-8E3CF9FB6692}"/>
              </a:ext>
            </a:extLst>
          </p:cNvPr>
          <p:cNvCxnSpPr/>
          <p:nvPr/>
        </p:nvCxnSpPr>
        <p:spPr bwMode="auto">
          <a:xfrm>
            <a:off x="5048567" y="3666204"/>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7" name="Straight Connector 346">
            <a:extLst>
              <a:ext uri="{FF2B5EF4-FFF2-40B4-BE49-F238E27FC236}">
                <a16:creationId xmlns:a16="http://schemas.microsoft.com/office/drawing/2014/main" id="{398BA55A-BFF5-A5D8-FBCD-DB9D1D852AFF}"/>
              </a:ext>
            </a:extLst>
          </p:cNvPr>
          <p:cNvCxnSpPr/>
          <p:nvPr/>
        </p:nvCxnSpPr>
        <p:spPr bwMode="auto">
          <a:xfrm>
            <a:off x="5604192" y="3666204"/>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1DA113D8-7F0A-E518-A1D4-F494DE15B444}"/>
              </a:ext>
            </a:extLst>
          </p:cNvPr>
          <p:cNvCxnSpPr/>
          <p:nvPr/>
        </p:nvCxnSpPr>
        <p:spPr bwMode="auto">
          <a:xfrm>
            <a:off x="5651817" y="3666204"/>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49" name="Straight Connector 348">
            <a:extLst>
              <a:ext uri="{FF2B5EF4-FFF2-40B4-BE49-F238E27FC236}">
                <a16:creationId xmlns:a16="http://schemas.microsoft.com/office/drawing/2014/main" id="{7AA91D5F-D741-2443-F229-762DF8272A11}"/>
              </a:ext>
            </a:extLst>
          </p:cNvPr>
          <p:cNvCxnSpPr/>
          <p:nvPr/>
        </p:nvCxnSpPr>
        <p:spPr bwMode="auto">
          <a:xfrm>
            <a:off x="5899162" y="3666204"/>
            <a:ext cx="0" cy="100201"/>
          </a:xfrm>
          <a:prstGeom prst="line">
            <a:avLst/>
          </a:prstGeom>
          <a:noFill/>
          <a:ln w="28575" cap="flat" cmpd="sng" algn="ctr">
            <a:solidFill>
              <a:schemeClr val="accent1"/>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6B20633F-760E-34AF-08CE-6663699ADA96}"/>
              </a:ext>
            </a:extLst>
          </p:cNvPr>
          <p:cNvCxnSpPr/>
          <p:nvPr/>
        </p:nvCxnSpPr>
        <p:spPr bwMode="auto">
          <a:xfrm>
            <a:off x="5853478" y="4305437"/>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51" name="Straight Connector 350">
            <a:extLst>
              <a:ext uri="{FF2B5EF4-FFF2-40B4-BE49-F238E27FC236}">
                <a16:creationId xmlns:a16="http://schemas.microsoft.com/office/drawing/2014/main" id="{30E98CE5-DC38-F7EB-D4E2-10B77F53075C}"/>
              </a:ext>
            </a:extLst>
          </p:cNvPr>
          <p:cNvCxnSpPr/>
          <p:nvPr/>
        </p:nvCxnSpPr>
        <p:spPr bwMode="auto">
          <a:xfrm>
            <a:off x="5777278" y="4305437"/>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0422166E-3F22-94EE-E48D-9DA64AA3D0C5}"/>
              </a:ext>
            </a:extLst>
          </p:cNvPr>
          <p:cNvCxnSpPr/>
          <p:nvPr/>
        </p:nvCxnSpPr>
        <p:spPr bwMode="auto">
          <a:xfrm>
            <a:off x="5527593" y="3987800"/>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1B7B1DAA-6054-84A6-0B6B-B91A3F7868C9}"/>
              </a:ext>
            </a:extLst>
          </p:cNvPr>
          <p:cNvCxnSpPr/>
          <p:nvPr/>
        </p:nvCxnSpPr>
        <p:spPr bwMode="auto">
          <a:xfrm>
            <a:off x="5454568" y="3987800"/>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54" name="Straight Connector 353">
            <a:extLst>
              <a:ext uri="{FF2B5EF4-FFF2-40B4-BE49-F238E27FC236}">
                <a16:creationId xmlns:a16="http://schemas.microsoft.com/office/drawing/2014/main" id="{095C5161-8B1E-E7CB-6CE5-61267260CC2A}"/>
              </a:ext>
            </a:extLst>
          </p:cNvPr>
          <p:cNvCxnSpPr/>
          <p:nvPr/>
        </p:nvCxnSpPr>
        <p:spPr bwMode="auto">
          <a:xfrm>
            <a:off x="5331817" y="3987800"/>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55" name="Straight Connector 354">
            <a:extLst>
              <a:ext uri="{FF2B5EF4-FFF2-40B4-BE49-F238E27FC236}">
                <a16:creationId xmlns:a16="http://schemas.microsoft.com/office/drawing/2014/main" id="{D9F7E1D7-E68A-92A0-3739-C3F622B91162}"/>
              </a:ext>
            </a:extLst>
          </p:cNvPr>
          <p:cNvCxnSpPr/>
          <p:nvPr/>
        </p:nvCxnSpPr>
        <p:spPr bwMode="auto">
          <a:xfrm>
            <a:off x="5258792" y="3987800"/>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57" name="Straight Connector 356">
            <a:extLst>
              <a:ext uri="{FF2B5EF4-FFF2-40B4-BE49-F238E27FC236}">
                <a16:creationId xmlns:a16="http://schemas.microsoft.com/office/drawing/2014/main" id="{B3DF76CC-90B2-FA82-CB1E-4CE2558CC1F2}"/>
              </a:ext>
            </a:extLst>
          </p:cNvPr>
          <p:cNvCxnSpPr/>
          <p:nvPr/>
        </p:nvCxnSpPr>
        <p:spPr bwMode="auto">
          <a:xfrm>
            <a:off x="5023842" y="3987800"/>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80F36F1E-2D87-DA94-9A64-9635F8CE96A3}"/>
              </a:ext>
            </a:extLst>
          </p:cNvPr>
          <p:cNvCxnSpPr/>
          <p:nvPr/>
        </p:nvCxnSpPr>
        <p:spPr bwMode="auto">
          <a:xfrm>
            <a:off x="4815865" y="3987800"/>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59" name="Straight Connector 358">
            <a:extLst>
              <a:ext uri="{FF2B5EF4-FFF2-40B4-BE49-F238E27FC236}">
                <a16:creationId xmlns:a16="http://schemas.microsoft.com/office/drawing/2014/main" id="{DC6A472C-4542-C581-AF5F-CA24D9E177F5}"/>
              </a:ext>
            </a:extLst>
          </p:cNvPr>
          <p:cNvCxnSpPr/>
          <p:nvPr/>
        </p:nvCxnSpPr>
        <p:spPr bwMode="auto">
          <a:xfrm>
            <a:off x="4415815" y="3987800"/>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0" name="Straight Connector 359">
            <a:extLst>
              <a:ext uri="{FF2B5EF4-FFF2-40B4-BE49-F238E27FC236}">
                <a16:creationId xmlns:a16="http://schemas.microsoft.com/office/drawing/2014/main" id="{8DEDDC4A-5323-5F8D-04D6-50992B63E1FA}"/>
              </a:ext>
            </a:extLst>
          </p:cNvPr>
          <p:cNvCxnSpPr/>
          <p:nvPr/>
        </p:nvCxnSpPr>
        <p:spPr bwMode="auto">
          <a:xfrm>
            <a:off x="4311040" y="3887599"/>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ECBB1B98-1BCB-C8CC-D350-AD7FA7EC450D}"/>
              </a:ext>
            </a:extLst>
          </p:cNvPr>
          <p:cNvCxnSpPr/>
          <p:nvPr/>
        </p:nvCxnSpPr>
        <p:spPr bwMode="auto">
          <a:xfrm>
            <a:off x="4270692" y="3887599"/>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4215274B-A0FE-51DF-3200-25591D06DAA6}"/>
              </a:ext>
            </a:extLst>
          </p:cNvPr>
          <p:cNvCxnSpPr/>
          <p:nvPr/>
        </p:nvCxnSpPr>
        <p:spPr bwMode="auto">
          <a:xfrm>
            <a:off x="4207192" y="3887599"/>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3B22D2B7-9CD1-6FBE-358B-BF4E3F883B2C}"/>
              </a:ext>
            </a:extLst>
          </p:cNvPr>
          <p:cNvCxnSpPr/>
          <p:nvPr/>
        </p:nvCxnSpPr>
        <p:spPr bwMode="auto">
          <a:xfrm>
            <a:off x="4136632" y="3837498"/>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4" name="Straight Connector 363">
            <a:extLst>
              <a:ext uri="{FF2B5EF4-FFF2-40B4-BE49-F238E27FC236}">
                <a16:creationId xmlns:a16="http://schemas.microsoft.com/office/drawing/2014/main" id="{0DC6BF0D-0482-BFAC-9E1C-4188A109FB56}"/>
              </a:ext>
            </a:extLst>
          </p:cNvPr>
          <p:cNvCxnSpPr/>
          <p:nvPr/>
        </p:nvCxnSpPr>
        <p:spPr bwMode="auto">
          <a:xfrm>
            <a:off x="3983927" y="3831148"/>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5" name="Straight Connector 364">
            <a:extLst>
              <a:ext uri="{FF2B5EF4-FFF2-40B4-BE49-F238E27FC236}">
                <a16:creationId xmlns:a16="http://schemas.microsoft.com/office/drawing/2014/main" id="{663A2C3F-7B24-F4AA-AC59-20B337E9F134}"/>
              </a:ext>
            </a:extLst>
          </p:cNvPr>
          <p:cNvCxnSpPr/>
          <p:nvPr/>
        </p:nvCxnSpPr>
        <p:spPr bwMode="auto">
          <a:xfrm>
            <a:off x="3932335" y="3831148"/>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6" name="Straight Connector 365">
            <a:extLst>
              <a:ext uri="{FF2B5EF4-FFF2-40B4-BE49-F238E27FC236}">
                <a16:creationId xmlns:a16="http://schemas.microsoft.com/office/drawing/2014/main" id="{CEEC06F5-FB06-7F5E-7183-1CF4EDB17D28}"/>
              </a:ext>
            </a:extLst>
          </p:cNvPr>
          <p:cNvCxnSpPr/>
          <p:nvPr/>
        </p:nvCxnSpPr>
        <p:spPr bwMode="auto">
          <a:xfrm>
            <a:off x="3710115" y="3763230"/>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7" name="Straight Connector 366">
            <a:extLst>
              <a:ext uri="{FF2B5EF4-FFF2-40B4-BE49-F238E27FC236}">
                <a16:creationId xmlns:a16="http://schemas.microsoft.com/office/drawing/2014/main" id="{97E4C0CF-A563-EB13-F010-0363FAD5D688}"/>
              </a:ext>
            </a:extLst>
          </p:cNvPr>
          <p:cNvCxnSpPr/>
          <p:nvPr/>
        </p:nvCxnSpPr>
        <p:spPr bwMode="auto">
          <a:xfrm>
            <a:off x="3503623" y="3730947"/>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8" name="Straight Connector 367">
            <a:extLst>
              <a:ext uri="{FF2B5EF4-FFF2-40B4-BE49-F238E27FC236}">
                <a16:creationId xmlns:a16="http://schemas.microsoft.com/office/drawing/2014/main" id="{F944870C-B343-8878-4DF1-57AAA13A8B38}"/>
              </a:ext>
            </a:extLst>
          </p:cNvPr>
          <p:cNvCxnSpPr/>
          <p:nvPr/>
        </p:nvCxnSpPr>
        <p:spPr bwMode="auto">
          <a:xfrm>
            <a:off x="3552943" y="3730947"/>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DC846946-C037-143E-6FD3-BCDA151DC00A}"/>
              </a:ext>
            </a:extLst>
          </p:cNvPr>
          <p:cNvCxnSpPr/>
          <p:nvPr/>
        </p:nvCxnSpPr>
        <p:spPr bwMode="auto">
          <a:xfrm>
            <a:off x="3664068" y="3757115"/>
            <a:ext cx="0" cy="100201"/>
          </a:xfrm>
          <a:prstGeom prst="line">
            <a:avLst/>
          </a:prstGeom>
          <a:noFill/>
          <a:ln w="28575" cap="flat" cmpd="sng" algn="ctr">
            <a:solidFill>
              <a:schemeClr val="accent3"/>
            </a:solidFill>
            <a:prstDash val="solid"/>
            <a:round/>
            <a:headEnd type="none" w="med" len="med"/>
            <a:tailEnd type="none" w="med" len="med"/>
          </a:ln>
          <a:effectLst/>
        </p:spPr>
      </p:cxnSp>
      <p:cxnSp>
        <p:nvCxnSpPr>
          <p:cNvPr id="370" name="Straight Connector 369">
            <a:extLst>
              <a:ext uri="{FF2B5EF4-FFF2-40B4-BE49-F238E27FC236}">
                <a16:creationId xmlns:a16="http://schemas.microsoft.com/office/drawing/2014/main" id="{E09089D9-0646-F796-7B06-108748206C9B}"/>
              </a:ext>
            </a:extLst>
          </p:cNvPr>
          <p:cNvCxnSpPr>
            <a:cxnSpLocks/>
          </p:cNvCxnSpPr>
          <p:nvPr/>
        </p:nvCxnSpPr>
        <p:spPr bwMode="auto">
          <a:xfrm>
            <a:off x="1468401" y="2815663"/>
            <a:ext cx="338666" cy="0"/>
          </a:xfrm>
          <a:prstGeom prst="line">
            <a:avLst/>
          </a:prstGeom>
          <a:noFill/>
          <a:ln w="28575" cap="flat" cmpd="sng" algn="ctr">
            <a:solidFill>
              <a:schemeClr val="accent3"/>
            </a:solidFill>
            <a:prstDash val="solid"/>
            <a:round/>
            <a:headEnd type="none" w="med" len="med"/>
            <a:tailEnd type="none" w="med" len="med"/>
          </a:ln>
          <a:effectLst/>
        </p:spPr>
      </p:cxnSp>
      <p:cxnSp>
        <p:nvCxnSpPr>
          <p:cNvPr id="371" name="Straight Connector 370">
            <a:extLst>
              <a:ext uri="{FF2B5EF4-FFF2-40B4-BE49-F238E27FC236}">
                <a16:creationId xmlns:a16="http://schemas.microsoft.com/office/drawing/2014/main" id="{96C71CAD-3460-9B9C-08EE-70568C7980AE}"/>
              </a:ext>
            </a:extLst>
          </p:cNvPr>
          <p:cNvCxnSpPr>
            <a:cxnSpLocks/>
          </p:cNvCxnSpPr>
          <p:nvPr/>
        </p:nvCxnSpPr>
        <p:spPr bwMode="auto">
          <a:xfrm>
            <a:off x="1468401" y="2636170"/>
            <a:ext cx="338666" cy="0"/>
          </a:xfrm>
          <a:prstGeom prst="line">
            <a:avLst/>
          </a:prstGeom>
          <a:noFill/>
          <a:ln w="28575" cap="flat" cmpd="sng" algn="ctr">
            <a:solidFill>
              <a:schemeClr val="accent1"/>
            </a:solidFill>
            <a:prstDash val="solid"/>
            <a:round/>
            <a:headEnd type="none" w="med" len="med"/>
            <a:tailEnd type="none" w="med" len="med"/>
          </a:ln>
          <a:effectLst/>
        </p:spPr>
      </p:cxnSp>
      <p:graphicFrame>
        <p:nvGraphicFramePr>
          <p:cNvPr id="372" name="Table 8">
            <a:extLst>
              <a:ext uri="{FF2B5EF4-FFF2-40B4-BE49-F238E27FC236}">
                <a16:creationId xmlns:a16="http://schemas.microsoft.com/office/drawing/2014/main" id="{66D66E4F-A128-25E6-071F-CFF2DD180220}"/>
              </a:ext>
            </a:extLst>
          </p:cNvPr>
          <p:cNvGraphicFramePr>
            <a:graphicFrameLocks noGrp="1"/>
          </p:cNvGraphicFramePr>
          <p:nvPr>
            <p:extLst>
              <p:ext uri="{D42A27DB-BD31-4B8C-83A1-F6EECF244321}">
                <p14:modId xmlns:p14="http://schemas.microsoft.com/office/powerpoint/2010/main" val="1758110732"/>
              </p:ext>
            </p:extLst>
          </p:nvPr>
        </p:nvGraphicFramePr>
        <p:xfrm>
          <a:off x="6735256" y="2414789"/>
          <a:ext cx="5037254" cy="1501859"/>
        </p:xfrm>
        <a:graphic>
          <a:graphicData uri="http://schemas.openxmlformats.org/drawingml/2006/table">
            <a:tbl>
              <a:tblPr firstRow="1" bandRow="1">
                <a:tableStyleId>{93296810-A885-4BE3-A3E7-6D5BEEA58F35}</a:tableStyleId>
              </a:tblPr>
              <a:tblGrid>
                <a:gridCol w="1299611">
                  <a:extLst>
                    <a:ext uri="{9D8B030D-6E8A-4147-A177-3AD203B41FA5}">
                      <a16:colId xmlns:a16="http://schemas.microsoft.com/office/drawing/2014/main" val="1161170791"/>
                    </a:ext>
                  </a:extLst>
                </a:gridCol>
                <a:gridCol w="609600">
                  <a:extLst>
                    <a:ext uri="{9D8B030D-6E8A-4147-A177-3AD203B41FA5}">
                      <a16:colId xmlns:a16="http://schemas.microsoft.com/office/drawing/2014/main" val="3577093619"/>
                    </a:ext>
                  </a:extLst>
                </a:gridCol>
                <a:gridCol w="1024237">
                  <a:extLst>
                    <a:ext uri="{9D8B030D-6E8A-4147-A177-3AD203B41FA5}">
                      <a16:colId xmlns:a16="http://schemas.microsoft.com/office/drawing/2014/main" val="907031790"/>
                    </a:ext>
                  </a:extLst>
                </a:gridCol>
                <a:gridCol w="1137171">
                  <a:extLst>
                    <a:ext uri="{9D8B030D-6E8A-4147-A177-3AD203B41FA5}">
                      <a16:colId xmlns:a16="http://schemas.microsoft.com/office/drawing/2014/main" val="829952973"/>
                    </a:ext>
                  </a:extLst>
                </a:gridCol>
                <a:gridCol w="561975">
                  <a:extLst>
                    <a:ext uri="{9D8B030D-6E8A-4147-A177-3AD203B41FA5}">
                      <a16:colId xmlns:a16="http://schemas.microsoft.com/office/drawing/2014/main" val="2478331262"/>
                    </a:ext>
                  </a:extLst>
                </a:gridCol>
                <a:gridCol w="404660">
                  <a:extLst>
                    <a:ext uri="{9D8B030D-6E8A-4147-A177-3AD203B41FA5}">
                      <a16:colId xmlns:a16="http://schemas.microsoft.com/office/drawing/2014/main" val="2655871102"/>
                    </a:ext>
                  </a:extLst>
                </a:gridCol>
              </a:tblGrid>
              <a:tr h="296214">
                <a:tc>
                  <a:txBody>
                    <a:bodyPr/>
                    <a:lstStyle/>
                    <a:p>
                      <a:pPr algn="ctr"/>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1" dirty="0">
                          <a:solidFill>
                            <a:schemeClr val="bg1"/>
                          </a:solidFill>
                          <a:latin typeface="Calibri" panose="020F0502020204030204" pitchFamily="34" charset="0"/>
                          <a:cs typeface="Calibri" panose="020F0502020204030204" pitchFamily="34" charset="0"/>
                        </a:rPr>
                        <a:t>n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1" dirty="0">
                          <a:solidFill>
                            <a:schemeClr val="bg1"/>
                          </a:solidFill>
                          <a:latin typeface="Calibri" panose="020F0502020204030204" pitchFamily="34" charset="0"/>
                          <a:cs typeface="Calibri" panose="020F0502020204030204" pitchFamily="34" charset="0"/>
                        </a:rPr>
                        <a:t>HR (95% CI)</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lnSpc>
                          <a:spcPts val="1200"/>
                        </a:lnSpc>
                      </a:pPr>
                      <a:r>
                        <a:rPr lang="en-US" sz="1200" b="1" dirty="0">
                          <a:solidFill>
                            <a:schemeClr val="bg1"/>
                          </a:solidFill>
                          <a:latin typeface="Calibri" panose="020F0502020204030204" pitchFamily="34" charset="0"/>
                          <a:cs typeface="Calibri" panose="020F0502020204030204" pitchFamily="34" charset="0"/>
                        </a:rPr>
                        <a:t>Median OS, mo</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14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24866940"/>
                  </a:ext>
                </a:extLst>
              </a:tr>
              <a:tr h="94718">
                <a:tc>
                  <a:txBody>
                    <a:bodyPr/>
                    <a:lstStyle/>
                    <a:p>
                      <a:pPr algn="ctr"/>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1" dirty="0">
                          <a:solidFill>
                            <a:schemeClr val="accent1"/>
                          </a:solidFill>
                          <a:latin typeface="Calibri" panose="020F0502020204030204" pitchFamily="34" charset="0"/>
                          <a:cs typeface="Calibri" panose="020F0502020204030204" pitchFamily="34" charset="0"/>
                        </a:rPr>
                        <a:t>ABCP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1" dirty="0">
                          <a:solidFill>
                            <a:schemeClr val="accent3"/>
                          </a:solidFill>
                          <a:latin typeface="Calibri" panose="020F0502020204030204" pitchFamily="34" charset="0"/>
                          <a:cs typeface="Calibri" panose="020F0502020204030204" pitchFamily="34" charset="0"/>
                        </a:rPr>
                        <a:t>BCP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76875446"/>
                  </a:ext>
                </a:extLst>
              </a:tr>
              <a:tr h="337340">
                <a:tc>
                  <a:txBody>
                    <a:bodyPr/>
                    <a:lstStyle/>
                    <a:p>
                      <a:pPr algn="l"/>
                      <a:r>
                        <a:rPr lang="en-US" sz="1200" b="0" i="1" dirty="0">
                          <a:solidFill>
                            <a:schemeClr val="bg1"/>
                          </a:solidFill>
                          <a:latin typeface="Calibri" panose="020F0502020204030204" pitchFamily="34" charset="0"/>
                          <a:cs typeface="Calibri" panose="020F0502020204030204" pitchFamily="34" charset="0"/>
                        </a:rPr>
                        <a:t>EGFR</a:t>
                      </a:r>
                      <a:r>
                        <a:rPr lang="en-US" sz="1200" b="0" dirty="0">
                          <a:solidFill>
                            <a:schemeClr val="bg1"/>
                          </a:solidFill>
                          <a:latin typeface="Calibri" panose="020F0502020204030204" pitchFamily="34" charset="0"/>
                          <a:cs typeface="Calibri" panose="020F0502020204030204" pitchFamily="34" charset="0"/>
                        </a:rPr>
                        <a:t> mut</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79 (100)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0.61 (0.29-1.28)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18.7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08147980"/>
                  </a:ext>
                </a:extLst>
              </a:tr>
              <a:tr h="337340">
                <a:tc>
                  <a:txBody>
                    <a:bodyPr/>
                    <a:lstStyle/>
                    <a:p>
                      <a:pPr algn="l">
                        <a:lnSpc>
                          <a:spcPts val="1200"/>
                        </a:lnSpc>
                      </a:pPr>
                      <a:r>
                        <a:rPr lang="en-US" sz="1200" b="0" dirty="0">
                          <a:solidFill>
                            <a:schemeClr val="bg1"/>
                          </a:solidFill>
                          <a:latin typeface="Calibri" panose="020F0502020204030204" pitchFamily="34" charset="0"/>
                          <a:cs typeface="Calibri" panose="020F0502020204030204" pitchFamily="34" charset="0"/>
                        </a:rPr>
                        <a:t>Sensitizing </a:t>
                      </a:r>
                      <a:br>
                        <a:rPr lang="en-US" sz="1200" b="0" dirty="0">
                          <a:solidFill>
                            <a:schemeClr val="bg1"/>
                          </a:solidFill>
                          <a:latin typeface="Calibri" panose="020F0502020204030204" pitchFamily="34" charset="0"/>
                          <a:cs typeface="Calibri" panose="020F0502020204030204" pitchFamily="34" charset="0"/>
                        </a:rPr>
                      </a:br>
                      <a:r>
                        <a:rPr lang="en-US" sz="1200" b="0" i="1" dirty="0">
                          <a:solidFill>
                            <a:schemeClr val="bg1"/>
                          </a:solidFill>
                          <a:latin typeface="Calibri" panose="020F0502020204030204" pitchFamily="34" charset="0"/>
                          <a:cs typeface="Calibri" panose="020F0502020204030204" pitchFamily="34" charset="0"/>
                        </a:rPr>
                        <a:t>EGFR</a:t>
                      </a:r>
                      <a:r>
                        <a:rPr lang="en-US" sz="1200" b="0" dirty="0">
                          <a:solidFill>
                            <a:schemeClr val="bg1"/>
                          </a:solidFill>
                          <a:latin typeface="Calibri" panose="020F0502020204030204" pitchFamily="34" charset="0"/>
                          <a:cs typeface="Calibri" panose="020F0502020204030204" pitchFamily="34" charset="0"/>
                        </a:rPr>
                        <a:t> mut</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58 (73)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0.31 (0.11-0.83)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17.5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74080309"/>
                  </a:ext>
                </a:extLst>
              </a:tr>
              <a:tr h="337340">
                <a:tc>
                  <a:txBody>
                    <a:bodyPr/>
                    <a:lstStyle/>
                    <a:p>
                      <a:pPr algn="l">
                        <a:lnSpc>
                          <a:spcPts val="1200"/>
                        </a:lnSpc>
                      </a:pPr>
                      <a:r>
                        <a:rPr lang="en-US" sz="1200" b="0" dirty="0">
                          <a:solidFill>
                            <a:schemeClr val="bg1"/>
                          </a:solidFill>
                          <a:latin typeface="Calibri" panose="020F0502020204030204" pitchFamily="34" charset="0"/>
                          <a:cs typeface="Calibri" panose="020F0502020204030204" pitchFamily="34" charset="0"/>
                        </a:rPr>
                        <a:t>Prior TKI therapy</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50 (63)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endParaRPr lang="en-US" sz="1200" b="0"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0.39 (0.14-1.07)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latin typeface="Calibri" panose="020F0502020204030204" pitchFamily="34" charset="0"/>
                          <a:cs typeface="Calibri" panose="020F0502020204030204" pitchFamily="34" charset="0"/>
                        </a:rPr>
                        <a:t>17.5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34307135"/>
                  </a:ext>
                </a:extLst>
              </a:tr>
            </a:tbl>
          </a:graphicData>
        </a:graphic>
      </p:graphicFrame>
      <p:cxnSp>
        <p:nvCxnSpPr>
          <p:cNvPr id="373" name="Straight Connector 372">
            <a:extLst>
              <a:ext uri="{FF2B5EF4-FFF2-40B4-BE49-F238E27FC236}">
                <a16:creationId xmlns:a16="http://schemas.microsoft.com/office/drawing/2014/main" id="{4FFB745A-1580-CC63-832F-FB100C22C7A5}"/>
              </a:ext>
            </a:extLst>
          </p:cNvPr>
          <p:cNvCxnSpPr>
            <a:cxnSpLocks/>
          </p:cNvCxnSpPr>
          <p:nvPr/>
        </p:nvCxnSpPr>
        <p:spPr bwMode="auto">
          <a:xfrm>
            <a:off x="8640146" y="3931349"/>
            <a:ext cx="904607" cy="0"/>
          </a:xfrm>
          <a:prstGeom prst="line">
            <a:avLst/>
          </a:prstGeom>
          <a:noFill/>
          <a:ln w="28575" cap="flat" cmpd="sng" algn="ctr">
            <a:solidFill>
              <a:schemeClr val="bg1"/>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19062015-2F65-DD29-2106-E5D101279F5D}"/>
              </a:ext>
            </a:extLst>
          </p:cNvPr>
          <p:cNvCxnSpPr>
            <a:cxnSpLocks/>
          </p:cNvCxnSpPr>
          <p:nvPr/>
        </p:nvCxnSpPr>
        <p:spPr bwMode="auto">
          <a:xfrm>
            <a:off x="8637164" y="3928998"/>
            <a:ext cx="0" cy="58802"/>
          </a:xfrm>
          <a:prstGeom prst="line">
            <a:avLst/>
          </a:prstGeom>
          <a:noFill/>
          <a:ln w="28575" cap="flat" cmpd="sng" algn="ctr">
            <a:solidFill>
              <a:schemeClr val="bg1"/>
            </a:solidFill>
            <a:prstDash val="solid"/>
            <a:round/>
            <a:headEnd type="none" w="med" len="med"/>
            <a:tailEnd type="none" w="med" len="med"/>
          </a:ln>
          <a:effectLst/>
        </p:spPr>
      </p:cxnSp>
      <p:cxnSp>
        <p:nvCxnSpPr>
          <p:cNvPr id="375" name="Straight Connector 374">
            <a:extLst>
              <a:ext uri="{FF2B5EF4-FFF2-40B4-BE49-F238E27FC236}">
                <a16:creationId xmlns:a16="http://schemas.microsoft.com/office/drawing/2014/main" id="{1167BFD9-3FA0-63A7-BCF9-45CCA36949EC}"/>
              </a:ext>
            </a:extLst>
          </p:cNvPr>
          <p:cNvCxnSpPr/>
          <p:nvPr/>
        </p:nvCxnSpPr>
        <p:spPr bwMode="auto">
          <a:xfrm>
            <a:off x="9089037" y="3928998"/>
            <a:ext cx="0" cy="58802"/>
          </a:xfrm>
          <a:prstGeom prst="line">
            <a:avLst/>
          </a:prstGeom>
          <a:noFill/>
          <a:ln w="28575" cap="flat" cmpd="sng" algn="ctr">
            <a:solidFill>
              <a:schemeClr val="bg1"/>
            </a:solidFill>
            <a:prstDash val="solid"/>
            <a:round/>
            <a:headEnd type="none" w="med" len="med"/>
            <a:tailEnd type="none" w="med" len="med"/>
          </a:ln>
          <a:effectLst/>
        </p:spPr>
      </p:cxnSp>
      <p:cxnSp>
        <p:nvCxnSpPr>
          <p:cNvPr id="376" name="Straight Connector 375">
            <a:extLst>
              <a:ext uri="{FF2B5EF4-FFF2-40B4-BE49-F238E27FC236}">
                <a16:creationId xmlns:a16="http://schemas.microsoft.com/office/drawing/2014/main" id="{9B331A6B-6AA7-DD04-034E-B4A8D5BE6398}"/>
              </a:ext>
            </a:extLst>
          </p:cNvPr>
          <p:cNvCxnSpPr>
            <a:cxnSpLocks/>
          </p:cNvCxnSpPr>
          <p:nvPr/>
        </p:nvCxnSpPr>
        <p:spPr bwMode="auto">
          <a:xfrm>
            <a:off x="9413171" y="2905432"/>
            <a:ext cx="0" cy="1082368"/>
          </a:xfrm>
          <a:prstGeom prst="line">
            <a:avLst/>
          </a:prstGeom>
          <a:noFill/>
          <a:ln w="28575" cap="flat" cmpd="sng" algn="ctr">
            <a:solidFill>
              <a:schemeClr val="bg1"/>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13493CC1-9221-264E-3246-B276298699B5}"/>
              </a:ext>
            </a:extLst>
          </p:cNvPr>
          <p:cNvCxnSpPr/>
          <p:nvPr/>
        </p:nvCxnSpPr>
        <p:spPr bwMode="auto">
          <a:xfrm>
            <a:off x="9536001" y="3928998"/>
            <a:ext cx="0" cy="58802"/>
          </a:xfrm>
          <a:prstGeom prst="line">
            <a:avLst/>
          </a:prstGeom>
          <a:noFill/>
          <a:ln w="28575" cap="flat" cmpd="sng" algn="ctr">
            <a:solidFill>
              <a:schemeClr val="bg1"/>
            </a:solidFill>
            <a:prstDash val="solid"/>
            <a:round/>
            <a:headEnd type="none" w="med" len="med"/>
            <a:tailEnd type="none" w="med" len="med"/>
          </a:ln>
          <a:effectLst/>
        </p:spPr>
      </p:cxnSp>
      <p:sp>
        <p:nvSpPr>
          <p:cNvPr id="378" name="TextBox 377">
            <a:extLst>
              <a:ext uri="{FF2B5EF4-FFF2-40B4-BE49-F238E27FC236}">
                <a16:creationId xmlns:a16="http://schemas.microsoft.com/office/drawing/2014/main" id="{BB83628E-07CB-8549-3E7A-CEDC330BF904}"/>
              </a:ext>
            </a:extLst>
          </p:cNvPr>
          <p:cNvSpPr txBox="1"/>
          <p:nvPr/>
        </p:nvSpPr>
        <p:spPr bwMode="auto">
          <a:xfrm>
            <a:off x="8434635" y="3987800"/>
            <a:ext cx="39578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0.0</a:t>
            </a:r>
          </a:p>
        </p:txBody>
      </p:sp>
      <p:sp>
        <p:nvSpPr>
          <p:cNvPr id="379" name="TextBox 378">
            <a:extLst>
              <a:ext uri="{FF2B5EF4-FFF2-40B4-BE49-F238E27FC236}">
                <a16:creationId xmlns:a16="http://schemas.microsoft.com/office/drawing/2014/main" id="{7D119B44-0442-044D-773A-F4200316D09D}"/>
              </a:ext>
            </a:extLst>
          </p:cNvPr>
          <p:cNvSpPr txBox="1"/>
          <p:nvPr/>
        </p:nvSpPr>
        <p:spPr bwMode="auto">
          <a:xfrm>
            <a:off x="8891835" y="3987800"/>
            <a:ext cx="39578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0.2</a:t>
            </a:r>
          </a:p>
        </p:txBody>
      </p:sp>
      <p:sp>
        <p:nvSpPr>
          <p:cNvPr id="380" name="TextBox 379">
            <a:extLst>
              <a:ext uri="{FF2B5EF4-FFF2-40B4-BE49-F238E27FC236}">
                <a16:creationId xmlns:a16="http://schemas.microsoft.com/office/drawing/2014/main" id="{318B7924-791B-8F6D-3CD8-AFC1A0479707}"/>
              </a:ext>
            </a:extLst>
          </p:cNvPr>
          <p:cNvSpPr txBox="1"/>
          <p:nvPr/>
        </p:nvSpPr>
        <p:spPr bwMode="auto">
          <a:xfrm>
            <a:off x="9177693" y="3987800"/>
            <a:ext cx="39578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spc="-30" dirty="0">
                <a:solidFill>
                  <a:schemeClr val="bg1"/>
                </a:solidFill>
                <a:latin typeface="Calibri" panose="020F0502020204030204" pitchFamily="34" charset="0"/>
              </a:rPr>
              <a:t>1.0</a:t>
            </a:r>
          </a:p>
        </p:txBody>
      </p:sp>
      <p:sp>
        <p:nvSpPr>
          <p:cNvPr id="381" name="TextBox 380">
            <a:extLst>
              <a:ext uri="{FF2B5EF4-FFF2-40B4-BE49-F238E27FC236}">
                <a16:creationId xmlns:a16="http://schemas.microsoft.com/office/drawing/2014/main" id="{63A58223-8CBF-737A-9AC5-DEA41D2C393F}"/>
              </a:ext>
            </a:extLst>
          </p:cNvPr>
          <p:cNvSpPr txBox="1"/>
          <p:nvPr/>
        </p:nvSpPr>
        <p:spPr bwMode="auto">
          <a:xfrm>
            <a:off x="9396803" y="3987800"/>
            <a:ext cx="39578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grpSp>
        <p:nvGrpSpPr>
          <p:cNvPr id="382" name="Group 381">
            <a:extLst>
              <a:ext uri="{FF2B5EF4-FFF2-40B4-BE49-F238E27FC236}">
                <a16:creationId xmlns:a16="http://schemas.microsoft.com/office/drawing/2014/main" id="{2FC82967-2D37-BBDD-7F5D-5D120C1D3EC0}"/>
              </a:ext>
            </a:extLst>
          </p:cNvPr>
          <p:cNvGrpSpPr/>
          <p:nvPr/>
        </p:nvGrpSpPr>
        <p:grpSpPr>
          <a:xfrm>
            <a:off x="9011814" y="3696735"/>
            <a:ext cx="415526" cy="109728"/>
            <a:chOff x="6868151" y="2066922"/>
            <a:chExt cx="953483" cy="109728"/>
          </a:xfrm>
        </p:grpSpPr>
        <p:cxnSp>
          <p:nvCxnSpPr>
            <p:cNvPr id="383" name="Straight Connector 382">
              <a:extLst>
                <a:ext uri="{FF2B5EF4-FFF2-40B4-BE49-F238E27FC236}">
                  <a16:creationId xmlns:a16="http://schemas.microsoft.com/office/drawing/2014/main" id="{73D29524-1EDF-F006-D340-E25A7CF3F033}"/>
                </a:ext>
              </a:extLst>
            </p:cNvPr>
            <p:cNvCxnSpPr>
              <a:cxnSpLocks/>
            </p:cNvCxnSpPr>
            <p:nvPr/>
          </p:nvCxnSpPr>
          <p:spPr bwMode="auto">
            <a:xfrm>
              <a:off x="6868151" y="2121786"/>
              <a:ext cx="953483" cy="0"/>
            </a:xfrm>
            <a:prstGeom prst="line">
              <a:avLst/>
            </a:prstGeom>
            <a:noFill/>
            <a:ln w="28575" cap="flat" cmpd="sng" algn="ctr">
              <a:solidFill>
                <a:schemeClr val="bg1"/>
              </a:solidFill>
              <a:prstDash val="solid"/>
              <a:round/>
              <a:headEnd type="none" w="med" len="med"/>
              <a:tailEnd type="none" w="med" len="med"/>
            </a:ln>
            <a:effectLst/>
          </p:spPr>
        </p:cxnSp>
        <p:cxnSp>
          <p:nvCxnSpPr>
            <p:cNvPr id="384" name="Straight Connector 383">
              <a:extLst>
                <a:ext uri="{FF2B5EF4-FFF2-40B4-BE49-F238E27FC236}">
                  <a16:creationId xmlns:a16="http://schemas.microsoft.com/office/drawing/2014/main" id="{690F7BD7-6AEE-2D21-BEB3-7F2814550230}"/>
                </a:ext>
              </a:extLst>
            </p:cNvPr>
            <p:cNvCxnSpPr/>
            <p:nvPr/>
          </p:nvCxnSpPr>
          <p:spPr bwMode="auto">
            <a:xfrm>
              <a:off x="6868151"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385" name="Straight Connector 384">
              <a:extLst>
                <a:ext uri="{FF2B5EF4-FFF2-40B4-BE49-F238E27FC236}">
                  <a16:creationId xmlns:a16="http://schemas.microsoft.com/office/drawing/2014/main" id="{6788D9A2-3498-E005-B510-D114C218B68B}"/>
                </a:ext>
              </a:extLst>
            </p:cNvPr>
            <p:cNvCxnSpPr/>
            <p:nvPr/>
          </p:nvCxnSpPr>
          <p:spPr bwMode="auto">
            <a:xfrm>
              <a:off x="7821634" y="2066922"/>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386" name="Group 385">
            <a:extLst>
              <a:ext uri="{FF2B5EF4-FFF2-40B4-BE49-F238E27FC236}">
                <a16:creationId xmlns:a16="http://schemas.microsoft.com/office/drawing/2014/main" id="{A391C549-A62F-4F0C-D4AC-2E93C189AE1E}"/>
              </a:ext>
            </a:extLst>
          </p:cNvPr>
          <p:cNvGrpSpPr/>
          <p:nvPr/>
        </p:nvGrpSpPr>
        <p:grpSpPr>
          <a:xfrm>
            <a:off x="8970870" y="3358841"/>
            <a:ext cx="402336" cy="109728"/>
            <a:chOff x="6868151" y="2066922"/>
            <a:chExt cx="953483" cy="109728"/>
          </a:xfrm>
        </p:grpSpPr>
        <p:cxnSp>
          <p:nvCxnSpPr>
            <p:cNvPr id="387" name="Straight Connector 386">
              <a:extLst>
                <a:ext uri="{FF2B5EF4-FFF2-40B4-BE49-F238E27FC236}">
                  <a16:creationId xmlns:a16="http://schemas.microsoft.com/office/drawing/2014/main" id="{961B950C-F7EE-29D9-18F6-36A9474E91CB}"/>
                </a:ext>
              </a:extLst>
            </p:cNvPr>
            <p:cNvCxnSpPr>
              <a:cxnSpLocks/>
            </p:cNvCxnSpPr>
            <p:nvPr/>
          </p:nvCxnSpPr>
          <p:spPr bwMode="auto">
            <a:xfrm>
              <a:off x="6868151" y="2121786"/>
              <a:ext cx="953483" cy="0"/>
            </a:xfrm>
            <a:prstGeom prst="line">
              <a:avLst/>
            </a:prstGeom>
            <a:noFill/>
            <a:ln w="28575" cap="flat" cmpd="sng" algn="ctr">
              <a:solidFill>
                <a:schemeClr val="bg1"/>
              </a:solidFill>
              <a:prstDash val="solid"/>
              <a:round/>
              <a:headEnd type="none" w="med" len="med"/>
              <a:tailEnd type="none" w="med" len="med"/>
            </a:ln>
            <a:effectLst/>
          </p:spPr>
        </p:cxnSp>
        <p:cxnSp>
          <p:nvCxnSpPr>
            <p:cNvPr id="388" name="Straight Connector 387">
              <a:extLst>
                <a:ext uri="{FF2B5EF4-FFF2-40B4-BE49-F238E27FC236}">
                  <a16:creationId xmlns:a16="http://schemas.microsoft.com/office/drawing/2014/main" id="{0218AA8B-00C3-724A-731C-49B958DEFEB8}"/>
                </a:ext>
              </a:extLst>
            </p:cNvPr>
            <p:cNvCxnSpPr/>
            <p:nvPr/>
          </p:nvCxnSpPr>
          <p:spPr bwMode="auto">
            <a:xfrm>
              <a:off x="6868151"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389" name="Straight Connector 388">
              <a:extLst>
                <a:ext uri="{FF2B5EF4-FFF2-40B4-BE49-F238E27FC236}">
                  <a16:creationId xmlns:a16="http://schemas.microsoft.com/office/drawing/2014/main" id="{45143C94-7088-9CAA-C6C0-1A9D0428C72B}"/>
                </a:ext>
              </a:extLst>
            </p:cNvPr>
            <p:cNvCxnSpPr/>
            <p:nvPr/>
          </p:nvCxnSpPr>
          <p:spPr bwMode="auto">
            <a:xfrm>
              <a:off x="7821634" y="2066922"/>
              <a:ext cx="0" cy="109728"/>
            </a:xfrm>
            <a:prstGeom prst="line">
              <a:avLst/>
            </a:prstGeom>
            <a:noFill/>
            <a:ln w="28575" cap="flat" cmpd="sng" algn="ctr">
              <a:solidFill>
                <a:schemeClr val="bg1"/>
              </a:solidFill>
              <a:prstDash val="solid"/>
              <a:round/>
              <a:headEnd type="none" w="med" len="med"/>
              <a:tailEnd type="none" w="med" len="med"/>
            </a:ln>
            <a:effectLst/>
          </p:spPr>
        </p:cxnSp>
      </p:grpSp>
      <p:grpSp>
        <p:nvGrpSpPr>
          <p:cNvPr id="390" name="Group 389">
            <a:extLst>
              <a:ext uri="{FF2B5EF4-FFF2-40B4-BE49-F238E27FC236}">
                <a16:creationId xmlns:a16="http://schemas.microsoft.com/office/drawing/2014/main" id="{A049C226-D761-A7C3-5D3B-D03BB3610C99}"/>
              </a:ext>
            </a:extLst>
          </p:cNvPr>
          <p:cNvGrpSpPr/>
          <p:nvPr/>
        </p:nvGrpSpPr>
        <p:grpSpPr>
          <a:xfrm>
            <a:off x="9158526" y="3024118"/>
            <a:ext cx="310896" cy="109728"/>
            <a:chOff x="6868151" y="2066922"/>
            <a:chExt cx="953483" cy="109728"/>
          </a:xfrm>
        </p:grpSpPr>
        <p:cxnSp>
          <p:nvCxnSpPr>
            <p:cNvPr id="391" name="Straight Connector 390">
              <a:extLst>
                <a:ext uri="{FF2B5EF4-FFF2-40B4-BE49-F238E27FC236}">
                  <a16:creationId xmlns:a16="http://schemas.microsoft.com/office/drawing/2014/main" id="{A4B56FA7-265D-2E69-7FFB-86A0FCEA6C7C}"/>
                </a:ext>
              </a:extLst>
            </p:cNvPr>
            <p:cNvCxnSpPr>
              <a:cxnSpLocks/>
            </p:cNvCxnSpPr>
            <p:nvPr/>
          </p:nvCxnSpPr>
          <p:spPr bwMode="auto">
            <a:xfrm>
              <a:off x="6868151" y="2121786"/>
              <a:ext cx="953483" cy="0"/>
            </a:xfrm>
            <a:prstGeom prst="line">
              <a:avLst/>
            </a:prstGeom>
            <a:noFill/>
            <a:ln w="28575" cap="flat" cmpd="sng" algn="ctr">
              <a:solidFill>
                <a:schemeClr val="bg1"/>
              </a:solidFill>
              <a:prstDash val="solid"/>
              <a:round/>
              <a:headEnd type="none" w="med" len="med"/>
              <a:tailEnd type="none" w="med" len="med"/>
            </a:ln>
            <a:effectLst/>
          </p:spPr>
        </p:cxnSp>
        <p:cxnSp>
          <p:nvCxnSpPr>
            <p:cNvPr id="392" name="Straight Connector 391">
              <a:extLst>
                <a:ext uri="{FF2B5EF4-FFF2-40B4-BE49-F238E27FC236}">
                  <a16:creationId xmlns:a16="http://schemas.microsoft.com/office/drawing/2014/main" id="{D84C782C-43BF-7B3E-FBA9-A58EFDBC6163}"/>
                </a:ext>
              </a:extLst>
            </p:cNvPr>
            <p:cNvCxnSpPr/>
            <p:nvPr/>
          </p:nvCxnSpPr>
          <p:spPr bwMode="auto">
            <a:xfrm>
              <a:off x="6868151" y="2066922"/>
              <a:ext cx="0" cy="109728"/>
            </a:xfrm>
            <a:prstGeom prst="line">
              <a:avLst/>
            </a:prstGeom>
            <a:noFill/>
            <a:ln w="28575" cap="flat" cmpd="sng" algn="ctr">
              <a:solidFill>
                <a:schemeClr val="bg1"/>
              </a:solidFill>
              <a:prstDash val="solid"/>
              <a:round/>
              <a:headEnd type="none" w="med" len="med"/>
              <a:tailEnd type="none" w="med" len="med"/>
            </a:ln>
            <a:effectLst/>
          </p:spPr>
        </p:cxnSp>
        <p:cxnSp>
          <p:nvCxnSpPr>
            <p:cNvPr id="393" name="Straight Connector 392">
              <a:extLst>
                <a:ext uri="{FF2B5EF4-FFF2-40B4-BE49-F238E27FC236}">
                  <a16:creationId xmlns:a16="http://schemas.microsoft.com/office/drawing/2014/main" id="{D9352A4C-B076-7211-C3F6-436F8C18FCF9}"/>
                </a:ext>
              </a:extLst>
            </p:cNvPr>
            <p:cNvCxnSpPr/>
            <p:nvPr/>
          </p:nvCxnSpPr>
          <p:spPr bwMode="auto">
            <a:xfrm>
              <a:off x="7821634" y="2066922"/>
              <a:ext cx="0" cy="109728"/>
            </a:xfrm>
            <a:prstGeom prst="line">
              <a:avLst/>
            </a:prstGeom>
            <a:noFill/>
            <a:ln w="28575" cap="flat" cmpd="sng" algn="ctr">
              <a:solidFill>
                <a:schemeClr val="bg1"/>
              </a:solidFill>
              <a:prstDash val="solid"/>
              <a:round/>
              <a:headEnd type="none" w="med" len="med"/>
              <a:tailEnd type="none" w="med" len="med"/>
            </a:ln>
            <a:effectLst/>
          </p:spPr>
        </p:cxnSp>
      </p:grpSp>
      <p:sp>
        <p:nvSpPr>
          <p:cNvPr id="394" name="Diamond 393">
            <a:extLst>
              <a:ext uri="{FF2B5EF4-FFF2-40B4-BE49-F238E27FC236}">
                <a16:creationId xmlns:a16="http://schemas.microsoft.com/office/drawing/2014/main" id="{C0BB30BA-C508-6829-3F01-B73BF36E8032}"/>
              </a:ext>
            </a:extLst>
          </p:cNvPr>
          <p:cNvSpPr/>
          <p:nvPr/>
        </p:nvSpPr>
        <p:spPr bwMode="auto">
          <a:xfrm>
            <a:off x="9170260" y="3709484"/>
            <a:ext cx="84465" cy="84465"/>
          </a:xfrm>
          <a:prstGeom prst="diamond">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5" name="Diamond 394">
            <a:extLst>
              <a:ext uri="{FF2B5EF4-FFF2-40B4-BE49-F238E27FC236}">
                <a16:creationId xmlns:a16="http://schemas.microsoft.com/office/drawing/2014/main" id="{850E393A-DDB0-7931-5DA8-D8D48F18359E}"/>
              </a:ext>
            </a:extLst>
          </p:cNvPr>
          <p:cNvSpPr/>
          <p:nvPr/>
        </p:nvSpPr>
        <p:spPr bwMode="auto">
          <a:xfrm>
            <a:off x="9132728" y="3365537"/>
            <a:ext cx="84465" cy="84465"/>
          </a:xfrm>
          <a:prstGeom prst="diamond">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6" name="Diamond 395">
            <a:extLst>
              <a:ext uri="{FF2B5EF4-FFF2-40B4-BE49-F238E27FC236}">
                <a16:creationId xmlns:a16="http://schemas.microsoft.com/office/drawing/2014/main" id="{1D518183-5FC7-82C8-B49A-A7AFE0D71127}"/>
              </a:ext>
            </a:extLst>
          </p:cNvPr>
          <p:cNvSpPr/>
          <p:nvPr/>
        </p:nvSpPr>
        <p:spPr bwMode="auto">
          <a:xfrm>
            <a:off x="9258970" y="3033457"/>
            <a:ext cx="84465" cy="84465"/>
          </a:xfrm>
          <a:prstGeom prst="diamond">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97" name="Straight Arrow Connector 396">
            <a:extLst>
              <a:ext uri="{FF2B5EF4-FFF2-40B4-BE49-F238E27FC236}">
                <a16:creationId xmlns:a16="http://schemas.microsoft.com/office/drawing/2014/main" id="{381FA851-E576-C31A-F93A-4FDD0ECDA3B6}"/>
              </a:ext>
            </a:extLst>
          </p:cNvPr>
          <p:cNvCxnSpPr>
            <a:cxnSpLocks/>
          </p:cNvCxnSpPr>
          <p:nvPr/>
        </p:nvCxnSpPr>
        <p:spPr bwMode="auto">
          <a:xfrm>
            <a:off x="9469422" y="4234180"/>
            <a:ext cx="522295" cy="0"/>
          </a:xfrm>
          <a:prstGeom prst="straightConnector1">
            <a:avLst/>
          </a:prstGeom>
          <a:noFill/>
          <a:ln w="28575" cap="flat" cmpd="sng" algn="ctr">
            <a:solidFill>
              <a:schemeClr val="bg1"/>
            </a:solidFill>
            <a:prstDash val="solid"/>
            <a:round/>
            <a:headEnd type="none" w="med" len="med"/>
            <a:tailEnd type="triangle"/>
          </a:ln>
          <a:effectLst/>
        </p:spPr>
      </p:cxnSp>
      <p:cxnSp>
        <p:nvCxnSpPr>
          <p:cNvPr id="398" name="Straight Arrow Connector 397">
            <a:extLst>
              <a:ext uri="{FF2B5EF4-FFF2-40B4-BE49-F238E27FC236}">
                <a16:creationId xmlns:a16="http://schemas.microsoft.com/office/drawing/2014/main" id="{39CBD246-97F0-B936-5442-F69F4C466B3F}"/>
              </a:ext>
            </a:extLst>
          </p:cNvPr>
          <p:cNvCxnSpPr>
            <a:cxnSpLocks/>
          </p:cNvCxnSpPr>
          <p:nvPr/>
        </p:nvCxnSpPr>
        <p:spPr bwMode="auto">
          <a:xfrm flipH="1">
            <a:off x="8850911" y="4234180"/>
            <a:ext cx="522295" cy="0"/>
          </a:xfrm>
          <a:prstGeom prst="straightConnector1">
            <a:avLst/>
          </a:prstGeom>
          <a:noFill/>
          <a:ln w="28575" cap="flat" cmpd="sng" algn="ctr">
            <a:solidFill>
              <a:schemeClr val="bg1"/>
            </a:solidFill>
            <a:prstDash val="solid"/>
            <a:round/>
            <a:headEnd type="none" w="med" len="med"/>
            <a:tailEnd type="triangle"/>
          </a:ln>
          <a:effectLst/>
        </p:spPr>
      </p:cxnSp>
      <p:sp>
        <p:nvSpPr>
          <p:cNvPr id="399" name="TextBox 398">
            <a:extLst>
              <a:ext uri="{FF2B5EF4-FFF2-40B4-BE49-F238E27FC236}">
                <a16:creationId xmlns:a16="http://schemas.microsoft.com/office/drawing/2014/main" id="{F2DC64F6-B5F0-9AD5-7A2D-7EDA3CAD1C20}"/>
              </a:ext>
            </a:extLst>
          </p:cNvPr>
          <p:cNvSpPr txBox="1"/>
          <p:nvPr/>
        </p:nvSpPr>
        <p:spPr bwMode="auto">
          <a:xfrm>
            <a:off x="8485437" y="4342918"/>
            <a:ext cx="90880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dirty="0">
                <a:solidFill>
                  <a:schemeClr val="accent1"/>
                </a:solidFill>
                <a:latin typeface="Calibri" panose="020F0502020204030204" pitchFamily="34" charset="0"/>
              </a:rPr>
              <a:t>Favors ABCP</a:t>
            </a:r>
          </a:p>
        </p:txBody>
      </p:sp>
      <p:sp>
        <p:nvSpPr>
          <p:cNvPr id="400" name="TextBox 399">
            <a:extLst>
              <a:ext uri="{FF2B5EF4-FFF2-40B4-BE49-F238E27FC236}">
                <a16:creationId xmlns:a16="http://schemas.microsoft.com/office/drawing/2014/main" id="{F69B7BDF-9384-1091-2332-E50CEE503178}"/>
              </a:ext>
            </a:extLst>
          </p:cNvPr>
          <p:cNvSpPr txBox="1"/>
          <p:nvPr/>
        </p:nvSpPr>
        <p:spPr bwMode="auto">
          <a:xfrm>
            <a:off x="9485513" y="4342918"/>
            <a:ext cx="85420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dirty="0">
                <a:solidFill>
                  <a:schemeClr val="accent3"/>
                </a:solidFill>
                <a:latin typeface="Calibri" panose="020F0502020204030204" pitchFamily="34" charset="0"/>
              </a:rPr>
              <a:t>Favors BCP</a:t>
            </a:r>
          </a:p>
        </p:txBody>
      </p:sp>
      <p:graphicFrame>
        <p:nvGraphicFramePr>
          <p:cNvPr id="401" name="Table 49">
            <a:extLst>
              <a:ext uri="{FF2B5EF4-FFF2-40B4-BE49-F238E27FC236}">
                <a16:creationId xmlns:a16="http://schemas.microsoft.com/office/drawing/2014/main" id="{87E04E73-DEC0-9746-AB37-FFA9CDDB66B0}"/>
              </a:ext>
            </a:extLst>
          </p:cNvPr>
          <p:cNvGraphicFramePr>
            <a:graphicFrameLocks noGrp="1"/>
          </p:cNvGraphicFramePr>
          <p:nvPr>
            <p:extLst>
              <p:ext uri="{D42A27DB-BD31-4B8C-83A1-F6EECF244321}">
                <p14:modId xmlns:p14="http://schemas.microsoft.com/office/powerpoint/2010/main" val="3606922117"/>
              </p:ext>
            </p:extLst>
          </p:nvPr>
        </p:nvGraphicFramePr>
        <p:xfrm>
          <a:off x="483054" y="5569769"/>
          <a:ext cx="6003892" cy="580296"/>
        </p:xfrm>
        <a:graphic>
          <a:graphicData uri="http://schemas.openxmlformats.org/drawingml/2006/table">
            <a:tbl>
              <a:tblPr firstRow="1" bandRow="1">
                <a:tableStyleId>{93296810-A885-4BE3-A3E7-6D5BEEA58F35}</a:tableStyleId>
              </a:tblPr>
              <a:tblGrid>
                <a:gridCol w="497393">
                  <a:extLst>
                    <a:ext uri="{9D8B030D-6E8A-4147-A177-3AD203B41FA5}">
                      <a16:colId xmlns:a16="http://schemas.microsoft.com/office/drawing/2014/main" val="589170080"/>
                    </a:ext>
                  </a:extLst>
                </a:gridCol>
                <a:gridCol w="177629">
                  <a:extLst>
                    <a:ext uri="{9D8B030D-6E8A-4147-A177-3AD203B41FA5}">
                      <a16:colId xmlns:a16="http://schemas.microsoft.com/office/drawing/2014/main" val="1393488020"/>
                    </a:ext>
                  </a:extLst>
                </a:gridCol>
                <a:gridCol w="177629">
                  <a:extLst>
                    <a:ext uri="{9D8B030D-6E8A-4147-A177-3AD203B41FA5}">
                      <a16:colId xmlns:a16="http://schemas.microsoft.com/office/drawing/2014/main" val="2181753434"/>
                    </a:ext>
                  </a:extLst>
                </a:gridCol>
                <a:gridCol w="177629">
                  <a:extLst>
                    <a:ext uri="{9D8B030D-6E8A-4147-A177-3AD203B41FA5}">
                      <a16:colId xmlns:a16="http://schemas.microsoft.com/office/drawing/2014/main" val="1209083532"/>
                    </a:ext>
                  </a:extLst>
                </a:gridCol>
                <a:gridCol w="177629">
                  <a:extLst>
                    <a:ext uri="{9D8B030D-6E8A-4147-A177-3AD203B41FA5}">
                      <a16:colId xmlns:a16="http://schemas.microsoft.com/office/drawing/2014/main" val="4058515223"/>
                    </a:ext>
                  </a:extLst>
                </a:gridCol>
                <a:gridCol w="177629">
                  <a:extLst>
                    <a:ext uri="{9D8B030D-6E8A-4147-A177-3AD203B41FA5}">
                      <a16:colId xmlns:a16="http://schemas.microsoft.com/office/drawing/2014/main" val="1625983377"/>
                    </a:ext>
                  </a:extLst>
                </a:gridCol>
                <a:gridCol w="177629">
                  <a:extLst>
                    <a:ext uri="{9D8B030D-6E8A-4147-A177-3AD203B41FA5}">
                      <a16:colId xmlns:a16="http://schemas.microsoft.com/office/drawing/2014/main" val="952714060"/>
                    </a:ext>
                  </a:extLst>
                </a:gridCol>
                <a:gridCol w="177629">
                  <a:extLst>
                    <a:ext uri="{9D8B030D-6E8A-4147-A177-3AD203B41FA5}">
                      <a16:colId xmlns:a16="http://schemas.microsoft.com/office/drawing/2014/main" val="4020796438"/>
                    </a:ext>
                  </a:extLst>
                </a:gridCol>
                <a:gridCol w="177629">
                  <a:extLst>
                    <a:ext uri="{9D8B030D-6E8A-4147-A177-3AD203B41FA5}">
                      <a16:colId xmlns:a16="http://schemas.microsoft.com/office/drawing/2014/main" val="1357909333"/>
                    </a:ext>
                  </a:extLst>
                </a:gridCol>
                <a:gridCol w="177629">
                  <a:extLst>
                    <a:ext uri="{9D8B030D-6E8A-4147-A177-3AD203B41FA5}">
                      <a16:colId xmlns:a16="http://schemas.microsoft.com/office/drawing/2014/main" val="1932015358"/>
                    </a:ext>
                  </a:extLst>
                </a:gridCol>
                <a:gridCol w="177629">
                  <a:extLst>
                    <a:ext uri="{9D8B030D-6E8A-4147-A177-3AD203B41FA5}">
                      <a16:colId xmlns:a16="http://schemas.microsoft.com/office/drawing/2014/main" val="4203933705"/>
                    </a:ext>
                  </a:extLst>
                </a:gridCol>
                <a:gridCol w="177629">
                  <a:extLst>
                    <a:ext uri="{9D8B030D-6E8A-4147-A177-3AD203B41FA5}">
                      <a16:colId xmlns:a16="http://schemas.microsoft.com/office/drawing/2014/main" val="2033530779"/>
                    </a:ext>
                  </a:extLst>
                </a:gridCol>
                <a:gridCol w="177629">
                  <a:extLst>
                    <a:ext uri="{9D8B030D-6E8A-4147-A177-3AD203B41FA5}">
                      <a16:colId xmlns:a16="http://schemas.microsoft.com/office/drawing/2014/main" val="143402693"/>
                    </a:ext>
                  </a:extLst>
                </a:gridCol>
                <a:gridCol w="177629">
                  <a:extLst>
                    <a:ext uri="{9D8B030D-6E8A-4147-A177-3AD203B41FA5}">
                      <a16:colId xmlns:a16="http://schemas.microsoft.com/office/drawing/2014/main" val="1918434237"/>
                    </a:ext>
                  </a:extLst>
                </a:gridCol>
                <a:gridCol w="177629">
                  <a:extLst>
                    <a:ext uri="{9D8B030D-6E8A-4147-A177-3AD203B41FA5}">
                      <a16:colId xmlns:a16="http://schemas.microsoft.com/office/drawing/2014/main" val="1175432185"/>
                    </a:ext>
                  </a:extLst>
                </a:gridCol>
                <a:gridCol w="177629">
                  <a:extLst>
                    <a:ext uri="{9D8B030D-6E8A-4147-A177-3AD203B41FA5}">
                      <a16:colId xmlns:a16="http://schemas.microsoft.com/office/drawing/2014/main" val="723830085"/>
                    </a:ext>
                  </a:extLst>
                </a:gridCol>
                <a:gridCol w="177629">
                  <a:extLst>
                    <a:ext uri="{9D8B030D-6E8A-4147-A177-3AD203B41FA5}">
                      <a16:colId xmlns:a16="http://schemas.microsoft.com/office/drawing/2014/main" val="2526683671"/>
                    </a:ext>
                  </a:extLst>
                </a:gridCol>
                <a:gridCol w="177629">
                  <a:extLst>
                    <a:ext uri="{9D8B030D-6E8A-4147-A177-3AD203B41FA5}">
                      <a16:colId xmlns:a16="http://schemas.microsoft.com/office/drawing/2014/main" val="2847815703"/>
                    </a:ext>
                  </a:extLst>
                </a:gridCol>
                <a:gridCol w="177629">
                  <a:extLst>
                    <a:ext uri="{9D8B030D-6E8A-4147-A177-3AD203B41FA5}">
                      <a16:colId xmlns:a16="http://schemas.microsoft.com/office/drawing/2014/main" val="4056150831"/>
                    </a:ext>
                  </a:extLst>
                </a:gridCol>
                <a:gridCol w="177629">
                  <a:extLst>
                    <a:ext uri="{9D8B030D-6E8A-4147-A177-3AD203B41FA5}">
                      <a16:colId xmlns:a16="http://schemas.microsoft.com/office/drawing/2014/main" val="882023552"/>
                    </a:ext>
                  </a:extLst>
                </a:gridCol>
                <a:gridCol w="177629">
                  <a:extLst>
                    <a:ext uri="{9D8B030D-6E8A-4147-A177-3AD203B41FA5}">
                      <a16:colId xmlns:a16="http://schemas.microsoft.com/office/drawing/2014/main" val="1384081266"/>
                    </a:ext>
                  </a:extLst>
                </a:gridCol>
                <a:gridCol w="177629">
                  <a:extLst>
                    <a:ext uri="{9D8B030D-6E8A-4147-A177-3AD203B41FA5}">
                      <a16:colId xmlns:a16="http://schemas.microsoft.com/office/drawing/2014/main" val="3766593607"/>
                    </a:ext>
                  </a:extLst>
                </a:gridCol>
                <a:gridCol w="177629">
                  <a:extLst>
                    <a:ext uri="{9D8B030D-6E8A-4147-A177-3AD203B41FA5}">
                      <a16:colId xmlns:a16="http://schemas.microsoft.com/office/drawing/2014/main" val="3292707851"/>
                    </a:ext>
                  </a:extLst>
                </a:gridCol>
                <a:gridCol w="177629">
                  <a:extLst>
                    <a:ext uri="{9D8B030D-6E8A-4147-A177-3AD203B41FA5}">
                      <a16:colId xmlns:a16="http://schemas.microsoft.com/office/drawing/2014/main" val="1960645405"/>
                    </a:ext>
                  </a:extLst>
                </a:gridCol>
                <a:gridCol w="177629">
                  <a:extLst>
                    <a:ext uri="{9D8B030D-6E8A-4147-A177-3AD203B41FA5}">
                      <a16:colId xmlns:a16="http://schemas.microsoft.com/office/drawing/2014/main" val="2007558277"/>
                    </a:ext>
                  </a:extLst>
                </a:gridCol>
                <a:gridCol w="177629">
                  <a:extLst>
                    <a:ext uri="{9D8B030D-6E8A-4147-A177-3AD203B41FA5}">
                      <a16:colId xmlns:a16="http://schemas.microsoft.com/office/drawing/2014/main" val="3717067130"/>
                    </a:ext>
                  </a:extLst>
                </a:gridCol>
                <a:gridCol w="177629">
                  <a:extLst>
                    <a:ext uri="{9D8B030D-6E8A-4147-A177-3AD203B41FA5}">
                      <a16:colId xmlns:a16="http://schemas.microsoft.com/office/drawing/2014/main" val="2096587005"/>
                    </a:ext>
                  </a:extLst>
                </a:gridCol>
                <a:gridCol w="177629">
                  <a:extLst>
                    <a:ext uri="{9D8B030D-6E8A-4147-A177-3AD203B41FA5}">
                      <a16:colId xmlns:a16="http://schemas.microsoft.com/office/drawing/2014/main" val="3724974743"/>
                    </a:ext>
                  </a:extLst>
                </a:gridCol>
                <a:gridCol w="177629">
                  <a:extLst>
                    <a:ext uri="{9D8B030D-6E8A-4147-A177-3AD203B41FA5}">
                      <a16:colId xmlns:a16="http://schemas.microsoft.com/office/drawing/2014/main" val="179386643"/>
                    </a:ext>
                  </a:extLst>
                </a:gridCol>
                <a:gridCol w="177629">
                  <a:extLst>
                    <a:ext uri="{9D8B030D-6E8A-4147-A177-3AD203B41FA5}">
                      <a16:colId xmlns:a16="http://schemas.microsoft.com/office/drawing/2014/main" val="1740899581"/>
                    </a:ext>
                  </a:extLst>
                </a:gridCol>
                <a:gridCol w="177629">
                  <a:extLst>
                    <a:ext uri="{9D8B030D-6E8A-4147-A177-3AD203B41FA5}">
                      <a16:colId xmlns:a16="http://schemas.microsoft.com/office/drawing/2014/main" val="267876632"/>
                    </a:ext>
                  </a:extLst>
                </a:gridCol>
                <a:gridCol w="177629">
                  <a:extLst>
                    <a:ext uri="{9D8B030D-6E8A-4147-A177-3AD203B41FA5}">
                      <a16:colId xmlns:a16="http://schemas.microsoft.com/office/drawing/2014/main" val="2296306396"/>
                    </a:ext>
                  </a:extLst>
                </a:gridCol>
              </a:tblGrid>
              <a:tr h="193432">
                <a:tc gridSpan="32">
                  <a:txBody>
                    <a:bodyPr/>
                    <a:lstStyle/>
                    <a:p>
                      <a:pPr algn="l"/>
                      <a:r>
                        <a:rPr lang="en-US" sz="1100" b="1" dirty="0">
                          <a:solidFill>
                            <a:schemeClr val="bg1"/>
                          </a:solidFill>
                          <a:latin typeface="Calibri" panose="020F0502020204030204" pitchFamily="34" charset="0"/>
                          <a:cs typeface="Calibri" panose="020F0502020204030204" pitchFamily="34" charset="0"/>
                        </a:rPr>
                        <a:t>Patients at Risk, 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pPr algn="ctr"/>
                      <a:endParaRPr lang="en-US" sz="1000" b="1" dirty="0">
                        <a:solidFill>
                          <a:schemeClr val="bg1"/>
                        </a:solidFill>
                        <a:latin typeface="Calibri" panose="020F0502020204030204" pitchFamily="34" charset="0"/>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13328892"/>
                  </a:ext>
                </a:extLst>
              </a:tr>
              <a:tr h="193432">
                <a:tc>
                  <a:txBody>
                    <a:bodyPr/>
                    <a:lstStyle/>
                    <a:p>
                      <a:pPr algn="r"/>
                      <a:r>
                        <a:rPr lang="en-US" sz="1100" b="1" dirty="0">
                          <a:solidFill>
                            <a:schemeClr val="accent1"/>
                          </a:solidFill>
                          <a:latin typeface="Calibri" panose="020F0502020204030204" pitchFamily="34" charset="0"/>
                          <a:cs typeface="Calibri" panose="020F0502020204030204" pitchFamily="34" charset="0"/>
                        </a:rPr>
                        <a:t>ABCP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0321563"/>
                  </a:ext>
                </a:extLst>
              </a:tr>
              <a:tr h="193432">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100" b="1" dirty="0">
                          <a:solidFill>
                            <a:schemeClr val="accent3"/>
                          </a:solidFill>
                          <a:latin typeface="Calibri" panose="020F0502020204030204" pitchFamily="34" charset="0"/>
                          <a:cs typeface="Calibri" panose="020F0502020204030204" pitchFamily="34" charset="0"/>
                        </a:rPr>
                        <a:t>BCP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45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45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45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43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42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41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31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10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dirty="0">
                          <a:solidFill>
                            <a:schemeClr val="bg1"/>
                          </a:solidFill>
                          <a:latin typeface="Calibri" panose="020F0502020204030204" pitchFamily="34" charset="0"/>
                          <a:cs typeface="Calibri" panose="020F050202020403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3006761"/>
                  </a:ext>
                </a:extLst>
              </a:tr>
            </a:tbl>
          </a:graphicData>
        </a:graphic>
      </p:graphicFrame>
      <p:cxnSp>
        <p:nvCxnSpPr>
          <p:cNvPr id="3" name="Straight Connector 2">
            <a:extLst>
              <a:ext uri="{FF2B5EF4-FFF2-40B4-BE49-F238E27FC236}">
                <a16:creationId xmlns:a16="http://schemas.microsoft.com/office/drawing/2014/main" id="{0F0B49DF-ED62-92BB-1B4A-3FAC18D23E13}"/>
              </a:ext>
            </a:extLst>
          </p:cNvPr>
          <p:cNvCxnSpPr/>
          <p:nvPr/>
        </p:nvCxnSpPr>
        <p:spPr bwMode="auto">
          <a:xfrm>
            <a:off x="4746942" y="3666204"/>
            <a:ext cx="0" cy="100201"/>
          </a:xfrm>
          <a:prstGeom prst="line">
            <a:avLst/>
          </a:prstGeom>
          <a:noFill/>
          <a:ln w="28575" cap="flat" cmpd="sng" algn="ctr">
            <a:solidFill>
              <a:schemeClr val="accent1"/>
            </a:solidFill>
            <a:prstDash val="solid"/>
            <a:round/>
            <a:headEnd type="none" w="med" len="med"/>
            <a:tailEnd type="none" w="med" len="med"/>
          </a:ln>
          <a:effectLst/>
        </p:spPr>
      </p:cxnSp>
    </p:spTree>
    <p:extLst>
      <p:ext uri="{BB962C8B-B14F-4D97-AF65-F5344CB8AC3E}">
        <p14:creationId xmlns:p14="http://schemas.microsoft.com/office/powerpoint/2010/main" val="3754394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C178-9D74-CEB8-DF5E-D8ECCFDFE5C5}"/>
              </a:ext>
            </a:extLst>
          </p:cNvPr>
          <p:cNvSpPr>
            <a:spLocks noGrp="1"/>
          </p:cNvSpPr>
          <p:nvPr>
            <p:ph type="title"/>
          </p:nvPr>
        </p:nvSpPr>
        <p:spPr/>
        <p:txBody>
          <a:bodyPr/>
          <a:lstStyle/>
          <a:p>
            <a:r>
              <a:rPr lang="en-US" dirty="0"/>
              <a:t>Future Directions for Advanced NSCLC</a:t>
            </a:r>
            <a:br>
              <a:rPr lang="en-US" dirty="0"/>
            </a:br>
            <a:r>
              <a:rPr lang="en-US" dirty="0"/>
              <a:t>With Common </a:t>
            </a:r>
            <a:r>
              <a:rPr lang="en-US" i="1" dirty="0"/>
              <a:t>EGFR </a:t>
            </a:r>
            <a:r>
              <a:rPr lang="en-US" dirty="0"/>
              <a:t>Mutations</a:t>
            </a:r>
          </a:p>
        </p:txBody>
      </p:sp>
    </p:spTree>
    <p:extLst>
      <p:ext uri="{BB962C8B-B14F-4D97-AF65-F5344CB8AC3E}">
        <p14:creationId xmlns:p14="http://schemas.microsoft.com/office/powerpoint/2010/main" val="17161859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FLAURA2: First-line Osimertinib ± Chemotherapy in Advanced or Metastatic </a:t>
            </a:r>
            <a:r>
              <a:rPr lang="en-US" i="1" dirty="0"/>
              <a:t>EGFR-</a:t>
            </a:r>
            <a:r>
              <a:rPr lang="en-US" dirty="0"/>
              <a:t>Mutated NSCLC</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39728" y="641160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NCT04035486.</a:t>
            </a:r>
            <a:endParaRPr lang="en-US" altLang="en-US" sz="1200" b="0" dirty="0">
              <a:solidFill>
                <a:schemeClr val="bg2"/>
              </a:solidFill>
              <a:latin typeface="Calibri" panose="020F0502020204030204" pitchFamily="34" charset="0"/>
            </a:endParaRPr>
          </a:p>
        </p:txBody>
      </p:sp>
      <p:sp>
        <p:nvSpPr>
          <p:cNvPr id="8" name="Content Placeholder 2">
            <a:extLst>
              <a:ext uri="{FF2B5EF4-FFF2-40B4-BE49-F238E27FC236}">
                <a16:creationId xmlns:a16="http://schemas.microsoft.com/office/drawing/2014/main" id="{DDC535C5-1F39-8C40-A237-F07614121FD9}"/>
              </a:ext>
            </a:extLst>
          </p:cNvPr>
          <p:cNvSpPr>
            <a:spLocks noGrp="1"/>
          </p:cNvSpPr>
          <p:nvPr>
            <p:ph idx="1"/>
          </p:nvPr>
        </p:nvSpPr>
        <p:spPr>
          <a:xfrm>
            <a:off x="604675" y="1513047"/>
            <a:ext cx="10877529" cy="382678"/>
          </a:xfrm>
        </p:spPr>
        <p:txBody>
          <a:bodyPr/>
          <a:lstStyle/>
          <a:p>
            <a:r>
              <a:rPr lang="en-US" altLang="en-US" sz="2400" dirty="0"/>
              <a:t>International, randomized, open-label phase III trial </a:t>
            </a:r>
          </a:p>
        </p:txBody>
      </p:sp>
      <p:sp>
        <p:nvSpPr>
          <p:cNvPr id="9" name="Text Box 45">
            <a:extLst>
              <a:ext uri="{FF2B5EF4-FFF2-40B4-BE49-F238E27FC236}">
                <a16:creationId xmlns:a16="http://schemas.microsoft.com/office/drawing/2014/main" id="{4DACB21B-989A-7B47-84B7-3F458C578607}"/>
              </a:ext>
            </a:extLst>
          </p:cNvPr>
          <p:cNvSpPr txBox="1">
            <a:spLocks noChangeArrowheads="1"/>
          </p:cNvSpPr>
          <p:nvPr/>
        </p:nvSpPr>
        <p:spPr bwMode="auto">
          <a:xfrm>
            <a:off x="627063" y="2265272"/>
            <a:ext cx="274319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lvl="0" algn="ctr"/>
            <a:r>
              <a:rPr lang="en-GB" altLang="en-US" b="0" dirty="0">
                <a:solidFill>
                  <a:schemeClr val="bg1"/>
                </a:solidFill>
                <a:latin typeface="Calibri" panose="020F0502020204030204" pitchFamily="34" charset="0"/>
              </a:rPr>
              <a:t>Adults </a:t>
            </a:r>
            <a:r>
              <a:rPr kumimoji="0" lang="en-GB" altLang="en-US" b="0" i="0" u="none" strike="noStrike" kern="1200" cap="none" spc="0" normalizeH="0" baseline="0" noProof="0" dirty="0">
                <a:ln>
                  <a:noFill/>
                </a:ln>
                <a:solidFill>
                  <a:schemeClr val="bg1"/>
                </a:solidFill>
                <a:effectLst/>
                <a:uLnTx/>
                <a:uFillTx/>
                <a:latin typeface="Calibri" panose="020F0502020204030204" pitchFamily="34" charset="0"/>
              </a:rPr>
              <a:t>with </a:t>
            </a:r>
            <a:r>
              <a:rPr kumimoji="0" lang="en-GB" altLang="en-US" b="0" i="1" u="none" strike="noStrike" kern="1200" cap="none" spc="0" normalizeH="0" baseline="0" noProof="0" dirty="0">
                <a:ln>
                  <a:noFill/>
                </a:ln>
                <a:solidFill>
                  <a:schemeClr val="bg1"/>
                </a:solidFill>
                <a:effectLst/>
                <a:uLnTx/>
                <a:uFillTx/>
                <a:latin typeface="Calibri" panose="020F0502020204030204" pitchFamily="34" charset="0"/>
              </a:rPr>
              <a:t>EGFR</a:t>
            </a:r>
            <a:r>
              <a:rPr kumimoji="0" lang="en-GB" altLang="en-US" b="0" u="none" strike="noStrike" kern="1200" cap="none" spc="0" normalizeH="0" baseline="0" noProof="0" dirty="0">
                <a:ln>
                  <a:noFill/>
                </a:ln>
                <a:solidFill>
                  <a:schemeClr val="bg1"/>
                </a:solidFill>
                <a:effectLst/>
                <a:uLnTx/>
                <a:uFillTx/>
                <a:latin typeface="Calibri" panose="020F0502020204030204" pitchFamily="34" charset="0"/>
              </a:rPr>
              <a:t>-mutated </a:t>
            </a:r>
            <a:r>
              <a:rPr kumimoji="0" lang="en-GB" altLang="en-US" b="0" i="0" u="none" strike="noStrike" kern="1200" cap="none" spc="0" normalizeH="0" baseline="0" noProof="0" dirty="0">
                <a:ln>
                  <a:noFill/>
                </a:ln>
                <a:solidFill>
                  <a:schemeClr val="bg1"/>
                </a:solidFill>
                <a:effectLst/>
                <a:uLnTx/>
                <a:uFillTx/>
                <a:latin typeface="Calibri" panose="020F0502020204030204" pitchFamily="34" charset="0"/>
              </a:rPr>
              <a:t>(ex19del/L858R) locally advanced/metastatic </a:t>
            </a:r>
            <a:br>
              <a:rPr lang="en-GB" altLang="en-US" b="0" dirty="0">
                <a:solidFill>
                  <a:schemeClr val="bg1"/>
                </a:solidFill>
                <a:latin typeface="Calibri" panose="020F0502020204030204" pitchFamily="34" charset="0"/>
              </a:rPr>
            </a:br>
            <a:r>
              <a:rPr kumimoji="0" lang="en-GB" altLang="en-US" b="0" i="0" u="none" strike="noStrike" kern="1200" cap="none" spc="0" normalizeH="0" baseline="0" noProof="0" dirty="0">
                <a:ln>
                  <a:noFill/>
                </a:ln>
                <a:solidFill>
                  <a:schemeClr val="bg1"/>
                </a:solidFill>
                <a:effectLst/>
                <a:uLnTx/>
                <a:uFillTx/>
                <a:latin typeface="Calibri" panose="020F0502020204030204" pitchFamily="34" charset="0"/>
              </a:rPr>
              <a:t>nonsquamous NSCLC; </a:t>
            </a:r>
            <a:br>
              <a:rPr kumimoji="0" lang="en-GB" altLang="en-US" b="0" i="0" u="none" strike="noStrike" kern="1200" cap="none" spc="0" normalizeH="0" baseline="0" noProof="0" dirty="0">
                <a:ln>
                  <a:noFill/>
                </a:ln>
                <a:solidFill>
                  <a:schemeClr val="bg1"/>
                </a:solidFill>
                <a:effectLst/>
                <a:uLnTx/>
                <a:uFillTx/>
                <a:latin typeface="Calibri" panose="020F0502020204030204" pitchFamily="34" charset="0"/>
              </a:rPr>
            </a:br>
            <a:r>
              <a:rPr kumimoji="0" lang="en-GB" altLang="en-US" b="0" i="0" u="none" strike="noStrike" kern="1200" cap="none" spc="0" normalizeH="0" baseline="0" noProof="0" dirty="0">
                <a:ln>
                  <a:noFill/>
                </a:ln>
                <a:solidFill>
                  <a:schemeClr val="bg1"/>
                </a:solidFill>
                <a:effectLst/>
                <a:uLnTx/>
                <a:uFillTx/>
                <a:latin typeface="Calibri" panose="020F0502020204030204" pitchFamily="34" charset="0"/>
              </a:rPr>
              <a:t>no prior therapy for advanced disease; </a:t>
            </a:r>
            <a:br>
              <a:rPr kumimoji="0" lang="en-GB" altLang="en-US" b="0" i="0" u="none" strike="noStrike" kern="1200" cap="none" spc="0" normalizeH="0" baseline="0" noProof="0" dirty="0">
                <a:ln>
                  <a:noFill/>
                </a:ln>
                <a:solidFill>
                  <a:schemeClr val="bg1"/>
                </a:solidFill>
                <a:effectLst/>
                <a:uLnTx/>
                <a:uFillTx/>
                <a:latin typeface="Calibri" panose="020F0502020204030204" pitchFamily="34" charset="0"/>
              </a:rPr>
            </a:br>
            <a:r>
              <a:rPr lang="en-GB" altLang="en-US" b="0" dirty="0">
                <a:solidFill>
                  <a:schemeClr val="bg1"/>
                </a:solidFill>
                <a:latin typeface="Calibri" panose="020F0502020204030204" pitchFamily="34" charset="0"/>
              </a:rPr>
              <a:t>WHO PS 0/1</a:t>
            </a:r>
          </a:p>
          <a:p>
            <a:pPr lvl="0" algn="ctr"/>
            <a:r>
              <a:rPr lang="en-GB" altLang="en-US" b="0" dirty="0">
                <a:solidFill>
                  <a:schemeClr val="bg1"/>
                </a:solidFill>
                <a:latin typeface="Calibri" panose="020F0502020204030204" pitchFamily="34" charset="0"/>
              </a:rPr>
              <a:t>(planned N = 586)</a:t>
            </a:r>
          </a:p>
        </p:txBody>
      </p:sp>
      <p:sp>
        <p:nvSpPr>
          <p:cNvPr id="10" name="Rectangle 49">
            <a:extLst>
              <a:ext uri="{FF2B5EF4-FFF2-40B4-BE49-F238E27FC236}">
                <a16:creationId xmlns:a16="http://schemas.microsoft.com/office/drawing/2014/main" id="{C8F22F35-736E-784F-9F51-394DC7BE7133}"/>
              </a:ext>
            </a:extLst>
          </p:cNvPr>
          <p:cNvSpPr>
            <a:spLocks noChangeArrowheads="1"/>
          </p:cNvSpPr>
          <p:nvPr/>
        </p:nvSpPr>
        <p:spPr bwMode="auto">
          <a:xfrm>
            <a:off x="3864928" y="2321689"/>
            <a:ext cx="2459671" cy="914400"/>
          </a:xfrm>
          <a:prstGeom prst="rect">
            <a:avLst/>
          </a:prstGeom>
          <a:solidFill>
            <a:schemeClr val="accent1"/>
          </a:solidFill>
          <a:ln>
            <a:noFill/>
          </a:ln>
        </p:spPr>
        <p:txBody>
          <a:bodyPr wrap="squar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1" i="0" u="none" strike="noStrike" kern="1200" cap="none" spc="0" normalizeH="0" baseline="0" noProof="0" dirty="0">
                <a:ln>
                  <a:noFill/>
                </a:ln>
                <a:effectLst/>
                <a:uLnTx/>
                <a:uFillTx/>
                <a:latin typeface="Calibri" panose="020F0502020204030204" pitchFamily="34" charset="0"/>
              </a:rPr>
              <a:t>Osimertinib </a:t>
            </a:r>
            <a:r>
              <a:rPr kumimoji="0" lang="en-US" altLang="en-US" b="0" i="0" u="none" strike="noStrike" kern="1200" cap="none" spc="0" normalizeH="0" baseline="0" noProof="0" dirty="0">
                <a:ln>
                  <a:noFill/>
                </a:ln>
                <a:effectLst/>
                <a:uLnTx/>
                <a:uFillTx/>
                <a:latin typeface="Calibri" panose="020F0502020204030204" pitchFamily="34" charset="0"/>
              </a:rPr>
              <a:t>80 mg</a:t>
            </a:r>
            <a:r>
              <a:rPr lang="en-US" altLang="en-US" b="0" dirty="0">
                <a:latin typeface="Calibri" panose="020F0502020204030204" pitchFamily="34" charset="0"/>
              </a:rPr>
              <a:t> QD +</a:t>
            </a:r>
          </a:p>
          <a:p>
            <a:pPr algn="ctr" eaLnBrk="1" fontAlgn="auto" hangingPunct="1">
              <a:spcBef>
                <a:spcPts val="0"/>
              </a:spcBef>
              <a:spcAft>
                <a:spcPts val="0"/>
              </a:spcAft>
              <a:defRPr/>
            </a:pPr>
            <a:r>
              <a:rPr kumimoji="0" lang="en-US" altLang="en-US" i="0" u="none" strike="noStrike" kern="1200" cap="none" spc="0" normalizeH="0" baseline="0" noProof="0" dirty="0">
                <a:ln>
                  <a:noFill/>
                </a:ln>
                <a:effectLst/>
                <a:uLnTx/>
                <a:uFillTx/>
                <a:latin typeface="Calibri" panose="020F0502020204030204" pitchFamily="34" charset="0"/>
              </a:rPr>
              <a:t>Platinum-based CT</a:t>
            </a:r>
            <a:r>
              <a:rPr lang="en-US" altLang="en-US" dirty="0">
                <a:latin typeface="Calibri" panose="020F0502020204030204" pitchFamily="34" charset="0"/>
              </a:rPr>
              <a:t> </a:t>
            </a:r>
            <a:br>
              <a:rPr lang="en-US" altLang="en-US" dirty="0">
                <a:latin typeface="Calibri" panose="020F0502020204030204" pitchFamily="34" charset="0"/>
              </a:rPr>
            </a:br>
            <a:r>
              <a:rPr kumimoji="0" lang="en-US" altLang="en-US" b="0" i="0" u="none" strike="noStrike" kern="1200" cap="none" spc="0" normalizeH="0" baseline="0" noProof="0" dirty="0">
                <a:ln>
                  <a:noFill/>
                </a:ln>
                <a:effectLst/>
                <a:uLnTx/>
                <a:uFillTx/>
                <a:latin typeface="Calibri" panose="020F0502020204030204" pitchFamily="34" charset="0"/>
              </a:rPr>
              <a:t>x 4 cycles</a:t>
            </a:r>
          </a:p>
        </p:txBody>
      </p:sp>
      <p:sp>
        <p:nvSpPr>
          <p:cNvPr id="11" name="Rectangle 50">
            <a:extLst>
              <a:ext uri="{FF2B5EF4-FFF2-40B4-BE49-F238E27FC236}">
                <a16:creationId xmlns:a16="http://schemas.microsoft.com/office/drawing/2014/main" id="{510D0BF7-F8A5-404B-AF68-E60E2CFB7471}"/>
              </a:ext>
            </a:extLst>
          </p:cNvPr>
          <p:cNvSpPr>
            <a:spLocks noChangeArrowheads="1"/>
          </p:cNvSpPr>
          <p:nvPr/>
        </p:nvSpPr>
        <p:spPr bwMode="auto">
          <a:xfrm>
            <a:off x="3864928" y="3605636"/>
            <a:ext cx="2459671" cy="9144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algn="ctr" eaLnBrk="1" fontAlgn="auto" hangingPunct="1">
              <a:spcBef>
                <a:spcPts val="0"/>
              </a:spcBef>
              <a:spcAft>
                <a:spcPts val="0"/>
              </a:spcAft>
              <a:defRPr/>
            </a:pPr>
            <a:r>
              <a:rPr kumimoji="0" lang="en-US" altLang="en-US" b="1" i="0" u="none" strike="noStrike" kern="1200" cap="none" spc="0" normalizeH="0" baseline="0" noProof="0" dirty="0">
                <a:ln>
                  <a:noFill/>
                </a:ln>
                <a:effectLst/>
                <a:uLnTx/>
                <a:uFillTx/>
                <a:latin typeface="Calibri" panose="020F0502020204030204" pitchFamily="34" charset="0"/>
              </a:rPr>
              <a:t>Osimertinib </a:t>
            </a:r>
            <a:r>
              <a:rPr kumimoji="0" lang="en-US" altLang="en-US" b="0" i="0" u="none" strike="noStrike" kern="1200" cap="none" spc="0" normalizeH="0" baseline="0" noProof="0" dirty="0">
                <a:ln>
                  <a:noFill/>
                </a:ln>
                <a:effectLst/>
                <a:uLnTx/>
                <a:uFillTx/>
                <a:latin typeface="Calibri" panose="020F0502020204030204" pitchFamily="34" charset="0"/>
              </a:rPr>
              <a:t>80 mg</a:t>
            </a:r>
            <a:r>
              <a:rPr lang="en-US" altLang="en-US" b="0" dirty="0">
                <a:latin typeface="Calibri" panose="020F0502020204030204" pitchFamily="34" charset="0"/>
              </a:rPr>
              <a:t> QD</a:t>
            </a:r>
            <a:endParaRPr kumimoji="0" lang="en-US" altLang="en-US" b="0" i="0" u="none" strike="noStrike" kern="1200" cap="none" spc="0" normalizeH="0" baseline="0" noProof="0" dirty="0">
              <a:ln>
                <a:noFill/>
              </a:ln>
              <a:effectLst/>
              <a:uLnTx/>
              <a:uFillTx/>
              <a:latin typeface="Calibri" panose="020F0502020204030204" pitchFamily="34" charset="0"/>
            </a:endParaRPr>
          </a:p>
        </p:txBody>
      </p:sp>
      <p:sp>
        <p:nvSpPr>
          <p:cNvPr id="12" name="Line 53">
            <a:extLst>
              <a:ext uri="{FF2B5EF4-FFF2-40B4-BE49-F238E27FC236}">
                <a16:creationId xmlns:a16="http://schemas.microsoft.com/office/drawing/2014/main" id="{65699BEA-FD6E-C14E-A367-A4A32A2CC54F}"/>
              </a:ext>
            </a:extLst>
          </p:cNvPr>
          <p:cNvSpPr>
            <a:spLocks noChangeShapeType="1"/>
          </p:cNvSpPr>
          <p:nvPr/>
        </p:nvSpPr>
        <p:spPr bwMode="auto">
          <a:xfrm>
            <a:off x="3313112" y="3712792"/>
            <a:ext cx="466725" cy="35083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bg1"/>
              </a:solidFill>
              <a:effectLst/>
              <a:uLnTx/>
              <a:uFillTx/>
              <a:latin typeface="Calibri" panose="020F0502020204030204" pitchFamily="34" charset="0"/>
              <a:cs typeface="+mn-cs"/>
            </a:endParaRPr>
          </a:p>
        </p:txBody>
      </p:sp>
      <p:sp>
        <p:nvSpPr>
          <p:cNvPr id="13" name="Line 54">
            <a:extLst>
              <a:ext uri="{FF2B5EF4-FFF2-40B4-BE49-F238E27FC236}">
                <a16:creationId xmlns:a16="http://schemas.microsoft.com/office/drawing/2014/main" id="{F66EC60A-06C5-0E41-8220-83D4C0C7B7C7}"/>
              </a:ext>
            </a:extLst>
          </p:cNvPr>
          <p:cNvSpPr>
            <a:spLocks noChangeShapeType="1"/>
          </p:cNvSpPr>
          <p:nvPr/>
        </p:nvSpPr>
        <p:spPr bwMode="auto">
          <a:xfrm flipV="1">
            <a:off x="3313112" y="2778096"/>
            <a:ext cx="466725" cy="3476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bg1"/>
              </a:solidFill>
              <a:effectLst/>
              <a:uLnTx/>
              <a:uFillTx/>
              <a:latin typeface="Calibri" panose="020F0502020204030204" pitchFamily="34" charset="0"/>
              <a:cs typeface="+mn-cs"/>
            </a:endParaRPr>
          </a:p>
        </p:txBody>
      </p:sp>
      <p:sp>
        <p:nvSpPr>
          <p:cNvPr id="14" name="Rectangle 11">
            <a:extLst>
              <a:ext uri="{FF2B5EF4-FFF2-40B4-BE49-F238E27FC236}">
                <a16:creationId xmlns:a16="http://schemas.microsoft.com/office/drawing/2014/main" id="{293E71D3-A71C-194D-8049-A499EFA6BEBE}"/>
              </a:ext>
            </a:extLst>
          </p:cNvPr>
          <p:cNvSpPr>
            <a:spLocks noChangeArrowheads="1"/>
          </p:cNvSpPr>
          <p:nvPr/>
        </p:nvSpPr>
        <p:spPr bwMode="auto">
          <a:xfrm>
            <a:off x="9584852" y="3000748"/>
            <a:ext cx="1451450" cy="840230"/>
          </a:xfrm>
          <a:prstGeom prst="rect">
            <a:avLst/>
          </a:prstGeom>
          <a:noFill/>
          <a:ln w="9525">
            <a:noFill/>
            <a:miter lim="800000"/>
            <a:headEnd/>
            <a:tailEnd/>
          </a:ln>
        </p:spPr>
        <p:txBody>
          <a:bodyPr wrap="square" anchor="ctr">
            <a:spAutoFit/>
          </a:bodyPr>
          <a:lstStyle/>
          <a:p>
            <a:pPr marL="0" marR="0" lvl="0" indent="0" algn="ctr" defTabSz="914400" rtl="0" eaLnBrk="1" fontAlgn="auto" latinLnBrk="0" hangingPunct="1">
              <a:lnSpc>
                <a:spcPct val="90000"/>
              </a:lnSpc>
              <a:spcBef>
                <a:spcPct val="35000"/>
              </a:spcBef>
              <a:spcAft>
                <a:spcPct val="25000"/>
              </a:spcAft>
              <a:buClr>
                <a:srgbClr val="600030"/>
              </a:buClr>
              <a:buSzTx/>
              <a:buFont typeface="Arial" pitchFamily="34" charset="0"/>
              <a:buNone/>
              <a:tabLst>
                <a:tab pos="228600" algn="l"/>
              </a:tabLst>
              <a:defRPr/>
            </a:pPr>
            <a:r>
              <a:rPr kumimoji="0" lang="en-US" b="0" i="1" u="none" strike="noStrike" kern="1200" cap="none" spc="0" normalizeH="0" baseline="0" noProof="0" dirty="0">
                <a:ln>
                  <a:noFill/>
                </a:ln>
                <a:solidFill>
                  <a:schemeClr val="bg1"/>
                </a:solidFill>
                <a:effectLst/>
                <a:uLnTx/>
                <a:uFillTx/>
                <a:latin typeface="Calibri" panose="020F0502020204030204" pitchFamily="34" charset="0"/>
              </a:rPr>
              <a:t>Until PD or unacceptable toxicity</a:t>
            </a:r>
          </a:p>
        </p:txBody>
      </p:sp>
      <p:cxnSp>
        <p:nvCxnSpPr>
          <p:cNvPr id="15" name="Straight Arrow Connector 13">
            <a:extLst>
              <a:ext uri="{FF2B5EF4-FFF2-40B4-BE49-F238E27FC236}">
                <a16:creationId xmlns:a16="http://schemas.microsoft.com/office/drawing/2014/main" id="{BB6DA059-EA3D-FF49-9DDD-4B361FFAE73A}"/>
              </a:ext>
            </a:extLst>
          </p:cNvPr>
          <p:cNvCxnSpPr>
            <a:cxnSpLocks noChangeShapeType="1"/>
          </p:cNvCxnSpPr>
          <p:nvPr/>
        </p:nvCxnSpPr>
        <p:spPr bwMode="auto">
          <a:xfrm>
            <a:off x="6376512" y="2778096"/>
            <a:ext cx="274320" cy="1587"/>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cxnSp>
      <p:cxnSp>
        <p:nvCxnSpPr>
          <p:cNvPr id="16" name="Straight Arrow Connector 13">
            <a:extLst>
              <a:ext uri="{FF2B5EF4-FFF2-40B4-BE49-F238E27FC236}">
                <a16:creationId xmlns:a16="http://schemas.microsoft.com/office/drawing/2014/main" id="{0DB94D11-145B-41B0-A37F-57DAF3BEEC9F}"/>
              </a:ext>
            </a:extLst>
          </p:cNvPr>
          <p:cNvCxnSpPr>
            <a:cxnSpLocks noChangeShapeType="1"/>
          </p:cNvCxnSpPr>
          <p:nvPr/>
        </p:nvCxnSpPr>
        <p:spPr bwMode="auto">
          <a:xfrm>
            <a:off x="6376512" y="4062043"/>
            <a:ext cx="274320" cy="1587"/>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18" name="Rectangle 49">
            <a:extLst>
              <a:ext uri="{FF2B5EF4-FFF2-40B4-BE49-F238E27FC236}">
                <a16:creationId xmlns:a16="http://schemas.microsoft.com/office/drawing/2014/main" id="{E55401AD-00FA-43A5-B123-540FEBC9540C}"/>
              </a:ext>
            </a:extLst>
          </p:cNvPr>
          <p:cNvSpPr>
            <a:spLocks noChangeArrowheads="1"/>
          </p:cNvSpPr>
          <p:nvPr/>
        </p:nvSpPr>
        <p:spPr bwMode="auto">
          <a:xfrm>
            <a:off x="6702745" y="2321689"/>
            <a:ext cx="2459671" cy="914400"/>
          </a:xfrm>
          <a:prstGeom prst="rect">
            <a:avLst/>
          </a:prstGeom>
          <a:solidFill>
            <a:schemeClr val="accent1"/>
          </a:solidFill>
          <a:ln>
            <a:noFill/>
          </a:ln>
        </p:spPr>
        <p:txBody>
          <a:bodyPr wrap="squar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1" i="0" u="none" strike="noStrike" kern="1200" cap="none" spc="0" normalizeH="0" baseline="0" noProof="0" dirty="0">
                <a:ln>
                  <a:noFill/>
                </a:ln>
                <a:effectLst/>
                <a:uLnTx/>
                <a:uFillTx/>
                <a:latin typeface="Calibri" panose="020F0502020204030204" pitchFamily="34" charset="0"/>
              </a:rPr>
              <a:t>Osimertinib </a:t>
            </a:r>
            <a:r>
              <a:rPr kumimoji="0" lang="en-US" altLang="en-US" b="0" i="0" u="none" strike="noStrike" kern="1200" cap="none" spc="0" normalizeH="0" baseline="0" noProof="0" dirty="0">
                <a:ln>
                  <a:noFill/>
                </a:ln>
                <a:effectLst/>
                <a:uLnTx/>
                <a:uFillTx/>
                <a:latin typeface="Calibri" panose="020F0502020204030204" pitchFamily="34" charset="0"/>
              </a:rPr>
              <a:t>80 mg</a:t>
            </a:r>
            <a:r>
              <a:rPr lang="en-US" altLang="en-US" b="0" dirty="0">
                <a:latin typeface="Calibri" panose="020F0502020204030204" pitchFamily="34" charset="0"/>
              </a:rPr>
              <a:t> QD +</a:t>
            </a:r>
            <a:br>
              <a:rPr lang="en-US" altLang="en-US" b="0" dirty="0">
                <a:latin typeface="Calibri" panose="020F0502020204030204" pitchFamily="34" charset="0"/>
              </a:rPr>
            </a:br>
            <a:r>
              <a:rPr lang="en-US" altLang="en-US" dirty="0">
                <a:latin typeface="Calibri" panose="020F0502020204030204" pitchFamily="34" charset="0"/>
              </a:rPr>
              <a:t>Pemetrexed </a:t>
            </a:r>
            <a:r>
              <a:rPr lang="en-US" altLang="en-US" b="0" dirty="0">
                <a:latin typeface="Calibri" panose="020F0502020204030204" pitchFamily="34" charset="0"/>
              </a:rPr>
              <a:t>Q21D</a:t>
            </a:r>
            <a:endParaRPr kumimoji="0" lang="en-US" altLang="en-US" b="0" i="0" u="none" strike="noStrike" kern="1200" cap="none" spc="0" normalizeH="0" baseline="0" noProof="0" dirty="0">
              <a:ln>
                <a:noFill/>
              </a:ln>
              <a:effectLst/>
              <a:uLnTx/>
              <a:uFillTx/>
              <a:latin typeface="Calibri" panose="020F0502020204030204" pitchFamily="34" charset="0"/>
            </a:endParaRPr>
          </a:p>
        </p:txBody>
      </p:sp>
      <p:sp>
        <p:nvSpPr>
          <p:cNvPr id="19" name="Rectangle 50">
            <a:extLst>
              <a:ext uri="{FF2B5EF4-FFF2-40B4-BE49-F238E27FC236}">
                <a16:creationId xmlns:a16="http://schemas.microsoft.com/office/drawing/2014/main" id="{19B98563-742D-45E0-B1AB-F7D83E191FAD}"/>
              </a:ext>
            </a:extLst>
          </p:cNvPr>
          <p:cNvSpPr>
            <a:spLocks noChangeArrowheads="1"/>
          </p:cNvSpPr>
          <p:nvPr/>
        </p:nvSpPr>
        <p:spPr bwMode="auto">
          <a:xfrm>
            <a:off x="6702745" y="3605636"/>
            <a:ext cx="2459671" cy="9144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algn="ctr" eaLnBrk="1" fontAlgn="auto" hangingPunct="1">
              <a:spcBef>
                <a:spcPts val="0"/>
              </a:spcBef>
              <a:spcAft>
                <a:spcPts val="0"/>
              </a:spcAft>
              <a:defRPr/>
            </a:pPr>
            <a:r>
              <a:rPr kumimoji="0" lang="en-US" altLang="en-US" b="1" i="0" u="none" strike="noStrike" kern="1200" cap="none" spc="0" normalizeH="0" baseline="0" noProof="0" dirty="0">
                <a:ln>
                  <a:noFill/>
                </a:ln>
                <a:effectLst/>
                <a:uLnTx/>
                <a:uFillTx/>
                <a:latin typeface="Calibri" panose="020F0502020204030204" pitchFamily="34" charset="0"/>
              </a:rPr>
              <a:t>Osimertinib </a:t>
            </a:r>
            <a:r>
              <a:rPr kumimoji="0" lang="en-US" altLang="en-US" b="0" i="0" u="none" strike="noStrike" kern="1200" cap="none" spc="0" normalizeH="0" baseline="0" noProof="0" dirty="0">
                <a:ln>
                  <a:noFill/>
                </a:ln>
                <a:effectLst/>
                <a:uLnTx/>
                <a:uFillTx/>
                <a:latin typeface="Calibri" panose="020F0502020204030204" pitchFamily="34" charset="0"/>
              </a:rPr>
              <a:t>80 mg</a:t>
            </a:r>
            <a:r>
              <a:rPr lang="en-US" altLang="en-US" b="0" dirty="0">
                <a:latin typeface="Calibri" panose="020F0502020204030204" pitchFamily="34" charset="0"/>
              </a:rPr>
              <a:t> QD</a:t>
            </a:r>
            <a:endParaRPr kumimoji="0" lang="en-US" altLang="en-US" b="0" i="0" u="none" strike="noStrike" kern="1200" cap="none" spc="0" normalizeH="0" baseline="0" noProof="0" dirty="0">
              <a:ln>
                <a:noFill/>
              </a:ln>
              <a:effectLst/>
              <a:uLnTx/>
              <a:uFillTx/>
              <a:latin typeface="Calibri" panose="020F0502020204030204" pitchFamily="34" charset="0"/>
            </a:endParaRPr>
          </a:p>
        </p:txBody>
      </p:sp>
      <p:cxnSp>
        <p:nvCxnSpPr>
          <p:cNvPr id="23" name="Straight Arrow Connector 13">
            <a:extLst>
              <a:ext uri="{FF2B5EF4-FFF2-40B4-BE49-F238E27FC236}">
                <a16:creationId xmlns:a16="http://schemas.microsoft.com/office/drawing/2014/main" id="{25E0B281-A435-A258-3E7A-731FAAE3BAEC}"/>
              </a:ext>
            </a:extLst>
          </p:cNvPr>
          <p:cNvCxnSpPr>
            <a:cxnSpLocks noChangeShapeType="1"/>
          </p:cNvCxnSpPr>
          <p:nvPr/>
        </p:nvCxnSpPr>
        <p:spPr bwMode="auto">
          <a:xfrm>
            <a:off x="9159086" y="3429000"/>
            <a:ext cx="274320" cy="1587"/>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24" name="Content Placeholder 2">
            <a:extLst>
              <a:ext uri="{FF2B5EF4-FFF2-40B4-BE49-F238E27FC236}">
                <a16:creationId xmlns:a16="http://schemas.microsoft.com/office/drawing/2014/main" id="{D2FCA31E-B6C4-606F-9AF9-ADB076B26757}"/>
              </a:ext>
            </a:extLst>
          </p:cNvPr>
          <p:cNvSpPr txBox="1">
            <a:spLocks/>
          </p:cNvSpPr>
          <p:nvPr/>
        </p:nvSpPr>
        <p:spPr bwMode="auto">
          <a:xfrm>
            <a:off x="601820" y="4821465"/>
            <a:ext cx="5309278" cy="1368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400" kern="0" dirty="0"/>
              <a:t>Primary endpoint: </a:t>
            </a:r>
            <a:r>
              <a:rPr lang="en-US" altLang="en-US" sz="2400" b="0" kern="0" dirty="0"/>
              <a:t>PFS by BICR per RECIST v1.1</a:t>
            </a:r>
          </a:p>
          <a:p>
            <a:endParaRPr lang="en-US" sz="2400" b="0" kern="0" dirty="0"/>
          </a:p>
        </p:txBody>
      </p:sp>
      <p:sp>
        <p:nvSpPr>
          <p:cNvPr id="25" name="Content Placeholder 3">
            <a:extLst>
              <a:ext uri="{FF2B5EF4-FFF2-40B4-BE49-F238E27FC236}">
                <a16:creationId xmlns:a16="http://schemas.microsoft.com/office/drawing/2014/main" id="{D1130F62-E3D8-0689-521A-C0F29116D077}"/>
              </a:ext>
            </a:extLst>
          </p:cNvPr>
          <p:cNvSpPr txBox="1">
            <a:spLocks/>
          </p:cNvSpPr>
          <p:nvPr/>
        </p:nvSpPr>
        <p:spPr>
          <a:xfrm>
            <a:off x="6252634" y="4821977"/>
            <a:ext cx="5229570" cy="1368215"/>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400" kern="0" dirty="0"/>
              <a:t>Secondary endpoints: </a:t>
            </a:r>
            <a:r>
              <a:rPr lang="en-US" altLang="en-US" sz="2400" b="0" kern="0" dirty="0"/>
              <a:t>OS, ORR, DoR, DCR, PFS2, PROs, PK</a:t>
            </a:r>
            <a:endParaRPr lang="en-US" sz="2400" b="0" kern="0" dirty="0"/>
          </a:p>
        </p:txBody>
      </p:sp>
      <p:grpSp>
        <p:nvGrpSpPr>
          <p:cNvPr id="3" name="Group 2">
            <a:extLst>
              <a:ext uri="{FF2B5EF4-FFF2-40B4-BE49-F238E27FC236}">
                <a16:creationId xmlns:a16="http://schemas.microsoft.com/office/drawing/2014/main" id="{44012729-B627-199C-F413-B810248B63FA}"/>
              </a:ext>
            </a:extLst>
          </p:cNvPr>
          <p:cNvGrpSpPr/>
          <p:nvPr/>
        </p:nvGrpSpPr>
        <p:grpSpPr>
          <a:xfrm>
            <a:off x="9392911" y="6207927"/>
            <a:ext cx="2488502" cy="454909"/>
            <a:chOff x="9392911" y="6207927"/>
            <a:chExt cx="2488502" cy="454909"/>
          </a:xfrm>
        </p:grpSpPr>
        <p:pic>
          <p:nvPicPr>
            <p:cNvPr id="17" name="Picture 16" descr="A picture containing text, ax, wheel&#10;&#10;Description automatically generated">
              <a:extLst>
                <a:ext uri="{FF2B5EF4-FFF2-40B4-BE49-F238E27FC236}">
                  <a16:creationId xmlns:a16="http://schemas.microsoft.com/office/drawing/2014/main" id="{1BF8827A-3C29-3479-1150-CB6EDE71B3A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20" name="Rectangle 8">
              <a:extLst>
                <a:ext uri="{FF2B5EF4-FFF2-40B4-BE49-F238E27FC236}">
                  <a16:creationId xmlns:a16="http://schemas.microsoft.com/office/drawing/2014/main" id="{770053A7-F9DD-F0D5-FB7E-9F4395C0E6B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1271009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8F9B1DD-011F-D8E8-064D-CFDDA780EF9C}"/>
              </a:ext>
            </a:extLst>
          </p:cNvPr>
          <p:cNvSpPr>
            <a:spLocks/>
          </p:cNvSpPr>
          <p:nvPr/>
        </p:nvSpPr>
        <p:spPr>
          <a:xfrm>
            <a:off x="243173" y="2637054"/>
            <a:ext cx="1986853" cy="1569660"/>
          </a:xfrm>
          <a:prstGeom prst="rect">
            <a:avLst/>
          </a:prstGeom>
          <a:noFill/>
          <a:ln>
            <a:noFill/>
          </a:ln>
        </p:spPr>
        <p:txBody>
          <a:bodyPr wrap="square" anchor="ctr" anchorCtr="1">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Arial" panose="020B0604020202020204" pitchFamily="34" charset="0"/>
              </a:rPr>
              <a:t>Analysis of tumor biopsy from patients with </a:t>
            </a:r>
            <a:r>
              <a:rPr kumimoji="0" lang="en-US" sz="1600" b="0" i="1"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Arial" panose="020B0604020202020204" pitchFamily="34" charset="0"/>
              </a:rPr>
              <a:t>EFGR</a:t>
            </a:r>
            <a:r>
              <a:rPr kumimoji="0" lang="en-US" sz="1600" b="0"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Arial" panose="020B0604020202020204" pitchFamily="34" charset="0"/>
              </a:rPr>
              <a:t>m NSCLC progressing on </a:t>
            </a:r>
            <a:br>
              <a:rPr kumimoji="0" lang="en-US" sz="1600" b="0"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Arial" panose="020B0604020202020204" pitchFamily="34" charset="0"/>
              </a:rPr>
              <a:t>first-line osimertinib monotherapy</a:t>
            </a:r>
          </a:p>
        </p:txBody>
      </p:sp>
      <p:sp>
        <p:nvSpPr>
          <p:cNvPr id="14" name="Text Box 45">
            <a:extLst>
              <a:ext uri="{FF2B5EF4-FFF2-40B4-BE49-F238E27FC236}">
                <a16:creationId xmlns:a16="http://schemas.microsoft.com/office/drawing/2014/main" id="{4047F3C8-5F02-D365-A166-4A33C14EC001}"/>
              </a:ext>
            </a:extLst>
          </p:cNvPr>
          <p:cNvSpPr txBox="1">
            <a:spLocks noChangeArrowheads="1"/>
          </p:cNvSpPr>
          <p:nvPr/>
        </p:nvSpPr>
        <p:spPr bwMode="auto">
          <a:xfrm>
            <a:off x="2656222" y="2345399"/>
            <a:ext cx="1986853" cy="338554"/>
          </a:xfrm>
          <a:prstGeom prst="rect">
            <a:avLst/>
          </a:prstGeom>
          <a:solidFill>
            <a:schemeClr val="bg2"/>
          </a:solidFill>
          <a:ln>
            <a:no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MET</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alterations</a:t>
            </a:r>
          </a:p>
        </p:txBody>
      </p:sp>
      <p:sp>
        <p:nvSpPr>
          <p:cNvPr id="20" name="Text Box 45">
            <a:extLst>
              <a:ext uri="{FF2B5EF4-FFF2-40B4-BE49-F238E27FC236}">
                <a16:creationId xmlns:a16="http://schemas.microsoft.com/office/drawing/2014/main" id="{5AB627F9-9795-AF0B-535F-B03CFE3DF62D}"/>
              </a:ext>
            </a:extLst>
          </p:cNvPr>
          <p:cNvSpPr txBox="1">
            <a:spLocks noChangeArrowheads="1"/>
          </p:cNvSpPr>
          <p:nvPr/>
        </p:nvSpPr>
        <p:spPr bwMode="auto">
          <a:xfrm>
            <a:off x="5299790" y="2345399"/>
            <a:ext cx="4874730" cy="338554"/>
          </a:xfrm>
          <a:prstGeom prst="rect">
            <a:avLst/>
          </a:prstGeom>
          <a:solidFill>
            <a:schemeClr val="accent1"/>
          </a:solidFill>
          <a:ln w="28575">
            <a:solidFill>
              <a:schemeClr val="accent3"/>
            </a:solid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 QD</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 Savolitinib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300/600 mg QD</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 name="Text Box 45">
            <a:extLst>
              <a:ext uri="{FF2B5EF4-FFF2-40B4-BE49-F238E27FC236}">
                <a16:creationId xmlns:a16="http://schemas.microsoft.com/office/drawing/2014/main" id="{345998CD-EC83-EAD0-3E0F-2096ECC25C6D}"/>
              </a:ext>
            </a:extLst>
          </p:cNvPr>
          <p:cNvSpPr txBox="1">
            <a:spLocks noChangeArrowheads="1"/>
          </p:cNvSpPr>
          <p:nvPr/>
        </p:nvSpPr>
        <p:spPr bwMode="auto">
          <a:xfrm>
            <a:off x="2656222" y="2789358"/>
            <a:ext cx="1986853" cy="338554"/>
          </a:xfrm>
          <a:prstGeom prst="rect">
            <a:avLst/>
          </a:prstGeom>
          <a:solidFill>
            <a:schemeClr val="bg2"/>
          </a:solidFill>
          <a:ln>
            <a:no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sz="1400"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EFGR</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C797X</a:t>
            </a:r>
          </a:p>
        </p:txBody>
      </p:sp>
      <p:sp>
        <p:nvSpPr>
          <p:cNvPr id="26" name="Text Box 45">
            <a:extLst>
              <a:ext uri="{FF2B5EF4-FFF2-40B4-BE49-F238E27FC236}">
                <a16:creationId xmlns:a16="http://schemas.microsoft.com/office/drawing/2014/main" id="{CAAF3EA1-14A8-E17E-D32D-F85A56E2411D}"/>
              </a:ext>
            </a:extLst>
          </p:cNvPr>
          <p:cNvSpPr txBox="1">
            <a:spLocks noChangeArrowheads="1"/>
          </p:cNvSpPr>
          <p:nvPr/>
        </p:nvSpPr>
        <p:spPr bwMode="auto">
          <a:xfrm>
            <a:off x="5300279" y="2789358"/>
            <a:ext cx="4873752" cy="338554"/>
          </a:xfrm>
          <a:prstGeom prst="rect">
            <a:avLst/>
          </a:prstGeom>
          <a:solidFill>
            <a:schemeClr val="accent1"/>
          </a:solidFill>
          <a:ln>
            <a:no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 QD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Gefitinib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250 mg QD</a:t>
            </a:r>
          </a:p>
        </p:txBody>
      </p:sp>
      <p:sp>
        <p:nvSpPr>
          <p:cNvPr id="30" name="Text Box 45">
            <a:extLst>
              <a:ext uri="{FF2B5EF4-FFF2-40B4-BE49-F238E27FC236}">
                <a16:creationId xmlns:a16="http://schemas.microsoft.com/office/drawing/2014/main" id="{AF35DD37-2BBF-A876-0F05-1D2226968E9D}"/>
              </a:ext>
            </a:extLst>
          </p:cNvPr>
          <p:cNvSpPr txBox="1">
            <a:spLocks noChangeArrowheads="1"/>
          </p:cNvSpPr>
          <p:nvPr/>
        </p:nvSpPr>
        <p:spPr bwMode="auto">
          <a:xfrm>
            <a:off x="2657524" y="3253909"/>
            <a:ext cx="1984248" cy="338554"/>
          </a:xfrm>
          <a:prstGeom prst="rect">
            <a:avLst/>
          </a:prstGeom>
          <a:solidFill>
            <a:schemeClr val="bg2"/>
          </a:solidFill>
          <a:ln>
            <a:no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sz="1400"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EFGR</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alterations</a:t>
            </a:r>
          </a:p>
        </p:txBody>
      </p:sp>
      <p:sp>
        <p:nvSpPr>
          <p:cNvPr id="31" name="Text Box 45">
            <a:extLst>
              <a:ext uri="{FF2B5EF4-FFF2-40B4-BE49-F238E27FC236}">
                <a16:creationId xmlns:a16="http://schemas.microsoft.com/office/drawing/2014/main" id="{D6BCDBA3-39CC-6D51-A438-E74945B3C0EC}"/>
              </a:ext>
            </a:extLst>
          </p:cNvPr>
          <p:cNvSpPr txBox="1">
            <a:spLocks noChangeArrowheads="1"/>
          </p:cNvSpPr>
          <p:nvPr/>
        </p:nvSpPr>
        <p:spPr bwMode="auto">
          <a:xfrm>
            <a:off x="2656222" y="3696430"/>
            <a:ext cx="1986853" cy="338554"/>
          </a:xfrm>
          <a:prstGeom prst="rect">
            <a:avLst/>
          </a:prstGeom>
          <a:solidFill>
            <a:schemeClr val="bg2"/>
          </a:solidFill>
          <a:ln>
            <a:no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sz="1400"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ALK</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rearrangements </a:t>
            </a:r>
          </a:p>
        </p:txBody>
      </p:sp>
      <p:sp>
        <p:nvSpPr>
          <p:cNvPr id="34" name="Text Box 45">
            <a:extLst>
              <a:ext uri="{FF2B5EF4-FFF2-40B4-BE49-F238E27FC236}">
                <a16:creationId xmlns:a16="http://schemas.microsoft.com/office/drawing/2014/main" id="{881343CB-CF1D-EE6A-7435-16C346B95EE9}"/>
              </a:ext>
            </a:extLst>
          </p:cNvPr>
          <p:cNvSpPr txBox="1">
            <a:spLocks noChangeArrowheads="1"/>
          </p:cNvSpPr>
          <p:nvPr/>
        </p:nvSpPr>
        <p:spPr bwMode="auto">
          <a:xfrm>
            <a:off x="5300279" y="3254022"/>
            <a:ext cx="4873752" cy="338328"/>
          </a:xfrm>
          <a:prstGeom prst="rect">
            <a:avLst/>
          </a:prstGeom>
          <a:solidFill>
            <a:schemeClr val="accent1"/>
          </a:solidFill>
          <a:ln>
            <a:no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 QD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Necitumumab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800 mg IV</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Text Box 45">
            <a:extLst>
              <a:ext uri="{FF2B5EF4-FFF2-40B4-BE49-F238E27FC236}">
                <a16:creationId xmlns:a16="http://schemas.microsoft.com/office/drawing/2014/main" id="{3621DEB1-A42D-8BE8-285D-28A570CD6B12}"/>
              </a:ext>
            </a:extLst>
          </p:cNvPr>
          <p:cNvSpPr txBox="1">
            <a:spLocks noChangeArrowheads="1"/>
          </p:cNvSpPr>
          <p:nvPr/>
        </p:nvSpPr>
        <p:spPr bwMode="auto">
          <a:xfrm>
            <a:off x="5300279" y="3696430"/>
            <a:ext cx="4873752" cy="338554"/>
          </a:xfrm>
          <a:prstGeom prst="rect">
            <a:avLst/>
          </a:prstGeom>
          <a:solidFill>
            <a:schemeClr val="accent1"/>
          </a:solidFill>
          <a:ln>
            <a:no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 QD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Alectinib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600 mg BID</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42" name="Text Box 45">
            <a:extLst>
              <a:ext uri="{FF2B5EF4-FFF2-40B4-BE49-F238E27FC236}">
                <a16:creationId xmlns:a16="http://schemas.microsoft.com/office/drawing/2014/main" id="{A109111A-92BC-C6FC-3DB1-FAF133ADC106}"/>
              </a:ext>
            </a:extLst>
          </p:cNvPr>
          <p:cNvSpPr txBox="1">
            <a:spLocks noChangeArrowheads="1"/>
          </p:cNvSpPr>
          <p:nvPr/>
        </p:nvSpPr>
        <p:spPr bwMode="auto">
          <a:xfrm>
            <a:off x="2656222" y="4151270"/>
            <a:ext cx="1984248" cy="338554"/>
          </a:xfrm>
          <a:prstGeom prst="rect">
            <a:avLst/>
          </a:prstGeom>
          <a:solidFill>
            <a:schemeClr val="bg2"/>
          </a:solidFill>
          <a:ln>
            <a:no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sz="1400"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RET</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rearrangements </a:t>
            </a:r>
          </a:p>
        </p:txBody>
      </p:sp>
      <p:sp>
        <p:nvSpPr>
          <p:cNvPr id="49" name="Text Box 45">
            <a:extLst>
              <a:ext uri="{FF2B5EF4-FFF2-40B4-BE49-F238E27FC236}">
                <a16:creationId xmlns:a16="http://schemas.microsoft.com/office/drawing/2014/main" id="{1812A8CE-287F-E1C2-AFF4-4C8393BC1AC2}"/>
              </a:ext>
            </a:extLst>
          </p:cNvPr>
          <p:cNvSpPr txBox="1">
            <a:spLocks noChangeArrowheads="1"/>
          </p:cNvSpPr>
          <p:nvPr/>
        </p:nvSpPr>
        <p:spPr bwMode="auto">
          <a:xfrm>
            <a:off x="5299790" y="4151270"/>
            <a:ext cx="4874730" cy="338554"/>
          </a:xfrm>
          <a:prstGeom prst="rect">
            <a:avLst/>
          </a:prstGeom>
          <a:solidFill>
            <a:schemeClr val="accent1"/>
          </a:solidFill>
          <a:ln>
            <a:noFill/>
          </a:ln>
        </p:spPr>
        <p:txBody>
          <a:bodyPr wrap="square" anchor="ctr" anchorCtr="1">
            <a:spAutoFit/>
          </a:bodyPr>
          <a:lstStyle>
            <a:defPPr>
              <a:defRPr lang="en-US"/>
            </a:defPPr>
            <a:lvl1pPr algn="ctr" eaLnBrk="0" fontAlgn="base" hangingPunct="0">
              <a:lnSpc>
                <a:spcPct val="100000"/>
              </a:lnSpc>
              <a:spcBef>
                <a:spcPct val="0"/>
              </a:spcBef>
              <a:spcAft>
                <a:spcPct val="0"/>
              </a:spcAft>
              <a:buClrTx/>
              <a:buFontTx/>
              <a:buNone/>
              <a:defRPr b="1">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 QD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Selpercatinib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160 mg QD</a:t>
            </a:r>
          </a:p>
        </p:txBody>
      </p:sp>
      <p:sp>
        <p:nvSpPr>
          <p:cNvPr id="2" name="Title 1">
            <a:extLst>
              <a:ext uri="{FF2B5EF4-FFF2-40B4-BE49-F238E27FC236}">
                <a16:creationId xmlns:a16="http://schemas.microsoft.com/office/drawing/2014/main" id="{99DFA018-3FC2-B95C-A410-37C1BEF2E27E}"/>
              </a:ext>
            </a:extLst>
          </p:cNvPr>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dirty="0"/>
              <a:t>ORCHARD: Biomarker-Directed Study in Patients With Adv </a:t>
            </a:r>
            <a:r>
              <a:rPr lang="en-US" i="1" dirty="0"/>
              <a:t>EGFR</a:t>
            </a:r>
            <a:r>
              <a:rPr lang="en-US" dirty="0"/>
              <a:t>m NSCLC Progressing on First-line Osimertinib</a:t>
            </a:r>
            <a:endParaRPr lang="en-US" dirty="0">
              <a:highlight>
                <a:srgbClr val="FFFF00"/>
              </a:highlight>
            </a:endParaRPr>
          </a:p>
        </p:txBody>
      </p:sp>
      <p:sp>
        <p:nvSpPr>
          <p:cNvPr id="29" name="TextBox 28">
            <a:extLst>
              <a:ext uri="{FF2B5EF4-FFF2-40B4-BE49-F238E27FC236}">
                <a16:creationId xmlns:a16="http://schemas.microsoft.com/office/drawing/2014/main" id="{FF2B1863-9ABC-194C-42AA-2A039C596ED6}"/>
              </a:ext>
            </a:extLst>
          </p:cNvPr>
          <p:cNvSpPr txBox="1"/>
          <p:nvPr/>
        </p:nvSpPr>
        <p:spPr bwMode="auto">
          <a:xfrm>
            <a:off x="3026351" y="1883747"/>
            <a:ext cx="6658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defPPr>
              <a:defRPr lang="en-US"/>
            </a:defPPr>
            <a:lvl1pPr algn="ctr" eaLnBrk="0" fontAlgn="base" hangingPunct="0">
              <a:lnSpc>
                <a:spcPct val="100000"/>
              </a:lnSpc>
              <a:spcBef>
                <a:spcPct val="50000"/>
              </a:spcBef>
              <a:spcAft>
                <a:spcPct val="0"/>
              </a:spcAft>
              <a:buClrTx/>
              <a:buFontTx/>
              <a:buNone/>
              <a:defRPr sz="1200" b="1">
                <a:solidFill>
                  <a:schemeClr val="bg1"/>
                </a:solidFill>
                <a:latin typeface="Calibri" panose="020F0502020204030204" pitchFamily="34" charset="0"/>
                <a:cs typeface="Arial" panose="020B0604020202020204" pitchFamily="34" charset="0"/>
              </a:defRPr>
            </a:lvl1pPr>
            <a:lvl2pPr eaLnBrk="0" fontAlgn="base" hangingPunct="0">
              <a:spcBef>
                <a:spcPct val="0"/>
              </a:spcBef>
              <a:spcAft>
                <a:spcPct val="0"/>
              </a:spcAft>
              <a:defRPr b="1">
                <a:latin typeface="Arial" panose="020B0604020202020204" pitchFamily="34" charset="0"/>
                <a:cs typeface="Arial" panose="020B0604020202020204" pitchFamily="34" charset="0"/>
              </a:defRPr>
            </a:lvl2pPr>
            <a:lvl3pPr eaLnBrk="0" fontAlgn="base" hangingPunct="0">
              <a:spcBef>
                <a:spcPct val="0"/>
              </a:spcBef>
              <a:spcAft>
                <a:spcPct val="0"/>
              </a:spcAft>
              <a:defRPr b="1">
                <a:latin typeface="Arial" panose="020B0604020202020204" pitchFamily="34" charset="0"/>
                <a:cs typeface="Arial" panose="020B0604020202020204" pitchFamily="34" charset="0"/>
              </a:defRPr>
            </a:lvl3pPr>
            <a:lvl4pPr eaLnBrk="0" fontAlgn="base" hangingPunct="0">
              <a:spcBef>
                <a:spcPct val="0"/>
              </a:spcBef>
              <a:spcAft>
                <a:spcPct val="0"/>
              </a:spcAft>
              <a:defRPr b="1">
                <a:latin typeface="Arial" panose="020B0604020202020204" pitchFamily="34" charset="0"/>
                <a:cs typeface="Arial" panose="020B0604020202020204" pitchFamily="34" charset="0"/>
              </a:defRPr>
            </a:lvl4pPr>
            <a:lvl5pPr eaLnBrk="0" fontAlgn="base" hangingPunct="0">
              <a:spcBef>
                <a:spcPct val="0"/>
              </a:spcBef>
              <a:spcAft>
                <a:spcPct val="0"/>
              </a:spcAft>
              <a:defRPr b="1">
                <a:latin typeface="Arial" panose="020B0604020202020204" pitchFamily="34" charset="0"/>
                <a:cs typeface="Arial" panose="020B0604020202020204" pitchFamily="34" charset="0"/>
              </a:defRPr>
            </a:lvl5pPr>
            <a:lvl6pPr>
              <a:defRPr b="1">
                <a:latin typeface="Arial" panose="020B0604020202020204" pitchFamily="34" charset="0"/>
                <a:cs typeface="Arial" panose="020B0604020202020204" pitchFamily="34" charset="0"/>
              </a:defRPr>
            </a:lvl6pPr>
            <a:lvl7pPr>
              <a:defRPr b="1">
                <a:latin typeface="Arial" panose="020B0604020202020204" pitchFamily="34" charset="0"/>
                <a:cs typeface="Arial" panose="020B0604020202020204" pitchFamily="34" charset="0"/>
              </a:defRPr>
            </a:lvl7pPr>
            <a:lvl8pPr>
              <a:defRPr b="1">
                <a:latin typeface="Arial" panose="020B0604020202020204" pitchFamily="34" charset="0"/>
                <a:cs typeface="Arial" panose="020B0604020202020204" pitchFamily="34" charset="0"/>
              </a:defRPr>
            </a:lvl8pPr>
            <a:lvl9pPr>
              <a:defRPr b="1">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Group A: Treatment Based on Resistance Mechanism Detected*</a:t>
            </a:r>
          </a:p>
        </p:txBody>
      </p:sp>
      <p:sp>
        <p:nvSpPr>
          <p:cNvPr id="72" name="Text Box 15">
            <a:extLst>
              <a:ext uri="{FF2B5EF4-FFF2-40B4-BE49-F238E27FC236}">
                <a16:creationId xmlns:a16="http://schemas.microsoft.com/office/drawing/2014/main" id="{D38B20D1-D001-95B1-E96D-C75C141394CD}"/>
              </a:ext>
            </a:extLst>
          </p:cNvPr>
          <p:cNvSpPr txBox="1">
            <a:spLocks noChangeArrowheads="1"/>
          </p:cNvSpPr>
          <p:nvPr/>
        </p:nvSpPr>
        <p:spPr bwMode="auto">
          <a:xfrm>
            <a:off x="423636" y="6435552"/>
            <a:ext cx="6412256" cy="276999"/>
          </a:xfrm>
          <a:prstGeom prst="rect">
            <a:avLst/>
          </a:prstGeom>
          <a:noFill/>
          <a:ln>
            <a:noFill/>
          </a:ln>
        </p:spPr>
        <p:txBody>
          <a:bodyPr wrap="square" anchor="b">
            <a:spAutoFit/>
          </a:bodyPr>
          <a:lstStyle>
            <a:defPPr>
              <a:defRPr lang="en-US"/>
            </a:defPPr>
            <a:lvl1pPr>
              <a:defRPr sz="1200" b="0" spc="-10">
                <a:solidFill>
                  <a:schemeClr val="bg2"/>
                </a:solidFill>
                <a:latin typeface="Calibri" panose="020F0502020204030204" pitchFamily="34" charset="0"/>
              </a:defRPr>
            </a:lvl1pPr>
            <a:lvl2pPr marL="742950" indent="-285750">
              <a:defRPr b="1">
                <a:latin typeface="Arial" charset="0"/>
              </a:defRPr>
            </a:lvl2pPr>
            <a:lvl3pPr marL="1143000" indent="-228600">
              <a:defRPr b="1">
                <a:latin typeface="Arial" charset="0"/>
              </a:defRPr>
            </a:lvl3pPr>
            <a:lvl4pPr marL="1600200" indent="-228600">
              <a:defRPr b="1">
                <a:latin typeface="Arial" charset="0"/>
              </a:defRPr>
            </a:lvl4pPr>
            <a:lvl5pPr marL="2057400" indent="-228600">
              <a:defRPr b="1">
                <a:latin typeface="Arial" charset="0"/>
              </a:defRPr>
            </a:lvl5pPr>
            <a:lvl6pPr marL="2514600" indent="-228600" eaLnBrk="0" fontAlgn="base" hangingPunct="0">
              <a:spcBef>
                <a:spcPct val="0"/>
              </a:spcBef>
              <a:spcAft>
                <a:spcPct val="0"/>
              </a:spcAft>
              <a:defRPr b="1">
                <a:latin typeface="Arial" charset="0"/>
              </a:defRPr>
            </a:lvl6pPr>
            <a:lvl7pPr marL="2971800" indent="-228600" eaLnBrk="0" fontAlgn="base" hangingPunct="0">
              <a:spcBef>
                <a:spcPct val="0"/>
              </a:spcBef>
              <a:spcAft>
                <a:spcPct val="0"/>
              </a:spcAft>
              <a:defRPr b="1">
                <a:latin typeface="Arial" charset="0"/>
              </a:defRPr>
            </a:lvl7pPr>
            <a:lvl8pPr marL="3429000" indent="-228600" eaLnBrk="0" fontAlgn="base" hangingPunct="0">
              <a:spcBef>
                <a:spcPct val="0"/>
              </a:spcBef>
              <a:spcAft>
                <a:spcPct val="0"/>
              </a:spcAft>
              <a:defRPr b="1">
                <a:latin typeface="Arial" charset="0"/>
              </a:defRPr>
            </a:lvl8pPr>
            <a:lvl9pPr marL="3886200" indent="-228600" eaLnBrk="0" fontAlgn="base" hangingPunct="0">
              <a:spcBef>
                <a:spcPct val="0"/>
              </a:spcBef>
              <a:spcAft>
                <a:spcPct val="0"/>
              </a:spcAft>
              <a:defRPr b="1">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Cho. J Thorac Oncol. 2021;16:S598. Yu. Clin Lung Cancer. 2021;22:601. Yu. ESMO 2021. Abstr 1239P. </a:t>
            </a:r>
          </a:p>
        </p:txBody>
      </p:sp>
      <p:sp>
        <p:nvSpPr>
          <p:cNvPr id="53" name="Text Box 45">
            <a:extLst>
              <a:ext uri="{FF2B5EF4-FFF2-40B4-BE49-F238E27FC236}">
                <a16:creationId xmlns:a16="http://schemas.microsoft.com/office/drawing/2014/main" id="{A89CFD66-FD2C-5438-59F5-F8711C50114C}"/>
              </a:ext>
            </a:extLst>
          </p:cNvPr>
          <p:cNvSpPr txBox="1">
            <a:spLocks noChangeArrowheads="1"/>
          </p:cNvSpPr>
          <p:nvPr/>
        </p:nvSpPr>
        <p:spPr bwMode="auto">
          <a:xfrm>
            <a:off x="10684813" y="2983082"/>
            <a:ext cx="1063043" cy="1077218"/>
          </a:xfrm>
          <a:prstGeom prst="rect">
            <a:avLst/>
          </a:prstGeom>
          <a:noFill/>
          <a:ln>
            <a:noFill/>
          </a:ln>
        </p:spPr>
        <p:txBody>
          <a:bodyPr wrap="square" anchor="ctr" anchorCtr="1">
            <a:spAutoFit/>
          </a:bodyPr>
          <a:lstStyle>
            <a:defPPr>
              <a:defRPr lang="en-US"/>
            </a:defPPr>
            <a:lvl1pPr algn="ctr" eaLnBrk="0" fontAlgn="base" hangingPunct="0">
              <a:spcBef>
                <a:spcPct val="0"/>
              </a:spcBef>
              <a:spcAft>
                <a:spcPct val="0"/>
              </a:spcAft>
              <a:defRPr sz="1400">
                <a:solidFill>
                  <a:sysClr val="windowText" lastClr="000000"/>
                </a:solidFill>
                <a:latin typeface="Calibri" panose="020F0502020204030204" pitchFamily="34" charset="0"/>
                <a:cs typeface="Arial" panose="020B0604020202020204" pitchFamily="34" charset="0"/>
              </a:defRPr>
            </a:lvl1pPr>
            <a:lvl2pPr marL="742950" indent="-285750" eaLnBrk="0" fontAlgn="base" hangingPunct="0">
              <a:lnSpc>
                <a:spcPct val="90000"/>
              </a:lnSpc>
              <a:spcBef>
                <a:spcPts val="1000"/>
              </a:spcBef>
              <a:spcAft>
                <a:spcPts val="700"/>
              </a:spcAft>
              <a:buClr>
                <a:srgbClr val="FEFDDE"/>
              </a:buClr>
              <a:buFont typeface="Arial" panose="020B0604020202020204" pitchFamily="34" charset="0"/>
              <a:buChar char="–"/>
              <a:defRPr sz="2600" b="1">
                <a:solidFill>
                  <a:srgbClr val="FEFDDE"/>
                </a:solidFill>
                <a:latin typeface="Arial" panose="020B0604020202020204" pitchFamily="34" charset="0"/>
                <a:cs typeface="Arial" panose="020B0604020202020204" pitchFamily="34" charset="0"/>
              </a:defRPr>
            </a:lvl2pPr>
            <a:lvl3pPr marL="1143000" indent="-228600" eaLnBrk="0" fontAlgn="base" hangingPunct="0">
              <a:lnSpc>
                <a:spcPct val="90000"/>
              </a:lnSpc>
              <a:spcBef>
                <a:spcPts val="1000"/>
              </a:spcBef>
              <a:spcAft>
                <a:spcPts val="700"/>
              </a:spcAft>
              <a:buClr>
                <a:srgbClr val="FEFDDE"/>
              </a:buClr>
              <a:buFont typeface="Arial" panose="020B0604020202020204" pitchFamily="34" charset="0"/>
              <a:buChar char="–"/>
              <a:defRPr sz="2400" b="1">
                <a:solidFill>
                  <a:srgbClr val="FEFDDE"/>
                </a:solidFill>
                <a:latin typeface="Arial" panose="020B0604020202020204" pitchFamily="34" charset="0"/>
                <a:cs typeface="Arial" panose="020B0604020202020204" pitchFamily="34" charset="0"/>
              </a:defRPr>
            </a:lvl3pPr>
            <a:lvl4pPr marL="1600200" indent="-228600" eaLnBrk="0" fontAlgn="base" hangingPunct="0">
              <a:lnSpc>
                <a:spcPct val="90000"/>
              </a:lnSpc>
              <a:spcBef>
                <a:spcPts val="1000"/>
              </a:spcBef>
              <a:spcAft>
                <a:spcPts val="700"/>
              </a:spcAft>
              <a:buClr>
                <a:srgbClr val="FEFDDE"/>
              </a:buClr>
              <a:buFont typeface="Arial" panose="020B0604020202020204" pitchFamily="34" charset="0"/>
              <a:buChar char="–"/>
              <a:defRPr sz="2200" b="1">
                <a:solidFill>
                  <a:srgbClr val="FEFDDE"/>
                </a:solidFill>
                <a:latin typeface="Arial" panose="020B0604020202020204" pitchFamily="34" charset="0"/>
                <a:cs typeface="Arial" panose="020B0604020202020204" pitchFamily="34" charset="0"/>
              </a:defRPr>
            </a:lvl4pPr>
            <a:lvl5pPr marL="20574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b="1">
                <a:solidFill>
                  <a:srgbClr val="FEFDDE"/>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Arial" panose="020B0604020202020204" pitchFamily="34" charset="0"/>
              </a:rPr>
              <a:t>Until PD</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600" b="0" i="1"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Arial" panose="020B0604020202020204" pitchFamily="34" charset="0"/>
              </a:rPr>
              <a:t>Follow-up for OS</a:t>
            </a:r>
          </a:p>
        </p:txBody>
      </p:sp>
      <p:cxnSp>
        <p:nvCxnSpPr>
          <p:cNvPr id="5" name="Straight Arrow Connector 4">
            <a:extLst>
              <a:ext uri="{FF2B5EF4-FFF2-40B4-BE49-F238E27FC236}">
                <a16:creationId xmlns:a16="http://schemas.microsoft.com/office/drawing/2014/main" id="{5AA636E6-85B7-1D3B-C604-BC4B1D5A3DDB}"/>
              </a:ext>
            </a:extLst>
          </p:cNvPr>
          <p:cNvCxnSpPr>
            <a:cxnSpLocks/>
          </p:cNvCxnSpPr>
          <p:nvPr/>
        </p:nvCxnSpPr>
        <p:spPr bwMode="auto">
          <a:xfrm>
            <a:off x="4753274" y="2514676"/>
            <a:ext cx="447869" cy="0"/>
          </a:xfrm>
          <a:prstGeom prst="straightConnector1">
            <a:avLst/>
          </a:prstGeom>
          <a:noFill/>
          <a:ln w="28575" cap="flat" cmpd="sng" algn="ctr">
            <a:solidFill>
              <a:schemeClr val="bg1"/>
            </a:solidFill>
            <a:prstDash val="solid"/>
            <a:round/>
            <a:headEnd type="none" w="med" len="med"/>
            <a:tailEnd type="triangle"/>
          </a:ln>
          <a:effectLst/>
        </p:spPr>
      </p:cxnSp>
      <p:cxnSp>
        <p:nvCxnSpPr>
          <p:cNvPr id="36" name="Straight Arrow Connector 35">
            <a:extLst>
              <a:ext uri="{FF2B5EF4-FFF2-40B4-BE49-F238E27FC236}">
                <a16:creationId xmlns:a16="http://schemas.microsoft.com/office/drawing/2014/main" id="{B65C7AC0-F065-E7A8-5F87-22D4A336155F}"/>
              </a:ext>
            </a:extLst>
          </p:cNvPr>
          <p:cNvCxnSpPr>
            <a:cxnSpLocks/>
          </p:cNvCxnSpPr>
          <p:nvPr/>
        </p:nvCxnSpPr>
        <p:spPr bwMode="auto">
          <a:xfrm>
            <a:off x="4753274" y="2958635"/>
            <a:ext cx="447869" cy="0"/>
          </a:xfrm>
          <a:prstGeom prst="straightConnector1">
            <a:avLst/>
          </a:prstGeom>
          <a:noFill/>
          <a:ln w="28575" cap="flat" cmpd="sng" algn="ctr">
            <a:solidFill>
              <a:schemeClr val="bg1"/>
            </a:solidFill>
            <a:prstDash val="solid"/>
            <a:round/>
            <a:headEnd type="none" w="med" len="med"/>
            <a:tailEnd type="triangle"/>
          </a:ln>
          <a:effectLst/>
        </p:spPr>
      </p:cxnSp>
      <p:cxnSp>
        <p:nvCxnSpPr>
          <p:cNvPr id="37" name="Straight Arrow Connector 36">
            <a:extLst>
              <a:ext uri="{FF2B5EF4-FFF2-40B4-BE49-F238E27FC236}">
                <a16:creationId xmlns:a16="http://schemas.microsoft.com/office/drawing/2014/main" id="{0F2DB033-4439-D14E-9362-4A3EF2A127B1}"/>
              </a:ext>
            </a:extLst>
          </p:cNvPr>
          <p:cNvCxnSpPr>
            <a:cxnSpLocks/>
          </p:cNvCxnSpPr>
          <p:nvPr/>
        </p:nvCxnSpPr>
        <p:spPr bwMode="auto">
          <a:xfrm>
            <a:off x="4753274" y="3423186"/>
            <a:ext cx="447869" cy="0"/>
          </a:xfrm>
          <a:prstGeom prst="straightConnector1">
            <a:avLst/>
          </a:prstGeom>
          <a:noFill/>
          <a:ln w="28575" cap="flat" cmpd="sng" algn="ctr">
            <a:solidFill>
              <a:schemeClr val="bg1"/>
            </a:solidFill>
            <a:prstDash val="solid"/>
            <a:round/>
            <a:headEnd type="none" w="med" len="med"/>
            <a:tailEnd type="triangle"/>
          </a:ln>
          <a:effectLst/>
        </p:spPr>
      </p:cxnSp>
      <p:cxnSp>
        <p:nvCxnSpPr>
          <p:cNvPr id="38" name="Straight Arrow Connector 37">
            <a:extLst>
              <a:ext uri="{FF2B5EF4-FFF2-40B4-BE49-F238E27FC236}">
                <a16:creationId xmlns:a16="http://schemas.microsoft.com/office/drawing/2014/main" id="{F943AEAF-B226-13C0-D2B5-839D12B96E6E}"/>
              </a:ext>
            </a:extLst>
          </p:cNvPr>
          <p:cNvCxnSpPr>
            <a:cxnSpLocks/>
          </p:cNvCxnSpPr>
          <p:nvPr/>
        </p:nvCxnSpPr>
        <p:spPr bwMode="auto">
          <a:xfrm>
            <a:off x="4753274" y="3865707"/>
            <a:ext cx="447869" cy="0"/>
          </a:xfrm>
          <a:prstGeom prst="straightConnector1">
            <a:avLst/>
          </a:prstGeom>
          <a:noFill/>
          <a:ln w="28575" cap="flat" cmpd="sng" algn="ctr">
            <a:solidFill>
              <a:schemeClr val="bg1"/>
            </a:solidFill>
            <a:prstDash val="solid"/>
            <a:round/>
            <a:headEnd type="none" w="med" len="med"/>
            <a:tailEnd type="triangle"/>
          </a:ln>
          <a:effectLst/>
        </p:spPr>
      </p:cxnSp>
      <p:cxnSp>
        <p:nvCxnSpPr>
          <p:cNvPr id="39" name="Straight Arrow Connector 38">
            <a:extLst>
              <a:ext uri="{FF2B5EF4-FFF2-40B4-BE49-F238E27FC236}">
                <a16:creationId xmlns:a16="http://schemas.microsoft.com/office/drawing/2014/main" id="{F5CBFF1E-7BA5-0E16-79C7-4392262EE9E7}"/>
              </a:ext>
            </a:extLst>
          </p:cNvPr>
          <p:cNvCxnSpPr>
            <a:cxnSpLocks/>
          </p:cNvCxnSpPr>
          <p:nvPr/>
        </p:nvCxnSpPr>
        <p:spPr bwMode="auto">
          <a:xfrm>
            <a:off x="4753274" y="4320547"/>
            <a:ext cx="447869" cy="0"/>
          </a:xfrm>
          <a:prstGeom prst="straightConnector1">
            <a:avLst/>
          </a:prstGeom>
          <a:noFill/>
          <a:ln w="28575" cap="flat" cmpd="sng" algn="ctr">
            <a:solidFill>
              <a:schemeClr val="bg1"/>
            </a:solidFill>
            <a:prstDash val="solid"/>
            <a:round/>
            <a:headEnd type="none" w="med" len="med"/>
            <a:tailEnd type="triangle"/>
          </a:ln>
          <a:effectLst/>
        </p:spPr>
      </p:cxnSp>
      <p:cxnSp>
        <p:nvCxnSpPr>
          <p:cNvPr id="40" name="Straight Arrow Connector 39">
            <a:extLst>
              <a:ext uri="{FF2B5EF4-FFF2-40B4-BE49-F238E27FC236}">
                <a16:creationId xmlns:a16="http://schemas.microsoft.com/office/drawing/2014/main" id="{0C9BC96B-75CE-6196-04A6-6EB380345C4F}"/>
              </a:ext>
            </a:extLst>
          </p:cNvPr>
          <p:cNvCxnSpPr>
            <a:cxnSpLocks/>
          </p:cNvCxnSpPr>
          <p:nvPr/>
        </p:nvCxnSpPr>
        <p:spPr bwMode="auto">
          <a:xfrm>
            <a:off x="10273279" y="3402558"/>
            <a:ext cx="447869" cy="0"/>
          </a:xfrm>
          <a:prstGeom prst="straightConnector1">
            <a:avLst/>
          </a:prstGeom>
          <a:noFill/>
          <a:ln w="28575" cap="flat" cmpd="sng" algn="ctr">
            <a:solidFill>
              <a:schemeClr val="bg1"/>
            </a:solidFill>
            <a:prstDash val="solid"/>
            <a:round/>
            <a:headEnd type="none" w="med" len="med"/>
            <a:tailEnd type="triangle"/>
          </a:ln>
          <a:effectLst/>
        </p:spPr>
      </p:cxnSp>
      <p:sp>
        <p:nvSpPr>
          <p:cNvPr id="41" name="TextBox 40">
            <a:extLst>
              <a:ext uri="{FF2B5EF4-FFF2-40B4-BE49-F238E27FC236}">
                <a16:creationId xmlns:a16="http://schemas.microsoft.com/office/drawing/2014/main" id="{4279E465-3E88-8D51-2527-C75FE1FE2056}"/>
              </a:ext>
            </a:extLst>
          </p:cNvPr>
          <p:cNvSpPr txBox="1"/>
          <p:nvPr/>
        </p:nvSpPr>
        <p:spPr bwMode="auto">
          <a:xfrm>
            <a:off x="5299790" y="4497198"/>
            <a:ext cx="51131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*Future arms may be added. </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Savolitinib dose 300 mg QD for all new patients.</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Day 1 and 8 of 3-wk cycle. </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300 mg BID in Japan.</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45" name="Straight Arrow Connector 44">
            <a:extLst>
              <a:ext uri="{FF2B5EF4-FFF2-40B4-BE49-F238E27FC236}">
                <a16:creationId xmlns:a16="http://schemas.microsoft.com/office/drawing/2014/main" id="{E003E961-974A-DCB3-AE00-FF8935D59B70}"/>
              </a:ext>
            </a:extLst>
          </p:cNvPr>
          <p:cNvCxnSpPr/>
          <p:nvPr/>
        </p:nvCxnSpPr>
        <p:spPr bwMode="auto">
          <a:xfrm>
            <a:off x="2118057" y="3401009"/>
            <a:ext cx="447869" cy="0"/>
          </a:xfrm>
          <a:prstGeom prst="straightConnector1">
            <a:avLst/>
          </a:prstGeom>
          <a:noFill/>
          <a:ln w="28575" cap="flat" cmpd="sng" algn="ctr">
            <a:solidFill>
              <a:schemeClr val="bg1"/>
            </a:solidFill>
            <a:prstDash val="solid"/>
            <a:round/>
            <a:headEnd type="none" w="med" len="med"/>
            <a:tailEnd type="triangle"/>
          </a:ln>
          <a:effectLst/>
        </p:spPr>
      </p:cxnSp>
      <p:sp>
        <p:nvSpPr>
          <p:cNvPr id="7" name="Content Placeholder 6">
            <a:extLst>
              <a:ext uri="{FF2B5EF4-FFF2-40B4-BE49-F238E27FC236}">
                <a16:creationId xmlns:a16="http://schemas.microsoft.com/office/drawing/2014/main" id="{E2B1E049-8885-E323-5A6F-80547E7BC2FC}"/>
              </a:ext>
            </a:extLst>
          </p:cNvPr>
          <p:cNvSpPr>
            <a:spLocks noGrp="1"/>
          </p:cNvSpPr>
          <p:nvPr>
            <p:ph idx="1"/>
          </p:nvPr>
        </p:nvSpPr>
        <p:spPr>
          <a:xfrm>
            <a:off x="604675" y="1513047"/>
            <a:ext cx="10877529" cy="396911"/>
          </a:xfrm>
        </p:spPr>
        <p:txBody>
          <a:bodyPr/>
          <a:lstStyle/>
          <a:p>
            <a:r>
              <a:rPr lang="en-US" sz="1800" dirty="0"/>
              <a:t>Open-label, multicenter, multidrug, biomarker-directed phase II platform trial</a:t>
            </a:r>
          </a:p>
        </p:txBody>
      </p:sp>
      <p:sp>
        <p:nvSpPr>
          <p:cNvPr id="48" name="Content Placeholder 6">
            <a:extLst>
              <a:ext uri="{FF2B5EF4-FFF2-40B4-BE49-F238E27FC236}">
                <a16:creationId xmlns:a16="http://schemas.microsoft.com/office/drawing/2014/main" id="{B8E494F1-68C8-4286-B8A6-74A06D5BBC20}"/>
              </a:ext>
            </a:extLst>
          </p:cNvPr>
          <p:cNvSpPr txBox="1">
            <a:spLocks/>
          </p:cNvSpPr>
          <p:nvPr/>
        </p:nvSpPr>
        <p:spPr bwMode="auto">
          <a:xfrm>
            <a:off x="604674" y="4960347"/>
            <a:ext cx="10877529" cy="145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700"/>
              </a:spcBef>
              <a:spcAft>
                <a:spcPts val="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Group B: </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Nonmatched arm for patients without detectable resistance mechanism will sequentially </a:t>
            </a:r>
            <a:b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be assigned to durvalumab + chemotherapy &gt; osimertinib + necitumumab &gt; others)</a:t>
            </a:r>
          </a:p>
          <a:p>
            <a:pPr marL="342900" marR="0" lvl="0" indent="-342900" algn="l" defTabSz="914400" rtl="0" eaLnBrk="1" fontAlgn="base" latinLnBrk="0" hangingPunct="1">
              <a:lnSpc>
                <a:spcPct val="90000"/>
              </a:lnSpc>
              <a:spcBef>
                <a:spcPts val="700"/>
              </a:spcBef>
              <a:spcAft>
                <a:spcPts val="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Group C: </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Observational arm for patients whose optimal treatment falls outside group A or B </a:t>
            </a:r>
            <a:b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(eg, transformation to SCLC)</a:t>
            </a:r>
          </a:p>
          <a:p>
            <a:pPr marL="342900" marR="0" lvl="0" indent="-342900" algn="l" defTabSz="914400" rtl="0" eaLnBrk="1" fontAlgn="base" latinLnBrk="0" hangingPunct="1">
              <a:lnSpc>
                <a:spcPct val="90000"/>
              </a:lnSpc>
              <a:spcBef>
                <a:spcPts val="700"/>
              </a:spcBef>
              <a:spcAft>
                <a:spcPts val="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Patients with failed baseline NGS results go directly to follow-up</a:t>
            </a:r>
          </a:p>
        </p:txBody>
      </p:sp>
      <p:grpSp>
        <p:nvGrpSpPr>
          <p:cNvPr id="3" name="Group 2">
            <a:extLst>
              <a:ext uri="{FF2B5EF4-FFF2-40B4-BE49-F238E27FC236}">
                <a16:creationId xmlns:a16="http://schemas.microsoft.com/office/drawing/2014/main" id="{C32E53B7-8DFF-D890-DE5D-EBC9E4D4D048}"/>
              </a:ext>
            </a:extLst>
          </p:cNvPr>
          <p:cNvGrpSpPr/>
          <p:nvPr/>
        </p:nvGrpSpPr>
        <p:grpSpPr>
          <a:xfrm>
            <a:off x="9392911" y="6207927"/>
            <a:ext cx="2488502" cy="454909"/>
            <a:chOff x="9392911" y="6207927"/>
            <a:chExt cx="2488502" cy="454909"/>
          </a:xfrm>
        </p:grpSpPr>
        <p:pic>
          <p:nvPicPr>
            <p:cNvPr id="4" name="Picture 3" descr="A picture containing text, ax, wheel&#10;&#10;Description automatically generated">
              <a:extLst>
                <a:ext uri="{FF2B5EF4-FFF2-40B4-BE49-F238E27FC236}">
                  <a16:creationId xmlns:a16="http://schemas.microsoft.com/office/drawing/2014/main" id="{5B15D79B-9FF2-AD68-58C9-EE04741327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6" name="Rectangle 8">
              <a:extLst>
                <a:ext uri="{FF2B5EF4-FFF2-40B4-BE49-F238E27FC236}">
                  <a16:creationId xmlns:a16="http://schemas.microsoft.com/office/drawing/2014/main" id="{9958E9A7-9B95-CE99-13BB-2E316D4C90B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41860455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a:xfrm>
            <a:off x="609759" y="238127"/>
            <a:ext cx="10872444" cy="1103313"/>
          </a:xfrm>
        </p:spPr>
        <p:txBody>
          <a:bodyPr/>
          <a:lstStyle/>
          <a:p>
            <a:r>
              <a:rPr lang="en-US" dirty="0"/>
              <a:t>Patritumab Deruxtecan, a HER3-Targeted ADC, </a:t>
            </a:r>
            <a:br>
              <a:rPr lang="en-US" dirty="0"/>
            </a:br>
            <a:r>
              <a:rPr lang="en-US" dirty="0"/>
              <a:t>in Pretreated </a:t>
            </a:r>
            <a:r>
              <a:rPr lang="en-US" i="1" dirty="0"/>
              <a:t>EGFR</a:t>
            </a:r>
            <a:r>
              <a:rPr lang="en-US" dirty="0"/>
              <a:t>-Mutated NSCLC</a:t>
            </a:r>
          </a:p>
        </p:txBody>
      </p:sp>
      <p:sp>
        <p:nvSpPr>
          <p:cNvPr id="3" name="Content Placeholder 2">
            <a:extLst>
              <a:ext uri="{FF2B5EF4-FFF2-40B4-BE49-F238E27FC236}">
                <a16:creationId xmlns:a16="http://schemas.microsoft.com/office/drawing/2014/main" id="{19A2A031-9DAB-41D3-BA55-0E35CA968060}"/>
              </a:ext>
            </a:extLst>
          </p:cNvPr>
          <p:cNvSpPr>
            <a:spLocks noGrp="1"/>
          </p:cNvSpPr>
          <p:nvPr>
            <p:ph idx="1"/>
          </p:nvPr>
        </p:nvSpPr>
        <p:spPr>
          <a:xfrm>
            <a:off x="604838" y="1512888"/>
            <a:ext cx="10877550" cy="493543"/>
          </a:xfrm>
        </p:spPr>
        <p:txBody>
          <a:bodyPr/>
          <a:lstStyle/>
          <a:p>
            <a:r>
              <a:rPr lang="en-US" sz="1800" dirty="0"/>
              <a:t>Multicenter, open-label, multicohort phase I trial; current report focused on cohort of patients with </a:t>
            </a:r>
            <a:br>
              <a:rPr lang="en-US" sz="1800" dirty="0"/>
            </a:br>
            <a:r>
              <a:rPr lang="en-US" sz="1800" i="1" dirty="0"/>
              <a:t>EGFR</a:t>
            </a:r>
            <a:r>
              <a:rPr lang="en-US" sz="1800" dirty="0"/>
              <a:t>m NSCLC adenocarcinoma after failure of EGFR TKI therapy (d</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rPr>
              <a:t>ata cutoff: September 24, 2020)</a:t>
            </a:r>
            <a:endParaRPr lang="en-US" sz="1800" dirty="0"/>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Jänne. ASCO 2021. Abstr 9007. Jänne. Cancer Discovery. 2022;12:74. NCT03260491.</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7" name="TextBox 16">
            <a:extLst>
              <a:ext uri="{FF2B5EF4-FFF2-40B4-BE49-F238E27FC236}">
                <a16:creationId xmlns:a16="http://schemas.microsoft.com/office/drawing/2014/main" id="{C0E2A893-0B02-2B43-A37B-A3C7BA053597}"/>
              </a:ext>
            </a:extLst>
          </p:cNvPr>
          <p:cNvSpPr txBox="1"/>
          <p:nvPr/>
        </p:nvSpPr>
        <p:spPr bwMode="auto">
          <a:xfrm>
            <a:off x="6788517" y="4137897"/>
            <a:ext cx="5067947"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Patritumab deruxtecan given in 21-day cycles.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Recommended patritumab deruxtecan dose for dose expansion.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in dose-expansion phase required to have received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 platinum-based CT regimen. Other cohorts included in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dose-expansion phase not reported in this analysis.</a:t>
            </a:r>
          </a:p>
        </p:txBody>
      </p:sp>
      <p:sp>
        <p:nvSpPr>
          <p:cNvPr id="18" name="Text Box 45">
            <a:extLst>
              <a:ext uri="{FF2B5EF4-FFF2-40B4-BE49-F238E27FC236}">
                <a16:creationId xmlns:a16="http://schemas.microsoft.com/office/drawing/2014/main" id="{008DB48E-B946-E542-AFAC-2F76A6FF8F0A}"/>
              </a:ext>
            </a:extLst>
          </p:cNvPr>
          <p:cNvSpPr txBox="1">
            <a:spLocks noChangeArrowheads="1"/>
          </p:cNvSpPr>
          <p:nvPr/>
        </p:nvSpPr>
        <p:spPr bwMode="auto">
          <a:xfrm>
            <a:off x="721204" y="2413986"/>
            <a:ext cx="2567102"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locally advanced or metastatic NSCLC with </a:t>
            </a: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mutations and progression on previous EGFR TKI; stable brain metastases allowed; tumor biopsy required, but selection not based on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HER3 expression</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(planned N = 264)</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3" name="Rectangle 49">
            <a:extLst>
              <a:ext uri="{FF2B5EF4-FFF2-40B4-BE49-F238E27FC236}">
                <a16:creationId xmlns:a16="http://schemas.microsoft.com/office/drawing/2014/main" id="{30982185-96A5-7048-9F11-49A1DCAE4AE1}"/>
              </a:ext>
            </a:extLst>
          </p:cNvPr>
          <p:cNvSpPr>
            <a:spLocks noChangeArrowheads="1"/>
          </p:cNvSpPr>
          <p:nvPr/>
        </p:nvSpPr>
        <p:spPr bwMode="auto">
          <a:xfrm>
            <a:off x="3957808" y="2445054"/>
            <a:ext cx="2366135" cy="73152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HER3-DXd</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6.4 mg/kg IV Q3W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5)</a:t>
            </a:r>
          </a:p>
        </p:txBody>
      </p:sp>
      <p:sp>
        <p:nvSpPr>
          <p:cNvPr id="26" name="Rectangle 49">
            <a:extLst>
              <a:ext uri="{FF2B5EF4-FFF2-40B4-BE49-F238E27FC236}">
                <a16:creationId xmlns:a16="http://schemas.microsoft.com/office/drawing/2014/main" id="{8386BD85-5498-2F4F-BB94-0897F847B773}"/>
              </a:ext>
            </a:extLst>
          </p:cNvPr>
          <p:cNvSpPr>
            <a:spLocks noChangeArrowheads="1"/>
          </p:cNvSpPr>
          <p:nvPr/>
        </p:nvSpPr>
        <p:spPr bwMode="auto">
          <a:xfrm>
            <a:off x="3960429" y="3258537"/>
            <a:ext cx="2363514" cy="73152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HER3-DXd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5.6 mg/kg IV Q3W*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12)</a:t>
            </a:r>
          </a:p>
        </p:txBody>
      </p:sp>
      <p:cxnSp>
        <p:nvCxnSpPr>
          <p:cNvPr id="28" name="Straight Arrow Connector 27">
            <a:extLst>
              <a:ext uri="{FF2B5EF4-FFF2-40B4-BE49-F238E27FC236}">
                <a16:creationId xmlns:a16="http://schemas.microsoft.com/office/drawing/2014/main" id="{2F0D40A8-C490-A841-9BA4-64309290FFD3}"/>
              </a:ext>
            </a:extLst>
          </p:cNvPr>
          <p:cNvCxnSpPr>
            <a:cxnSpLocks/>
          </p:cNvCxnSpPr>
          <p:nvPr/>
        </p:nvCxnSpPr>
        <p:spPr bwMode="auto">
          <a:xfrm>
            <a:off x="3277914" y="3655382"/>
            <a:ext cx="540000" cy="0"/>
          </a:xfrm>
          <a:prstGeom prst="straightConnector1">
            <a:avLst/>
          </a:prstGeom>
          <a:noFill/>
          <a:ln w="28575" cap="flat" cmpd="sng" algn="ctr">
            <a:solidFill>
              <a:schemeClr val="bg1"/>
            </a:solidFill>
            <a:prstDash val="solid"/>
            <a:round/>
            <a:headEnd type="none" w="med" len="med"/>
            <a:tailEnd type="triangle"/>
          </a:ln>
          <a:effectLst/>
        </p:spPr>
      </p:cxnSp>
      <p:sp>
        <p:nvSpPr>
          <p:cNvPr id="30" name="Rectangle 49">
            <a:extLst>
              <a:ext uri="{FF2B5EF4-FFF2-40B4-BE49-F238E27FC236}">
                <a16:creationId xmlns:a16="http://schemas.microsoft.com/office/drawing/2014/main" id="{2C24B281-6254-4349-B8D7-C1E1BBAE28E3}"/>
              </a:ext>
            </a:extLst>
          </p:cNvPr>
          <p:cNvSpPr>
            <a:spLocks noChangeArrowheads="1"/>
          </p:cNvSpPr>
          <p:nvPr/>
        </p:nvSpPr>
        <p:spPr bwMode="auto">
          <a:xfrm>
            <a:off x="3957808" y="4088746"/>
            <a:ext cx="2366135" cy="731520"/>
          </a:xfrm>
          <a:prstGeom prst="rect">
            <a:avLst/>
          </a:prstGeom>
          <a:solidFill>
            <a:schemeClr val="accent4"/>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HER3-DXd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4.8 mg/kg IV Q3W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15)</a:t>
            </a:r>
          </a:p>
        </p:txBody>
      </p:sp>
      <p:sp>
        <p:nvSpPr>
          <p:cNvPr id="35" name="Text Box 45">
            <a:extLst>
              <a:ext uri="{FF2B5EF4-FFF2-40B4-BE49-F238E27FC236}">
                <a16:creationId xmlns:a16="http://schemas.microsoft.com/office/drawing/2014/main" id="{F2C4227D-75BC-424F-8E15-29D628D22797}"/>
              </a:ext>
            </a:extLst>
          </p:cNvPr>
          <p:cNvSpPr txBox="1">
            <a:spLocks noChangeArrowheads="1"/>
          </p:cNvSpPr>
          <p:nvPr/>
        </p:nvSpPr>
        <p:spPr bwMode="auto">
          <a:xfrm>
            <a:off x="7390994" y="2931720"/>
            <a:ext cx="20191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ctr">
              <a:lnSpc>
                <a:spcPct val="100000"/>
              </a:lnSpc>
              <a:buClrTx/>
              <a:buFontTx/>
              <a:buNone/>
              <a:defRPr sz="1800" b="0">
                <a:solidFill>
                  <a:schemeClr val="bg1"/>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Expansion</a:t>
            </a:r>
            <a:r>
              <a:rPr kumimoji="0" lang="en-US" altLang="en-US" sz="1600" b="1" i="1"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42" name="Rectangle 49">
            <a:extLst>
              <a:ext uri="{FF2B5EF4-FFF2-40B4-BE49-F238E27FC236}">
                <a16:creationId xmlns:a16="http://schemas.microsoft.com/office/drawing/2014/main" id="{4E628BA6-6952-B847-8AA2-E0310E5CFBF1}"/>
              </a:ext>
            </a:extLst>
          </p:cNvPr>
          <p:cNvSpPr>
            <a:spLocks noChangeArrowheads="1"/>
          </p:cNvSpPr>
          <p:nvPr/>
        </p:nvSpPr>
        <p:spPr bwMode="auto">
          <a:xfrm>
            <a:off x="3960429" y="4868246"/>
            <a:ext cx="2363514" cy="731520"/>
          </a:xfrm>
          <a:prstGeom prst="rect">
            <a:avLst/>
          </a:prstGeom>
          <a:solidFill>
            <a:schemeClr val="accent6"/>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HER3-DXd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3.2 mg/kg IV Q3W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4)</a:t>
            </a:r>
          </a:p>
        </p:txBody>
      </p:sp>
      <p:cxnSp>
        <p:nvCxnSpPr>
          <p:cNvPr id="51" name="Straight Arrow Connector 50">
            <a:extLst>
              <a:ext uri="{FF2B5EF4-FFF2-40B4-BE49-F238E27FC236}">
                <a16:creationId xmlns:a16="http://schemas.microsoft.com/office/drawing/2014/main" id="{FF560B15-F7F6-DF45-B579-09F0B99D02BA}"/>
              </a:ext>
            </a:extLst>
          </p:cNvPr>
          <p:cNvCxnSpPr>
            <a:cxnSpLocks/>
          </p:cNvCxnSpPr>
          <p:nvPr/>
        </p:nvCxnSpPr>
        <p:spPr bwMode="auto">
          <a:xfrm>
            <a:off x="6457303" y="3651127"/>
            <a:ext cx="540000" cy="0"/>
          </a:xfrm>
          <a:prstGeom prst="straightConnector1">
            <a:avLst/>
          </a:prstGeom>
          <a:noFill/>
          <a:ln w="28575" cap="flat" cmpd="sng" algn="ctr">
            <a:solidFill>
              <a:schemeClr val="bg1"/>
            </a:solidFill>
            <a:prstDash val="solid"/>
            <a:round/>
            <a:headEnd type="none" w="med" len="med"/>
            <a:tailEnd type="triangle"/>
          </a:ln>
          <a:effectLst/>
        </p:spPr>
      </p:cxnSp>
      <p:sp>
        <p:nvSpPr>
          <p:cNvPr id="52" name="Text Box 45">
            <a:extLst>
              <a:ext uri="{FF2B5EF4-FFF2-40B4-BE49-F238E27FC236}">
                <a16:creationId xmlns:a16="http://schemas.microsoft.com/office/drawing/2014/main" id="{B75EC7DA-8E8C-904C-AA19-FECC69470218}"/>
              </a:ext>
            </a:extLst>
          </p:cNvPr>
          <p:cNvSpPr txBox="1">
            <a:spLocks noChangeArrowheads="1"/>
          </p:cNvSpPr>
          <p:nvPr/>
        </p:nvSpPr>
        <p:spPr bwMode="auto">
          <a:xfrm>
            <a:off x="4131311" y="2127393"/>
            <a:ext cx="20191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ctr">
              <a:lnSpc>
                <a:spcPct val="100000"/>
              </a:lnSpc>
              <a:buClrTx/>
              <a:buFontTx/>
              <a:buNone/>
              <a:defRPr sz="1800" b="0">
                <a:solidFill>
                  <a:schemeClr val="bg1"/>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Escalation</a:t>
            </a:r>
          </a:p>
        </p:txBody>
      </p:sp>
      <p:sp>
        <p:nvSpPr>
          <p:cNvPr id="54" name="Rectangle 49">
            <a:extLst>
              <a:ext uri="{FF2B5EF4-FFF2-40B4-BE49-F238E27FC236}">
                <a16:creationId xmlns:a16="http://schemas.microsoft.com/office/drawing/2014/main" id="{298E5888-20B4-3842-BE8C-F9FFF7CE3D34}"/>
              </a:ext>
            </a:extLst>
          </p:cNvPr>
          <p:cNvSpPr>
            <a:spLocks noChangeArrowheads="1"/>
          </p:cNvSpPr>
          <p:nvPr/>
        </p:nvSpPr>
        <p:spPr bwMode="auto">
          <a:xfrm>
            <a:off x="7218801" y="3279027"/>
            <a:ext cx="2363514" cy="73152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HER3-DXd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5.6 mg/kg IV Q3W*</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 = 45)</a:t>
            </a:r>
          </a:p>
        </p:txBody>
      </p:sp>
      <p:sp>
        <p:nvSpPr>
          <p:cNvPr id="25" name="Content Placeholder 2">
            <a:extLst>
              <a:ext uri="{FF2B5EF4-FFF2-40B4-BE49-F238E27FC236}">
                <a16:creationId xmlns:a16="http://schemas.microsoft.com/office/drawing/2014/main" id="{725ED6FA-B668-4795-A30C-9679D8177B23}"/>
              </a:ext>
            </a:extLst>
          </p:cNvPr>
          <p:cNvSpPr txBox="1">
            <a:spLocks/>
          </p:cNvSpPr>
          <p:nvPr/>
        </p:nvSpPr>
        <p:spPr bwMode="auto">
          <a:xfrm>
            <a:off x="611058" y="5692428"/>
            <a:ext cx="5176088" cy="65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18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Efficacy evaluation: </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antitumor activity in patients receiving 5.6-mg/kg dose (n = 57)</a:t>
            </a:r>
          </a:p>
        </p:txBody>
      </p:sp>
      <p:sp>
        <p:nvSpPr>
          <p:cNvPr id="27" name="Content Placeholder 2">
            <a:extLst>
              <a:ext uri="{FF2B5EF4-FFF2-40B4-BE49-F238E27FC236}">
                <a16:creationId xmlns:a16="http://schemas.microsoft.com/office/drawing/2014/main" id="{3B846F14-FEC5-4349-8062-0C651139BD42}"/>
              </a:ext>
            </a:extLst>
          </p:cNvPr>
          <p:cNvSpPr txBox="1">
            <a:spLocks/>
          </p:cNvSpPr>
          <p:nvPr/>
        </p:nvSpPr>
        <p:spPr bwMode="auto">
          <a:xfrm>
            <a:off x="5850247" y="5711576"/>
            <a:ext cx="5891140" cy="65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18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Safety evaluation: </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safety and tolerability in all patients in dose escalation and expansion (n = 81)</a:t>
            </a:r>
          </a:p>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grpSp>
        <p:nvGrpSpPr>
          <p:cNvPr id="8" name="Group 7">
            <a:extLst>
              <a:ext uri="{FF2B5EF4-FFF2-40B4-BE49-F238E27FC236}">
                <a16:creationId xmlns:a16="http://schemas.microsoft.com/office/drawing/2014/main" id="{7CEF423D-8AF1-76EB-FFA1-4CC1AE37C839}"/>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8C620998-D51D-DA9E-BC5B-DC556B15AE6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0" name="Rectangle 8">
              <a:extLst>
                <a:ext uri="{FF2B5EF4-FFF2-40B4-BE49-F238E27FC236}">
                  <a16:creationId xmlns:a16="http://schemas.microsoft.com/office/drawing/2014/main" id="{8D99668B-90EB-2948-18BE-6AB3147A422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9323134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6B5F6687-0177-4E22-B199-F87EFE4A2144}"/>
              </a:ext>
            </a:extLst>
          </p:cNvPr>
          <p:cNvSpPr txBox="1">
            <a:spLocks/>
          </p:cNvSpPr>
          <p:nvPr/>
        </p:nvSpPr>
        <p:spPr>
          <a:xfrm>
            <a:off x="609759" y="238127"/>
            <a:ext cx="10872444" cy="1103313"/>
          </a:xfrm>
          <a:prstGeom prst="rect">
            <a:avLst/>
          </a:prstGeom>
        </p:spPr>
        <p:txBody>
          <a:bodyPr/>
          <a:lstStyle>
            <a:lvl1pPr algn="l" rtl="0" eaLnBrk="1" fontAlgn="base" hangingPunct="1">
              <a:spcBef>
                <a:spcPct val="0"/>
              </a:spcBef>
              <a:spcAft>
                <a:spcPct val="0"/>
              </a:spcAft>
              <a:defRPr sz="27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2700" b="1">
                <a:solidFill>
                  <a:schemeClr val="tx2"/>
                </a:solidFill>
                <a:latin typeface="Arial" charset="0"/>
              </a:defRPr>
            </a:lvl2pPr>
            <a:lvl3pPr algn="l" rtl="0" eaLnBrk="1" fontAlgn="base" hangingPunct="1">
              <a:spcBef>
                <a:spcPct val="0"/>
              </a:spcBef>
              <a:spcAft>
                <a:spcPct val="0"/>
              </a:spcAft>
              <a:defRPr sz="2700" b="1">
                <a:solidFill>
                  <a:schemeClr val="tx2"/>
                </a:solidFill>
                <a:latin typeface="Arial" charset="0"/>
              </a:defRPr>
            </a:lvl3pPr>
            <a:lvl4pPr algn="l" rtl="0" eaLnBrk="1" fontAlgn="base" hangingPunct="1">
              <a:spcBef>
                <a:spcPct val="0"/>
              </a:spcBef>
              <a:spcAft>
                <a:spcPct val="0"/>
              </a:spcAft>
              <a:defRPr sz="2700" b="1">
                <a:solidFill>
                  <a:schemeClr val="tx2"/>
                </a:solidFill>
                <a:latin typeface="Arial" charset="0"/>
              </a:defRPr>
            </a:lvl4pPr>
            <a:lvl5pPr algn="l" rtl="0" eaLnBrk="1" fontAlgn="base" hangingPunct="1">
              <a:spcBef>
                <a:spcPct val="0"/>
              </a:spcBef>
              <a:spcAft>
                <a:spcPct val="0"/>
              </a:spcAft>
              <a:defRPr sz="2700" b="1">
                <a:solidFill>
                  <a:schemeClr val="tx2"/>
                </a:solidFill>
                <a:latin typeface="Arial" charset="0"/>
              </a:defRPr>
            </a:lvl5pPr>
            <a:lvl6pPr marL="342900" algn="l" rtl="0" eaLnBrk="1" fontAlgn="base" hangingPunct="1">
              <a:spcBef>
                <a:spcPct val="0"/>
              </a:spcBef>
              <a:spcAft>
                <a:spcPct val="0"/>
              </a:spcAft>
              <a:defRPr sz="2625" b="1">
                <a:solidFill>
                  <a:schemeClr val="tx2"/>
                </a:solidFill>
                <a:latin typeface="Arial" charset="0"/>
              </a:defRPr>
            </a:lvl6pPr>
            <a:lvl7pPr marL="685800" algn="l" rtl="0" eaLnBrk="1" fontAlgn="base" hangingPunct="1">
              <a:spcBef>
                <a:spcPct val="0"/>
              </a:spcBef>
              <a:spcAft>
                <a:spcPct val="0"/>
              </a:spcAft>
              <a:defRPr sz="2625" b="1">
                <a:solidFill>
                  <a:schemeClr val="tx2"/>
                </a:solidFill>
                <a:latin typeface="Arial" charset="0"/>
              </a:defRPr>
            </a:lvl7pPr>
            <a:lvl8pPr marL="1028700" algn="l" rtl="0" eaLnBrk="1" fontAlgn="base" hangingPunct="1">
              <a:spcBef>
                <a:spcPct val="0"/>
              </a:spcBef>
              <a:spcAft>
                <a:spcPct val="0"/>
              </a:spcAft>
              <a:defRPr sz="2625" b="1">
                <a:solidFill>
                  <a:schemeClr val="tx2"/>
                </a:solidFill>
                <a:latin typeface="Arial" charset="0"/>
              </a:defRPr>
            </a:lvl8pPr>
            <a:lvl9pPr marL="1371600" algn="l" rtl="0" eaLnBrk="1" fontAlgn="base" hangingPunct="1">
              <a:spcBef>
                <a:spcPct val="0"/>
              </a:spcBef>
              <a:spcAft>
                <a:spcPct val="0"/>
              </a:spcAft>
              <a:defRPr sz="2625" b="1">
                <a:solidFill>
                  <a:schemeClr val="tx2"/>
                </a:solidFill>
                <a:latin typeface="Arial" charset="0"/>
              </a:defRPr>
            </a:lvl9pPr>
          </a:lstStyle>
          <a:p>
            <a:pPr defTabSz="914400"/>
            <a:r>
              <a:rPr lang="en-US" sz="3600" kern="0" dirty="0">
                <a:solidFill>
                  <a:srgbClr val="455560"/>
                </a:solidFill>
              </a:rPr>
              <a:t>Patritumab Deruxtecan Active Against </a:t>
            </a:r>
            <a:br>
              <a:rPr lang="en-US" sz="3600" kern="0" dirty="0">
                <a:solidFill>
                  <a:srgbClr val="455560"/>
                </a:solidFill>
              </a:rPr>
            </a:br>
            <a:r>
              <a:rPr lang="en-US" sz="3600" kern="0" dirty="0">
                <a:solidFill>
                  <a:srgbClr val="455560"/>
                </a:solidFill>
              </a:rPr>
              <a:t>Diverse Mechanisms of EGFR</a:t>
            </a:r>
            <a:r>
              <a:rPr lang="en-US" sz="3600" i="1" kern="0" dirty="0">
                <a:solidFill>
                  <a:srgbClr val="455560"/>
                </a:solidFill>
              </a:rPr>
              <a:t> </a:t>
            </a:r>
            <a:r>
              <a:rPr lang="en-US" sz="3600" kern="0" dirty="0">
                <a:solidFill>
                  <a:srgbClr val="455560"/>
                </a:solidFill>
              </a:rPr>
              <a:t>TKI Resistance</a:t>
            </a:r>
            <a:endParaRPr lang="en-US" sz="656" kern="0" dirty="0">
              <a:latin typeface="Arial" charset="0"/>
              <a:ea typeface="+mn-ea"/>
              <a:cs typeface="+mn-cs"/>
            </a:endParaRPr>
          </a:p>
        </p:txBody>
      </p:sp>
      <p:sp>
        <p:nvSpPr>
          <p:cNvPr id="10" name="Title 1">
            <a:extLst>
              <a:ext uri="{FF2B5EF4-FFF2-40B4-BE49-F238E27FC236}">
                <a16:creationId xmlns:a16="http://schemas.microsoft.com/office/drawing/2014/main" id="{AF811B0A-F666-4A0C-9A0D-B5B1DB2AC49F}"/>
              </a:ext>
            </a:extLst>
          </p:cNvPr>
          <p:cNvSpPr txBox="1">
            <a:spLocks/>
          </p:cNvSpPr>
          <p:nvPr/>
        </p:nvSpPr>
        <p:spPr bwMode="auto">
          <a:xfrm>
            <a:off x="363998" y="6214840"/>
            <a:ext cx="11447746" cy="357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algn="ctr" defTabSz="457200" rtl="0" fontAlgn="base" hangingPunct="0">
              <a:lnSpc>
                <a:spcPct val="112000"/>
              </a:lnSpc>
              <a:spcBef>
                <a:spcPct val="0"/>
              </a:spcBef>
              <a:spcAft>
                <a:spcPct val="0"/>
              </a:spcAft>
              <a:buClr>
                <a:srgbClr val="000000"/>
              </a:buClr>
              <a:buSzPct val="45000"/>
              <a:buFont typeface="StarSymbol" charset="0"/>
              <a:defRPr sz="4400">
                <a:solidFill>
                  <a:srgbClr val="000000"/>
                </a:solidFill>
                <a:latin typeface="+mj-lt"/>
                <a:ea typeface="+mj-ea"/>
                <a:cs typeface="+mj-cs"/>
              </a:defRPr>
            </a:lvl1pPr>
            <a:lvl2pPr marL="431800" indent="-215900" algn="l" defTabSz="457200" rtl="0" fontAlgn="base" hangingPunct="0">
              <a:spcBef>
                <a:spcPct val="0"/>
              </a:spcBef>
              <a:spcAft>
                <a:spcPct val="0"/>
              </a:spcAft>
              <a:buClr>
                <a:srgbClr val="000000"/>
              </a:buClr>
              <a:buSzPct val="45000"/>
              <a:buFont typeface="StarSymbol" charset="0"/>
              <a:defRPr sz="4400">
                <a:solidFill>
                  <a:srgbClr val="000000"/>
                </a:solidFill>
                <a:latin typeface="Times New Roman" pitchFamily="16" charset="0"/>
                <a:ea typeface="Lucida Sans Unicode" pitchFamily="32" charset="0"/>
                <a:cs typeface="Lucida Sans Unicode" pitchFamily="32" charset="0"/>
              </a:defRPr>
            </a:lvl2pPr>
            <a:lvl3pPr marL="647700" indent="-215900" algn="l" defTabSz="457200" rtl="0" fontAlgn="base" hangingPunct="0">
              <a:spcBef>
                <a:spcPct val="0"/>
              </a:spcBef>
              <a:spcAft>
                <a:spcPct val="0"/>
              </a:spcAft>
              <a:buClr>
                <a:srgbClr val="000000"/>
              </a:buClr>
              <a:buSzPct val="45000"/>
              <a:buFont typeface="StarSymbol" charset="0"/>
              <a:defRPr sz="4400">
                <a:solidFill>
                  <a:srgbClr val="000000"/>
                </a:solidFill>
                <a:latin typeface="Times New Roman" pitchFamily="16" charset="0"/>
                <a:ea typeface="Lucida Sans Unicode" pitchFamily="32" charset="0"/>
                <a:cs typeface="Lucida Sans Unicode" pitchFamily="32" charset="0"/>
              </a:defRPr>
            </a:lvl3pPr>
            <a:lvl4pPr marL="863600" indent="-215900" algn="l" defTabSz="457200" rtl="0" fontAlgn="base" hangingPunct="0">
              <a:spcBef>
                <a:spcPct val="0"/>
              </a:spcBef>
              <a:spcAft>
                <a:spcPct val="0"/>
              </a:spcAft>
              <a:buClr>
                <a:srgbClr val="000000"/>
              </a:buClr>
              <a:buSzPct val="45000"/>
              <a:buFont typeface="StarSymbol" charset="0"/>
              <a:defRPr sz="4400">
                <a:solidFill>
                  <a:srgbClr val="000000"/>
                </a:solidFill>
                <a:latin typeface="Times New Roman" pitchFamily="16" charset="0"/>
                <a:ea typeface="Lucida Sans Unicode" pitchFamily="32" charset="0"/>
                <a:cs typeface="Lucida Sans Unicode" pitchFamily="32" charset="0"/>
              </a:defRPr>
            </a:lvl4pPr>
            <a:lvl5pPr marL="1079500" indent="-215900" algn="l" defTabSz="457200" rtl="0" fontAlgn="base" hangingPunct="0">
              <a:spcBef>
                <a:spcPct val="0"/>
              </a:spcBef>
              <a:spcAft>
                <a:spcPct val="0"/>
              </a:spcAft>
              <a:buClr>
                <a:srgbClr val="000000"/>
              </a:buClr>
              <a:buSzPct val="45000"/>
              <a:buFont typeface="StarSymbol" charset="0"/>
              <a:defRPr sz="4400">
                <a:solidFill>
                  <a:srgbClr val="000000"/>
                </a:solidFill>
                <a:latin typeface="Times New Roman" pitchFamily="16" charset="0"/>
                <a:ea typeface="Lucida Sans Unicode" pitchFamily="32" charset="0"/>
                <a:cs typeface="Lucida Sans Unicode" pitchFamily="32" charset="0"/>
              </a:defRPr>
            </a:lvl5pPr>
            <a:lvl6pPr marL="1536700" indent="-215900" algn="l" defTabSz="457200" rtl="0" fontAlgn="base" hangingPunct="0">
              <a:spcBef>
                <a:spcPct val="0"/>
              </a:spcBef>
              <a:spcAft>
                <a:spcPct val="0"/>
              </a:spcAft>
              <a:buClr>
                <a:srgbClr val="000000"/>
              </a:buClr>
              <a:buSzPct val="45000"/>
              <a:buFont typeface="StarSymbol" charset="0"/>
              <a:defRPr sz="4400">
                <a:solidFill>
                  <a:srgbClr val="000000"/>
                </a:solidFill>
                <a:latin typeface="Times New Roman" pitchFamily="16" charset="0"/>
                <a:ea typeface="Lucida Sans Unicode" pitchFamily="32" charset="0"/>
                <a:cs typeface="Lucida Sans Unicode" pitchFamily="32" charset="0"/>
              </a:defRPr>
            </a:lvl6pPr>
            <a:lvl7pPr marL="1993900" indent="-215900" algn="l" defTabSz="457200" rtl="0" fontAlgn="base" hangingPunct="0">
              <a:spcBef>
                <a:spcPct val="0"/>
              </a:spcBef>
              <a:spcAft>
                <a:spcPct val="0"/>
              </a:spcAft>
              <a:buClr>
                <a:srgbClr val="000000"/>
              </a:buClr>
              <a:buSzPct val="45000"/>
              <a:buFont typeface="StarSymbol" charset="0"/>
              <a:defRPr sz="4400">
                <a:solidFill>
                  <a:srgbClr val="000000"/>
                </a:solidFill>
                <a:latin typeface="Times New Roman" pitchFamily="16" charset="0"/>
                <a:ea typeface="Lucida Sans Unicode" pitchFamily="32" charset="0"/>
                <a:cs typeface="Lucida Sans Unicode" pitchFamily="32" charset="0"/>
              </a:defRPr>
            </a:lvl7pPr>
            <a:lvl8pPr marL="2451100" indent="-215900" algn="l" defTabSz="457200" rtl="0" fontAlgn="base" hangingPunct="0">
              <a:spcBef>
                <a:spcPct val="0"/>
              </a:spcBef>
              <a:spcAft>
                <a:spcPct val="0"/>
              </a:spcAft>
              <a:buClr>
                <a:srgbClr val="000000"/>
              </a:buClr>
              <a:buSzPct val="45000"/>
              <a:buFont typeface="StarSymbol" charset="0"/>
              <a:defRPr sz="4400">
                <a:solidFill>
                  <a:srgbClr val="000000"/>
                </a:solidFill>
                <a:latin typeface="Times New Roman" pitchFamily="16" charset="0"/>
                <a:ea typeface="Lucida Sans Unicode" pitchFamily="32" charset="0"/>
                <a:cs typeface="Lucida Sans Unicode" pitchFamily="32" charset="0"/>
              </a:defRPr>
            </a:lvl8pPr>
            <a:lvl9pPr marL="2908300" indent="-215900" algn="l" defTabSz="457200" rtl="0" fontAlgn="base" hangingPunct="0">
              <a:spcBef>
                <a:spcPct val="0"/>
              </a:spcBef>
              <a:spcAft>
                <a:spcPct val="0"/>
              </a:spcAft>
              <a:buClr>
                <a:srgbClr val="000000"/>
              </a:buClr>
              <a:buSzPct val="45000"/>
              <a:buFont typeface="StarSymbol" charset="0"/>
              <a:defRPr sz="4400">
                <a:solidFill>
                  <a:srgbClr val="000000"/>
                </a:solidFill>
                <a:latin typeface="Times New Roman" pitchFamily="16" charset="0"/>
                <a:ea typeface="Lucida Sans Unicode" pitchFamily="32" charset="0"/>
                <a:cs typeface="Lucida Sans Unicode" pitchFamily="32" charset="0"/>
              </a:defRPr>
            </a:lvl9pPr>
          </a:lstStyle>
          <a:p>
            <a:pPr marL="0" marR="0" lvl="0" indent="0" algn="ctr" defTabSz="457200" rtl="0" eaLnBrk="1" fontAlgn="base" latinLnBrk="0" hangingPunct="0">
              <a:lnSpc>
                <a:spcPct val="112000"/>
              </a:lnSpc>
              <a:spcBef>
                <a:spcPct val="0"/>
              </a:spcBef>
              <a:spcAft>
                <a:spcPct val="0"/>
              </a:spcAft>
              <a:buClr>
                <a:srgbClr val="000000"/>
              </a:buClr>
              <a:buSzPct val="45000"/>
              <a:buFont typeface="StarSymbol" charset="0"/>
              <a:buNone/>
              <a:tabLst/>
              <a:defRPr/>
            </a:pPr>
            <a:r>
              <a:rPr kumimoji="0" lang="en-US" sz="1125" b="0" i="0" u="none" strike="noStrike" kern="1200" cap="none" spc="0" normalizeH="0" baseline="0" noProof="0" dirty="0">
                <a:ln>
                  <a:noFill/>
                </a:ln>
                <a:solidFill>
                  <a:srgbClr val="FFFFFF"/>
                </a:solidFill>
                <a:effectLst/>
                <a:uLnTx/>
                <a:uFillTx/>
                <a:latin typeface="Arial" charset="0"/>
                <a:ea typeface="+mj-ea"/>
                <a:cs typeface="+mj-cs"/>
              </a:rPr>
              <a:t>Content of this presentation is the property of the author, licensed by ASCO. Permission required for reuse.</a:t>
            </a:r>
          </a:p>
        </p:txBody>
      </p:sp>
      <p:sp>
        <p:nvSpPr>
          <p:cNvPr id="11" name="Text Box 15">
            <a:extLst>
              <a:ext uri="{FF2B5EF4-FFF2-40B4-BE49-F238E27FC236}">
                <a16:creationId xmlns:a16="http://schemas.microsoft.com/office/drawing/2014/main" id="{3639E027-4113-415E-B8D1-F7B3E93A5D84}"/>
              </a:ext>
            </a:extLst>
          </p:cNvPr>
          <p:cNvSpPr txBox="1">
            <a:spLocks noChangeArrowheads="1"/>
          </p:cNvSpPr>
          <p:nvPr/>
        </p:nvSpPr>
        <p:spPr bwMode="auto">
          <a:xfrm>
            <a:off x="520744" y="641471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Jänne. Cancer Discov 2022;12:74.</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15" name="Picture 2">
            <a:extLst>
              <a:ext uri="{FF2B5EF4-FFF2-40B4-BE49-F238E27FC236}">
                <a16:creationId xmlns:a16="http://schemas.microsoft.com/office/drawing/2014/main" id="{D6447269-9F1B-4A2C-BD0C-3D8B40D1E7F7}"/>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56936" b="16430"/>
          <a:stretch/>
        </p:blipFill>
        <p:spPr bwMode="auto">
          <a:xfrm>
            <a:off x="293758" y="4461356"/>
            <a:ext cx="11430000" cy="170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a:extLst>
              <a:ext uri="{FF2B5EF4-FFF2-40B4-BE49-F238E27FC236}">
                <a16:creationId xmlns:a16="http://schemas.microsoft.com/office/drawing/2014/main" id="{85805C2B-47F5-440A-AEC0-E9563863E5A7}"/>
              </a:ext>
            </a:extLst>
          </p:cNvPr>
          <p:cNvGrpSpPr/>
          <p:nvPr/>
        </p:nvGrpSpPr>
        <p:grpSpPr>
          <a:xfrm>
            <a:off x="658530" y="1885165"/>
            <a:ext cx="10909516" cy="2653237"/>
            <a:chOff x="658530" y="1999466"/>
            <a:chExt cx="10909516" cy="2653237"/>
          </a:xfrm>
        </p:grpSpPr>
        <p:sp>
          <p:nvSpPr>
            <p:cNvPr id="17" name="Rectangle 16">
              <a:extLst>
                <a:ext uri="{FF2B5EF4-FFF2-40B4-BE49-F238E27FC236}">
                  <a16:creationId xmlns:a16="http://schemas.microsoft.com/office/drawing/2014/main" id="{410AF242-37C2-46CD-BF16-D78F0FA9612C}"/>
                </a:ext>
              </a:extLst>
            </p:cNvPr>
            <p:cNvSpPr/>
            <p:nvPr/>
          </p:nvSpPr>
          <p:spPr bwMode="auto">
            <a:xfrm>
              <a:off x="1327669" y="2220686"/>
              <a:ext cx="169049" cy="62240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8" name="Rectangle 17">
              <a:extLst>
                <a:ext uri="{FF2B5EF4-FFF2-40B4-BE49-F238E27FC236}">
                  <a16:creationId xmlns:a16="http://schemas.microsoft.com/office/drawing/2014/main" id="{F107A763-BA72-4E12-996D-C0CB81799BDB}"/>
                </a:ext>
              </a:extLst>
            </p:cNvPr>
            <p:cNvSpPr/>
            <p:nvPr/>
          </p:nvSpPr>
          <p:spPr bwMode="auto">
            <a:xfrm>
              <a:off x="1524083" y="2541731"/>
              <a:ext cx="169049" cy="30134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9" name="Rectangle 18">
              <a:extLst>
                <a:ext uri="{FF2B5EF4-FFF2-40B4-BE49-F238E27FC236}">
                  <a16:creationId xmlns:a16="http://schemas.microsoft.com/office/drawing/2014/main" id="{88932662-C032-4269-8B4D-1DCCA6F97D98}"/>
                </a:ext>
              </a:extLst>
            </p:cNvPr>
            <p:cNvSpPr/>
            <p:nvPr/>
          </p:nvSpPr>
          <p:spPr bwMode="auto">
            <a:xfrm>
              <a:off x="1718231" y="2578521"/>
              <a:ext cx="173736" cy="264552"/>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0" name="Rectangle 19">
              <a:extLst>
                <a:ext uri="{FF2B5EF4-FFF2-40B4-BE49-F238E27FC236}">
                  <a16:creationId xmlns:a16="http://schemas.microsoft.com/office/drawing/2014/main" id="{5ED96467-E51D-461D-9D18-37A69ACFA620}"/>
                </a:ext>
              </a:extLst>
            </p:cNvPr>
            <p:cNvSpPr/>
            <p:nvPr/>
          </p:nvSpPr>
          <p:spPr bwMode="auto">
            <a:xfrm>
              <a:off x="1914415" y="2578502"/>
              <a:ext cx="164592" cy="264544"/>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1" name="Rectangle 20">
              <a:extLst>
                <a:ext uri="{FF2B5EF4-FFF2-40B4-BE49-F238E27FC236}">
                  <a16:creationId xmlns:a16="http://schemas.microsoft.com/office/drawing/2014/main" id="{62DB1E95-B288-4A80-95AA-53D170EEB8B5}"/>
                </a:ext>
              </a:extLst>
            </p:cNvPr>
            <p:cNvSpPr/>
            <p:nvPr/>
          </p:nvSpPr>
          <p:spPr bwMode="auto">
            <a:xfrm>
              <a:off x="2118021" y="2608857"/>
              <a:ext cx="169049" cy="2341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 name="Rectangle 21">
              <a:extLst>
                <a:ext uri="{FF2B5EF4-FFF2-40B4-BE49-F238E27FC236}">
                  <a16:creationId xmlns:a16="http://schemas.microsoft.com/office/drawing/2014/main" id="{0A443847-B85D-4940-8343-26BFDDFC3782}"/>
                </a:ext>
              </a:extLst>
            </p:cNvPr>
            <p:cNvSpPr/>
            <p:nvPr/>
          </p:nvSpPr>
          <p:spPr bwMode="auto">
            <a:xfrm>
              <a:off x="2309043" y="2608802"/>
              <a:ext cx="164592" cy="2341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3" name="Rectangle 22">
              <a:extLst>
                <a:ext uri="{FF2B5EF4-FFF2-40B4-BE49-F238E27FC236}">
                  <a16:creationId xmlns:a16="http://schemas.microsoft.com/office/drawing/2014/main" id="{BE475665-1F0B-4CB1-9B75-C1C2BD6BDC5D}"/>
                </a:ext>
              </a:extLst>
            </p:cNvPr>
            <p:cNvSpPr/>
            <p:nvPr/>
          </p:nvSpPr>
          <p:spPr bwMode="auto">
            <a:xfrm>
              <a:off x="2712314" y="2847958"/>
              <a:ext cx="169049" cy="18288"/>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 name="Rectangle 23">
              <a:extLst>
                <a:ext uri="{FF2B5EF4-FFF2-40B4-BE49-F238E27FC236}">
                  <a16:creationId xmlns:a16="http://schemas.microsoft.com/office/drawing/2014/main" id="{1CBA0760-59F8-42C9-A85A-348BEFEAA06C}"/>
                </a:ext>
              </a:extLst>
            </p:cNvPr>
            <p:cNvSpPr/>
            <p:nvPr/>
          </p:nvSpPr>
          <p:spPr bwMode="auto">
            <a:xfrm>
              <a:off x="2903159" y="2838003"/>
              <a:ext cx="173736" cy="100584"/>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5" name="Rectangle 24">
              <a:extLst>
                <a:ext uri="{FF2B5EF4-FFF2-40B4-BE49-F238E27FC236}">
                  <a16:creationId xmlns:a16="http://schemas.microsoft.com/office/drawing/2014/main" id="{7FA9C1B1-10D0-4B4F-A7CD-DE29A59E658F}"/>
                </a:ext>
              </a:extLst>
            </p:cNvPr>
            <p:cNvSpPr/>
            <p:nvPr/>
          </p:nvSpPr>
          <p:spPr bwMode="auto">
            <a:xfrm>
              <a:off x="4307351" y="2838003"/>
              <a:ext cx="164592" cy="283464"/>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6" name="Rectangle 25">
              <a:extLst>
                <a:ext uri="{FF2B5EF4-FFF2-40B4-BE49-F238E27FC236}">
                  <a16:creationId xmlns:a16="http://schemas.microsoft.com/office/drawing/2014/main" id="{F104F6C4-EAAF-4D35-971C-071132BF35FD}"/>
                </a:ext>
              </a:extLst>
            </p:cNvPr>
            <p:cNvSpPr/>
            <p:nvPr/>
          </p:nvSpPr>
          <p:spPr bwMode="auto">
            <a:xfrm>
              <a:off x="2509089" y="2631944"/>
              <a:ext cx="175050" cy="210312"/>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7" name="Rectangle 26">
              <a:extLst>
                <a:ext uri="{FF2B5EF4-FFF2-40B4-BE49-F238E27FC236}">
                  <a16:creationId xmlns:a16="http://schemas.microsoft.com/office/drawing/2014/main" id="{F5467ED9-D37B-4876-A86D-A8B48E5CBE25}"/>
                </a:ext>
              </a:extLst>
            </p:cNvPr>
            <p:cNvSpPr/>
            <p:nvPr/>
          </p:nvSpPr>
          <p:spPr bwMode="auto">
            <a:xfrm>
              <a:off x="3116350" y="2838003"/>
              <a:ext cx="173736" cy="154215"/>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8" name="Rectangle 27">
              <a:extLst>
                <a:ext uri="{FF2B5EF4-FFF2-40B4-BE49-F238E27FC236}">
                  <a16:creationId xmlns:a16="http://schemas.microsoft.com/office/drawing/2014/main" id="{171BF702-FFBF-4367-995E-EB0C96C330BB}"/>
                </a:ext>
              </a:extLst>
            </p:cNvPr>
            <p:cNvSpPr/>
            <p:nvPr/>
          </p:nvSpPr>
          <p:spPr bwMode="auto">
            <a:xfrm>
              <a:off x="3320745" y="2838003"/>
              <a:ext cx="164592" cy="154215"/>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9" name="Rectangle 28">
              <a:extLst>
                <a:ext uri="{FF2B5EF4-FFF2-40B4-BE49-F238E27FC236}">
                  <a16:creationId xmlns:a16="http://schemas.microsoft.com/office/drawing/2014/main" id="{124A8A93-D064-4901-8468-A0AC03A2A9EC}"/>
                </a:ext>
              </a:extLst>
            </p:cNvPr>
            <p:cNvSpPr/>
            <p:nvPr/>
          </p:nvSpPr>
          <p:spPr bwMode="auto">
            <a:xfrm>
              <a:off x="3517633" y="2838003"/>
              <a:ext cx="164592" cy="17426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0" name="Rectangle 29">
              <a:extLst>
                <a:ext uri="{FF2B5EF4-FFF2-40B4-BE49-F238E27FC236}">
                  <a16:creationId xmlns:a16="http://schemas.microsoft.com/office/drawing/2014/main" id="{DBF5CE95-2CAE-4E2A-9A6B-8924D1EDD7AC}"/>
                </a:ext>
              </a:extLst>
            </p:cNvPr>
            <p:cNvSpPr/>
            <p:nvPr/>
          </p:nvSpPr>
          <p:spPr bwMode="auto">
            <a:xfrm>
              <a:off x="3712884" y="2838003"/>
              <a:ext cx="164592" cy="20516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1" name="Rectangle 30">
              <a:extLst>
                <a:ext uri="{FF2B5EF4-FFF2-40B4-BE49-F238E27FC236}">
                  <a16:creationId xmlns:a16="http://schemas.microsoft.com/office/drawing/2014/main" id="{D6EB41A0-E691-4FDE-90B6-A8B759A54054}"/>
                </a:ext>
              </a:extLst>
            </p:cNvPr>
            <p:cNvSpPr/>
            <p:nvPr/>
          </p:nvSpPr>
          <p:spPr bwMode="auto">
            <a:xfrm>
              <a:off x="3908348" y="2838003"/>
              <a:ext cx="164592" cy="238664"/>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2" name="Rectangle 31">
              <a:extLst>
                <a:ext uri="{FF2B5EF4-FFF2-40B4-BE49-F238E27FC236}">
                  <a16:creationId xmlns:a16="http://schemas.microsoft.com/office/drawing/2014/main" id="{491DA60A-3DB1-44DD-8699-03134B1D3EE9}"/>
                </a:ext>
              </a:extLst>
            </p:cNvPr>
            <p:cNvSpPr/>
            <p:nvPr/>
          </p:nvSpPr>
          <p:spPr bwMode="auto">
            <a:xfrm>
              <a:off x="4107287" y="2838003"/>
              <a:ext cx="164592" cy="274320"/>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3" name="Rectangle 32">
              <a:extLst>
                <a:ext uri="{FF2B5EF4-FFF2-40B4-BE49-F238E27FC236}">
                  <a16:creationId xmlns:a16="http://schemas.microsoft.com/office/drawing/2014/main" id="{C5616FCE-2E45-4D8F-83F0-C5269A673814}"/>
                </a:ext>
              </a:extLst>
            </p:cNvPr>
            <p:cNvSpPr/>
            <p:nvPr/>
          </p:nvSpPr>
          <p:spPr bwMode="auto">
            <a:xfrm>
              <a:off x="4509509" y="2838003"/>
              <a:ext cx="164592" cy="283464"/>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4" name="Rectangle 33">
              <a:extLst>
                <a:ext uri="{FF2B5EF4-FFF2-40B4-BE49-F238E27FC236}">
                  <a16:creationId xmlns:a16="http://schemas.microsoft.com/office/drawing/2014/main" id="{F3D6BC75-B1DD-4D94-9A8E-388C9479653D}"/>
                </a:ext>
              </a:extLst>
            </p:cNvPr>
            <p:cNvSpPr/>
            <p:nvPr/>
          </p:nvSpPr>
          <p:spPr bwMode="auto">
            <a:xfrm>
              <a:off x="4698066" y="2838003"/>
              <a:ext cx="164592" cy="318230"/>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5" name="Rectangle 34">
              <a:extLst>
                <a:ext uri="{FF2B5EF4-FFF2-40B4-BE49-F238E27FC236}">
                  <a16:creationId xmlns:a16="http://schemas.microsoft.com/office/drawing/2014/main" id="{71FFCB27-F6AF-4E83-B032-BF1BC4F23C0B}"/>
                </a:ext>
              </a:extLst>
            </p:cNvPr>
            <p:cNvSpPr/>
            <p:nvPr/>
          </p:nvSpPr>
          <p:spPr bwMode="auto">
            <a:xfrm>
              <a:off x="4907317" y="2838003"/>
              <a:ext cx="164592" cy="363020"/>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6" name="Rectangle 35">
              <a:extLst>
                <a:ext uri="{FF2B5EF4-FFF2-40B4-BE49-F238E27FC236}">
                  <a16:creationId xmlns:a16="http://schemas.microsoft.com/office/drawing/2014/main" id="{364EEF46-B157-47B2-A07D-8CAEF25BC487}"/>
                </a:ext>
              </a:extLst>
            </p:cNvPr>
            <p:cNvSpPr/>
            <p:nvPr/>
          </p:nvSpPr>
          <p:spPr bwMode="auto">
            <a:xfrm>
              <a:off x="5102568" y="2838003"/>
              <a:ext cx="164592" cy="415764"/>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7" name="Rectangle 36">
              <a:extLst>
                <a:ext uri="{FF2B5EF4-FFF2-40B4-BE49-F238E27FC236}">
                  <a16:creationId xmlns:a16="http://schemas.microsoft.com/office/drawing/2014/main" id="{2175D551-8725-4370-A5FC-821FECD497AE}"/>
                </a:ext>
              </a:extLst>
            </p:cNvPr>
            <p:cNvSpPr/>
            <p:nvPr/>
          </p:nvSpPr>
          <p:spPr bwMode="auto">
            <a:xfrm>
              <a:off x="5306320" y="2838003"/>
              <a:ext cx="164592" cy="415764"/>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8" name="Rectangle 37">
              <a:extLst>
                <a:ext uri="{FF2B5EF4-FFF2-40B4-BE49-F238E27FC236}">
                  <a16:creationId xmlns:a16="http://schemas.microsoft.com/office/drawing/2014/main" id="{17226109-735C-4BDA-9E32-C33ABFBEF814}"/>
                </a:ext>
              </a:extLst>
            </p:cNvPr>
            <p:cNvSpPr/>
            <p:nvPr/>
          </p:nvSpPr>
          <p:spPr bwMode="auto">
            <a:xfrm>
              <a:off x="5499627" y="2838003"/>
              <a:ext cx="164592" cy="450801"/>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9" name="Rectangle 38">
              <a:extLst>
                <a:ext uri="{FF2B5EF4-FFF2-40B4-BE49-F238E27FC236}">
                  <a16:creationId xmlns:a16="http://schemas.microsoft.com/office/drawing/2014/main" id="{C89ED16E-48B6-4EA6-A974-F1BF011F594C}"/>
                </a:ext>
              </a:extLst>
            </p:cNvPr>
            <p:cNvSpPr/>
            <p:nvPr/>
          </p:nvSpPr>
          <p:spPr bwMode="auto">
            <a:xfrm>
              <a:off x="5697070" y="2838003"/>
              <a:ext cx="164592" cy="450801"/>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0" name="Rectangle 39">
              <a:extLst>
                <a:ext uri="{FF2B5EF4-FFF2-40B4-BE49-F238E27FC236}">
                  <a16:creationId xmlns:a16="http://schemas.microsoft.com/office/drawing/2014/main" id="{B2101D49-BD6F-4E42-B471-A9B722EFDDEE}"/>
                </a:ext>
              </a:extLst>
            </p:cNvPr>
            <p:cNvSpPr/>
            <p:nvPr/>
          </p:nvSpPr>
          <p:spPr bwMode="auto">
            <a:xfrm>
              <a:off x="5893923" y="2838003"/>
              <a:ext cx="164592" cy="493776"/>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1" name="Rectangle 40">
              <a:extLst>
                <a:ext uri="{FF2B5EF4-FFF2-40B4-BE49-F238E27FC236}">
                  <a16:creationId xmlns:a16="http://schemas.microsoft.com/office/drawing/2014/main" id="{D8529670-BF55-4165-B471-5FCB2AAA0C7A}"/>
                </a:ext>
              </a:extLst>
            </p:cNvPr>
            <p:cNvSpPr/>
            <p:nvPr/>
          </p:nvSpPr>
          <p:spPr bwMode="auto">
            <a:xfrm>
              <a:off x="6484809" y="2838003"/>
              <a:ext cx="164592" cy="613573"/>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2" name="Rectangle 41">
              <a:extLst>
                <a:ext uri="{FF2B5EF4-FFF2-40B4-BE49-F238E27FC236}">
                  <a16:creationId xmlns:a16="http://schemas.microsoft.com/office/drawing/2014/main" id="{6DEB841E-1B80-4DA9-8651-D5BD8A2339AA}"/>
                </a:ext>
              </a:extLst>
            </p:cNvPr>
            <p:cNvSpPr/>
            <p:nvPr/>
          </p:nvSpPr>
          <p:spPr bwMode="auto">
            <a:xfrm>
              <a:off x="6685807" y="2838003"/>
              <a:ext cx="164592" cy="622281"/>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3" name="Rectangle 42">
              <a:extLst>
                <a:ext uri="{FF2B5EF4-FFF2-40B4-BE49-F238E27FC236}">
                  <a16:creationId xmlns:a16="http://schemas.microsoft.com/office/drawing/2014/main" id="{DF8DFD53-6B4E-4FD5-9FAA-7854FEB5FC90}"/>
                </a:ext>
              </a:extLst>
            </p:cNvPr>
            <p:cNvSpPr/>
            <p:nvPr/>
          </p:nvSpPr>
          <p:spPr bwMode="auto">
            <a:xfrm>
              <a:off x="8077637" y="2838003"/>
              <a:ext cx="164592" cy="793965"/>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4" name="Rectangle 43">
              <a:extLst>
                <a:ext uri="{FF2B5EF4-FFF2-40B4-BE49-F238E27FC236}">
                  <a16:creationId xmlns:a16="http://schemas.microsoft.com/office/drawing/2014/main" id="{4291442B-8CB7-4AA9-ABAF-3704E125FEAF}"/>
                </a:ext>
              </a:extLst>
            </p:cNvPr>
            <p:cNvSpPr/>
            <p:nvPr/>
          </p:nvSpPr>
          <p:spPr bwMode="auto">
            <a:xfrm>
              <a:off x="10263319" y="2838003"/>
              <a:ext cx="164592" cy="1272937"/>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5" name="Rectangle 44">
              <a:extLst>
                <a:ext uri="{FF2B5EF4-FFF2-40B4-BE49-F238E27FC236}">
                  <a16:creationId xmlns:a16="http://schemas.microsoft.com/office/drawing/2014/main" id="{EE44950F-BD6C-403B-840A-5D7BC92720BB}"/>
                </a:ext>
              </a:extLst>
            </p:cNvPr>
            <p:cNvSpPr/>
            <p:nvPr/>
          </p:nvSpPr>
          <p:spPr bwMode="auto">
            <a:xfrm>
              <a:off x="6089174" y="2838003"/>
              <a:ext cx="164592" cy="57158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6" name="Rectangle 45">
              <a:extLst>
                <a:ext uri="{FF2B5EF4-FFF2-40B4-BE49-F238E27FC236}">
                  <a16:creationId xmlns:a16="http://schemas.microsoft.com/office/drawing/2014/main" id="{4118A2D2-5403-4B73-8657-31A52FD3725D}"/>
                </a:ext>
              </a:extLst>
            </p:cNvPr>
            <p:cNvSpPr/>
            <p:nvPr/>
          </p:nvSpPr>
          <p:spPr bwMode="auto">
            <a:xfrm>
              <a:off x="6291332" y="2838003"/>
              <a:ext cx="164592" cy="613573"/>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7" name="Rectangle 46">
              <a:extLst>
                <a:ext uri="{FF2B5EF4-FFF2-40B4-BE49-F238E27FC236}">
                  <a16:creationId xmlns:a16="http://schemas.microsoft.com/office/drawing/2014/main" id="{8FE40D99-E376-4050-AF67-013D88CD649C}"/>
                </a:ext>
              </a:extLst>
            </p:cNvPr>
            <p:cNvSpPr/>
            <p:nvPr/>
          </p:nvSpPr>
          <p:spPr bwMode="auto">
            <a:xfrm>
              <a:off x="6879610" y="2838003"/>
              <a:ext cx="164592" cy="700659"/>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8" name="Rectangle 47">
              <a:extLst>
                <a:ext uri="{FF2B5EF4-FFF2-40B4-BE49-F238E27FC236}">
                  <a16:creationId xmlns:a16="http://schemas.microsoft.com/office/drawing/2014/main" id="{C46B4DCB-0DE7-4B44-8F96-2845DF20BA18}"/>
                </a:ext>
              </a:extLst>
            </p:cNvPr>
            <p:cNvSpPr/>
            <p:nvPr/>
          </p:nvSpPr>
          <p:spPr bwMode="auto">
            <a:xfrm>
              <a:off x="7076746" y="2838003"/>
              <a:ext cx="164592" cy="707630"/>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9" name="Rectangle 48">
              <a:extLst>
                <a:ext uri="{FF2B5EF4-FFF2-40B4-BE49-F238E27FC236}">
                  <a16:creationId xmlns:a16="http://schemas.microsoft.com/office/drawing/2014/main" id="{F7EC27C4-764D-47A8-8B39-A71083162781}"/>
                </a:ext>
              </a:extLst>
            </p:cNvPr>
            <p:cNvSpPr/>
            <p:nvPr/>
          </p:nvSpPr>
          <p:spPr bwMode="auto">
            <a:xfrm>
              <a:off x="7288385" y="2838003"/>
              <a:ext cx="164592" cy="72237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0" name="Rectangle 49">
              <a:extLst>
                <a:ext uri="{FF2B5EF4-FFF2-40B4-BE49-F238E27FC236}">
                  <a16:creationId xmlns:a16="http://schemas.microsoft.com/office/drawing/2014/main" id="{7484C9C6-A084-4107-B81D-5422EC90D513}"/>
                </a:ext>
              </a:extLst>
            </p:cNvPr>
            <p:cNvSpPr/>
            <p:nvPr/>
          </p:nvSpPr>
          <p:spPr bwMode="auto">
            <a:xfrm>
              <a:off x="7477117" y="2838003"/>
              <a:ext cx="164592" cy="740664"/>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1" name="Rectangle 50">
              <a:extLst>
                <a:ext uri="{FF2B5EF4-FFF2-40B4-BE49-F238E27FC236}">
                  <a16:creationId xmlns:a16="http://schemas.microsoft.com/office/drawing/2014/main" id="{77D8B633-1715-4F5C-B94B-40A35DF92BD6}"/>
                </a:ext>
              </a:extLst>
            </p:cNvPr>
            <p:cNvSpPr/>
            <p:nvPr/>
          </p:nvSpPr>
          <p:spPr bwMode="auto">
            <a:xfrm>
              <a:off x="7672900" y="2838003"/>
              <a:ext cx="164592" cy="740664"/>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2" name="Rectangle 51">
              <a:extLst>
                <a:ext uri="{FF2B5EF4-FFF2-40B4-BE49-F238E27FC236}">
                  <a16:creationId xmlns:a16="http://schemas.microsoft.com/office/drawing/2014/main" id="{18FCCD3C-7D8B-496A-832E-BB9B9F6B49FF}"/>
                </a:ext>
              </a:extLst>
            </p:cNvPr>
            <p:cNvSpPr/>
            <p:nvPr/>
          </p:nvSpPr>
          <p:spPr bwMode="auto">
            <a:xfrm>
              <a:off x="7873669" y="2838003"/>
              <a:ext cx="164592" cy="793965"/>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3" name="Rectangle 52">
              <a:extLst>
                <a:ext uri="{FF2B5EF4-FFF2-40B4-BE49-F238E27FC236}">
                  <a16:creationId xmlns:a16="http://schemas.microsoft.com/office/drawing/2014/main" id="{9D5137D4-9749-4558-B1BA-119FCCC0BF28}"/>
                </a:ext>
              </a:extLst>
            </p:cNvPr>
            <p:cNvSpPr/>
            <p:nvPr/>
          </p:nvSpPr>
          <p:spPr bwMode="auto">
            <a:xfrm>
              <a:off x="8474852" y="2838003"/>
              <a:ext cx="164592" cy="832104"/>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4" name="Rectangle 53">
              <a:extLst>
                <a:ext uri="{FF2B5EF4-FFF2-40B4-BE49-F238E27FC236}">
                  <a16:creationId xmlns:a16="http://schemas.microsoft.com/office/drawing/2014/main" id="{1A7E7EE2-A3AF-4ED4-99CC-316EE29ADCA5}"/>
                </a:ext>
              </a:extLst>
            </p:cNvPr>
            <p:cNvSpPr/>
            <p:nvPr/>
          </p:nvSpPr>
          <p:spPr bwMode="auto">
            <a:xfrm>
              <a:off x="8674191" y="2838003"/>
              <a:ext cx="164592" cy="832104"/>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5" name="Rectangle 54">
              <a:extLst>
                <a:ext uri="{FF2B5EF4-FFF2-40B4-BE49-F238E27FC236}">
                  <a16:creationId xmlns:a16="http://schemas.microsoft.com/office/drawing/2014/main" id="{5037F267-40DE-4FA9-B3A3-E59EFA6DB5D6}"/>
                </a:ext>
              </a:extLst>
            </p:cNvPr>
            <p:cNvSpPr/>
            <p:nvPr/>
          </p:nvSpPr>
          <p:spPr bwMode="auto">
            <a:xfrm>
              <a:off x="8871029" y="2838003"/>
              <a:ext cx="164592" cy="923544"/>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6" name="Rectangle 55">
              <a:extLst>
                <a:ext uri="{FF2B5EF4-FFF2-40B4-BE49-F238E27FC236}">
                  <a16:creationId xmlns:a16="http://schemas.microsoft.com/office/drawing/2014/main" id="{DE71571E-CAE5-450A-9AC5-E33AB03E933A}"/>
                </a:ext>
              </a:extLst>
            </p:cNvPr>
            <p:cNvSpPr/>
            <p:nvPr/>
          </p:nvSpPr>
          <p:spPr bwMode="auto">
            <a:xfrm>
              <a:off x="9073655" y="2838003"/>
              <a:ext cx="164592" cy="969264"/>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7" name="Rectangle 56">
              <a:extLst>
                <a:ext uri="{FF2B5EF4-FFF2-40B4-BE49-F238E27FC236}">
                  <a16:creationId xmlns:a16="http://schemas.microsoft.com/office/drawing/2014/main" id="{F38D4E81-198B-42F7-945D-61CCA01A65F0}"/>
                </a:ext>
              </a:extLst>
            </p:cNvPr>
            <p:cNvSpPr/>
            <p:nvPr/>
          </p:nvSpPr>
          <p:spPr bwMode="auto">
            <a:xfrm>
              <a:off x="9262154" y="2838003"/>
              <a:ext cx="164592" cy="1012802"/>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8" name="Rectangle 57">
              <a:extLst>
                <a:ext uri="{FF2B5EF4-FFF2-40B4-BE49-F238E27FC236}">
                  <a16:creationId xmlns:a16="http://schemas.microsoft.com/office/drawing/2014/main" id="{084C8A12-FA0D-4549-9747-E48E8B8F2FE2}"/>
                </a:ext>
              </a:extLst>
            </p:cNvPr>
            <p:cNvSpPr/>
            <p:nvPr/>
          </p:nvSpPr>
          <p:spPr bwMode="auto">
            <a:xfrm>
              <a:off x="9462218" y="2838003"/>
              <a:ext cx="164592" cy="10241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9" name="Rectangle 58">
              <a:extLst>
                <a:ext uri="{FF2B5EF4-FFF2-40B4-BE49-F238E27FC236}">
                  <a16:creationId xmlns:a16="http://schemas.microsoft.com/office/drawing/2014/main" id="{931A0BDB-4C11-43E0-B44B-117F1A4BC47A}"/>
                </a:ext>
              </a:extLst>
            </p:cNvPr>
            <p:cNvSpPr/>
            <p:nvPr/>
          </p:nvSpPr>
          <p:spPr bwMode="auto">
            <a:xfrm>
              <a:off x="9665681" y="2838003"/>
              <a:ext cx="164592" cy="110449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0" name="Rectangle 59">
              <a:extLst>
                <a:ext uri="{FF2B5EF4-FFF2-40B4-BE49-F238E27FC236}">
                  <a16:creationId xmlns:a16="http://schemas.microsoft.com/office/drawing/2014/main" id="{D0C85F7D-B723-439E-A612-3847D593CE25}"/>
                </a:ext>
              </a:extLst>
            </p:cNvPr>
            <p:cNvSpPr/>
            <p:nvPr/>
          </p:nvSpPr>
          <p:spPr bwMode="auto">
            <a:xfrm>
              <a:off x="9861242" y="2838003"/>
              <a:ext cx="164592" cy="110449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1" name="Rectangle 60">
              <a:extLst>
                <a:ext uri="{FF2B5EF4-FFF2-40B4-BE49-F238E27FC236}">
                  <a16:creationId xmlns:a16="http://schemas.microsoft.com/office/drawing/2014/main" id="{ECCD7E02-C90A-475B-9405-6CACCBF466CE}"/>
                </a:ext>
              </a:extLst>
            </p:cNvPr>
            <p:cNvSpPr/>
            <p:nvPr/>
          </p:nvSpPr>
          <p:spPr bwMode="auto">
            <a:xfrm>
              <a:off x="10057937" y="2838003"/>
              <a:ext cx="164592" cy="1282821"/>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2" name="Rectangle 61">
              <a:extLst>
                <a:ext uri="{FF2B5EF4-FFF2-40B4-BE49-F238E27FC236}">
                  <a16:creationId xmlns:a16="http://schemas.microsoft.com/office/drawing/2014/main" id="{11975D1D-4732-46D8-B5A3-2BC1F6B44A0A}"/>
                </a:ext>
              </a:extLst>
            </p:cNvPr>
            <p:cNvSpPr/>
            <p:nvPr/>
          </p:nvSpPr>
          <p:spPr bwMode="auto">
            <a:xfrm>
              <a:off x="10465521" y="2838003"/>
              <a:ext cx="164592" cy="1372841"/>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3" name="Rectangle 62">
              <a:extLst>
                <a:ext uri="{FF2B5EF4-FFF2-40B4-BE49-F238E27FC236}">
                  <a16:creationId xmlns:a16="http://schemas.microsoft.com/office/drawing/2014/main" id="{B0B8517A-363F-4A77-BDE6-5F70E81CD8D5}"/>
                </a:ext>
              </a:extLst>
            </p:cNvPr>
            <p:cNvSpPr/>
            <p:nvPr/>
          </p:nvSpPr>
          <p:spPr bwMode="auto">
            <a:xfrm>
              <a:off x="10653262" y="2838003"/>
              <a:ext cx="164592" cy="1372841"/>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4" name="Rectangle 63">
              <a:extLst>
                <a:ext uri="{FF2B5EF4-FFF2-40B4-BE49-F238E27FC236}">
                  <a16:creationId xmlns:a16="http://schemas.microsoft.com/office/drawing/2014/main" id="{BDD8060A-6391-4F56-84C4-99817BFB4B68}"/>
                </a:ext>
              </a:extLst>
            </p:cNvPr>
            <p:cNvSpPr/>
            <p:nvPr/>
          </p:nvSpPr>
          <p:spPr bwMode="auto">
            <a:xfrm>
              <a:off x="10855085" y="2838003"/>
              <a:ext cx="164592" cy="1653125"/>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5" name="Rectangle 64">
              <a:extLst>
                <a:ext uri="{FF2B5EF4-FFF2-40B4-BE49-F238E27FC236}">
                  <a16:creationId xmlns:a16="http://schemas.microsoft.com/office/drawing/2014/main" id="{CCA7F6A2-5415-49DC-9992-F023FDC7D106}"/>
                </a:ext>
              </a:extLst>
            </p:cNvPr>
            <p:cNvSpPr/>
            <p:nvPr/>
          </p:nvSpPr>
          <p:spPr bwMode="auto">
            <a:xfrm>
              <a:off x="11051613" y="2838003"/>
              <a:ext cx="164592" cy="1653125"/>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6" name="Rectangle 65">
              <a:extLst>
                <a:ext uri="{FF2B5EF4-FFF2-40B4-BE49-F238E27FC236}">
                  <a16:creationId xmlns:a16="http://schemas.microsoft.com/office/drawing/2014/main" id="{5CA11B88-656F-4411-BD88-B0288F6E1D46}"/>
                </a:ext>
              </a:extLst>
            </p:cNvPr>
            <p:cNvSpPr/>
            <p:nvPr/>
          </p:nvSpPr>
          <p:spPr bwMode="auto">
            <a:xfrm>
              <a:off x="11256662" y="2838003"/>
              <a:ext cx="164592" cy="1653125"/>
            </a:xfrm>
            <a:prstGeom prst="rect">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7" name="Rectangle 66">
              <a:extLst>
                <a:ext uri="{FF2B5EF4-FFF2-40B4-BE49-F238E27FC236}">
                  <a16:creationId xmlns:a16="http://schemas.microsoft.com/office/drawing/2014/main" id="{3DD8E59E-DFBF-43FE-BAEC-EE7359542969}"/>
                </a:ext>
              </a:extLst>
            </p:cNvPr>
            <p:cNvSpPr/>
            <p:nvPr/>
          </p:nvSpPr>
          <p:spPr bwMode="auto">
            <a:xfrm>
              <a:off x="8269503" y="2838003"/>
              <a:ext cx="164592" cy="793965"/>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cxnSp>
          <p:nvCxnSpPr>
            <p:cNvPr id="68" name="Straight Connector 67">
              <a:extLst>
                <a:ext uri="{FF2B5EF4-FFF2-40B4-BE49-F238E27FC236}">
                  <a16:creationId xmlns:a16="http://schemas.microsoft.com/office/drawing/2014/main" id="{2409659E-F939-4B0C-9306-3477E3A23CB0}"/>
                </a:ext>
              </a:extLst>
            </p:cNvPr>
            <p:cNvCxnSpPr/>
            <p:nvPr/>
          </p:nvCxnSpPr>
          <p:spPr bwMode="auto">
            <a:xfrm>
              <a:off x="1327669" y="2507174"/>
              <a:ext cx="10093585" cy="0"/>
            </a:xfrm>
            <a:prstGeom prst="line">
              <a:avLst/>
            </a:prstGeom>
            <a:noFill/>
            <a:ln w="28575" cap="flat" cmpd="sng" algn="ctr">
              <a:solidFill>
                <a:schemeClr val="bg1"/>
              </a:solidFill>
              <a:prstDash val="sysDot"/>
              <a:round/>
              <a:headEnd type="none" w="med" len="med"/>
              <a:tailEnd type="none" w="med" len="med"/>
            </a:ln>
            <a:effectLst/>
          </p:spPr>
        </p:cxnSp>
        <p:sp>
          <p:nvSpPr>
            <p:cNvPr id="69" name="TextBox 68">
              <a:extLst>
                <a:ext uri="{FF2B5EF4-FFF2-40B4-BE49-F238E27FC236}">
                  <a16:creationId xmlns:a16="http://schemas.microsoft.com/office/drawing/2014/main" id="{24026E5C-99E9-4F9B-917A-B9F4A6FA4BCC}"/>
                </a:ext>
              </a:extLst>
            </p:cNvPr>
            <p:cNvSpPr txBox="1"/>
            <p:nvPr/>
          </p:nvSpPr>
          <p:spPr bwMode="auto">
            <a:xfrm>
              <a:off x="896831" y="2504174"/>
              <a:ext cx="11882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a:t>
              </a:r>
            </a:p>
          </p:txBody>
        </p:sp>
        <p:sp>
          <p:nvSpPr>
            <p:cNvPr id="70" name="TextBox 69">
              <a:extLst>
                <a:ext uri="{FF2B5EF4-FFF2-40B4-BE49-F238E27FC236}">
                  <a16:creationId xmlns:a16="http://schemas.microsoft.com/office/drawing/2014/main" id="{5F870070-EB77-470C-8582-C9F5646E1E70}"/>
                </a:ext>
              </a:extLst>
            </p:cNvPr>
            <p:cNvSpPr txBox="1"/>
            <p:nvPr/>
          </p:nvSpPr>
          <p:spPr bwMode="auto">
            <a:xfrm>
              <a:off x="736192" y="2840123"/>
              <a:ext cx="11882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-10</a:t>
              </a:r>
            </a:p>
          </p:txBody>
        </p:sp>
        <p:grpSp>
          <p:nvGrpSpPr>
            <p:cNvPr id="71" name="Group 70">
              <a:extLst>
                <a:ext uri="{FF2B5EF4-FFF2-40B4-BE49-F238E27FC236}">
                  <a16:creationId xmlns:a16="http://schemas.microsoft.com/office/drawing/2014/main" id="{3A61FEF9-4100-47B2-AFF9-94FFB648197F}"/>
                </a:ext>
              </a:extLst>
            </p:cNvPr>
            <p:cNvGrpSpPr/>
            <p:nvPr/>
          </p:nvGrpSpPr>
          <p:grpSpPr>
            <a:xfrm>
              <a:off x="658530" y="1999466"/>
              <a:ext cx="917124" cy="2653237"/>
              <a:chOff x="658530" y="1999466"/>
              <a:chExt cx="917124" cy="2653237"/>
            </a:xfrm>
          </p:grpSpPr>
          <p:sp>
            <p:nvSpPr>
              <p:cNvPr id="91" name="TextBox 90">
                <a:extLst>
                  <a:ext uri="{FF2B5EF4-FFF2-40B4-BE49-F238E27FC236}">
                    <a16:creationId xmlns:a16="http://schemas.microsoft.com/office/drawing/2014/main" id="{7013CD15-41A4-4557-8D78-C2989E556B41}"/>
                  </a:ext>
                </a:extLst>
              </p:cNvPr>
              <p:cNvSpPr txBox="1"/>
              <p:nvPr/>
            </p:nvSpPr>
            <p:spPr bwMode="auto">
              <a:xfrm>
                <a:off x="896831" y="1999466"/>
                <a:ext cx="6788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40</a:t>
                </a:r>
              </a:p>
            </p:txBody>
          </p:sp>
          <p:sp>
            <p:nvSpPr>
              <p:cNvPr id="92" name="TextBox 91">
                <a:extLst>
                  <a:ext uri="{FF2B5EF4-FFF2-40B4-BE49-F238E27FC236}">
                    <a16:creationId xmlns:a16="http://schemas.microsoft.com/office/drawing/2014/main" id="{67C8AB56-5792-478D-8119-4B5D37EF338D}"/>
                  </a:ext>
                </a:extLst>
              </p:cNvPr>
              <p:cNvSpPr txBox="1"/>
              <p:nvPr/>
            </p:nvSpPr>
            <p:spPr bwMode="auto">
              <a:xfrm>
                <a:off x="898720" y="2161391"/>
                <a:ext cx="4573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30</a:t>
                </a:r>
              </a:p>
            </p:txBody>
          </p:sp>
          <p:sp>
            <p:nvSpPr>
              <p:cNvPr id="93" name="TextBox 92">
                <a:extLst>
                  <a:ext uri="{FF2B5EF4-FFF2-40B4-BE49-F238E27FC236}">
                    <a16:creationId xmlns:a16="http://schemas.microsoft.com/office/drawing/2014/main" id="{98487A05-D8E2-494F-BC0E-CEEF85FB44FA}"/>
                  </a:ext>
                </a:extLst>
              </p:cNvPr>
              <p:cNvSpPr txBox="1"/>
              <p:nvPr/>
            </p:nvSpPr>
            <p:spPr bwMode="auto">
              <a:xfrm>
                <a:off x="896831" y="2331140"/>
                <a:ext cx="6014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a:t>
                </a:r>
              </a:p>
            </p:txBody>
          </p:sp>
          <p:sp>
            <p:nvSpPr>
              <p:cNvPr id="94" name="TextBox 93">
                <a:extLst>
                  <a:ext uri="{FF2B5EF4-FFF2-40B4-BE49-F238E27FC236}">
                    <a16:creationId xmlns:a16="http://schemas.microsoft.com/office/drawing/2014/main" id="{B27AD9ED-852E-48E2-B00A-11B342C52BE3}"/>
                  </a:ext>
                </a:extLst>
              </p:cNvPr>
              <p:cNvSpPr txBox="1"/>
              <p:nvPr/>
            </p:nvSpPr>
            <p:spPr bwMode="auto">
              <a:xfrm>
                <a:off x="880356" y="2681373"/>
                <a:ext cx="4573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0</a:t>
                </a:r>
              </a:p>
            </p:txBody>
          </p:sp>
          <p:sp>
            <p:nvSpPr>
              <p:cNvPr id="95" name="TextBox 94">
                <a:extLst>
                  <a:ext uri="{FF2B5EF4-FFF2-40B4-BE49-F238E27FC236}">
                    <a16:creationId xmlns:a16="http://schemas.microsoft.com/office/drawing/2014/main" id="{11AA0BD0-02B8-41B4-AC36-140121BDF3EF}"/>
                  </a:ext>
                </a:extLst>
              </p:cNvPr>
              <p:cNvSpPr txBox="1"/>
              <p:nvPr/>
            </p:nvSpPr>
            <p:spPr bwMode="auto">
              <a:xfrm>
                <a:off x="810332" y="3004194"/>
                <a:ext cx="620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-20</a:t>
                </a:r>
              </a:p>
            </p:txBody>
          </p:sp>
          <p:sp>
            <p:nvSpPr>
              <p:cNvPr id="96" name="TextBox 95">
                <a:extLst>
                  <a:ext uri="{FF2B5EF4-FFF2-40B4-BE49-F238E27FC236}">
                    <a16:creationId xmlns:a16="http://schemas.microsoft.com/office/drawing/2014/main" id="{9CB5B115-6671-4034-92B9-7ABC9ADC46A5}"/>
                  </a:ext>
                </a:extLst>
              </p:cNvPr>
              <p:cNvSpPr txBox="1"/>
              <p:nvPr/>
            </p:nvSpPr>
            <p:spPr bwMode="auto">
              <a:xfrm>
                <a:off x="810332" y="3175644"/>
                <a:ext cx="620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-30</a:t>
                </a:r>
              </a:p>
            </p:txBody>
          </p:sp>
          <p:sp>
            <p:nvSpPr>
              <p:cNvPr id="97" name="TextBox 96">
                <a:extLst>
                  <a:ext uri="{FF2B5EF4-FFF2-40B4-BE49-F238E27FC236}">
                    <a16:creationId xmlns:a16="http://schemas.microsoft.com/office/drawing/2014/main" id="{A1334660-AB50-4BF5-89DE-7AE4BDB9DF36}"/>
                  </a:ext>
                </a:extLst>
              </p:cNvPr>
              <p:cNvSpPr txBox="1"/>
              <p:nvPr/>
            </p:nvSpPr>
            <p:spPr bwMode="auto">
              <a:xfrm>
                <a:off x="810332" y="3349514"/>
                <a:ext cx="620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-40</a:t>
                </a:r>
              </a:p>
            </p:txBody>
          </p:sp>
          <p:sp>
            <p:nvSpPr>
              <p:cNvPr id="98" name="TextBox 97">
                <a:extLst>
                  <a:ext uri="{FF2B5EF4-FFF2-40B4-BE49-F238E27FC236}">
                    <a16:creationId xmlns:a16="http://schemas.microsoft.com/office/drawing/2014/main" id="{B7C43810-DCAC-454C-AF52-EFA0BEEC5D2D}"/>
                  </a:ext>
                </a:extLst>
              </p:cNvPr>
              <p:cNvSpPr txBox="1"/>
              <p:nvPr/>
            </p:nvSpPr>
            <p:spPr bwMode="auto">
              <a:xfrm>
                <a:off x="810332" y="3523464"/>
                <a:ext cx="620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-50</a:t>
                </a:r>
              </a:p>
            </p:txBody>
          </p:sp>
          <p:sp>
            <p:nvSpPr>
              <p:cNvPr id="99" name="TextBox 98">
                <a:extLst>
                  <a:ext uri="{FF2B5EF4-FFF2-40B4-BE49-F238E27FC236}">
                    <a16:creationId xmlns:a16="http://schemas.microsoft.com/office/drawing/2014/main" id="{2329C90E-6DDD-484F-A395-FF8FE918236F}"/>
                  </a:ext>
                </a:extLst>
              </p:cNvPr>
              <p:cNvSpPr txBox="1"/>
              <p:nvPr/>
            </p:nvSpPr>
            <p:spPr bwMode="auto">
              <a:xfrm>
                <a:off x="810332" y="3680593"/>
                <a:ext cx="620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-60</a:t>
                </a:r>
              </a:p>
            </p:txBody>
          </p:sp>
          <p:sp>
            <p:nvSpPr>
              <p:cNvPr id="100" name="TextBox 99">
                <a:extLst>
                  <a:ext uri="{FF2B5EF4-FFF2-40B4-BE49-F238E27FC236}">
                    <a16:creationId xmlns:a16="http://schemas.microsoft.com/office/drawing/2014/main" id="{D29AA1DD-DF8E-4A64-93C4-B33EB656FA6C}"/>
                  </a:ext>
                </a:extLst>
              </p:cNvPr>
              <p:cNvSpPr txBox="1"/>
              <p:nvPr/>
            </p:nvSpPr>
            <p:spPr bwMode="auto">
              <a:xfrm>
                <a:off x="813507" y="3851124"/>
                <a:ext cx="620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-70</a:t>
                </a:r>
              </a:p>
            </p:txBody>
          </p:sp>
          <p:sp>
            <p:nvSpPr>
              <p:cNvPr id="101" name="TextBox 100">
                <a:extLst>
                  <a:ext uri="{FF2B5EF4-FFF2-40B4-BE49-F238E27FC236}">
                    <a16:creationId xmlns:a16="http://schemas.microsoft.com/office/drawing/2014/main" id="{AFE3010A-09F2-4772-ADD9-37FB2AC00114}"/>
                  </a:ext>
                </a:extLst>
              </p:cNvPr>
              <p:cNvSpPr txBox="1"/>
              <p:nvPr/>
            </p:nvSpPr>
            <p:spPr bwMode="auto">
              <a:xfrm>
                <a:off x="816682" y="4012517"/>
                <a:ext cx="620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-80</a:t>
                </a:r>
              </a:p>
            </p:txBody>
          </p:sp>
          <p:sp>
            <p:nvSpPr>
              <p:cNvPr id="102" name="TextBox 101">
                <a:extLst>
                  <a:ext uri="{FF2B5EF4-FFF2-40B4-BE49-F238E27FC236}">
                    <a16:creationId xmlns:a16="http://schemas.microsoft.com/office/drawing/2014/main" id="{8C8705E3-86F9-4330-9AC6-124172054838}"/>
                  </a:ext>
                </a:extLst>
              </p:cNvPr>
              <p:cNvSpPr txBox="1"/>
              <p:nvPr/>
            </p:nvSpPr>
            <p:spPr bwMode="auto">
              <a:xfrm>
                <a:off x="816682" y="4183533"/>
                <a:ext cx="620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-90</a:t>
                </a:r>
              </a:p>
            </p:txBody>
          </p:sp>
          <p:sp>
            <p:nvSpPr>
              <p:cNvPr id="103" name="TextBox 102">
                <a:extLst>
                  <a:ext uri="{FF2B5EF4-FFF2-40B4-BE49-F238E27FC236}">
                    <a16:creationId xmlns:a16="http://schemas.microsoft.com/office/drawing/2014/main" id="{E4141332-079A-4CA1-9B21-A1B894F932A1}"/>
                  </a:ext>
                </a:extLst>
              </p:cNvPr>
              <p:cNvSpPr txBox="1"/>
              <p:nvPr/>
            </p:nvSpPr>
            <p:spPr bwMode="auto">
              <a:xfrm>
                <a:off x="658530" y="4344926"/>
                <a:ext cx="620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-100</a:t>
                </a:r>
              </a:p>
            </p:txBody>
          </p:sp>
        </p:grpSp>
        <p:cxnSp>
          <p:nvCxnSpPr>
            <p:cNvPr id="72" name="Straight Connector 71">
              <a:extLst>
                <a:ext uri="{FF2B5EF4-FFF2-40B4-BE49-F238E27FC236}">
                  <a16:creationId xmlns:a16="http://schemas.microsoft.com/office/drawing/2014/main" id="{68E4522B-08AD-42AE-BC8E-A29B655F87F7}"/>
                </a:ext>
              </a:extLst>
            </p:cNvPr>
            <p:cNvCxnSpPr/>
            <p:nvPr/>
          </p:nvCxnSpPr>
          <p:spPr bwMode="auto">
            <a:xfrm flipV="1">
              <a:off x="1306886" y="2838003"/>
              <a:ext cx="10149840" cy="6593"/>
            </a:xfrm>
            <a:prstGeom prst="line">
              <a:avLst/>
            </a:prstGeom>
            <a:noFill/>
            <a:ln w="19050" cap="flat" cmpd="sng" algn="ctr">
              <a:solidFill>
                <a:schemeClr val="bg1"/>
              </a:solidFill>
              <a:prstDash val="solid"/>
              <a:round/>
              <a:headEnd type="none" w="med" len="med"/>
              <a:tailEnd type="none" w="med" len="med"/>
            </a:ln>
            <a:effectLst/>
          </p:spPr>
        </p:cxnSp>
        <p:sp>
          <p:nvSpPr>
            <p:cNvPr id="73" name="TextBox 72">
              <a:extLst>
                <a:ext uri="{FF2B5EF4-FFF2-40B4-BE49-F238E27FC236}">
                  <a16:creationId xmlns:a16="http://schemas.microsoft.com/office/drawing/2014/main" id="{F5F8D030-5C48-42F9-A8AE-DD4F5114CBCB}"/>
                </a:ext>
              </a:extLst>
            </p:cNvPr>
            <p:cNvSpPr txBox="1"/>
            <p:nvPr/>
          </p:nvSpPr>
          <p:spPr bwMode="auto">
            <a:xfrm>
              <a:off x="10805497" y="4180721"/>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74" name="TextBox 73">
              <a:extLst>
                <a:ext uri="{FF2B5EF4-FFF2-40B4-BE49-F238E27FC236}">
                  <a16:creationId xmlns:a16="http://schemas.microsoft.com/office/drawing/2014/main" id="{BF9A5338-EA0E-404D-A5FF-771BE7C9732E}"/>
                </a:ext>
              </a:extLst>
            </p:cNvPr>
            <p:cNvSpPr txBox="1"/>
            <p:nvPr/>
          </p:nvSpPr>
          <p:spPr bwMode="auto">
            <a:xfrm>
              <a:off x="11192950" y="4180721"/>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75" name="TextBox 74">
              <a:extLst>
                <a:ext uri="{FF2B5EF4-FFF2-40B4-BE49-F238E27FC236}">
                  <a16:creationId xmlns:a16="http://schemas.microsoft.com/office/drawing/2014/main" id="{5697F091-80D5-4E63-AF06-A3DC08AA8FD6}"/>
                </a:ext>
              </a:extLst>
            </p:cNvPr>
            <p:cNvSpPr txBox="1"/>
            <p:nvPr/>
          </p:nvSpPr>
          <p:spPr bwMode="auto">
            <a:xfrm>
              <a:off x="3224393" y="2930713"/>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76" name="TextBox 75">
              <a:extLst>
                <a:ext uri="{FF2B5EF4-FFF2-40B4-BE49-F238E27FC236}">
                  <a16:creationId xmlns:a16="http://schemas.microsoft.com/office/drawing/2014/main" id="{9402D616-1B24-482E-85C3-121F37E7561A}"/>
                </a:ext>
              </a:extLst>
            </p:cNvPr>
            <p:cNvSpPr txBox="1"/>
            <p:nvPr/>
          </p:nvSpPr>
          <p:spPr bwMode="auto">
            <a:xfrm>
              <a:off x="3020695" y="2916388"/>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77" name="TextBox 76">
              <a:extLst>
                <a:ext uri="{FF2B5EF4-FFF2-40B4-BE49-F238E27FC236}">
                  <a16:creationId xmlns:a16="http://schemas.microsoft.com/office/drawing/2014/main" id="{130D355B-1B45-4F03-A5CC-2371703F44D9}"/>
                </a:ext>
              </a:extLst>
            </p:cNvPr>
            <p:cNvSpPr txBox="1"/>
            <p:nvPr/>
          </p:nvSpPr>
          <p:spPr bwMode="auto">
            <a:xfrm>
              <a:off x="4032927" y="3031765"/>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78" name="TextBox 77">
              <a:extLst>
                <a:ext uri="{FF2B5EF4-FFF2-40B4-BE49-F238E27FC236}">
                  <a16:creationId xmlns:a16="http://schemas.microsoft.com/office/drawing/2014/main" id="{62E552B7-237A-4C89-A738-525938BACFF4}"/>
                </a:ext>
              </a:extLst>
            </p:cNvPr>
            <p:cNvSpPr txBox="1"/>
            <p:nvPr/>
          </p:nvSpPr>
          <p:spPr bwMode="auto">
            <a:xfrm>
              <a:off x="5248013" y="3184165"/>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79" name="TextBox 78">
              <a:extLst>
                <a:ext uri="{FF2B5EF4-FFF2-40B4-BE49-F238E27FC236}">
                  <a16:creationId xmlns:a16="http://schemas.microsoft.com/office/drawing/2014/main" id="{78B5EE80-6503-4DA2-9EBC-F4CF15B28DCD}"/>
                </a:ext>
              </a:extLst>
            </p:cNvPr>
            <p:cNvSpPr txBox="1"/>
            <p:nvPr/>
          </p:nvSpPr>
          <p:spPr bwMode="auto">
            <a:xfrm>
              <a:off x="4442754" y="3031396"/>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0" name="TextBox 79">
              <a:extLst>
                <a:ext uri="{FF2B5EF4-FFF2-40B4-BE49-F238E27FC236}">
                  <a16:creationId xmlns:a16="http://schemas.microsoft.com/office/drawing/2014/main" id="{7062400C-7C73-4D7B-9324-DA5083AFA1E6}"/>
                </a:ext>
              </a:extLst>
            </p:cNvPr>
            <p:cNvSpPr txBox="1"/>
            <p:nvPr/>
          </p:nvSpPr>
          <p:spPr bwMode="auto">
            <a:xfrm>
              <a:off x="4637516" y="3081020"/>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1" name="TextBox 80">
              <a:extLst>
                <a:ext uri="{FF2B5EF4-FFF2-40B4-BE49-F238E27FC236}">
                  <a16:creationId xmlns:a16="http://schemas.microsoft.com/office/drawing/2014/main" id="{EBCAD817-D0C6-4A49-A2A9-DBDC15F0A1CC}"/>
                </a:ext>
              </a:extLst>
            </p:cNvPr>
            <p:cNvSpPr txBox="1"/>
            <p:nvPr/>
          </p:nvSpPr>
          <p:spPr bwMode="auto">
            <a:xfrm>
              <a:off x="4848497" y="3123957"/>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2" name="TextBox 81">
              <a:extLst>
                <a:ext uri="{FF2B5EF4-FFF2-40B4-BE49-F238E27FC236}">
                  <a16:creationId xmlns:a16="http://schemas.microsoft.com/office/drawing/2014/main" id="{9441247C-CD1D-4E49-8994-99623DA91439}"/>
                </a:ext>
              </a:extLst>
            </p:cNvPr>
            <p:cNvSpPr txBox="1"/>
            <p:nvPr/>
          </p:nvSpPr>
          <p:spPr bwMode="auto">
            <a:xfrm>
              <a:off x="6228322" y="3373636"/>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3" name="TextBox 82">
              <a:extLst>
                <a:ext uri="{FF2B5EF4-FFF2-40B4-BE49-F238E27FC236}">
                  <a16:creationId xmlns:a16="http://schemas.microsoft.com/office/drawing/2014/main" id="{3389080C-4005-41F1-BEAE-95A2836DB28D}"/>
                </a:ext>
              </a:extLst>
            </p:cNvPr>
            <p:cNvSpPr txBox="1"/>
            <p:nvPr/>
          </p:nvSpPr>
          <p:spPr bwMode="auto">
            <a:xfrm>
              <a:off x="6794718" y="3473863"/>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4" name="TextBox 83">
              <a:extLst>
                <a:ext uri="{FF2B5EF4-FFF2-40B4-BE49-F238E27FC236}">
                  <a16:creationId xmlns:a16="http://schemas.microsoft.com/office/drawing/2014/main" id="{9C453195-B092-4149-A551-F85187B840AE}"/>
                </a:ext>
              </a:extLst>
            </p:cNvPr>
            <p:cNvSpPr txBox="1"/>
            <p:nvPr/>
          </p:nvSpPr>
          <p:spPr bwMode="auto">
            <a:xfrm>
              <a:off x="7017328" y="3474047"/>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5" name="TextBox 84">
              <a:extLst>
                <a:ext uri="{FF2B5EF4-FFF2-40B4-BE49-F238E27FC236}">
                  <a16:creationId xmlns:a16="http://schemas.microsoft.com/office/drawing/2014/main" id="{1F49E6B3-A236-42CD-9EC4-6C8E8A824774}"/>
                </a:ext>
              </a:extLst>
            </p:cNvPr>
            <p:cNvSpPr txBox="1"/>
            <p:nvPr/>
          </p:nvSpPr>
          <p:spPr bwMode="auto">
            <a:xfrm>
              <a:off x="7231511" y="3496419"/>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6" name="TextBox 85">
              <a:extLst>
                <a:ext uri="{FF2B5EF4-FFF2-40B4-BE49-F238E27FC236}">
                  <a16:creationId xmlns:a16="http://schemas.microsoft.com/office/drawing/2014/main" id="{D9B5ECB1-A58C-4FF5-B418-B0AC1BCFDD7F}"/>
                </a:ext>
              </a:extLst>
            </p:cNvPr>
            <p:cNvSpPr txBox="1"/>
            <p:nvPr/>
          </p:nvSpPr>
          <p:spPr bwMode="auto">
            <a:xfrm>
              <a:off x="7420982" y="3496608"/>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7" name="TextBox 86">
              <a:extLst>
                <a:ext uri="{FF2B5EF4-FFF2-40B4-BE49-F238E27FC236}">
                  <a16:creationId xmlns:a16="http://schemas.microsoft.com/office/drawing/2014/main" id="{B33D92E8-9748-4C77-99F4-5C85520AAE40}"/>
                </a:ext>
              </a:extLst>
            </p:cNvPr>
            <p:cNvSpPr txBox="1"/>
            <p:nvPr/>
          </p:nvSpPr>
          <p:spPr bwMode="auto">
            <a:xfrm>
              <a:off x="7611855" y="3505163"/>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8" name="TextBox 87">
              <a:extLst>
                <a:ext uri="{FF2B5EF4-FFF2-40B4-BE49-F238E27FC236}">
                  <a16:creationId xmlns:a16="http://schemas.microsoft.com/office/drawing/2014/main" id="{9A6A0A9E-4004-4AC8-BC5A-557473079757}"/>
                </a:ext>
              </a:extLst>
            </p:cNvPr>
            <p:cNvSpPr txBox="1"/>
            <p:nvPr/>
          </p:nvSpPr>
          <p:spPr bwMode="auto">
            <a:xfrm>
              <a:off x="8785742" y="3697436"/>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89" name="TextBox 88">
              <a:extLst>
                <a:ext uri="{FF2B5EF4-FFF2-40B4-BE49-F238E27FC236}">
                  <a16:creationId xmlns:a16="http://schemas.microsoft.com/office/drawing/2014/main" id="{C6B1F5D2-8C21-44B4-B13A-CBD4DD4EB4C4}"/>
                </a:ext>
              </a:extLst>
            </p:cNvPr>
            <p:cNvSpPr txBox="1"/>
            <p:nvPr/>
          </p:nvSpPr>
          <p:spPr bwMode="auto">
            <a:xfrm>
              <a:off x="9222481" y="3766553"/>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90" name="TextBox 89">
              <a:extLst>
                <a:ext uri="{FF2B5EF4-FFF2-40B4-BE49-F238E27FC236}">
                  <a16:creationId xmlns:a16="http://schemas.microsoft.com/office/drawing/2014/main" id="{7DD45D99-6EF1-466C-97C6-F83CF46B7860}"/>
                </a:ext>
              </a:extLst>
            </p:cNvPr>
            <p:cNvSpPr txBox="1"/>
            <p:nvPr/>
          </p:nvSpPr>
          <p:spPr bwMode="auto">
            <a:xfrm>
              <a:off x="9012283" y="3726266"/>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grpSp>
      <p:grpSp>
        <p:nvGrpSpPr>
          <p:cNvPr id="104" name="Group 103">
            <a:extLst>
              <a:ext uri="{FF2B5EF4-FFF2-40B4-BE49-F238E27FC236}">
                <a16:creationId xmlns:a16="http://schemas.microsoft.com/office/drawing/2014/main" id="{B971F66B-27D4-495C-A555-A2E36D6C4103}"/>
              </a:ext>
            </a:extLst>
          </p:cNvPr>
          <p:cNvGrpSpPr/>
          <p:nvPr/>
        </p:nvGrpSpPr>
        <p:grpSpPr>
          <a:xfrm>
            <a:off x="10776986" y="909745"/>
            <a:ext cx="665727" cy="1447726"/>
            <a:chOff x="11070959" y="463872"/>
            <a:chExt cx="665727" cy="1447726"/>
          </a:xfrm>
        </p:grpSpPr>
        <p:sp>
          <p:nvSpPr>
            <p:cNvPr id="105" name="Rectangle 104">
              <a:extLst>
                <a:ext uri="{FF2B5EF4-FFF2-40B4-BE49-F238E27FC236}">
                  <a16:creationId xmlns:a16="http://schemas.microsoft.com/office/drawing/2014/main" id="{6F5513C4-5D3C-47B5-A323-8EA62FDA4868}"/>
                </a:ext>
              </a:extLst>
            </p:cNvPr>
            <p:cNvSpPr/>
            <p:nvPr/>
          </p:nvSpPr>
          <p:spPr bwMode="auto">
            <a:xfrm>
              <a:off x="11070959" y="575386"/>
              <a:ext cx="142577" cy="146304"/>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06" name="Rectangle 105">
              <a:extLst>
                <a:ext uri="{FF2B5EF4-FFF2-40B4-BE49-F238E27FC236}">
                  <a16:creationId xmlns:a16="http://schemas.microsoft.com/office/drawing/2014/main" id="{85AA103F-B3C8-4582-837E-83635190CD91}"/>
                </a:ext>
              </a:extLst>
            </p:cNvPr>
            <p:cNvSpPr/>
            <p:nvPr/>
          </p:nvSpPr>
          <p:spPr bwMode="auto">
            <a:xfrm>
              <a:off x="11070959" y="852269"/>
              <a:ext cx="142577" cy="146304"/>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07" name="Rectangle 106">
              <a:extLst>
                <a:ext uri="{FF2B5EF4-FFF2-40B4-BE49-F238E27FC236}">
                  <a16:creationId xmlns:a16="http://schemas.microsoft.com/office/drawing/2014/main" id="{DEDA5291-2C81-400D-8923-0328824FFA0D}"/>
                </a:ext>
              </a:extLst>
            </p:cNvPr>
            <p:cNvSpPr/>
            <p:nvPr/>
          </p:nvSpPr>
          <p:spPr bwMode="auto">
            <a:xfrm>
              <a:off x="11070959" y="1133641"/>
              <a:ext cx="142577" cy="146304"/>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08" name="Rectangle 107">
              <a:extLst>
                <a:ext uri="{FF2B5EF4-FFF2-40B4-BE49-F238E27FC236}">
                  <a16:creationId xmlns:a16="http://schemas.microsoft.com/office/drawing/2014/main" id="{085CB2B2-2809-46DD-8003-1EA5ADAAEAE2}"/>
                </a:ext>
              </a:extLst>
            </p:cNvPr>
            <p:cNvSpPr/>
            <p:nvPr/>
          </p:nvSpPr>
          <p:spPr bwMode="auto">
            <a:xfrm>
              <a:off x="11070959" y="1653780"/>
              <a:ext cx="142577" cy="146304"/>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09" name="Rectangle 108">
              <a:extLst>
                <a:ext uri="{FF2B5EF4-FFF2-40B4-BE49-F238E27FC236}">
                  <a16:creationId xmlns:a16="http://schemas.microsoft.com/office/drawing/2014/main" id="{35CD1E57-3D7A-42D3-A51C-8C5BB8AC0D41}"/>
                </a:ext>
              </a:extLst>
            </p:cNvPr>
            <p:cNvSpPr/>
            <p:nvPr/>
          </p:nvSpPr>
          <p:spPr bwMode="auto">
            <a:xfrm>
              <a:off x="11070959" y="1383914"/>
              <a:ext cx="142577" cy="146304"/>
            </a:xfrm>
            <a:prstGeom prst="rect">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10" name="TextBox 109">
              <a:extLst>
                <a:ext uri="{FF2B5EF4-FFF2-40B4-BE49-F238E27FC236}">
                  <a16:creationId xmlns:a16="http://schemas.microsoft.com/office/drawing/2014/main" id="{69B1B9E3-BC7E-420B-810E-1F235F42D84C}"/>
                </a:ext>
              </a:extLst>
            </p:cNvPr>
            <p:cNvSpPr txBox="1"/>
            <p:nvPr/>
          </p:nvSpPr>
          <p:spPr bwMode="auto">
            <a:xfrm>
              <a:off x="11225686" y="1272400"/>
              <a:ext cx="4331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CR</a:t>
              </a:r>
            </a:p>
          </p:txBody>
        </p:sp>
        <p:sp>
          <p:nvSpPr>
            <p:cNvPr id="111" name="TextBox 110">
              <a:extLst>
                <a:ext uri="{FF2B5EF4-FFF2-40B4-BE49-F238E27FC236}">
                  <a16:creationId xmlns:a16="http://schemas.microsoft.com/office/drawing/2014/main" id="{F53229E1-7282-44AE-A10F-5CDA4C3DD805}"/>
                </a:ext>
              </a:extLst>
            </p:cNvPr>
            <p:cNvSpPr txBox="1"/>
            <p:nvPr/>
          </p:nvSpPr>
          <p:spPr bwMode="auto">
            <a:xfrm>
              <a:off x="11225686" y="1022127"/>
              <a:ext cx="4283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a:t>
              </a:r>
            </a:p>
          </p:txBody>
        </p:sp>
        <p:sp>
          <p:nvSpPr>
            <p:cNvPr id="112" name="TextBox 111">
              <a:extLst>
                <a:ext uri="{FF2B5EF4-FFF2-40B4-BE49-F238E27FC236}">
                  <a16:creationId xmlns:a16="http://schemas.microsoft.com/office/drawing/2014/main" id="{E3A392A5-A90E-4C0A-9E6F-76EA4B23F8BD}"/>
                </a:ext>
              </a:extLst>
            </p:cNvPr>
            <p:cNvSpPr txBox="1"/>
            <p:nvPr/>
          </p:nvSpPr>
          <p:spPr bwMode="auto">
            <a:xfrm>
              <a:off x="11225686" y="740755"/>
              <a:ext cx="511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SD</a:t>
              </a:r>
            </a:p>
          </p:txBody>
        </p:sp>
        <p:sp>
          <p:nvSpPr>
            <p:cNvPr id="113" name="TextBox 112">
              <a:extLst>
                <a:ext uri="{FF2B5EF4-FFF2-40B4-BE49-F238E27FC236}">
                  <a16:creationId xmlns:a16="http://schemas.microsoft.com/office/drawing/2014/main" id="{14124DC2-DC91-4675-9BE3-A3E403A634D5}"/>
                </a:ext>
              </a:extLst>
            </p:cNvPr>
            <p:cNvSpPr txBox="1"/>
            <p:nvPr/>
          </p:nvSpPr>
          <p:spPr bwMode="auto">
            <a:xfrm>
              <a:off x="11225686" y="463872"/>
              <a:ext cx="4459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PD</a:t>
              </a:r>
            </a:p>
          </p:txBody>
        </p:sp>
        <p:sp>
          <p:nvSpPr>
            <p:cNvPr id="114" name="TextBox 113">
              <a:extLst>
                <a:ext uri="{FF2B5EF4-FFF2-40B4-BE49-F238E27FC236}">
                  <a16:creationId xmlns:a16="http://schemas.microsoft.com/office/drawing/2014/main" id="{6FF80E4D-41D5-4ED2-AC6E-EEC60935E683}"/>
                </a:ext>
              </a:extLst>
            </p:cNvPr>
            <p:cNvSpPr txBox="1"/>
            <p:nvPr/>
          </p:nvSpPr>
          <p:spPr bwMode="auto">
            <a:xfrm>
              <a:off x="11225686" y="1542266"/>
              <a:ext cx="4459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NE</a:t>
              </a:r>
            </a:p>
          </p:txBody>
        </p:sp>
      </p:grpSp>
      <p:cxnSp>
        <p:nvCxnSpPr>
          <p:cNvPr id="115" name="Straight Connector 114">
            <a:extLst>
              <a:ext uri="{FF2B5EF4-FFF2-40B4-BE49-F238E27FC236}">
                <a16:creationId xmlns:a16="http://schemas.microsoft.com/office/drawing/2014/main" id="{AE34EDFA-672E-40A0-95C5-38255AA2CFA7}"/>
              </a:ext>
            </a:extLst>
          </p:cNvPr>
          <p:cNvCxnSpPr>
            <a:cxnSpLocks/>
          </p:cNvCxnSpPr>
          <p:nvPr/>
        </p:nvCxnSpPr>
        <p:spPr bwMode="auto">
          <a:xfrm>
            <a:off x="1294421" y="2012355"/>
            <a:ext cx="0" cy="2386584"/>
          </a:xfrm>
          <a:prstGeom prst="line">
            <a:avLst/>
          </a:prstGeom>
          <a:noFill/>
          <a:ln w="28575" cap="flat" cmpd="sng" algn="ctr">
            <a:solidFill>
              <a:schemeClr val="bg1"/>
            </a:solidFill>
            <a:prstDash val="solid"/>
            <a:round/>
            <a:headEnd type="none" w="med" len="med"/>
            <a:tailEnd type="none" w="med" len="med"/>
          </a:ln>
          <a:effectLst/>
        </p:spPr>
      </p:cxnSp>
      <p:sp>
        <p:nvSpPr>
          <p:cNvPr id="116" name="TextBox 115">
            <a:extLst>
              <a:ext uri="{FF2B5EF4-FFF2-40B4-BE49-F238E27FC236}">
                <a16:creationId xmlns:a16="http://schemas.microsoft.com/office/drawing/2014/main" id="{80424116-E325-4A6D-936C-54E70E313EE1}"/>
              </a:ext>
            </a:extLst>
          </p:cNvPr>
          <p:cNvSpPr txBox="1"/>
          <p:nvPr/>
        </p:nvSpPr>
        <p:spPr bwMode="auto">
          <a:xfrm>
            <a:off x="1384537" y="4009990"/>
            <a:ext cx="3750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p>
        </p:txBody>
      </p:sp>
      <p:sp>
        <p:nvSpPr>
          <p:cNvPr id="117" name="TextBox 116">
            <a:extLst>
              <a:ext uri="{FF2B5EF4-FFF2-40B4-BE49-F238E27FC236}">
                <a16:creationId xmlns:a16="http://schemas.microsoft.com/office/drawing/2014/main" id="{1DF102DC-4688-4C5A-BD64-2A5E20A9D43C}"/>
              </a:ext>
            </a:extLst>
          </p:cNvPr>
          <p:cNvSpPr txBox="1"/>
          <p:nvPr/>
        </p:nvSpPr>
        <p:spPr bwMode="auto">
          <a:xfrm>
            <a:off x="1590215" y="4068141"/>
            <a:ext cx="2160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Treatment ongoing </a:t>
            </a:r>
          </a:p>
        </p:txBody>
      </p:sp>
      <p:sp>
        <p:nvSpPr>
          <p:cNvPr id="118" name="TextBox 117">
            <a:extLst>
              <a:ext uri="{FF2B5EF4-FFF2-40B4-BE49-F238E27FC236}">
                <a16:creationId xmlns:a16="http://schemas.microsoft.com/office/drawing/2014/main" id="{F7518E65-279B-4574-8A79-07ECD9AEA5B2}"/>
              </a:ext>
            </a:extLst>
          </p:cNvPr>
          <p:cNvSpPr txBox="1"/>
          <p:nvPr/>
        </p:nvSpPr>
        <p:spPr bwMode="auto">
          <a:xfrm>
            <a:off x="3224393" y="6201171"/>
            <a:ext cx="59504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rPr>
              <a:t>*</a:t>
            </a:r>
            <a:r>
              <a:rPr lang="en-US" sz="1200" b="0" dirty="0">
                <a:solidFill>
                  <a:srgbClr val="000000"/>
                </a:solidFill>
                <a:latin typeface="Calibri" panose="020F0502020204030204" pitchFamily="34" charset="0"/>
              </a:rPr>
              <a:t>All patients who received 5.6-mg/kg dose; </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rPr>
              <a:t>n = 6 </a:t>
            </a:r>
            <a:r>
              <a:rPr lang="en-US" sz="1200" b="0" dirty="0">
                <a:solidFill>
                  <a:srgbClr val="000000"/>
                </a:solidFill>
                <a:latin typeface="Calibri" panose="020F0502020204030204" pitchFamily="34" charset="0"/>
              </a:rPr>
              <a:t>w/o</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rPr>
              <a:t> adequate BL tumor assessment not shown. </a:t>
            </a:r>
            <a:r>
              <a:rPr lang="en-US" sz="1200" b="0" dirty="0">
                <a:solidFill>
                  <a:srgbClr val="000000"/>
                </a:solidFill>
                <a:latin typeface="Calibri" panose="020F0502020204030204" pitchFamily="34" charset="0"/>
              </a:rPr>
              <a:t>All received prior EGFR TKI; n = 49 prior Osi; n = 44 prior Osi and platinum-doublet CT. </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119" name="TextBox 118">
            <a:extLst>
              <a:ext uri="{FF2B5EF4-FFF2-40B4-BE49-F238E27FC236}">
                <a16:creationId xmlns:a16="http://schemas.microsoft.com/office/drawing/2014/main" id="{68529249-7604-4A63-9956-9DB4AD6A8FE5}"/>
              </a:ext>
            </a:extLst>
          </p:cNvPr>
          <p:cNvSpPr txBox="1"/>
          <p:nvPr/>
        </p:nvSpPr>
        <p:spPr bwMode="auto">
          <a:xfrm>
            <a:off x="2608034" y="1468993"/>
            <a:ext cx="6801447" cy="369332"/>
          </a:xfrm>
          <a:prstGeom prst="rect">
            <a:avLst/>
          </a:prstGeom>
          <a:noFill/>
          <a:ln>
            <a:noFill/>
          </a:ln>
        </p:spPr>
        <p:txBody>
          <a:bodyPr wrap="square" rtlCol="0">
            <a:spAutoFit/>
          </a:bodyPr>
          <a:lstStyle/>
          <a:p>
            <a:pPr marL="0" marR="0" lvl="0" indent="0" algn="ctr" defTabSz="914126"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Best Change From Baseline in Target Lesion Size (n = 51*)</a:t>
            </a:r>
          </a:p>
        </p:txBody>
      </p:sp>
      <p:sp>
        <p:nvSpPr>
          <p:cNvPr id="120" name="TextBox 119">
            <a:extLst>
              <a:ext uri="{FF2B5EF4-FFF2-40B4-BE49-F238E27FC236}">
                <a16:creationId xmlns:a16="http://schemas.microsoft.com/office/drawing/2014/main" id="{FB3413DD-BDF1-4B88-B6DF-29F230E8C7EB}"/>
              </a:ext>
            </a:extLst>
          </p:cNvPr>
          <p:cNvSpPr txBox="1"/>
          <p:nvPr/>
        </p:nvSpPr>
        <p:spPr bwMode="auto">
          <a:xfrm rot="16200000">
            <a:off x="-740582" y="2815908"/>
            <a:ext cx="28470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Best Change in SoD by </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BICR From BL (%)</a:t>
            </a:r>
          </a:p>
        </p:txBody>
      </p:sp>
      <p:cxnSp>
        <p:nvCxnSpPr>
          <p:cNvPr id="121" name="Straight Connector 120">
            <a:extLst>
              <a:ext uri="{FF2B5EF4-FFF2-40B4-BE49-F238E27FC236}">
                <a16:creationId xmlns:a16="http://schemas.microsoft.com/office/drawing/2014/main" id="{499FAD2C-0980-424F-82E4-82E3BD07E23E}"/>
              </a:ext>
            </a:extLst>
          </p:cNvPr>
          <p:cNvCxnSpPr>
            <a:cxnSpLocks/>
          </p:cNvCxnSpPr>
          <p:nvPr/>
        </p:nvCxnSpPr>
        <p:spPr bwMode="auto">
          <a:xfrm flipH="1">
            <a:off x="1242426" y="20267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4194A809-A1A0-49F7-8598-3674C6F8D940}"/>
              </a:ext>
            </a:extLst>
          </p:cNvPr>
          <p:cNvCxnSpPr>
            <a:cxnSpLocks/>
          </p:cNvCxnSpPr>
          <p:nvPr/>
        </p:nvCxnSpPr>
        <p:spPr bwMode="auto">
          <a:xfrm flipH="1">
            <a:off x="1239145" y="219929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5D34659A-DBD4-4805-AEBF-EA5A939679FF}"/>
              </a:ext>
            </a:extLst>
          </p:cNvPr>
          <p:cNvCxnSpPr>
            <a:cxnSpLocks/>
          </p:cNvCxnSpPr>
          <p:nvPr/>
        </p:nvCxnSpPr>
        <p:spPr bwMode="auto">
          <a:xfrm flipH="1">
            <a:off x="1242574" y="438833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1798C7FE-99AA-4274-ABAA-FEFF7782D7B4}"/>
              </a:ext>
            </a:extLst>
          </p:cNvPr>
          <p:cNvCxnSpPr>
            <a:cxnSpLocks/>
          </p:cNvCxnSpPr>
          <p:nvPr/>
        </p:nvCxnSpPr>
        <p:spPr bwMode="auto">
          <a:xfrm flipH="1">
            <a:off x="1233934" y="238889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68B17551-2586-4789-81D8-5221B6F77F21}"/>
              </a:ext>
            </a:extLst>
          </p:cNvPr>
          <p:cNvCxnSpPr>
            <a:cxnSpLocks/>
          </p:cNvCxnSpPr>
          <p:nvPr/>
        </p:nvCxnSpPr>
        <p:spPr bwMode="auto">
          <a:xfrm flipH="1">
            <a:off x="1233934" y="255328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0DE952C0-A4A9-48D7-B4D6-179498A859FD}"/>
              </a:ext>
            </a:extLst>
          </p:cNvPr>
          <p:cNvCxnSpPr>
            <a:cxnSpLocks/>
          </p:cNvCxnSpPr>
          <p:nvPr/>
        </p:nvCxnSpPr>
        <p:spPr bwMode="auto">
          <a:xfrm flipH="1">
            <a:off x="1236242" y="272731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00C59826-7D0E-4AD7-839B-2D7C7D08BD6F}"/>
              </a:ext>
            </a:extLst>
          </p:cNvPr>
          <p:cNvCxnSpPr>
            <a:cxnSpLocks/>
          </p:cNvCxnSpPr>
          <p:nvPr/>
        </p:nvCxnSpPr>
        <p:spPr bwMode="auto">
          <a:xfrm flipH="1">
            <a:off x="1233934" y="288437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88C25C7D-B9FE-469A-B043-854F27ECFAC8}"/>
              </a:ext>
            </a:extLst>
          </p:cNvPr>
          <p:cNvCxnSpPr>
            <a:cxnSpLocks/>
          </p:cNvCxnSpPr>
          <p:nvPr/>
        </p:nvCxnSpPr>
        <p:spPr bwMode="auto">
          <a:xfrm flipH="1">
            <a:off x="1230759" y="305463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B83636EB-E573-462B-9FCD-0B5917157E1E}"/>
              </a:ext>
            </a:extLst>
          </p:cNvPr>
          <p:cNvCxnSpPr>
            <a:cxnSpLocks/>
          </p:cNvCxnSpPr>
          <p:nvPr/>
        </p:nvCxnSpPr>
        <p:spPr bwMode="auto">
          <a:xfrm flipH="1">
            <a:off x="1230759" y="32200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44B287BB-59F5-4400-A352-4AFB9CCAFDAB}"/>
              </a:ext>
            </a:extLst>
          </p:cNvPr>
          <p:cNvCxnSpPr>
            <a:cxnSpLocks/>
          </p:cNvCxnSpPr>
          <p:nvPr/>
        </p:nvCxnSpPr>
        <p:spPr bwMode="auto">
          <a:xfrm flipH="1">
            <a:off x="1233934" y="33891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C7F69406-4753-4BF9-A35E-3582F319EEDA}"/>
              </a:ext>
            </a:extLst>
          </p:cNvPr>
          <p:cNvCxnSpPr>
            <a:cxnSpLocks/>
          </p:cNvCxnSpPr>
          <p:nvPr/>
        </p:nvCxnSpPr>
        <p:spPr bwMode="auto">
          <a:xfrm flipH="1">
            <a:off x="1230759" y="35461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ADAFE3A9-6A85-4257-8E74-AF4666989795}"/>
              </a:ext>
            </a:extLst>
          </p:cNvPr>
          <p:cNvCxnSpPr>
            <a:cxnSpLocks/>
          </p:cNvCxnSpPr>
          <p:nvPr/>
        </p:nvCxnSpPr>
        <p:spPr bwMode="auto">
          <a:xfrm flipH="1">
            <a:off x="1230759" y="372018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09A674F6-487A-403A-82BC-CA0332343520}"/>
              </a:ext>
            </a:extLst>
          </p:cNvPr>
          <p:cNvCxnSpPr>
            <a:cxnSpLocks/>
          </p:cNvCxnSpPr>
          <p:nvPr/>
        </p:nvCxnSpPr>
        <p:spPr bwMode="auto">
          <a:xfrm flipH="1">
            <a:off x="1233047" y="388436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8028BC72-6773-4B01-9882-53E0E49F7187}"/>
              </a:ext>
            </a:extLst>
          </p:cNvPr>
          <p:cNvCxnSpPr>
            <a:cxnSpLocks/>
          </p:cNvCxnSpPr>
          <p:nvPr/>
        </p:nvCxnSpPr>
        <p:spPr bwMode="auto">
          <a:xfrm flipH="1">
            <a:off x="1230759" y="404142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97F93559-0B67-414B-8308-F2EB5220950E}"/>
              </a:ext>
            </a:extLst>
          </p:cNvPr>
          <p:cNvCxnSpPr>
            <a:cxnSpLocks/>
          </p:cNvCxnSpPr>
          <p:nvPr/>
        </p:nvCxnSpPr>
        <p:spPr bwMode="auto">
          <a:xfrm flipH="1">
            <a:off x="1231908" y="4218343"/>
            <a:ext cx="64008" cy="0"/>
          </a:xfrm>
          <a:prstGeom prst="line">
            <a:avLst/>
          </a:prstGeom>
          <a:noFill/>
          <a:ln w="28575" cap="flat" cmpd="sng" algn="ctr">
            <a:solidFill>
              <a:schemeClr val="bg1"/>
            </a:solidFill>
            <a:prstDash val="solid"/>
            <a:round/>
            <a:headEnd type="none" w="med" len="med"/>
            <a:tailEnd type="none" w="med" len="med"/>
          </a:ln>
          <a:effectLst/>
        </p:spPr>
      </p:cxnSp>
      <p:sp>
        <p:nvSpPr>
          <p:cNvPr id="136" name="TextBox 135">
            <a:extLst>
              <a:ext uri="{FF2B5EF4-FFF2-40B4-BE49-F238E27FC236}">
                <a16:creationId xmlns:a16="http://schemas.microsoft.com/office/drawing/2014/main" id="{6B2D3315-6885-4205-8AE5-11F9489A5FFC}"/>
              </a:ext>
            </a:extLst>
          </p:cNvPr>
          <p:cNvSpPr txBox="1"/>
          <p:nvPr/>
        </p:nvSpPr>
        <p:spPr>
          <a:xfrm>
            <a:off x="1679460" y="3248555"/>
            <a:ext cx="1705663" cy="400110"/>
          </a:xfrm>
          <a:prstGeom prst="rect">
            <a:avLst/>
          </a:prstGeom>
          <a:noFill/>
        </p:spPr>
        <p:txBody>
          <a:bodyPr wrap="square" rtlCol="0">
            <a:spAutoFit/>
          </a:bodyPr>
          <a:lstStyle/>
          <a:p>
            <a:r>
              <a:rPr lang="en-US" sz="2000" b="1" dirty="0">
                <a:solidFill>
                  <a:schemeClr val="bg1"/>
                </a:solidFill>
                <a:latin typeface="Calibri" panose="020F0502020204030204" pitchFamily="34" charset="0"/>
                <a:cs typeface="Calibri" panose="020F0502020204030204" pitchFamily="34" charset="0"/>
              </a:rPr>
              <a:t>ORR: 39%</a:t>
            </a:r>
          </a:p>
        </p:txBody>
      </p:sp>
      <p:grpSp>
        <p:nvGrpSpPr>
          <p:cNvPr id="2" name="Group 1">
            <a:extLst>
              <a:ext uri="{FF2B5EF4-FFF2-40B4-BE49-F238E27FC236}">
                <a16:creationId xmlns:a16="http://schemas.microsoft.com/office/drawing/2014/main" id="{7CC1B004-F432-9A0F-01AD-7010460DF7D4}"/>
              </a:ext>
            </a:extLst>
          </p:cNvPr>
          <p:cNvGrpSpPr/>
          <p:nvPr/>
        </p:nvGrpSpPr>
        <p:grpSpPr>
          <a:xfrm>
            <a:off x="9392911" y="6207927"/>
            <a:ext cx="2488502" cy="454909"/>
            <a:chOff x="9392911" y="6207927"/>
            <a:chExt cx="2488502" cy="454909"/>
          </a:xfrm>
        </p:grpSpPr>
        <p:pic>
          <p:nvPicPr>
            <p:cNvPr id="3" name="Picture 2" descr="A picture containing text, ax, wheel&#10;&#10;Description automatically generated">
              <a:extLst>
                <a:ext uri="{FF2B5EF4-FFF2-40B4-BE49-F238E27FC236}">
                  <a16:creationId xmlns:a16="http://schemas.microsoft.com/office/drawing/2014/main" id="{2F58405B-9ECE-BA76-1F74-DC2FB8ABD1B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4" name="Rectangle 8">
              <a:extLst>
                <a:ext uri="{FF2B5EF4-FFF2-40B4-BE49-F238E27FC236}">
                  <a16:creationId xmlns:a16="http://schemas.microsoft.com/office/drawing/2014/main" id="{645C67F3-9A7C-4458-B1B2-2D6DF199A075}"/>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211241030"/>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DCA74-71BA-4CD2-8550-F41804B938F9}"/>
              </a:ext>
            </a:extLst>
          </p:cNvPr>
          <p:cNvSpPr>
            <a:spLocks noGrp="1"/>
          </p:cNvSpPr>
          <p:nvPr>
            <p:ph type="title"/>
          </p:nvPr>
        </p:nvSpPr>
        <p:spPr/>
        <p:txBody>
          <a:bodyPr>
            <a:noAutofit/>
          </a:bodyPr>
          <a:lstStyle/>
          <a:p>
            <a:r>
              <a:rPr lang="en-US" b="1" i="0" u="none" strike="noStrike" dirty="0">
                <a:solidFill>
                  <a:srgbClr val="455560"/>
                </a:solidFill>
                <a:effectLst/>
              </a:rPr>
              <a:t>CHRYSALIS-2: Amivantamab + Lazertinib in </a:t>
            </a:r>
            <a:br>
              <a:rPr lang="en-US" b="1" i="0" u="none" strike="noStrike" dirty="0">
                <a:solidFill>
                  <a:srgbClr val="455560"/>
                </a:solidFill>
                <a:effectLst/>
              </a:rPr>
            </a:br>
            <a:r>
              <a:rPr lang="en-US" b="1" i="1" u="none" strike="noStrike" dirty="0">
                <a:solidFill>
                  <a:srgbClr val="455560"/>
                </a:solidFill>
                <a:effectLst/>
              </a:rPr>
              <a:t>EGFR-</a:t>
            </a:r>
            <a:r>
              <a:rPr lang="en-US" b="1" i="0" u="none" strike="noStrike" dirty="0">
                <a:solidFill>
                  <a:srgbClr val="455560"/>
                </a:solidFill>
                <a:effectLst/>
              </a:rPr>
              <a:t>Mutated NSCLC</a:t>
            </a:r>
            <a:endParaRPr lang="en-US" dirty="0"/>
          </a:p>
        </p:txBody>
      </p:sp>
      <p:sp>
        <p:nvSpPr>
          <p:cNvPr id="45" name="Text Box 15">
            <a:extLst>
              <a:ext uri="{FF2B5EF4-FFF2-40B4-BE49-F238E27FC236}">
                <a16:creationId xmlns:a16="http://schemas.microsoft.com/office/drawing/2014/main" id="{4A265B7E-77C4-5CC3-46BF-F010ED1B38EC}"/>
              </a:ext>
            </a:extLst>
          </p:cNvPr>
          <p:cNvSpPr txBox="1">
            <a:spLocks noChangeArrowheads="1"/>
          </p:cNvSpPr>
          <p:nvPr/>
        </p:nvSpPr>
        <p:spPr bwMode="auto">
          <a:xfrm>
            <a:off x="431420" y="6367396"/>
            <a:ext cx="849877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Shu. ASCO 2022. Abstr 9006.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Bauml. ASCO 2021. Abstr 9006.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NCT04077463.</a:t>
            </a:r>
          </a:p>
        </p:txBody>
      </p:sp>
      <p:sp>
        <p:nvSpPr>
          <p:cNvPr id="46" name="Text Box 45">
            <a:extLst>
              <a:ext uri="{FF2B5EF4-FFF2-40B4-BE49-F238E27FC236}">
                <a16:creationId xmlns:a16="http://schemas.microsoft.com/office/drawing/2014/main" id="{2C2744E5-0FF2-A607-4C99-A1A77EE030DE}"/>
              </a:ext>
            </a:extLst>
          </p:cNvPr>
          <p:cNvSpPr txBox="1">
            <a:spLocks noChangeArrowheads="1"/>
          </p:cNvSpPr>
          <p:nvPr/>
        </p:nvSpPr>
        <p:spPr bwMode="auto">
          <a:xfrm>
            <a:off x="657470" y="2929816"/>
            <a:ext cx="203886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Metastatic/</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unresectable NSCLC with </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EGFR</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ex19del or L858R mutation and progression on osimertinib and chemotherapy</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(planned N = 460)</a:t>
            </a:r>
          </a:p>
        </p:txBody>
      </p:sp>
      <p:sp>
        <p:nvSpPr>
          <p:cNvPr id="48" name="Rectangle 50">
            <a:extLst>
              <a:ext uri="{FF2B5EF4-FFF2-40B4-BE49-F238E27FC236}">
                <a16:creationId xmlns:a16="http://schemas.microsoft.com/office/drawing/2014/main" id="{419F69C5-84B5-E64A-7C91-E6B9DF6E51A5}"/>
              </a:ext>
            </a:extLst>
          </p:cNvPr>
          <p:cNvSpPr>
            <a:spLocks noChangeArrowheads="1"/>
          </p:cNvSpPr>
          <p:nvPr/>
        </p:nvSpPr>
        <p:spPr bwMode="auto">
          <a:xfrm>
            <a:off x="3577744" y="2682546"/>
            <a:ext cx="4114800" cy="643458"/>
          </a:xfrm>
          <a:prstGeom prst="rect">
            <a:avLst/>
          </a:prstGeom>
          <a:solidFill>
            <a:schemeClr val="accent2"/>
          </a:solidFill>
          <a:ln w="28575">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Cohort A: </a:t>
            </a:r>
            <a:r>
              <a:rPr kumimoji="0" lang="en-US" altLang="en-US" sz="1800" b="0" i="1"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EGFR </a:t>
            </a:r>
            <a:r>
              <a:rPr kumimoji="0" lang="en-US" altLang="en-US" sz="18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ex19del or L858R,</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 post Osi and Plt-based CT (n = 162)</a:t>
            </a:r>
          </a:p>
        </p:txBody>
      </p:sp>
      <p:sp>
        <p:nvSpPr>
          <p:cNvPr id="54" name="Rectangle 53">
            <a:extLst>
              <a:ext uri="{FF2B5EF4-FFF2-40B4-BE49-F238E27FC236}">
                <a16:creationId xmlns:a16="http://schemas.microsoft.com/office/drawing/2014/main" id="{59CBB2C8-D404-9BFD-3579-BA9B14AED8B8}"/>
              </a:ext>
            </a:extLst>
          </p:cNvPr>
          <p:cNvSpPr/>
          <p:nvPr/>
        </p:nvSpPr>
        <p:spPr bwMode="auto">
          <a:xfrm>
            <a:off x="8665949" y="2682546"/>
            <a:ext cx="2843256" cy="2802863"/>
          </a:xfrm>
          <a:prstGeom prst="rect">
            <a:avLst/>
          </a:prstGeom>
          <a:solidFill>
            <a:schemeClr val="accent1"/>
          </a:solidFill>
          <a:ln w="0">
            <a:noFill/>
            <a:miter lim="800000"/>
            <a:headEnd/>
            <a:tailEnd/>
          </a:ln>
        </p:spPr>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Amivantamab</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t>
            </a: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1050 mg IV*</a:t>
            </a:r>
            <a:b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fr-FR"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cycle 1 QW, cycle 2+ Q2W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Lazertinib</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t>
            </a:r>
            <a:b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240 mg PO QD</a:t>
            </a:r>
          </a:p>
        </p:txBody>
      </p:sp>
      <p:sp>
        <p:nvSpPr>
          <p:cNvPr id="55" name="Line 52">
            <a:extLst>
              <a:ext uri="{FF2B5EF4-FFF2-40B4-BE49-F238E27FC236}">
                <a16:creationId xmlns:a16="http://schemas.microsoft.com/office/drawing/2014/main" id="{1C18A54D-A524-148C-D6FC-3E9655DA9D68}"/>
              </a:ext>
            </a:extLst>
          </p:cNvPr>
          <p:cNvSpPr>
            <a:spLocks noChangeShapeType="1"/>
          </p:cNvSpPr>
          <p:nvPr/>
        </p:nvSpPr>
        <p:spPr bwMode="auto">
          <a:xfrm>
            <a:off x="2849291" y="3724077"/>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8" name="Rectangle 50">
            <a:extLst>
              <a:ext uri="{FF2B5EF4-FFF2-40B4-BE49-F238E27FC236}">
                <a16:creationId xmlns:a16="http://schemas.microsoft.com/office/drawing/2014/main" id="{941C7231-12A6-D496-26B9-BD2A78BE34AA}"/>
              </a:ext>
            </a:extLst>
          </p:cNvPr>
          <p:cNvSpPr>
            <a:spLocks noChangeArrowheads="1"/>
          </p:cNvSpPr>
          <p:nvPr/>
        </p:nvSpPr>
        <p:spPr bwMode="auto">
          <a:xfrm>
            <a:off x="3577744" y="3402348"/>
            <a:ext cx="4114800" cy="643458"/>
          </a:xfrm>
          <a:prstGeom prst="rect">
            <a:avLst/>
          </a:prstGeom>
          <a:solidFill>
            <a:schemeClr val="accent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Cohort B: </a:t>
            </a:r>
            <a:r>
              <a:rPr kumimoji="0" lang="en-US" altLang="en-US" sz="1800" b="0" i="1"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EGFR </a:t>
            </a:r>
            <a:r>
              <a:rPr kumimoji="0" lang="en-US" altLang="en-US" sz="18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ex20ins,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post SoC and Plt-based CT</a:t>
            </a:r>
          </a:p>
        </p:txBody>
      </p:sp>
      <p:sp>
        <p:nvSpPr>
          <p:cNvPr id="59" name="Rectangle 50">
            <a:extLst>
              <a:ext uri="{FF2B5EF4-FFF2-40B4-BE49-F238E27FC236}">
                <a16:creationId xmlns:a16="http://schemas.microsoft.com/office/drawing/2014/main" id="{9487BCD6-A2B9-A267-A875-96B642267FFC}"/>
              </a:ext>
            </a:extLst>
          </p:cNvPr>
          <p:cNvSpPr>
            <a:spLocks noChangeArrowheads="1"/>
          </p:cNvSpPr>
          <p:nvPr/>
        </p:nvSpPr>
        <p:spPr bwMode="auto">
          <a:xfrm>
            <a:off x="3577744" y="4122150"/>
            <a:ext cx="4114800" cy="643458"/>
          </a:xfrm>
          <a:prstGeom prst="rect">
            <a:avLst/>
          </a:prstGeom>
          <a:solidFill>
            <a:schemeClr val="accent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Cohort C: </a:t>
            </a:r>
            <a:r>
              <a:rPr kumimoji="0" lang="en-US" altLang="en-US" sz="18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uncommon </a:t>
            </a:r>
            <a:r>
              <a:rPr kumimoji="0" lang="en-US" altLang="en-US" sz="1800" b="0" i="1"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EGFR </a:t>
            </a:r>
            <a:r>
              <a:rPr kumimoji="0" lang="en-US" altLang="en-US" sz="18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mutations,     tx naive or post first/second-gen EGFR TKI</a:t>
            </a:r>
          </a:p>
        </p:txBody>
      </p:sp>
      <p:sp>
        <p:nvSpPr>
          <p:cNvPr id="60" name="Rectangle 50">
            <a:extLst>
              <a:ext uri="{FF2B5EF4-FFF2-40B4-BE49-F238E27FC236}">
                <a16:creationId xmlns:a16="http://schemas.microsoft.com/office/drawing/2014/main" id="{A9DA1A88-8AF9-0305-9F82-C6313257B49F}"/>
              </a:ext>
            </a:extLst>
          </p:cNvPr>
          <p:cNvSpPr>
            <a:spLocks noChangeArrowheads="1"/>
          </p:cNvSpPr>
          <p:nvPr/>
        </p:nvSpPr>
        <p:spPr bwMode="auto">
          <a:xfrm>
            <a:off x="3577744" y="4841952"/>
            <a:ext cx="4114800" cy="643458"/>
          </a:xfrm>
          <a:prstGeom prst="rect">
            <a:avLst/>
          </a:prstGeom>
          <a:solidFill>
            <a:schemeClr val="accent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Cohort D: </a:t>
            </a:r>
            <a:r>
              <a:rPr kumimoji="0" lang="en-US" altLang="en-US" sz="1800" b="0" i="1"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EGFR </a:t>
            </a:r>
            <a:r>
              <a:rPr kumimoji="0" lang="en-US" altLang="en-US" sz="18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ex19del or L858R,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post Osi, CT naive, biomarker validation</a:t>
            </a:r>
            <a:endParaRPr kumimoji="0" lang="en-US" altLang="en-US" sz="1800" b="0" i="1" u="none" strike="noStrike" kern="1200" cap="none" spc="0" normalizeH="0" baseline="0" noProof="0" dirty="0">
              <a:ln>
                <a:noFill/>
              </a:ln>
              <a:solidFill>
                <a:schemeClr val="bg1"/>
              </a:solidFill>
              <a:effectLst/>
              <a:uLnTx/>
              <a:uFillTx/>
              <a:latin typeface="Calibri" panose="020F0502020204030204" pitchFamily="34" charset="0"/>
              <a:ea typeface="+mn-ea"/>
              <a:cs typeface="+mn-cs"/>
            </a:endParaRPr>
          </a:p>
        </p:txBody>
      </p:sp>
      <p:sp>
        <p:nvSpPr>
          <p:cNvPr id="62" name="Line 52">
            <a:extLst>
              <a:ext uri="{FF2B5EF4-FFF2-40B4-BE49-F238E27FC236}">
                <a16:creationId xmlns:a16="http://schemas.microsoft.com/office/drawing/2014/main" id="{2286B9FA-A380-CE43-4387-07643E9E2C22}"/>
              </a:ext>
            </a:extLst>
          </p:cNvPr>
          <p:cNvSpPr>
            <a:spLocks noChangeShapeType="1"/>
          </p:cNvSpPr>
          <p:nvPr/>
        </p:nvSpPr>
        <p:spPr bwMode="auto">
          <a:xfrm>
            <a:off x="7913883" y="2994083"/>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3" name="Line 52">
            <a:extLst>
              <a:ext uri="{FF2B5EF4-FFF2-40B4-BE49-F238E27FC236}">
                <a16:creationId xmlns:a16="http://schemas.microsoft.com/office/drawing/2014/main" id="{64073213-0499-DD58-5849-929B8582D23A}"/>
              </a:ext>
            </a:extLst>
          </p:cNvPr>
          <p:cNvSpPr>
            <a:spLocks noChangeShapeType="1"/>
          </p:cNvSpPr>
          <p:nvPr/>
        </p:nvSpPr>
        <p:spPr bwMode="auto">
          <a:xfrm>
            <a:off x="7913883" y="3716932"/>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4" name="Line 52">
            <a:extLst>
              <a:ext uri="{FF2B5EF4-FFF2-40B4-BE49-F238E27FC236}">
                <a16:creationId xmlns:a16="http://schemas.microsoft.com/office/drawing/2014/main" id="{9BC8DF76-625E-9E80-81A5-C96BEAFDEAD0}"/>
              </a:ext>
            </a:extLst>
          </p:cNvPr>
          <p:cNvSpPr>
            <a:spLocks noChangeShapeType="1"/>
          </p:cNvSpPr>
          <p:nvPr/>
        </p:nvSpPr>
        <p:spPr bwMode="auto">
          <a:xfrm>
            <a:off x="7913883" y="4439781"/>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5" name="Line 52">
            <a:extLst>
              <a:ext uri="{FF2B5EF4-FFF2-40B4-BE49-F238E27FC236}">
                <a16:creationId xmlns:a16="http://schemas.microsoft.com/office/drawing/2014/main" id="{134A303E-7FC5-C866-80C6-FD8EDF5D655B}"/>
              </a:ext>
            </a:extLst>
          </p:cNvPr>
          <p:cNvSpPr>
            <a:spLocks noChangeShapeType="1"/>
          </p:cNvSpPr>
          <p:nvPr/>
        </p:nvSpPr>
        <p:spPr bwMode="auto">
          <a:xfrm>
            <a:off x="7913883" y="5162631"/>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32" name="Line 52">
            <a:extLst>
              <a:ext uri="{FF2B5EF4-FFF2-40B4-BE49-F238E27FC236}">
                <a16:creationId xmlns:a16="http://schemas.microsoft.com/office/drawing/2014/main" id="{893B6AC2-9198-30AF-F8EC-9E263DBF1F34}"/>
              </a:ext>
            </a:extLst>
          </p:cNvPr>
          <p:cNvSpPr>
            <a:spLocks noChangeShapeType="1"/>
          </p:cNvSpPr>
          <p:nvPr/>
        </p:nvSpPr>
        <p:spPr bwMode="auto">
          <a:xfrm>
            <a:off x="2849291" y="5163681"/>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33" name="TextBox 24">
            <a:extLst>
              <a:ext uri="{FF2B5EF4-FFF2-40B4-BE49-F238E27FC236}">
                <a16:creationId xmlns:a16="http://schemas.microsoft.com/office/drawing/2014/main" id="{01D713E3-BDE2-4E63-318B-FAA4A5AE7952}"/>
              </a:ext>
            </a:extLst>
          </p:cNvPr>
          <p:cNvSpPr txBox="1"/>
          <p:nvPr/>
        </p:nvSpPr>
        <p:spPr>
          <a:xfrm>
            <a:off x="3095637" y="2297608"/>
            <a:ext cx="5092115" cy="276999"/>
          </a:xfrm>
          <a:prstGeom prst="rect">
            <a:avLst/>
          </a:prstGeom>
          <a:noFill/>
        </p:spPr>
        <p:txBody>
          <a:bodyPr wrap="square" rtlCol="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ctr" defTabSz="914377" rtl="0" eaLnBrk="1" fontAlgn="auto" latinLnBrk="0" hangingPunct="1">
              <a:lnSpc>
                <a:spcPct val="100000"/>
              </a:lnSpc>
              <a:spcBef>
                <a:spcPts val="0"/>
              </a:spcBef>
              <a:spcAft>
                <a:spcPts val="0"/>
              </a:spcAft>
              <a:buClr>
                <a:srgbClr val="000000"/>
              </a:buClr>
              <a:buSzTx/>
              <a:buFont typeface="Arial"/>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sym typeface="Arial"/>
              </a:rPr>
              <a:t>Dose-Expansion Cohorts</a:t>
            </a:r>
            <a:endParaRPr kumimoji="0" lang="en-GB"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sym typeface="Arial"/>
            </a:endParaRPr>
          </a:p>
        </p:txBody>
      </p:sp>
      <p:sp>
        <p:nvSpPr>
          <p:cNvPr id="34" name="TextBox 24">
            <a:extLst>
              <a:ext uri="{FF2B5EF4-FFF2-40B4-BE49-F238E27FC236}">
                <a16:creationId xmlns:a16="http://schemas.microsoft.com/office/drawing/2014/main" id="{59A419FC-7BCC-E2CD-3EE4-3B1AE1B3B144}"/>
              </a:ext>
            </a:extLst>
          </p:cNvPr>
          <p:cNvSpPr txBox="1"/>
          <p:nvPr/>
        </p:nvSpPr>
        <p:spPr>
          <a:xfrm>
            <a:off x="8917542" y="2297608"/>
            <a:ext cx="2340070" cy="276999"/>
          </a:xfrm>
          <a:prstGeom prst="rect">
            <a:avLst/>
          </a:prstGeom>
          <a:noFill/>
        </p:spPr>
        <p:txBody>
          <a:bodyPr wrap="square" rtlCol="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ctr" defTabSz="914377" rtl="0" eaLnBrk="1" fontAlgn="auto" latinLnBrk="0" hangingPunct="1">
              <a:lnSpc>
                <a:spcPct val="100000"/>
              </a:lnSpc>
              <a:spcBef>
                <a:spcPts val="0"/>
              </a:spcBef>
              <a:spcAft>
                <a:spcPts val="0"/>
              </a:spcAft>
              <a:buClr>
                <a:srgbClr val="000000"/>
              </a:buClr>
              <a:buSzTx/>
              <a:buFont typeface="Arial"/>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sym typeface="Arial"/>
              </a:rPr>
              <a:t>RP2D</a:t>
            </a:r>
            <a:endParaRPr kumimoji="0" lang="en-GB"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sym typeface="Arial"/>
            </a:endParaRPr>
          </a:p>
        </p:txBody>
      </p:sp>
      <p:sp>
        <p:nvSpPr>
          <p:cNvPr id="3" name="TextBox 2">
            <a:extLst>
              <a:ext uri="{FF2B5EF4-FFF2-40B4-BE49-F238E27FC236}">
                <a16:creationId xmlns:a16="http://schemas.microsoft.com/office/drawing/2014/main" id="{BCFBB1A5-5F72-0715-688F-9FC6635326FE}"/>
              </a:ext>
            </a:extLst>
          </p:cNvPr>
          <p:cNvSpPr txBox="1"/>
          <p:nvPr/>
        </p:nvSpPr>
        <p:spPr bwMode="auto">
          <a:xfrm>
            <a:off x="8640624" y="5495843"/>
            <a:ext cx="32928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1050 mg if &lt;80 kg and 1400 mg if ≥80 kg.</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 name="Line 52">
            <a:extLst>
              <a:ext uri="{FF2B5EF4-FFF2-40B4-BE49-F238E27FC236}">
                <a16:creationId xmlns:a16="http://schemas.microsoft.com/office/drawing/2014/main" id="{5CCC1CEA-46A1-4968-0086-9F379ADB1C0F}"/>
              </a:ext>
            </a:extLst>
          </p:cNvPr>
          <p:cNvSpPr>
            <a:spLocks noChangeShapeType="1"/>
          </p:cNvSpPr>
          <p:nvPr/>
        </p:nvSpPr>
        <p:spPr bwMode="auto">
          <a:xfrm>
            <a:off x="2849291" y="4443879"/>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 name="Line 52">
            <a:extLst>
              <a:ext uri="{FF2B5EF4-FFF2-40B4-BE49-F238E27FC236}">
                <a16:creationId xmlns:a16="http://schemas.microsoft.com/office/drawing/2014/main" id="{213C987E-8ADF-F238-2871-30F6EAF38F56}"/>
              </a:ext>
            </a:extLst>
          </p:cNvPr>
          <p:cNvSpPr>
            <a:spLocks noChangeShapeType="1"/>
          </p:cNvSpPr>
          <p:nvPr/>
        </p:nvSpPr>
        <p:spPr bwMode="auto">
          <a:xfrm>
            <a:off x="2849291" y="3004275"/>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 name="Content Placeholder 2">
            <a:extLst>
              <a:ext uri="{FF2B5EF4-FFF2-40B4-BE49-F238E27FC236}">
                <a16:creationId xmlns:a16="http://schemas.microsoft.com/office/drawing/2014/main" id="{D3ED4054-00D9-F9A5-0EB2-8D42180AA988}"/>
              </a:ext>
            </a:extLst>
          </p:cNvPr>
          <p:cNvSpPr txBox="1">
            <a:spLocks/>
          </p:cNvSpPr>
          <p:nvPr/>
        </p:nvSpPr>
        <p:spPr>
          <a:xfrm>
            <a:off x="601820" y="5848726"/>
            <a:ext cx="5309278" cy="427830"/>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400"/>
              </a:spcAft>
              <a:buClr>
                <a:srgbClr val="000000"/>
              </a:buClr>
              <a:buSzTx/>
              <a:buFont typeface="Wingdings" panose="05000000000000000000" pitchFamily="2" charset="2"/>
              <a:buChar char="§"/>
              <a:tabLst/>
              <a:defRPr/>
            </a:pPr>
            <a:r>
              <a:rPr kumimoji="0" 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ORR</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7" name="Content Placeholder 3">
            <a:extLst>
              <a:ext uri="{FF2B5EF4-FFF2-40B4-BE49-F238E27FC236}">
                <a16:creationId xmlns:a16="http://schemas.microsoft.com/office/drawing/2014/main" id="{41720959-6E43-477A-0EAD-79498DB51F23}"/>
              </a:ext>
            </a:extLst>
          </p:cNvPr>
          <p:cNvSpPr txBox="1">
            <a:spLocks/>
          </p:cNvSpPr>
          <p:nvPr/>
        </p:nvSpPr>
        <p:spPr>
          <a:xfrm>
            <a:off x="5540829" y="5849384"/>
            <a:ext cx="5941375" cy="307773"/>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Key secondary endpoints: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DoR, CBR, PFS, OS, safety</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9" name="Content Placeholder 2">
            <a:extLst>
              <a:ext uri="{FF2B5EF4-FFF2-40B4-BE49-F238E27FC236}">
                <a16:creationId xmlns:a16="http://schemas.microsoft.com/office/drawing/2014/main" id="{FB4CDE9F-E9F1-6292-156C-587D0C5D3756}"/>
              </a:ext>
            </a:extLst>
          </p:cNvPr>
          <p:cNvSpPr txBox="1">
            <a:spLocks/>
          </p:cNvSpPr>
          <p:nvPr/>
        </p:nvSpPr>
        <p:spPr>
          <a:xfrm>
            <a:off x="604675" y="1513047"/>
            <a:ext cx="10877529" cy="992028"/>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Multicohort dose-escalation and dose-expansion phase I study </a:t>
            </a:r>
          </a:p>
          <a:p>
            <a:pPr marL="742950" marR="0" lvl="1" indent="-285750" algn="l" defTabSz="914400" rtl="0" eaLnBrk="1" fontAlgn="base" latinLnBrk="0" hangingPunct="1">
              <a:lnSpc>
                <a:spcPct val="90000"/>
              </a:lnSpc>
              <a:spcBef>
                <a:spcPts val="1000"/>
              </a:spcBef>
              <a:spcAft>
                <a:spcPts val="0"/>
              </a:spcAft>
              <a:buClr>
                <a:srgbClr val="000000"/>
              </a:buClr>
              <a:buSzTx/>
              <a:buFont typeface="Arial" panose="020B0604020202020204" pitchFamily="34" charset="0"/>
              <a:buChar char="‒"/>
              <a:tabLst/>
              <a:defRPr/>
            </a:pPr>
            <a:r>
              <a:rPr kumimoji="0" lang="en-US" sz="1800" b="1" i="0" u="none" strike="noStrike" kern="0" cap="none" spc="0" normalizeH="0" baseline="0" noProof="0" dirty="0">
                <a:ln>
                  <a:noFill/>
                </a:ln>
                <a:solidFill>
                  <a:srgbClr val="FF0000"/>
                </a:solidFill>
                <a:effectLst/>
                <a:uLnTx/>
                <a:uFillTx/>
                <a:latin typeface="Calibri" panose="020F0502020204030204" pitchFamily="34" charset="0"/>
                <a:ea typeface="+mn-ea"/>
                <a:cs typeface="+mn-cs"/>
              </a:rPr>
              <a:t>Current report focused on cohort A</a:t>
            </a:r>
            <a:endParaRPr kumimoji="0" lang="en-US" sz="2600" b="1" i="0" u="none" strike="noStrike" kern="0" cap="none" spc="0" normalizeH="0" baseline="0" noProof="0" dirty="0">
              <a:ln>
                <a:noFill/>
              </a:ln>
              <a:solidFill>
                <a:srgbClr val="FF0000"/>
              </a:solidFill>
              <a:effectLst/>
              <a:uLnTx/>
              <a:uFillTx/>
              <a:latin typeface="Calibri" panose="020F0502020204030204" pitchFamily="34" charset="0"/>
              <a:ea typeface="+mn-ea"/>
              <a:cs typeface="+mn-cs"/>
            </a:endParaRPr>
          </a:p>
        </p:txBody>
      </p:sp>
      <p:sp>
        <p:nvSpPr>
          <p:cNvPr id="10" name="Rectangle 9">
            <a:extLst>
              <a:ext uri="{FF2B5EF4-FFF2-40B4-BE49-F238E27FC236}">
                <a16:creationId xmlns:a16="http://schemas.microsoft.com/office/drawing/2014/main" id="{37142BAE-47C7-7E49-DEC8-27DF1544C8AC}"/>
              </a:ext>
            </a:extLst>
          </p:cNvPr>
          <p:cNvSpPr/>
          <p:nvPr/>
        </p:nvSpPr>
        <p:spPr bwMode="auto">
          <a:xfrm>
            <a:off x="3530600" y="2631440"/>
            <a:ext cx="4211320" cy="744447"/>
          </a:xfrm>
          <a:prstGeom prst="rect">
            <a:avLst/>
          </a:prstGeom>
          <a:noFill/>
          <a:ln w="28575">
            <a:solidFill>
              <a:srgbClr val="FF0000"/>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8" name="Group 7">
            <a:extLst>
              <a:ext uri="{FF2B5EF4-FFF2-40B4-BE49-F238E27FC236}">
                <a16:creationId xmlns:a16="http://schemas.microsoft.com/office/drawing/2014/main" id="{09A2A6C0-CF75-AE32-9B7D-EEEE8901D895}"/>
              </a:ext>
            </a:extLst>
          </p:cNvPr>
          <p:cNvGrpSpPr/>
          <p:nvPr/>
        </p:nvGrpSpPr>
        <p:grpSpPr>
          <a:xfrm>
            <a:off x="9392911" y="6207927"/>
            <a:ext cx="2488502" cy="454909"/>
            <a:chOff x="9392911" y="6207927"/>
            <a:chExt cx="2488502" cy="454909"/>
          </a:xfrm>
        </p:grpSpPr>
        <p:pic>
          <p:nvPicPr>
            <p:cNvPr id="11" name="Picture 10" descr="A picture containing text, ax, wheel&#10;&#10;Description automatically generated">
              <a:extLst>
                <a:ext uri="{FF2B5EF4-FFF2-40B4-BE49-F238E27FC236}">
                  <a16:creationId xmlns:a16="http://schemas.microsoft.com/office/drawing/2014/main" id="{093EFA9E-4E67-92CC-7908-08DAA9580B2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2" name="Rectangle 8">
              <a:extLst>
                <a:ext uri="{FF2B5EF4-FFF2-40B4-BE49-F238E27FC236}">
                  <a16:creationId xmlns:a16="http://schemas.microsoft.com/office/drawing/2014/main" id="{E5856B3F-1ACB-4D2F-5782-6F649FB8DE5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921342151"/>
      </p:ext>
    </p:extLst>
  </p:cSld>
  <p:clrMapOvr>
    <a:overrideClrMapping bg1="dk2" tx1="lt1" bg2="dk1"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Title 1">
            <a:extLst>
              <a:ext uri="{FF2B5EF4-FFF2-40B4-BE49-F238E27FC236}">
                <a16:creationId xmlns:a16="http://schemas.microsoft.com/office/drawing/2014/main" id="{7D349037-9617-008C-DDDC-FF0FF73D9734}"/>
              </a:ext>
            </a:extLst>
          </p:cNvPr>
          <p:cNvSpPr>
            <a:spLocks noGrp="1"/>
          </p:cNvSpPr>
          <p:nvPr>
            <p:ph type="title"/>
          </p:nvPr>
        </p:nvSpPr>
        <p:spPr/>
        <p:txBody>
          <a:bodyPr/>
          <a:lstStyle/>
          <a:p>
            <a:r>
              <a:rPr lang="en-US" altLang="en-US" dirty="0"/>
              <a:t>CHRYSALIS-2: Antitumor Response by </a:t>
            </a:r>
            <a:br>
              <a:rPr lang="en-US" altLang="en-US" dirty="0"/>
            </a:br>
            <a:r>
              <a:rPr lang="en-US" altLang="en-US" dirty="0"/>
              <a:t>Prior Therapy Group</a:t>
            </a:r>
            <a:endParaRPr lang="en-US" dirty="0"/>
          </a:p>
        </p:txBody>
      </p:sp>
      <p:sp>
        <p:nvSpPr>
          <p:cNvPr id="7" name="Content Placeholder 6">
            <a:extLst>
              <a:ext uri="{FF2B5EF4-FFF2-40B4-BE49-F238E27FC236}">
                <a16:creationId xmlns:a16="http://schemas.microsoft.com/office/drawing/2014/main" id="{17978F8A-FE3F-4E80-F7A7-0832CC1B8840}"/>
              </a:ext>
            </a:extLst>
          </p:cNvPr>
          <p:cNvSpPr>
            <a:spLocks noGrp="1"/>
          </p:cNvSpPr>
          <p:nvPr>
            <p:ph idx="1"/>
          </p:nvPr>
        </p:nvSpPr>
        <p:spPr>
          <a:xfrm>
            <a:off x="571624" y="6023347"/>
            <a:ext cx="10877529" cy="435096"/>
          </a:xfrm>
        </p:spPr>
        <p:txBody>
          <a:bodyPr/>
          <a:lstStyle/>
          <a:p>
            <a:r>
              <a:rPr lang="en-US" sz="2000" dirty="0"/>
              <a:t>Among 54 responders, 30 remain on tx at data cutoff (March 15, 2022), with median f/u of 10 mo</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42568" y="639885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Shu. ASCO 2022. Abstr 9006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5" name="TextBox 4">
            <a:extLst>
              <a:ext uri="{FF2B5EF4-FFF2-40B4-BE49-F238E27FC236}">
                <a16:creationId xmlns:a16="http://schemas.microsoft.com/office/drawing/2014/main" id="{BE322ED4-DC92-5A9B-363F-DA871310ADCB}"/>
              </a:ext>
            </a:extLst>
          </p:cNvPr>
          <p:cNvSpPr txBox="1"/>
          <p:nvPr/>
        </p:nvSpPr>
        <p:spPr bwMode="auto">
          <a:xfrm>
            <a:off x="1460942" y="1361377"/>
            <a:ext cx="91936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1" dirty="0">
                <a:solidFill>
                  <a:schemeClr val="bg1"/>
                </a:solidFill>
                <a:latin typeface="Calibri" panose="020F0502020204030204" pitchFamily="34" charset="0"/>
              </a:rPr>
              <a:t>Change in Tumor Volume by Prior Therapy</a:t>
            </a:r>
          </a:p>
        </p:txBody>
      </p:sp>
      <p:cxnSp>
        <p:nvCxnSpPr>
          <p:cNvPr id="19" name="Straight Connector 18">
            <a:extLst>
              <a:ext uri="{FF2B5EF4-FFF2-40B4-BE49-F238E27FC236}">
                <a16:creationId xmlns:a16="http://schemas.microsoft.com/office/drawing/2014/main" id="{B8CD84ED-602C-AAD4-2A4E-0A1AA539B71A}"/>
              </a:ext>
            </a:extLst>
          </p:cNvPr>
          <p:cNvCxnSpPr/>
          <p:nvPr/>
        </p:nvCxnSpPr>
        <p:spPr bwMode="auto">
          <a:xfrm flipV="1">
            <a:off x="1354883" y="2004554"/>
            <a:ext cx="0" cy="3890356"/>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299669A4-4136-6216-E1CD-17AB73E716E0}"/>
              </a:ext>
            </a:extLst>
          </p:cNvPr>
          <p:cNvCxnSpPr>
            <a:cxnSpLocks/>
          </p:cNvCxnSpPr>
          <p:nvPr/>
        </p:nvCxnSpPr>
        <p:spPr bwMode="auto">
          <a:xfrm flipH="1">
            <a:off x="1288022" y="201286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3A1A84B-5DAA-BE6B-E408-1B556AC25D9C}"/>
              </a:ext>
            </a:extLst>
          </p:cNvPr>
          <p:cNvCxnSpPr>
            <a:cxnSpLocks/>
          </p:cNvCxnSpPr>
          <p:nvPr/>
        </p:nvCxnSpPr>
        <p:spPr bwMode="auto">
          <a:xfrm flipH="1">
            <a:off x="1288022" y="249604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A7A57C5-C414-1A34-D985-95261F8E5329}"/>
              </a:ext>
            </a:extLst>
          </p:cNvPr>
          <p:cNvCxnSpPr>
            <a:cxnSpLocks/>
          </p:cNvCxnSpPr>
          <p:nvPr/>
        </p:nvCxnSpPr>
        <p:spPr bwMode="auto">
          <a:xfrm flipH="1">
            <a:off x="1288022" y="297922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0170D468-5AD8-9162-3DB0-41EC024FA2BA}"/>
              </a:ext>
            </a:extLst>
          </p:cNvPr>
          <p:cNvCxnSpPr>
            <a:cxnSpLocks/>
          </p:cNvCxnSpPr>
          <p:nvPr/>
        </p:nvCxnSpPr>
        <p:spPr bwMode="auto">
          <a:xfrm flipH="1">
            <a:off x="1288022" y="34624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C3CE4ED2-4F7F-78D2-CDC9-B0CCDD6965A7}"/>
              </a:ext>
            </a:extLst>
          </p:cNvPr>
          <p:cNvCxnSpPr>
            <a:cxnSpLocks/>
          </p:cNvCxnSpPr>
          <p:nvPr/>
        </p:nvCxnSpPr>
        <p:spPr bwMode="auto">
          <a:xfrm flipH="1">
            <a:off x="1288022" y="394557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45857125-C8F4-2E1C-A66E-4E764EFFC527}"/>
              </a:ext>
            </a:extLst>
          </p:cNvPr>
          <p:cNvCxnSpPr>
            <a:cxnSpLocks/>
          </p:cNvCxnSpPr>
          <p:nvPr/>
        </p:nvCxnSpPr>
        <p:spPr bwMode="auto">
          <a:xfrm flipH="1">
            <a:off x="1288022" y="442875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77E9C30-52A7-AE44-DAD9-84C1857458F0}"/>
              </a:ext>
            </a:extLst>
          </p:cNvPr>
          <p:cNvCxnSpPr>
            <a:cxnSpLocks/>
          </p:cNvCxnSpPr>
          <p:nvPr/>
        </p:nvCxnSpPr>
        <p:spPr bwMode="auto">
          <a:xfrm flipH="1">
            <a:off x="1288022" y="491193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726F60E-2848-B0E0-4A7F-4F830FF394F1}"/>
              </a:ext>
            </a:extLst>
          </p:cNvPr>
          <p:cNvCxnSpPr>
            <a:cxnSpLocks/>
          </p:cNvCxnSpPr>
          <p:nvPr/>
        </p:nvCxnSpPr>
        <p:spPr bwMode="auto">
          <a:xfrm flipH="1">
            <a:off x="1288022" y="539511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4724D750-4E86-1EED-A270-1B6775CEB473}"/>
              </a:ext>
            </a:extLst>
          </p:cNvPr>
          <p:cNvCxnSpPr>
            <a:cxnSpLocks/>
          </p:cNvCxnSpPr>
          <p:nvPr/>
        </p:nvCxnSpPr>
        <p:spPr bwMode="auto">
          <a:xfrm flipH="1">
            <a:off x="1288022" y="5885658"/>
            <a:ext cx="64008" cy="0"/>
          </a:xfrm>
          <a:prstGeom prst="line">
            <a:avLst/>
          </a:prstGeom>
          <a:noFill/>
          <a:ln w="28575" cap="flat" cmpd="sng" algn="ctr">
            <a:solidFill>
              <a:schemeClr val="bg1"/>
            </a:solidFill>
            <a:prstDash val="solid"/>
            <a:round/>
            <a:headEnd type="none" w="med" len="med"/>
            <a:tailEnd type="none" w="med" len="med"/>
          </a:ln>
          <a:effectLst/>
        </p:spPr>
      </p:cxnSp>
      <p:sp>
        <p:nvSpPr>
          <p:cNvPr id="38" name="TextBox 37">
            <a:extLst>
              <a:ext uri="{FF2B5EF4-FFF2-40B4-BE49-F238E27FC236}">
                <a16:creationId xmlns:a16="http://schemas.microsoft.com/office/drawing/2014/main" id="{CD485BAF-CA16-99FE-9317-D95D7D7583D7}"/>
              </a:ext>
            </a:extLst>
          </p:cNvPr>
          <p:cNvSpPr txBox="1"/>
          <p:nvPr/>
        </p:nvSpPr>
        <p:spPr bwMode="auto">
          <a:xfrm>
            <a:off x="828688" y="1821962"/>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40" name="TextBox 39">
            <a:extLst>
              <a:ext uri="{FF2B5EF4-FFF2-40B4-BE49-F238E27FC236}">
                <a16:creationId xmlns:a16="http://schemas.microsoft.com/office/drawing/2014/main" id="{D5754E64-2C5B-A0A7-15E9-E53E3A3A877B}"/>
              </a:ext>
            </a:extLst>
          </p:cNvPr>
          <p:cNvSpPr txBox="1"/>
          <p:nvPr/>
        </p:nvSpPr>
        <p:spPr bwMode="auto">
          <a:xfrm>
            <a:off x="828688" y="2307402"/>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42" name="TextBox 41">
            <a:extLst>
              <a:ext uri="{FF2B5EF4-FFF2-40B4-BE49-F238E27FC236}">
                <a16:creationId xmlns:a16="http://schemas.microsoft.com/office/drawing/2014/main" id="{35EF681A-9EFE-615D-388A-26524B6B78D0}"/>
              </a:ext>
            </a:extLst>
          </p:cNvPr>
          <p:cNvSpPr txBox="1"/>
          <p:nvPr/>
        </p:nvSpPr>
        <p:spPr bwMode="auto">
          <a:xfrm>
            <a:off x="828688" y="2792842"/>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44" name="TextBox 43">
            <a:extLst>
              <a:ext uri="{FF2B5EF4-FFF2-40B4-BE49-F238E27FC236}">
                <a16:creationId xmlns:a16="http://schemas.microsoft.com/office/drawing/2014/main" id="{1CB56B11-FA5D-A3E7-843B-151537C2A2B2}"/>
              </a:ext>
            </a:extLst>
          </p:cNvPr>
          <p:cNvSpPr txBox="1"/>
          <p:nvPr/>
        </p:nvSpPr>
        <p:spPr bwMode="auto">
          <a:xfrm>
            <a:off x="828688" y="3278282"/>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6" name="TextBox 45">
            <a:extLst>
              <a:ext uri="{FF2B5EF4-FFF2-40B4-BE49-F238E27FC236}">
                <a16:creationId xmlns:a16="http://schemas.microsoft.com/office/drawing/2014/main" id="{58476873-3E9F-46EB-69E3-D22CC9E46F84}"/>
              </a:ext>
            </a:extLst>
          </p:cNvPr>
          <p:cNvSpPr txBox="1"/>
          <p:nvPr/>
        </p:nvSpPr>
        <p:spPr bwMode="auto">
          <a:xfrm>
            <a:off x="828688" y="3763722"/>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48" name="TextBox 47">
            <a:extLst>
              <a:ext uri="{FF2B5EF4-FFF2-40B4-BE49-F238E27FC236}">
                <a16:creationId xmlns:a16="http://schemas.microsoft.com/office/drawing/2014/main" id="{6F0D405F-50F7-F7BC-60D7-62032DA6BAE9}"/>
              </a:ext>
            </a:extLst>
          </p:cNvPr>
          <p:cNvSpPr txBox="1"/>
          <p:nvPr/>
        </p:nvSpPr>
        <p:spPr bwMode="auto">
          <a:xfrm>
            <a:off x="828688" y="4249162"/>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50" name="TextBox 49">
            <a:extLst>
              <a:ext uri="{FF2B5EF4-FFF2-40B4-BE49-F238E27FC236}">
                <a16:creationId xmlns:a16="http://schemas.microsoft.com/office/drawing/2014/main" id="{EE0A985E-D209-E77B-CF58-D6D142953DA9}"/>
              </a:ext>
            </a:extLst>
          </p:cNvPr>
          <p:cNvSpPr txBox="1"/>
          <p:nvPr/>
        </p:nvSpPr>
        <p:spPr bwMode="auto">
          <a:xfrm>
            <a:off x="828688" y="4734602"/>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52" name="TextBox 51">
            <a:extLst>
              <a:ext uri="{FF2B5EF4-FFF2-40B4-BE49-F238E27FC236}">
                <a16:creationId xmlns:a16="http://schemas.microsoft.com/office/drawing/2014/main" id="{860D78E5-6794-018D-B217-0A01E96045AD}"/>
              </a:ext>
            </a:extLst>
          </p:cNvPr>
          <p:cNvSpPr txBox="1"/>
          <p:nvPr/>
        </p:nvSpPr>
        <p:spPr bwMode="auto">
          <a:xfrm>
            <a:off x="828688" y="5220042"/>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54" name="TextBox 53">
            <a:extLst>
              <a:ext uri="{FF2B5EF4-FFF2-40B4-BE49-F238E27FC236}">
                <a16:creationId xmlns:a16="http://schemas.microsoft.com/office/drawing/2014/main" id="{EBB172BA-50F6-4DC1-4A4C-EE6FA0AA126F}"/>
              </a:ext>
            </a:extLst>
          </p:cNvPr>
          <p:cNvSpPr txBox="1"/>
          <p:nvPr/>
        </p:nvSpPr>
        <p:spPr bwMode="auto">
          <a:xfrm>
            <a:off x="673435" y="5756394"/>
            <a:ext cx="6789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55" name="TextBox 54">
            <a:extLst>
              <a:ext uri="{FF2B5EF4-FFF2-40B4-BE49-F238E27FC236}">
                <a16:creationId xmlns:a16="http://schemas.microsoft.com/office/drawing/2014/main" id="{2F999FFE-1B5D-9AF8-B60F-C235A15EDBCD}"/>
              </a:ext>
            </a:extLst>
          </p:cNvPr>
          <p:cNvSpPr txBox="1"/>
          <p:nvPr/>
        </p:nvSpPr>
        <p:spPr bwMode="auto">
          <a:xfrm rot="16200000">
            <a:off x="-1271203" y="3657341"/>
            <a:ext cx="38903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Best Change From Baseline in SoD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of Target Lesions (%)</a:t>
            </a:r>
          </a:p>
        </p:txBody>
      </p:sp>
      <p:sp>
        <p:nvSpPr>
          <p:cNvPr id="57" name="TextBox 56">
            <a:extLst>
              <a:ext uri="{FF2B5EF4-FFF2-40B4-BE49-F238E27FC236}">
                <a16:creationId xmlns:a16="http://schemas.microsoft.com/office/drawing/2014/main" id="{032EBC15-4F8A-3909-07FA-967E83CE69B1}"/>
              </a:ext>
            </a:extLst>
          </p:cNvPr>
          <p:cNvSpPr txBox="1"/>
          <p:nvPr/>
        </p:nvSpPr>
        <p:spPr bwMode="auto">
          <a:xfrm>
            <a:off x="1900863" y="1815666"/>
            <a:ext cx="6723924" cy="1077218"/>
          </a:xfrm>
          <a:prstGeom prst="rect">
            <a:avLst/>
          </a:prstGeom>
          <a:noFill/>
          <a:ln>
            <a:noFill/>
          </a:ln>
        </p:spPr>
        <p:txBody>
          <a:bodyPr wrap="square" rtlCol="0">
            <a:spAutoFit/>
          </a:bodyPr>
          <a:lstStyle/>
          <a:p>
            <a:pPr>
              <a:lnSpc>
                <a:spcPct val="100000"/>
              </a:lnSpc>
              <a:spcBef>
                <a:spcPts val="0"/>
              </a:spcBef>
              <a:spcAft>
                <a:spcPct val="0"/>
              </a:spcAft>
              <a:buClrTx/>
              <a:buFontTx/>
              <a:buNone/>
            </a:pPr>
            <a:r>
              <a:rPr lang="en-US" sz="1600" dirty="0">
                <a:solidFill>
                  <a:schemeClr val="bg1"/>
                </a:solidFill>
                <a:latin typeface="Calibri" panose="020F0502020204030204" pitchFamily="34" charset="0"/>
              </a:rPr>
              <a:t>All Patients With PD Receiving Osimertinib and Platinum-Based CT (n = 162*)</a:t>
            </a:r>
          </a:p>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Osimertinib → platinum-based CT (n = 39)</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First/second-gen EGFR TKI → osimertinib → platinum-based CT (n = 67)</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Heavily pretreated or out of sequence (n = 56)</a:t>
            </a:r>
          </a:p>
        </p:txBody>
      </p:sp>
      <p:sp>
        <p:nvSpPr>
          <p:cNvPr id="58" name="Rectangle 57">
            <a:extLst>
              <a:ext uri="{FF2B5EF4-FFF2-40B4-BE49-F238E27FC236}">
                <a16:creationId xmlns:a16="http://schemas.microsoft.com/office/drawing/2014/main" id="{D09CA481-F3FF-DC2C-0DB4-755F1AE31062}"/>
              </a:ext>
            </a:extLst>
          </p:cNvPr>
          <p:cNvSpPr/>
          <p:nvPr/>
        </p:nvSpPr>
        <p:spPr bwMode="auto">
          <a:xfrm>
            <a:off x="1734370" y="2139166"/>
            <a:ext cx="139987" cy="13998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80A14BDB-B6E2-BE95-FA3D-EEC557EA8D40}"/>
              </a:ext>
            </a:extLst>
          </p:cNvPr>
          <p:cNvSpPr/>
          <p:nvPr/>
        </p:nvSpPr>
        <p:spPr bwMode="auto">
          <a:xfrm>
            <a:off x="1734370" y="2642668"/>
            <a:ext cx="139987" cy="13998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DE03863B-DD0F-D2C3-C0AD-6ED98AF17456}"/>
              </a:ext>
            </a:extLst>
          </p:cNvPr>
          <p:cNvSpPr/>
          <p:nvPr/>
        </p:nvSpPr>
        <p:spPr bwMode="auto">
          <a:xfrm>
            <a:off x="1734370" y="2390917"/>
            <a:ext cx="139987" cy="13998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TextBox 60">
            <a:extLst>
              <a:ext uri="{FF2B5EF4-FFF2-40B4-BE49-F238E27FC236}">
                <a16:creationId xmlns:a16="http://schemas.microsoft.com/office/drawing/2014/main" id="{9C09151B-2F99-08A7-821D-7402E14CF021}"/>
              </a:ext>
            </a:extLst>
          </p:cNvPr>
          <p:cNvSpPr txBox="1"/>
          <p:nvPr/>
        </p:nvSpPr>
        <p:spPr bwMode="auto">
          <a:xfrm>
            <a:off x="8439566" y="1589173"/>
            <a:ext cx="2080904" cy="1323439"/>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600" b="1" dirty="0">
                <a:solidFill>
                  <a:schemeClr val="bg1"/>
                </a:solidFill>
                <a:latin typeface="Calibri" panose="020F0502020204030204" pitchFamily="34" charset="0"/>
              </a:rPr>
              <a:t>BICR ORR, % (95% CI)</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33 (26-41)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21 (9-37)</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36 (25-49)</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39 (27-53)</a:t>
            </a:r>
          </a:p>
        </p:txBody>
      </p:sp>
      <p:sp>
        <p:nvSpPr>
          <p:cNvPr id="62" name="TextBox 61">
            <a:extLst>
              <a:ext uri="{FF2B5EF4-FFF2-40B4-BE49-F238E27FC236}">
                <a16:creationId xmlns:a16="http://schemas.microsoft.com/office/drawing/2014/main" id="{7C103291-0D49-5F9D-6CA1-47B39A726EDF}"/>
              </a:ext>
            </a:extLst>
          </p:cNvPr>
          <p:cNvSpPr txBox="1"/>
          <p:nvPr/>
        </p:nvSpPr>
        <p:spPr bwMode="auto">
          <a:xfrm>
            <a:off x="10308809" y="1586862"/>
            <a:ext cx="1974998" cy="1323439"/>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600" b="1" dirty="0">
                <a:solidFill>
                  <a:schemeClr val="bg1"/>
                </a:solidFill>
                <a:latin typeface="Calibri" panose="020F0502020204030204" pitchFamily="34" charset="0"/>
              </a:rPr>
              <a:t>INV ORR, % (95% CI)</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28 (22-36)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 (13-42)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30 (19-42)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29 (17-42)</a:t>
            </a:r>
          </a:p>
        </p:txBody>
      </p:sp>
      <p:sp>
        <p:nvSpPr>
          <p:cNvPr id="63" name="Rectangle 62">
            <a:extLst>
              <a:ext uri="{FF2B5EF4-FFF2-40B4-BE49-F238E27FC236}">
                <a16:creationId xmlns:a16="http://schemas.microsoft.com/office/drawing/2014/main" id="{6B409FB3-53AC-F770-F564-904389DCCB79}"/>
              </a:ext>
            </a:extLst>
          </p:cNvPr>
          <p:cNvSpPr/>
          <p:nvPr/>
        </p:nvSpPr>
        <p:spPr bwMode="auto">
          <a:xfrm>
            <a:off x="1402711" y="2327759"/>
            <a:ext cx="54864" cy="113387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E0ABE02E-D72A-3BA0-F248-644FF2BC8DC0}"/>
              </a:ext>
            </a:extLst>
          </p:cNvPr>
          <p:cNvSpPr/>
          <p:nvPr/>
        </p:nvSpPr>
        <p:spPr bwMode="auto">
          <a:xfrm>
            <a:off x="1463589" y="2687668"/>
            <a:ext cx="54864" cy="77397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D3A8381A-BD20-8F4D-212C-C60BA2128CB6}"/>
              </a:ext>
            </a:extLst>
          </p:cNvPr>
          <p:cNvSpPr/>
          <p:nvPr/>
        </p:nvSpPr>
        <p:spPr bwMode="auto">
          <a:xfrm>
            <a:off x="1524467" y="2811698"/>
            <a:ext cx="54864" cy="64993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6" name="Rectangle 65">
            <a:extLst>
              <a:ext uri="{FF2B5EF4-FFF2-40B4-BE49-F238E27FC236}">
                <a16:creationId xmlns:a16="http://schemas.microsoft.com/office/drawing/2014/main" id="{8C80C1AE-2F9A-42C7-57C9-BCB90119E8F6}"/>
              </a:ext>
            </a:extLst>
          </p:cNvPr>
          <p:cNvSpPr/>
          <p:nvPr/>
        </p:nvSpPr>
        <p:spPr bwMode="auto">
          <a:xfrm>
            <a:off x="1585345" y="2853349"/>
            <a:ext cx="53608" cy="60827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BC23BF33-2F8E-BACE-19A4-2E2CAF673E55}"/>
              </a:ext>
            </a:extLst>
          </p:cNvPr>
          <p:cNvSpPr/>
          <p:nvPr/>
        </p:nvSpPr>
        <p:spPr bwMode="auto">
          <a:xfrm>
            <a:off x="1644967" y="3014092"/>
            <a:ext cx="49940" cy="44753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95ECEA71-39D3-BF63-9309-4316CD19E552}"/>
              </a:ext>
            </a:extLst>
          </p:cNvPr>
          <p:cNvSpPr/>
          <p:nvPr/>
        </p:nvSpPr>
        <p:spPr bwMode="auto">
          <a:xfrm>
            <a:off x="1700921" y="3056328"/>
            <a:ext cx="54864" cy="40529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B431CCF0-06AB-60CE-2EE9-7980A7DE8D41}"/>
              </a:ext>
            </a:extLst>
          </p:cNvPr>
          <p:cNvSpPr/>
          <p:nvPr/>
        </p:nvSpPr>
        <p:spPr bwMode="auto">
          <a:xfrm>
            <a:off x="2367572" y="3283783"/>
            <a:ext cx="54864" cy="1772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DDAEA596-2855-2661-636D-584A7F0B948B}"/>
              </a:ext>
            </a:extLst>
          </p:cNvPr>
          <p:cNvSpPr/>
          <p:nvPr/>
        </p:nvSpPr>
        <p:spPr bwMode="auto">
          <a:xfrm>
            <a:off x="1762590" y="3103946"/>
            <a:ext cx="53608" cy="35391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Rectangle 70">
            <a:extLst>
              <a:ext uri="{FF2B5EF4-FFF2-40B4-BE49-F238E27FC236}">
                <a16:creationId xmlns:a16="http://schemas.microsoft.com/office/drawing/2014/main" id="{016EB03E-D81C-03CD-77BC-6A1E1EAFCCD2}"/>
              </a:ext>
            </a:extLst>
          </p:cNvPr>
          <p:cNvSpPr/>
          <p:nvPr/>
        </p:nvSpPr>
        <p:spPr bwMode="auto">
          <a:xfrm>
            <a:off x="1821421" y="3110671"/>
            <a:ext cx="54864" cy="34445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2" name="Rectangle 71">
            <a:extLst>
              <a:ext uri="{FF2B5EF4-FFF2-40B4-BE49-F238E27FC236}">
                <a16:creationId xmlns:a16="http://schemas.microsoft.com/office/drawing/2014/main" id="{55353EFB-8FB0-1497-0DAF-75693025D4E4}"/>
              </a:ext>
            </a:extLst>
          </p:cNvPr>
          <p:cNvSpPr/>
          <p:nvPr/>
        </p:nvSpPr>
        <p:spPr bwMode="auto">
          <a:xfrm>
            <a:off x="1882299" y="3111478"/>
            <a:ext cx="54864" cy="34364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3" name="Rectangle 72">
            <a:extLst>
              <a:ext uri="{FF2B5EF4-FFF2-40B4-BE49-F238E27FC236}">
                <a16:creationId xmlns:a16="http://schemas.microsoft.com/office/drawing/2014/main" id="{53C66ED2-5992-CCAE-6D87-13A7F2A33D7A}"/>
              </a:ext>
            </a:extLst>
          </p:cNvPr>
          <p:cNvSpPr/>
          <p:nvPr/>
        </p:nvSpPr>
        <p:spPr bwMode="auto">
          <a:xfrm>
            <a:off x="1943177" y="3134845"/>
            <a:ext cx="54864" cy="3267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4" name="Rectangle 73">
            <a:extLst>
              <a:ext uri="{FF2B5EF4-FFF2-40B4-BE49-F238E27FC236}">
                <a16:creationId xmlns:a16="http://schemas.microsoft.com/office/drawing/2014/main" id="{2C505847-925F-1A0A-DB03-47065E6173BB}"/>
              </a:ext>
            </a:extLst>
          </p:cNvPr>
          <p:cNvSpPr/>
          <p:nvPr/>
        </p:nvSpPr>
        <p:spPr bwMode="auto">
          <a:xfrm>
            <a:off x="2004055" y="3147440"/>
            <a:ext cx="54864" cy="3141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4F4BFBCA-59EC-A836-93FB-6E19647F48C6}"/>
              </a:ext>
            </a:extLst>
          </p:cNvPr>
          <p:cNvSpPr/>
          <p:nvPr/>
        </p:nvSpPr>
        <p:spPr bwMode="auto">
          <a:xfrm>
            <a:off x="2064933" y="3178546"/>
            <a:ext cx="54864" cy="27588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56B798C4-BDC2-5B04-32DB-5669CAA0E97D}"/>
              </a:ext>
            </a:extLst>
          </p:cNvPr>
          <p:cNvSpPr/>
          <p:nvPr/>
        </p:nvSpPr>
        <p:spPr bwMode="auto">
          <a:xfrm>
            <a:off x="2125811" y="3205326"/>
            <a:ext cx="54864" cy="24910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072EE1FD-7913-81A2-3A69-621A694C5BF4}"/>
              </a:ext>
            </a:extLst>
          </p:cNvPr>
          <p:cNvSpPr/>
          <p:nvPr/>
        </p:nvSpPr>
        <p:spPr bwMode="auto">
          <a:xfrm>
            <a:off x="2186689" y="3212293"/>
            <a:ext cx="51471" cy="2487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1D975511-EECA-F984-9D9F-685E01537637}"/>
              </a:ext>
            </a:extLst>
          </p:cNvPr>
          <p:cNvSpPr/>
          <p:nvPr/>
        </p:nvSpPr>
        <p:spPr bwMode="auto">
          <a:xfrm>
            <a:off x="2244174" y="3257246"/>
            <a:ext cx="54864" cy="20375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55A52DF9-0B75-D21E-8CBA-1FF512DF45F1}"/>
              </a:ext>
            </a:extLst>
          </p:cNvPr>
          <p:cNvSpPr/>
          <p:nvPr/>
        </p:nvSpPr>
        <p:spPr bwMode="auto">
          <a:xfrm>
            <a:off x="2305052" y="3262768"/>
            <a:ext cx="56506" cy="1916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9DB41535-4D38-C243-878E-621A21673411}"/>
              </a:ext>
            </a:extLst>
          </p:cNvPr>
          <p:cNvSpPr/>
          <p:nvPr/>
        </p:nvSpPr>
        <p:spPr bwMode="auto">
          <a:xfrm>
            <a:off x="2428450" y="3278282"/>
            <a:ext cx="52840" cy="17614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ectangle 80">
            <a:extLst>
              <a:ext uri="{FF2B5EF4-FFF2-40B4-BE49-F238E27FC236}">
                <a16:creationId xmlns:a16="http://schemas.microsoft.com/office/drawing/2014/main" id="{2481BBD2-9B37-3E53-7BE2-A45EDA0F32EA}"/>
              </a:ext>
            </a:extLst>
          </p:cNvPr>
          <p:cNvSpPr/>
          <p:nvPr/>
        </p:nvSpPr>
        <p:spPr bwMode="auto">
          <a:xfrm>
            <a:off x="2487304" y="3288360"/>
            <a:ext cx="55694" cy="16606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730B8A17-E1A1-C34F-20B2-0EA372DEBF03}"/>
              </a:ext>
            </a:extLst>
          </p:cNvPr>
          <p:cNvSpPr/>
          <p:nvPr/>
        </p:nvSpPr>
        <p:spPr bwMode="auto">
          <a:xfrm>
            <a:off x="2667930" y="3305571"/>
            <a:ext cx="54864" cy="14885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B619830D-B88B-1D0E-E872-C24375A49276}"/>
              </a:ext>
            </a:extLst>
          </p:cNvPr>
          <p:cNvSpPr/>
          <p:nvPr/>
        </p:nvSpPr>
        <p:spPr bwMode="auto">
          <a:xfrm>
            <a:off x="2728808" y="3337648"/>
            <a:ext cx="54864" cy="1167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59900175-EAE1-DA40-58F9-9712FAEC1790}"/>
              </a:ext>
            </a:extLst>
          </p:cNvPr>
          <p:cNvSpPr/>
          <p:nvPr/>
        </p:nvSpPr>
        <p:spPr bwMode="auto">
          <a:xfrm>
            <a:off x="2789686" y="3337648"/>
            <a:ext cx="54864" cy="12335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Rectangle 84">
            <a:extLst>
              <a:ext uri="{FF2B5EF4-FFF2-40B4-BE49-F238E27FC236}">
                <a16:creationId xmlns:a16="http://schemas.microsoft.com/office/drawing/2014/main" id="{DE3E390C-8CF5-BE43-D796-BB79B4381655}"/>
              </a:ext>
            </a:extLst>
          </p:cNvPr>
          <p:cNvSpPr/>
          <p:nvPr/>
        </p:nvSpPr>
        <p:spPr bwMode="auto">
          <a:xfrm>
            <a:off x="2850556" y="3374895"/>
            <a:ext cx="54864" cy="7952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Rectangle 85">
            <a:extLst>
              <a:ext uri="{FF2B5EF4-FFF2-40B4-BE49-F238E27FC236}">
                <a16:creationId xmlns:a16="http://schemas.microsoft.com/office/drawing/2014/main" id="{DD1C18AC-4FAB-9EBE-C142-16D40457BF48}"/>
              </a:ext>
            </a:extLst>
          </p:cNvPr>
          <p:cNvSpPr/>
          <p:nvPr/>
        </p:nvSpPr>
        <p:spPr bwMode="auto">
          <a:xfrm>
            <a:off x="2549012" y="3307797"/>
            <a:ext cx="52026" cy="15189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Rectangle 86">
            <a:extLst>
              <a:ext uri="{FF2B5EF4-FFF2-40B4-BE49-F238E27FC236}">
                <a16:creationId xmlns:a16="http://schemas.microsoft.com/office/drawing/2014/main" id="{90983157-B042-FEFE-3267-76ECCD599828}"/>
              </a:ext>
            </a:extLst>
          </p:cNvPr>
          <p:cNvSpPr/>
          <p:nvPr/>
        </p:nvSpPr>
        <p:spPr bwMode="auto">
          <a:xfrm>
            <a:off x="2607052" y="3301055"/>
            <a:ext cx="54864" cy="15337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C76E8E5A-015A-3F9F-8DD3-143E6DBA2A01}"/>
              </a:ext>
            </a:extLst>
          </p:cNvPr>
          <p:cNvSpPr/>
          <p:nvPr/>
        </p:nvSpPr>
        <p:spPr bwMode="auto">
          <a:xfrm>
            <a:off x="3023071" y="3447085"/>
            <a:ext cx="56341" cy="4571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4D440448-9558-4AB5-C02C-801774942354}"/>
              </a:ext>
            </a:extLst>
          </p:cNvPr>
          <p:cNvSpPr/>
          <p:nvPr/>
        </p:nvSpPr>
        <p:spPr bwMode="auto">
          <a:xfrm>
            <a:off x="3393256" y="3447085"/>
            <a:ext cx="54864" cy="18195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Rectangle 89">
            <a:extLst>
              <a:ext uri="{FF2B5EF4-FFF2-40B4-BE49-F238E27FC236}">
                <a16:creationId xmlns:a16="http://schemas.microsoft.com/office/drawing/2014/main" id="{F4CB8045-8B78-C3F2-DC79-99522B0373F0}"/>
              </a:ext>
            </a:extLst>
          </p:cNvPr>
          <p:cNvSpPr/>
          <p:nvPr/>
        </p:nvSpPr>
        <p:spPr bwMode="auto">
          <a:xfrm>
            <a:off x="3572248" y="3447085"/>
            <a:ext cx="50299" cy="22292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A23F29ED-CE87-C803-20BD-1455BC1B4925}"/>
              </a:ext>
            </a:extLst>
          </p:cNvPr>
          <p:cNvSpPr/>
          <p:nvPr/>
        </p:nvSpPr>
        <p:spPr bwMode="auto">
          <a:xfrm>
            <a:off x="3746675" y="3447085"/>
            <a:ext cx="54864" cy="27588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6F78779F-CD71-379B-59B5-168468DB80B4}"/>
              </a:ext>
            </a:extLst>
          </p:cNvPr>
          <p:cNvSpPr/>
          <p:nvPr/>
        </p:nvSpPr>
        <p:spPr bwMode="auto">
          <a:xfrm>
            <a:off x="4170665" y="3447085"/>
            <a:ext cx="59129" cy="3355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Rectangle 92">
            <a:extLst>
              <a:ext uri="{FF2B5EF4-FFF2-40B4-BE49-F238E27FC236}">
                <a16:creationId xmlns:a16="http://schemas.microsoft.com/office/drawing/2014/main" id="{C9E7C350-2FE6-F39E-4C98-EDFC755C38AD}"/>
              </a:ext>
            </a:extLst>
          </p:cNvPr>
          <p:cNvSpPr/>
          <p:nvPr/>
        </p:nvSpPr>
        <p:spPr bwMode="auto">
          <a:xfrm>
            <a:off x="4647431" y="3447085"/>
            <a:ext cx="54864" cy="45937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2E3E9E3F-793E-565C-3391-56DBA3B094C8}"/>
              </a:ext>
            </a:extLst>
          </p:cNvPr>
          <p:cNvSpPr/>
          <p:nvPr/>
        </p:nvSpPr>
        <p:spPr bwMode="auto">
          <a:xfrm>
            <a:off x="4887209" y="3447085"/>
            <a:ext cx="54863" cy="49277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338E7B7F-2708-5C1A-A27C-F960E11A1422}"/>
              </a:ext>
            </a:extLst>
          </p:cNvPr>
          <p:cNvSpPr/>
          <p:nvPr/>
        </p:nvSpPr>
        <p:spPr bwMode="auto">
          <a:xfrm>
            <a:off x="4413586" y="3447085"/>
            <a:ext cx="51860" cy="41656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CBD3A17F-EFC0-EB73-A069-30EFF83F0A91}"/>
              </a:ext>
            </a:extLst>
          </p:cNvPr>
          <p:cNvSpPr/>
          <p:nvPr/>
        </p:nvSpPr>
        <p:spPr bwMode="auto">
          <a:xfrm>
            <a:off x="4529910" y="3447085"/>
            <a:ext cx="54863" cy="4529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5AB8EDCB-95AF-B014-BC82-4BAC6D5174AF}"/>
              </a:ext>
            </a:extLst>
          </p:cNvPr>
          <p:cNvSpPr/>
          <p:nvPr/>
        </p:nvSpPr>
        <p:spPr bwMode="auto">
          <a:xfrm>
            <a:off x="4470246" y="3447085"/>
            <a:ext cx="54864" cy="42634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E825CC2D-3EA5-8862-6324-BE262788CC5F}"/>
              </a:ext>
            </a:extLst>
          </p:cNvPr>
          <p:cNvSpPr/>
          <p:nvPr/>
        </p:nvSpPr>
        <p:spPr bwMode="auto">
          <a:xfrm>
            <a:off x="5186933" y="3447085"/>
            <a:ext cx="54862" cy="56905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CA1E9A8E-42A6-E37A-2C4B-FAFB5D15276E}"/>
              </a:ext>
            </a:extLst>
          </p:cNvPr>
          <p:cNvSpPr/>
          <p:nvPr/>
        </p:nvSpPr>
        <p:spPr bwMode="auto">
          <a:xfrm>
            <a:off x="5246595" y="3447085"/>
            <a:ext cx="51855" cy="58182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FF68BC85-3253-A873-300E-D732520C6220}"/>
              </a:ext>
            </a:extLst>
          </p:cNvPr>
          <p:cNvSpPr/>
          <p:nvPr/>
        </p:nvSpPr>
        <p:spPr bwMode="auto">
          <a:xfrm>
            <a:off x="5541906" y="3447085"/>
            <a:ext cx="54864" cy="67259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34FAA943-3AB1-E153-CE49-4B6FD2A4EEF0}"/>
              </a:ext>
            </a:extLst>
          </p:cNvPr>
          <p:cNvSpPr/>
          <p:nvPr/>
        </p:nvSpPr>
        <p:spPr bwMode="auto">
          <a:xfrm>
            <a:off x="5601570" y="3447085"/>
            <a:ext cx="54864" cy="69551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F6E3A43C-D9A4-29AF-A96E-D49491E2CE3D}"/>
              </a:ext>
            </a:extLst>
          </p:cNvPr>
          <p:cNvSpPr/>
          <p:nvPr/>
        </p:nvSpPr>
        <p:spPr bwMode="auto">
          <a:xfrm>
            <a:off x="5840717" y="3447085"/>
            <a:ext cx="54075" cy="72419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40350E9D-8449-2786-57FD-76B723FBB669}"/>
              </a:ext>
            </a:extLst>
          </p:cNvPr>
          <p:cNvSpPr/>
          <p:nvPr/>
        </p:nvSpPr>
        <p:spPr bwMode="auto">
          <a:xfrm>
            <a:off x="6074506" y="3447085"/>
            <a:ext cx="54074" cy="7820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9274921C-3811-F0E6-2E0E-AB0C542010FF}"/>
              </a:ext>
            </a:extLst>
          </p:cNvPr>
          <p:cNvSpPr/>
          <p:nvPr/>
        </p:nvSpPr>
        <p:spPr bwMode="auto">
          <a:xfrm>
            <a:off x="6133380" y="3447085"/>
            <a:ext cx="53689" cy="80123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9B6E3C86-4E06-9754-66B3-96CE31D8754A}"/>
              </a:ext>
            </a:extLst>
          </p:cNvPr>
          <p:cNvSpPr/>
          <p:nvPr/>
        </p:nvSpPr>
        <p:spPr bwMode="auto">
          <a:xfrm>
            <a:off x="6248992" y="3447085"/>
            <a:ext cx="58307" cy="82980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DDE9BA3B-6E61-8198-17F5-DDC4CF78F76C}"/>
              </a:ext>
            </a:extLst>
          </p:cNvPr>
          <p:cNvSpPr/>
          <p:nvPr/>
        </p:nvSpPr>
        <p:spPr bwMode="auto">
          <a:xfrm>
            <a:off x="6547092" y="3447085"/>
            <a:ext cx="54864" cy="88794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12273A0F-CE1D-622D-E229-D75ECA744A2A}"/>
              </a:ext>
            </a:extLst>
          </p:cNvPr>
          <p:cNvSpPr/>
          <p:nvPr/>
        </p:nvSpPr>
        <p:spPr bwMode="auto">
          <a:xfrm>
            <a:off x="6727945" y="3447085"/>
            <a:ext cx="54864" cy="9046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Rectangle 107">
            <a:extLst>
              <a:ext uri="{FF2B5EF4-FFF2-40B4-BE49-F238E27FC236}">
                <a16:creationId xmlns:a16="http://schemas.microsoft.com/office/drawing/2014/main" id="{007F3929-0194-E9AD-8612-8102419AC6A5}"/>
              </a:ext>
            </a:extLst>
          </p:cNvPr>
          <p:cNvSpPr/>
          <p:nvPr/>
        </p:nvSpPr>
        <p:spPr bwMode="auto">
          <a:xfrm>
            <a:off x="6787609" y="3447085"/>
            <a:ext cx="54864" cy="91772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Rectangle 108">
            <a:extLst>
              <a:ext uri="{FF2B5EF4-FFF2-40B4-BE49-F238E27FC236}">
                <a16:creationId xmlns:a16="http://schemas.microsoft.com/office/drawing/2014/main" id="{41E7CAF0-876F-4D56-1A63-99E9D95DDB84}"/>
              </a:ext>
            </a:extLst>
          </p:cNvPr>
          <p:cNvSpPr/>
          <p:nvPr/>
        </p:nvSpPr>
        <p:spPr bwMode="auto">
          <a:xfrm>
            <a:off x="6909166" y="3447085"/>
            <a:ext cx="54864" cy="91772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Rectangle 109">
            <a:extLst>
              <a:ext uri="{FF2B5EF4-FFF2-40B4-BE49-F238E27FC236}">
                <a16:creationId xmlns:a16="http://schemas.microsoft.com/office/drawing/2014/main" id="{EA5CF31E-AADF-CC1A-FFD9-9BC640B22692}"/>
              </a:ext>
            </a:extLst>
          </p:cNvPr>
          <p:cNvSpPr/>
          <p:nvPr/>
        </p:nvSpPr>
        <p:spPr bwMode="auto">
          <a:xfrm>
            <a:off x="6968830" y="3447085"/>
            <a:ext cx="54864" cy="93760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328C7598-C911-72BB-51DA-69FF44F94896}"/>
              </a:ext>
            </a:extLst>
          </p:cNvPr>
          <p:cNvSpPr/>
          <p:nvPr/>
        </p:nvSpPr>
        <p:spPr bwMode="auto">
          <a:xfrm>
            <a:off x="7207486" y="3447085"/>
            <a:ext cx="54864" cy="98563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Rectangle 111">
            <a:extLst>
              <a:ext uri="{FF2B5EF4-FFF2-40B4-BE49-F238E27FC236}">
                <a16:creationId xmlns:a16="http://schemas.microsoft.com/office/drawing/2014/main" id="{6D8FDED4-A1CB-57CD-5B93-F6AC9075C110}"/>
              </a:ext>
            </a:extLst>
          </p:cNvPr>
          <p:cNvSpPr/>
          <p:nvPr/>
        </p:nvSpPr>
        <p:spPr bwMode="auto">
          <a:xfrm>
            <a:off x="7267150" y="3447085"/>
            <a:ext cx="54864" cy="100563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Rectangle 112">
            <a:extLst>
              <a:ext uri="{FF2B5EF4-FFF2-40B4-BE49-F238E27FC236}">
                <a16:creationId xmlns:a16="http://schemas.microsoft.com/office/drawing/2014/main" id="{FB0F415C-2A1F-8ECF-0920-704EF3AF9704}"/>
              </a:ext>
            </a:extLst>
          </p:cNvPr>
          <p:cNvSpPr/>
          <p:nvPr/>
        </p:nvSpPr>
        <p:spPr bwMode="auto">
          <a:xfrm>
            <a:off x="7443221" y="3447085"/>
            <a:ext cx="54864" cy="101820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Rectangle 113">
            <a:extLst>
              <a:ext uri="{FF2B5EF4-FFF2-40B4-BE49-F238E27FC236}">
                <a16:creationId xmlns:a16="http://schemas.microsoft.com/office/drawing/2014/main" id="{5B1ACBA7-DA3D-2BF7-84CE-759CD2985975}"/>
              </a:ext>
            </a:extLst>
          </p:cNvPr>
          <p:cNvSpPr/>
          <p:nvPr/>
        </p:nvSpPr>
        <p:spPr bwMode="auto">
          <a:xfrm>
            <a:off x="7502885" y="3447085"/>
            <a:ext cx="54864" cy="103219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Rectangle 114">
            <a:extLst>
              <a:ext uri="{FF2B5EF4-FFF2-40B4-BE49-F238E27FC236}">
                <a16:creationId xmlns:a16="http://schemas.microsoft.com/office/drawing/2014/main" id="{5E6CC1EA-286E-1796-84DF-9253DF2CB7ED}"/>
              </a:ext>
            </a:extLst>
          </p:cNvPr>
          <p:cNvSpPr/>
          <p:nvPr/>
        </p:nvSpPr>
        <p:spPr bwMode="auto">
          <a:xfrm>
            <a:off x="7862468" y="3447085"/>
            <a:ext cx="54864" cy="113835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Rectangle 115">
            <a:extLst>
              <a:ext uri="{FF2B5EF4-FFF2-40B4-BE49-F238E27FC236}">
                <a16:creationId xmlns:a16="http://schemas.microsoft.com/office/drawing/2014/main" id="{4D596787-3EBD-8C4F-9DF3-9CA2AAABE5F9}"/>
              </a:ext>
            </a:extLst>
          </p:cNvPr>
          <p:cNvSpPr/>
          <p:nvPr/>
        </p:nvSpPr>
        <p:spPr bwMode="auto">
          <a:xfrm>
            <a:off x="7983598" y="3447085"/>
            <a:ext cx="54864" cy="113835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Rectangle 116">
            <a:extLst>
              <a:ext uri="{FF2B5EF4-FFF2-40B4-BE49-F238E27FC236}">
                <a16:creationId xmlns:a16="http://schemas.microsoft.com/office/drawing/2014/main" id="{81DCAA99-7E53-E86B-9F79-5F27CAE83078}"/>
              </a:ext>
            </a:extLst>
          </p:cNvPr>
          <p:cNvSpPr/>
          <p:nvPr/>
        </p:nvSpPr>
        <p:spPr bwMode="auto">
          <a:xfrm>
            <a:off x="8043262" y="3447085"/>
            <a:ext cx="53070" cy="116639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Rectangle 117">
            <a:extLst>
              <a:ext uri="{FF2B5EF4-FFF2-40B4-BE49-F238E27FC236}">
                <a16:creationId xmlns:a16="http://schemas.microsoft.com/office/drawing/2014/main" id="{AEA1228D-0890-D01B-1782-6F437EA2F025}"/>
              </a:ext>
            </a:extLst>
          </p:cNvPr>
          <p:cNvSpPr/>
          <p:nvPr/>
        </p:nvSpPr>
        <p:spPr bwMode="auto">
          <a:xfrm>
            <a:off x="9014579" y="3447085"/>
            <a:ext cx="53070" cy="142925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Rectangle 118">
            <a:extLst>
              <a:ext uri="{FF2B5EF4-FFF2-40B4-BE49-F238E27FC236}">
                <a16:creationId xmlns:a16="http://schemas.microsoft.com/office/drawing/2014/main" id="{242BD862-E45D-ABFB-3DDB-8C57F9382413}"/>
              </a:ext>
            </a:extLst>
          </p:cNvPr>
          <p:cNvSpPr/>
          <p:nvPr/>
        </p:nvSpPr>
        <p:spPr bwMode="auto">
          <a:xfrm>
            <a:off x="9193800" y="3447085"/>
            <a:ext cx="52647" cy="145484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Rectangle 119">
            <a:extLst>
              <a:ext uri="{FF2B5EF4-FFF2-40B4-BE49-F238E27FC236}">
                <a16:creationId xmlns:a16="http://schemas.microsoft.com/office/drawing/2014/main" id="{11F71696-AA5B-2E6B-AF2D-DF98821F5DC0}"/>
              </a:ext>
            </a:extLst>
          </p:cNvPr>
          <p:cNvSpPr/>
          <p:nvPr/>
        </p:nvSpPr>
        <p:spPr bwMode="auto">
          <a:xfrm>
            <a:off x="9422795" y="3447085"/>
            <a:ext cx="54068" cy="164501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Rectangle 120">
            <a:extLst>
              <a:ext uri="{FF2B5EF4-FFF2-40B4-BE49-F238E27FC236}">
                <a16:creationId xmlns:a16="http://schemas.microsoft.com/office/drawing/2014/main" id="{62F19B8C-E122-6BC9-C3FA-5DE765BA2092}"/>
              </a:ext>
            </a:extLst>
          </p:cNvPr>
          <p:cNvSpPr/>
          <p:nvPr/>
        </p:nvSpPr>
        <p:spPr bwMode="auto">
          <a:xfrm>
            <a:off x="8225365" y="3447085"/>
            <a:ext cx="58287" cy="121877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Rectangle 121">
            <a:extLst>
              <a:ext uri="{FF2B5EF4-FFF2-40B4-BE49-F238E27FC236}">
                <a16:creationId xmlns:a16="http://schemas.microsoft.com/office/drawing/2014/main" id="{3CC89FF9-07E6-C717-209B-8C69D6C9D723}"/>
              </a:ext>
            </a:extLst>
          </p:cNvPr>
          <p:cNvSpPr/>
          <p:nvPr/>
        </p:nvSpPr>
        <p:spPr bwMode="auto">
          <a:xfrm>
            <a:off x="8411635" y="3447085"/>
            <a:ext cx="54334" cy="125311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 name="Rectangle 122">
            <a:extLst>
              <a:ext uri="{FF2B5EF4-FFF2-40B4-BE49-F238E27FC236}">
                <a16:creationId xmlns:a16="http://schemas.microsoft.com/office/drawing/2014/main" id="{F79BF993-05CF-B25B-A987-6E3A2B929BA3}"/>
              </a:ext>
            </a:extLst>
          </p:cNvPr>
          <p:cNvSpPr/>
          <p:nvPr/>
        </p:nvSpPr>
        <p:spPr bwMode="auto">
          <a:xfrm>
            <a:off x="8470769" y="3447085"/>
            <a:ext cx="54864" cy="125550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Rectangle 123">
            <a:extLst>
              <a:ext uri="{FF2B5EF4-FFF2-40B4-BE49-F238E27FC236}">
                <a16:creationId xmlns:a16="http://schemas.microsoft.com/office/drawing/2014/main" id="{4138BD74-D10A-4544-B4FB-70B8D40DDAEC}"/>
              </a:ext>
            </a:extLst>
          </p:cNvPr>
          <p:cNvSpPr/>
          <p:nvPr/>
        </p:nvSpPr>
        <p:spPr bwMode="auto">
          <a:xfrm>
            <a:off x="8351539" y="3447085"/>
            <a:ext cx="55296" cy="123188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Rectangle 124">
            <a:extLst>
              <a:ext uri="{FF2B5EF4-FFF2-40B4-BE49-F238E27FC236}">
                <a16:creationId xmlns:a16="http://schemas.microsoft.com/office/drawing/2014/main" id="{34028A3A-D480-FA9A-AFFB-939B90219446}"/>
              </a:ext>
            </a:extLst>
          </p:cNvPr>
          <p:cNvSpPr/>
          <p:nvPr/>
        </p:nvSpPr>
        <p:spPr bwMode="auto">
          <a:xfrm>
            <a:off x="8288452" y="3447085"/>
            <a:ext cx="58287" cy="121877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Rectangle 125">
            <a:extLst>
              <a:ext uri="{FF2B5EF4-FFF2-40B4-BE49-F238E27FC236}">
                <a16:creationId xmlns:a16="http://schemas.microsoft.com/office/drawing/2014/main" id="{6A32C8BE-E168-99D8-34C7-06A65D39E5B4}"/>
              </a:ext>
            </a:extLst>
          </p:cNvPr>
          <p:cNvSpPr/>
          <p:nvPr/>
        </p:nvSpPr>
        <p:spPr bwMode="auto">
          <a:xfrm>
            <a:off x="9767996" y="3447085"/>
            <a:ext cx="54864" cy="197909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Rectangle 126">
            <a:extLst>
              <a:ext uri="{FF2B5EF4-FFF2-40B4-BE49-F238E27FC236}">
                <a16:creationId xmlns:a16="http://schemas.microsoft.com/office/drawing/2014/main" id="{A14071EA-9D1C-7610-E42A-4724909E9219}"/>
              </a:ext>
            </a:extLst>
          </p:cNvPr>
          <p:cNvSpPr/>
          <p:nvPr/>
        </p:nvSpPr>
        <p:spPr bwMode="auto">
          <a:xfrm>
            <a:off x="9951867" y="3447085"/>
            <a:ext cx="54849" cy="210179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776BF37D-909F-7AF0-6B74-36C1AC151ACA}"/>
              </a:ext>
            </a:extLst>
          </p:cNvPr>
          <p:cNvSpPr/>
          <p:nvPr/>
        </p:nvSpPr>
        <p:spPr bwMode="auto">
          <a:xfrm>
            <a:off x="10011516" y="3447085"/>
            <a:ext cx="54848" cy="217027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Rectangle 128">
            <a:extLst>
              <a:ext uri="{FF2B5EF4-FFF2-40B4-BE49-F238E27FC236}">
                <a16:creationId xmlns:a16="http://schemas.microsoft.com/office/drawing/2014/main" id="{95440A3C-82F3-A533-D325-D2E348B465B7}"/>
              </a:ext>
            </a:extLst>
          </p:cNvPr>
          <p:cNvSpPr/>
          <p:nvPr/>
        </p:nvSpPr>
        <p:spPr bwMode="auto">
          <a:xfrm>
            <a:off x="10248966" y="3447085"/>
            <a:ext cx="54864" cy="244048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Rectangle 129">
            <a:extLst>
              <a:ext uri="{FF2B5EF4-FFF2-40B4-BE49-F238E27FC236}">
                <a16:creationId xmlns:a16="http://schemas.microsoft.com/office/drawing/2014/main" id="{7DFD0837-6E9F-2974-82C1-E919371AE8C5}"/>
              </a:ext>
            </a:extLst>
          </p:cNvPr>
          <p:cNvSpPr/>
          <p:nvPr/>
        </p:nvSpPr>
        <p:spPr bwMode="auto">
          <a:xfrm>
            <a:off x="10426752" y="3447085"/>
            <a:ext cx="54864" cy="244048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Rectangle 130">
            <a:extLst>
              <a:ext uri="{FF2B5EF4-FFF2-40B4-BE49-F238E27FC236}">
                <a16:creationId xmlns:a16="http://schemas.microsoft.com/office/drawing/2014/main" id="{69DAB4B5-70E7-492A-ED8E-3AAAACC25A63}"/>
              </a:ext>
            </a:extLst>
          </p:cNvPr>
          <p:cNvSpPr/>
          <p:nvPr/>
        </p:nvSpPr>
        <p:spPr bwMode="auto">
          <a:xfrm>
            <a:off x="3084212" y="3447085"/>
            <a:ext cx="58471"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Rectangle 131">
            <a:extLst>
              <a:ext uri="{FF2B5EF4-FFF2-40B4-BE49-F238E27FC236}">
                <a16:creationId xmlns:a16="http://schemas.microsoft.com/office/drawing/2014/main" id="{D199BD25-9F74-A43C-D182-FFAC3EAB7B43}"/>
              </a:ext>
            </a:extLst>
          </p:cNvPr>
          <p:cNvSpPr/>
          <p:nvPr/>
        </p:nvSpPr>
        <p:spPr bwMode="auto">
          <a:xfrm>
            <a:off x="3147483" y="3447085"/>
            <a:ext cx="58471"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Rectangle 132">
            <a:extLst>
              <a:ext uri="{FF2B5EF4-FFF2-40B4-BE49-F238E27FC236}">
                <a16:creationId xmlns:a16="http://schemas.microsoft.com/office/drawing/2014/main" id="{BCCBA2FB-3E81-7504-3096-F9FB9A0CE851}"/>
              </a:ext>
            </a:extLst>
          </p:cNvPr>
          <p:cNvSpPr/>
          <p:nvPr/>
        </p:nvSpPr>
        <p:spPr bwMode="auto">
          <a:xfrm>
            <a:off x="3270418" y="3447085"/>
            <a:ext cx="58374" cy="8818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Rectangle 133">
            <a:extLst>
              <a:ext uri="{FF2B5EF4-FFF2-40B4-BE49-F238E27FC236}">
                <a16:creationId xmlns:a16="http://schemas.microsoft.com/office/drawing/2014/main" id="{7F91BB8A-8940-2C65-E9C1-E12841367177}"/>
              </a:ext>
            </a:extLst>
          </p:cNvPr>
          <p:cNvSpPr/>
          <p:nvPr/>
        </p:nvSpPr>
        <p:spPr bwMode="auto">
          <a:xfrm>
            <a:off x="3333592" y="3447085"/>
            <a:ext cx="54864" cy="1546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Rectangle 134">
            <a:extLst>
              <a:ext uri="{FF2B5EF4-FFF2-40B4-BE49-F238E27FC236}">
                <a16:creationId xmlns:a16="http://schemas.microsoft.com/office/drawing/2014/main" id="{F033A985-8CAB-0EE6-422C-8E9A06CCED64}"/>
              </a:ext>
            </a:extLst>
          </p:cNvPr>
          <p:cNvSpPr/>
          <p:nvPr/>
        </p:nvSpPr>
        <p:spPr bwMode="auto">
          <a:xfrm>
            <a:off x="3512584" y="3447085"/>
            <a:ext cx="54864" cy="1925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Rectangle 135">
            <a:extLst>
              <a:ext uri="{FF2B5EF4-FFF2-40B4-BE49-F238E27FC236}">
                <a16:creationId xmlns:a16="http://schemas.microsoft.com/office/drawing/2014/main" id="{CFD09085-4840-C23E-72C7-FAE9266F4B8C}"/>
              </a:ext>
            </a:extLst>
          </p:cNvPr>
          <p:cNvSpPr/>
          <p:nvPr/>
        </p:nvSpPr>
        <p:spPr bwMode="auto">
          <a:xfrm>
            <a:off x="3866003" y="3447085"/>
            <a:ext cx="54864" cy="2866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Rectangle 136">
            <a:extLst>
              <a:ext uri="{FF2B5EF4-FFF2-40B4-BE49-F238E27FC236}">
                <a16:creationId xmlns:a16="http://schemas.microsoft.com/office/drawing/2014/main" id="{4C51E68B-693C-860A-269E-69590C8FF310}"/>
              </a:ext>
            </a:extLst>
          </p:cNvPr>
          <p:cNvSpPr/>
          <p:nvPr/>
        </p:nvSpPr>
        <p:spPr bwMode="auto">
          <a:xfrm>
            <a:off x="3925667" y="3447085"/>
            <a:ext cx="54864" cy="3046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Rectangle 137">
            <a:extLst>
              <a:ext uri="{FF2B5EF4-FFF2-40B4-BE49-F238E27FC236}">
                <a16:creationId xmlns:a16="http://schemas.microsoft.com/office/drawing/2014/main" id="{2F450868-A0FE-2A90-BA05-2F2771DD9B11}"/>
              </a:ext>
            </a:extLst>
          </p:cNvPr>
          <p:cNvSpPr/>
          <p:nvPr/>
        </p:nvSpPr>
        <p:spPr bwMode="auto">
          <a:xfrm>
            <a:off x="4234594" y="3447085"/>
            <a:ext cx="54864" cy="34373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Rectangle 138">
            <a:extLst>
              <a:ext uri="{FF2B5EF4-FFF2-40B4-BE49-F238E27FC236}">
                <a16:creationId xmlns:a16="http://schemas.microsoft.com/office/drawing/2014/main" id="{060A552F-F163-E6D6-482B-2648216CD64D}"/>
              </a:ext>
            </a:extLst>
          </p:cNvPr>
          <p:cNvSpPr/>
          <p:nvPr/>
        </p:nvSpPr>
        <p:spPr bwMode="auto">
          <a:xfrm>
            <a:off x="4294258" y="3447085"/>
            <a:ext cx="54864" cy="3572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Rectangle 139">
            <a:extLst>
              <a:ext uri="{FF2B5EF4-FFF2-40B4-BE49-F238E27FC236}">
                <a16:creationId xmlns:a16="http://schemas.microsoft.com/office/drawing/2014/main" id="{07DEFE5E-FDD7-6F0E-7D8C-9B9C2DB8530E}"/>
              </a:ext>
            </a:extLst>
          </p:cNvPr>
          <p:cNvSpPr/>
          <p:nvPr/>
        </p:nvSpPr>
        <p:spPr bwMode="auto">
          <a:xfrm>
            <a:off x="4707095" y="3447085"/>
            <a:ext cx="54864" cy="46834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Rectangle 140">
            <a:extLst>
              <a:ext uri="{FF2B5EF4-FFF2-40B4-BE49-F238E27FC236}">
                <a16:creationId xmlns:a16="http://schemas.microsoft.com/office/drawing/2014/main" id="{03041437-6E8F-9426-FD6A-92238D8F847B}"/>
              </a:ext>
            </a:extLst>
          </p:cNvPr>
          <p:cNvSpPr/>
          <p:nvPr/>
        </p:nvSpPr>
        <p:spPr bwMode="auto">
          <a:xfrm>
            <a:off x="5482242" y="3447085"/>
            <a:ext cx="54864" cy="63544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Rectangle 141">
            <a:extLst>
              <a:ext uri="{FF2B5EF4-FFF2-40B4-BE49-F238E27FC236}">
                <a16:creationId xmlns:a16="http://schemas.microsoft.com/office/drawing/2014/main" id="{538C33C6-FC2A-B05E-8516-EBC13C3A437B}"/>
              </a:ext>
            </a:extLst>
          </p:cNvPr>
          <p:cNvSpPr/>
          <p:nvPr/>
        </p:nvSpPr>
        <p:spPr bwMode="auto">
          <a:xfrm>
            <a:off x="4946872" y="3447085"/>
            <a:ext cx="52992" cy="51038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Rectangle 142">
            <a:extLst>
              <a:ext uri="{FF2B5EF4-FFF2-40B4-BE49-F238E27FC236}">
                <a16:creationId xmlns:a16="http://schemas.microsoft.com/office/drawing/2014/main" id="{D3B0B8E7-2E17-6364-3A9E-4C922F0F6430}"/>
              </a:ext>
            </a:extLst>
          </p:cNvPr>
          <p:cNvSpPr/>
          <p:nvPr/>
        </p:nvSpPr>
        <p:spPr bwMode="auto">
          <a:xfrm>
            <a:off x="5004664" y="3447085"/>
            <a:ext cx="58141" cy="5338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3C5DBC14-87F2-EEAE-0E32-151ACB4ADC2E}"/>
              </a:ext>
            </a:extLst>
          </p:cNvPr>
          <p:cNvSpPr/>
          <p:nvPr/>
        </p:nvSpPr>
        <p:spPr bwMode="auto">
          <a:xfrm>
            <a:off x="5067605" y="3447085"/>
            <a:ext cx="54864" cy="5434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35992109-6A48-88F6-7401-E9B85A633045}"/>
              </a:ext>
            </a:extLst>
          </p:cNvPr>
          <p:cNvSpPr/>
          <p:nvPr/>
        </p:nvSpPr>
        <p:spPr bwMode="auto">
          <a:xfrm>
            <a:off x="5777016" y="3447085"/>
            <a:ext cx="58901" cy="70242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Rectangle 145">
            <a:extLst>
              <a:ext uri="{FF2B5EF4-FFF2-40B4-BE49-F238E27FC236}">
                <a16:creationId xmlns:a16="http://schemas.microsoft.com/office/drawing/2014/main" id="{3D1AF61C-B2DB-5A49-A98E-C03C6F3F6351}"/>
              </a:ext>
            </a:extLst>
          </p:cNvPr>
          <p:cNvSpPr/>
          <p:nvPr/>
        </p:nvSpPr>
        <p:spPr bwMode="auto">
          <a:xfrm>
            <a:off x="5899592" y="3447085"/>
            <a:ext cx="53690" cy="75590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Rectangle 146">
            <a:extLst>
              <a:ext uri="{FF2B5EF4-FFF2-40B4-BE49-F238E27FC236}">
                <a16:creationId xmlns:a16="http://schemas.microsoft.com/office/drawing/2014/main" id="{89468976-30DA-D599-D18F-FA582DA69D26}"/>
              </a:ext>
            </a:extLst>
          </p:cNvPr>
          <p:cNvSpPr/>
          <p:nvPr/>
        </p:nvSpPr>
        <p:spPr bwMode="auto">
          <a:xfrm>
            <a:off x="6018588" y="3447085"/>
            <a:ext cx="51118" cy="7764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FB4EBE5D-FD5F-1EB8-A86B-41116B556497}"/>
              </a:ext>
            </a:extLst>
          </p:cNvPr>
          <p:cNvSpPr/>
          <p:nvPr/>
        </p:nvSpPr>
        <p:spPr bwMode="auto">
          <a:xfrm>
            <a:off x="6191869" y="3447085"/>
            <a:ext cx="52323" cy="8103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D1C40866-7203-D0AA-68A1-B23FF63B7AC9}"/>
              </a:ext>
            </a:extLst>
          </p:cNvPr>
          <p:cNvSpPr/>
          <p:nvPr/>
        </p:nvSpPr>
        <p:spPr bwMode="auto">
          <a:xfrm>
            <a:off x="6488534" y="3447085"/>
            <a:ext cx="53758" cy="8896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Rectangle 149">
            <a:extLst>
              <a:ext uri="{FF2B5EF4-FFF2-40B4-BE49-F238E27FC236}">
                <a16:creationId xmlns:a16="http://schemas.microsoft.com/office/drawing/2014/main" id="{AFCFF48C-E393-0170-1FA3-6DC5053C2C83}"/>
              </a:ext>
            </a:extLst>
          </p:cNvPr>
          <p:cNvSpPr/>
          <p:nvPr/>
        </p:nvSpPr>
        <p:spPr bwMode="auto">
          <a:xfrm>
            <a:off x="7326814" y="3447085"/>
            <a:ext cx="51943" cy="100720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Rectangle 150">
            <a:extLst>
              <a:ext uri="{FF2B5EF4-FFF2-40B4-BE49-F238E27FC236}">
                <a16:creationId xmlns:a16="http://schemas.microsoft.com/office/drawing/2014/main" id="{24694F24-EC4D-1DFF-CA15-388050D42E8B}"/>
              </a:ext>
            </a:extLst>
          </p:cNvPr>
          <p:cNvSpPr/>
          <p:nvPr/>
        </p:nvSpPr>
        <p:spPr bwMode="auto">
          <a:xfrm>
            <a:off x="7681877" y="3447085"/>
            <a:ext cx="57223" cy="106843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Rectangle 151">
            <a:extLst>
              <a:ext uri="{FF2B5EF4-FFF2-40B4-BE49-F238E27FC236}">
                <a16:creationId xmlns:a16="http://schemas.microsoft.com/office/drawing/2014/main" id="{76B6DB97-5B92-3D4C-0E4F-C10D170F98D1}"/>
              </a:ext>
            </a:extLst>
          </p:cNvPr>
          <p:cNvSpPr/>
          <p:nvPr/>
        </p:nvSpPr>
        <p:spPr bwMode="auto">
          <a:xfrm>
            <a:off x="7922132" y="3447085"/>
            <a:ext cx="56666" cy="113494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Rectangle 152">
            <a:extLst>
              <a:ext uri="{FF2B5EF4-FFF2-40B4-BE49-F238E27FC236}">
                <a16:creationId xmlns:a16="http://schemas.microsoft.com/office/drawing/2014/main" id="{6D4B796A-EE72-EE13-FB76-9CAE5FA38752}"/>
              </a:ext>
            </a:extLst>
          </p:cNvPr>
          <p:cNvSpPr/>
          <p:nvPr/>
        </p:nvSpPr>
        <p:spPr bwMode="auto">
          <a:xfrm>
            <a:off x="8530433" y="3447085"/>
            <a:ext cx="54864" cy="12568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Rectangle 153">
            <a:extLst>
              <a:ext uri="{FF2B5EF4-FFF2-40B4-BE49-F238E27FC236}">
                <a16:creationId xmlns:a16="http://schemas.microsoft.com/office/drawing/2014/main" id="{BC6B1135-EE91-9FE5-07BE-A5598ECC2990}"/>
              </a:ext>
            </a:extLst>
          </p:cNvPr>
          <p:cNvSpPr/>
          <p:nvPr/>
        </p:nvSpPr>
        <p:spPr bwMode="auto">
          <a:xfrm>
            <a:off x="8954915" y="3447085"/>
            <a:ext cx="54864" cy="13947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Rectangle 154">
            <a:extLst>
              <a:ext uri="{FF2B5EF4-FFF2-40B4-BE49-F238E27FC236}">
                <a16:creationId xmlns:a16="http://schemas.microsoft.com/office/drawing/2014/main" id="{6F485871-2E84-1488-28C4-F14C4895B598}"/>
              </a:ext>
            </a:extLst>
          </p:cNvPr>
          <p:cNvSpPr/>
          <p:nvPr/>
        </p:nvSpPr>
        <p:spPr bwMode="auto">
          <a:xfrm>
            <a:off x="9708332" y="3447085"/>
            <a:ext cx="54864" cy="192148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Rectangle 155">
            <a:extLst>
              <a:ext uri="{FF2B5EF4-FFF2-40B4-BE49-F238E27FC236}">
                <a16:creationId xmlns:a16="http://schemas.microsoft.com/office/drawing/2014/main" id="{DA8B1BE7-128C-010F-6A9C-684A84B2FEC0}"/>
              </a:ext>
            </a:extLst>
          </p:cNvPr>
          <p:cNvSpPr/>
          <p:nvPr/>
        </p:nvSpPr>
        <p:spPr bwMode="auto">
          <a:xfrm>
            <a:off x="9827660" y="3447085"/>
            <a:ext cx="58344" cy="200341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Rectangle 156">
            <a:extLst>
              <a:ext uri="{FF2B5EF4-FFF2-40B4-BE49-F238E27FC236}">
                <a16:creationId xmlns:a16="http://schemas.microsoft.com/office/drawing/2014/main" id="{36531AD0-0D43-470F-A15B-65E384395274}"/>
              </a:ext>
            </a:extLst>
          </p:cNvPr>
          <p:cNvSpPr/>
          <p:nvPr/>
        </p:nvSpPr>
        <p:spPr bwMode="auto">
          <a:xfrm>
            <a:off x="9890804" y="3447085"/>
            <a:ext cx="56263" cy="211133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Rectangle 157">
            <a:extLst>
              <a:ext uri="{FF2B5EF4-FFF2-40B4-BE49-F238E27FC236}">
                <a16:creationId xmlns:a16="http://schemas.microsoft.com/office/drawing/2014/main" id="{A407B3B6-250B-130E-23F2-8C938A004427}"/>
              </a:ext>
            </a:extLst>
          </p:cNvPr>
          <p:cNvSpPr/>
          <p:nvPr/>
        </p:nvSpPr>
        <p:spPr bwMode="auto">
          <a:xfrm>
            <a:off x="10071164" y="3447085"/>
            <a:ext cx="53674" cy="24355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 name="Rectangle 158">
            <a:extLst>
              <a:ext uri="{FF2B5EF4-FFF2-40B4-BE49-F238E27FC236}">
                <a16:creationId xmlns:a16="http://schemas.microsoft.com/office/drawing/2014/main" id="{3D1C8825-921A-38B9-4492-047AB64C80AF}"/>
              </a:ext>
            </a:extLst>
          </p:cNvPr>
          <p:cNvSpPr/>
          <p:nvPr/>
        </p:nvSpPr>
        <p:spPr bwMode="auto">
          <a:xfrm>
            <a:off x="10308630" y="3447085"/>
            <a:ext cx="53674" cy="24355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 name="Rectangle 159">
            <a:extLst>
              <a:ext uri="{FF2B5EF4-FFF2-40B4-BE49-F238E27FC236}">
                <a16:creationId xmlns:a16="http://schemas.microsoft.com/office/drawing/2014/main" id="{89A5214A-B172-6847-6383-41D4CE68A717}"/>
              </a:ext>
            </a:extLst>
          </p:cNvPr>
          <p:cNvSpPr/>
          <p:nvPr/>
        </p:nvSpPr>
        <p:spPr bwMode="auto">
          <a:xfrm>
            <a:off x="3210754" y="3447085"/>
            <a:ext cx="54864" cy="8913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 name="Rectangle 160">
            <a:extLst>
              <a:ext uri="{FF2B5EF4-FFF2-40B4-BE49-F238E27FC236}">
                <a16:creationId xmlns:a16="http://schemas.microsoft.com/office/drawing/2014/main" id="{0ECDA2A9-D4FE-0754-FD04-4AF5E617B459}"/>
              </a:ext>
            </a:extLst>
          </p:cNvPr>
          <p:cNvSpPr/>
          <p:nvPr/>
        </p:nvSpPr>
        <p:spPr bwMode="auto">
          <a:xfrm>
            <a:off x="3452920" y="3447085"/>
            <a:ext cx="54864" cy="1756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2" name="Rectangle 161">
            <a:extLst>
              <a:ext uri="{FF2B5EF4-FFF2-40B4-BE49-F238E27FC236}">
                <a16:creationId xmlns:a16="http://schemas.microsoft.com/office/drawing/2014/main" id="{5BFC6639-1B7C-6B2F-2AAA-E6F5794C416E}"/>
              </a:ext>
            </a:extLst>
          </p:cNvPr>
          <p:cNvSpPr/>
          <p:nvPr/>
        </p:nvSpPr>
        <p:spPr bwMode="auto">
          <a:xfrm>
            <a:off x="3627347" y="3447085"/>
            <a:ext cx="54864" cy="24513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3" name="Rectangle 162">
            <a:extLst>
              <a:ext uri="{FF2B5EF4-FFF2-40B4-BE49-F238E27FC236}">
                <a16:creationId xmlns:a16="http://schemas.microsoft.com/office/drawing/2014/main" id="{B72590CF-F2FF-7AFC-E1CA-255EDF854884}"/>
              </a:ext>
            </a:extLst>
          </p:cNvPr>
          <p:cNvSpPr/>
          <p:nvPr/>
        </p:nvSpPr>
        <p:spPr bwMode="auto">
          <a:xfrm>
            <a:off x="3687011" y="3447085"/>
            <a:ext cx="54864" cy="2573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4" name="Rectangle 163">
            <a:extLst>
              <a:ext uri="{FF2B5EF4-FFF2-40B4-BE49-F238E27FC236}">
                <a16:creationId xmlns:a16="http://schemas.microsoft.com/office/drawing/2014/main" id="{BF211CCA-BE34-F375-BC28-754CD66DD23B}"/>
              </a:ext>
            </a:extLst>
          </p:cNvPr>
          <p:cNvSpPr/>
          <p:nvPr/>
        </p:nvSpPr>
        <p:spPr bwMode="auto">
          <a:xfrm>
            <a:off x="3806339" y="3447085"/>
            <a:ext cx="54864" cy="27468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 name="Rectangle 164">
            <a:extLst>
              <a:ext uri="{FF2B5EF4-FFF2-40B4-BE49-F238E27FC236}">
                <a16:creationId xmlns:a16="http://schemas.microsoft.com/office/drawing/2014/main" id="{9906DA01-7F54-334A-8C44-121DF277BC4F}"/>
              </a:ext>
            </a:extLst>
          </p:cNvPr>
          <p:cNvSpPr/>
          <p:nvPr/>
        </p:nvSpPr>
        <p:spPr bwMode="auto">
          <a:xfrm>
            <a:off x="3985331" y="3447085"/>
            <a:ext cx="54864" cy="30965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6" name="Rectangle 165">
            <a:extLst>
              <a:ext uri="{FF2B5EF4-FFF2-40B4-BE49-F238E27FC236}">
                <a16:creationId xmlns:a16="http://schemas.microsoft.com/office/drawing/2014/main" id="{3E478585-5058-EFA4-C77C-66F844982073}"/>
              </a:ext>
            </a:extLst>
          </p:cNvPr>
          <p:cNvSpPr/>
          <p:nvPr/>
        </p:nvSpPr>
        <p:spPr bwMode="auto">
          <a:xfrm>
            <a:off x="4044995" y="3447085"/>
            <a:ext cx="58035" cy="32324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7" name="Rectangle 166">
            <a:extLst>
              <a:ext uri="{FF2B5EF4-FFF2-40B4-BE49-F238E27FC236}">
                <a16:creationId xmlns:a16="http://schemas.microsoft.com/office/drawing/2014/main" id="{10C29525-7FC7-8244-E3FE-5CD7D5A5D9C4}"/>
              </a:ext>
            </a:extLst>
          </p:cNvPr>
          <p:cNvSpPr/>
          <p:nvPr/>
        </p:nvSpPr>
        <p:spPr bwMode="auto">
          <a:xfrm>
            <a:off x="4107830" y="3447085"/>
            <a:ext cx="58035" cy="32324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 name="Rectangle 167">
            <a:extLst>
              <a:ext uri="{FF2B5EF4-FFF2-40B4-BE49-F238E27FC236}">
                <a16:creationId xmlns:a16="http://schemas.microsoft.com/office/drawing/2014/main" id="{507C4DD1-2DFB-ADFF-D3E7-1A942672DAF1}"/>
              </a:ext>
            </a:extLst>
          </p:cNvPr>
          <p:cNvSpPr/>
          <p:nvPr/>
        </p:nvSpPr>
        <p:spPr bwMode="auto">
          <a:xfrm>
            <a:off x="4353922" y="3447085"/>
            <a:ext cx="54864" cy="35272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 name="Rectangle 168">
            <a:extLst>
              <a:ext uri="{FF2B5EF4-FFF2-40B4-BE49-F238E27FC236}">
                <a16:creationId xmlns:a16="http://schemas.microsoft.com/office/drawing/2014/main" id="{CDB8A9D8-DC69-CEEE-A4E5-2ADF2809B7E7}"/>
              </a:ext>
            </a:extLst>
          </p:cNvPr>
          <p:cNvSpPr/>
          <p:nvPr/>
        </p:nvSpPr>
        <p:spPr bwMode="auto">
          <a:xfrm>
            <a:off x="4589573" y="3447085"/>
            <a:ext cx="53058" cy="45349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 name="Rectangle 169">
            <a:extLst>
              <a:ext uri="{FF2B5EF4-FFF2-40B4-BE49-F238E27FC236}">
                <a16:creationId xmlns:a16="http://schemas.microsoft.com/office/drawing/2014/main" id="{7E3B87C9-8ACC-08EA-B34F-679F0D59D440}"/>
              </a:ext>
            </a:extLst>
          </p:cNvPr>
          <p:cNvSpPr/>
          <p:nvPr/>
        </p:nvSpPr>
        <p:spPr bwMode="auto">
          <a:xfrm>
            <a:off x="4766759" y="3447085"/>
            <a:ext cx="54864" cy="47323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1" name="Rectangle 170">
            <a:extLst>
              <a:ext uri="{FF2B5EF4-FFF2-40B4-BE49-F238E27FC236}">
                <a16:creationId xmlns:a16="http://schemas.microsoft.com/office/drawing/2014/main" id="{D686AE61-E5F9-C2E3-52E4-68DC743605E7}"/>
              </a:ext>
            </a:extLst>
          </p:cNvPr>
          <p:cNvSpPr/>
          <p:nvPr/>
        </p:nvSpPr>
        <p:spPr bwMode="auto">
          <a:xfrm>
            <a:off x="4826423" y="3447085"/>
            <a:ext cx="55986" cy="4903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2" name="Rectangle 171">
            <a:extLst>
              <a:ext uri="{FF2B5EF4-FFF2-40B4-BE49-F238E27FC236}">
                <a16:creationId xmlns:a16="http://schemas.microsoft.com/office/drawing/2014/main" id="{BFFFA698-5EEE-8673-A431-8DC7AD658F6F}"/>
              </a:ext>
            </a:extLst>
          </p:cNvPr>
          <p:cNvSpPr/>
          <p:nvPr/>
        </p:nvSpPr>
        <p:spPr bwMode="auto">
          <a:xfrm>
            <a:off x="5127269" y="3447085"/>
            <a:ext cx="54864" cy="56150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3" name="Rectangle 172">
            <a:extLst>
              <a:ext uri="{FF2B5EF4-FFF2-40B4-BE49-F238E27FC236}">
                <a16:creationId xmlns:a16="http://schemas.microsoft.com/office/drawing/2014/main" id="{9AAAABAE-37A4-70D8-058B-B72E088FBEE1}"/>
              </a:ext>
            </a:extLst>
          </p:cNvPr>
          <p:cNvSpPr/>
          <p:nvPr/>
        </p:nvSpPr>
        <p:spPr bwMode="auto">
          <a:xfrm>
            <a:off x="5303250" y="3447085"/>
            <a:ext cx="54864" cy="58632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4" name="Rectangle 173">
            <a:extLst>
              <a:ext uri="{FF2B5EF4-FFF2-40B4-BE49-F238E27FC236}">
                <a16:creationId xmlns:a16="http://schemas.microsoft.com/office/drawing/2014/main" id="{F8F5A782-B53F-9B97-A6E3-69E6926B81BE}"/>
              </a:ext>
            </a:extLst>
          </p:cNvPr>
          <p:cNvSpPr/>
          <p:nvPr/>
        </p:nvSpPr>
        <p:spPr bwMode="auto">
          <a:xfrm>
            <a:off x="5362914" y="3447085"/>
            <a:ext cx="54864" cy="60883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5" name="Rectangle 174">
            <a:extLst>
              <a:ext uri="{FF2B5EF4-FFF2-40B4-BE49-F238E27FC236}">
                <a16:creationId xmlns:a16="http://schemas.microsoft.com/office/drawing/2014/main" id="{EDD08DC3-CFC6-ED61-89DF-F23D6FF7CDFB}"/>
              </a:ext>
            </a:extLst>
          </p:cNvPr>
          <p:cNvSpPr/>
          <p:nvPr/>
        </p:nvSpPr>
        <p:spPr bwMode="auto">
          <a:xfrm>
            <a:off x="5422578" y="3447085"/>
            <a:ext cx="54864" cy="60883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6" name="Rectangle 175">
            <a:extLst>
              <a:ext uri="{FF2B5EF4-FFF2-40B4-BE49-F238E27FC236}">
                <a16:creationId xmlns:a16="http://schemas.microsoft.com/office/drawing/2014/main" id="{A7A29041-A0A0-7CB0-B037-C472D64183FA}"/>
              </a:ext>
            </a:extLst>
          </p:cNvPr>
          <p:cNvSpPr/>
          <p:nvPr/>
        </p:nvSpPr>
        <p:spPr bwMode="auto">
          <a:xfrm>
            <a:off x="5661234" y="3447085"/>
            <a:ext cx="53091" cy="6951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 name="Rectangle 176">
            <a:extLst>
              <a:ext uri="{FF2B5EF4-FFF2-40B4-BE49-F238E27FC236}">
                <a16:creationId xmlns:a16="http://schemas.microsoft.com/office/drawing/2014/main" id="{12C49714-2298-5135-7073-4C9090DDCF4E}"/>
              </a:ext>
            </a:extLst>
          </p:cNvPr>
          <p:cNvSpPr/>
          <p:nvPr/>
        </p:nvSpPr>
        <p:spPr bwMode="auto">
          <a:xfrm>
            <a:off x="5719125" y="3447085"/>
            <a:ext cx="53091" cy="6951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 name="Rectangle 177">
            <a:extLst>
              <a:ext uri="{FF2B5EF4-FFF2-40B4-BE49-F238E27FC236}">
                <a16:creationId xmlns:a16="http://schemas.microsoft.com/office/drawing/2014/main" id="{FD454946-435F-28F8-78D0-6BDCAB9C1E1A}"/>
              </a:ext>
            </a:extLst>
          </p:cNvPr>
          <p:cNvSpPr/>
          <p:nvPr/>
        </p:nvSpPr>
        <p:spPr bwMode="auto">
          <a:xfrm>
            <a:off x="5958082" y="3447085"/>
            <a:ext cx="55706" cy="74980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 name="Rectangle 178">
            <a:extLst>
              <a:ext uri="{FF2B5EF4-FFF2-40B4-BE49-F238E27FC236}">
                <a16:creationId xmlns:a16="http://schemas.microsoft.com/office/drawing/2014/main" id="{3C4410F8-DA48-AEAA-C9C2-DAEF391E4B70}"/>
              </a:ext>
            </a:extLst>
          </p:cNvPr>
          <p:cNvSpPr/>
          <p:nvPr/>
        </p:nvSpPr>
        <p:spPr bwMode="auto">
          <a:xfrm>
            <a:off x="6312099" y="3447085"/>
            <a:ext cx="51581" cy="85007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 name="Rectangle 179">
            <a:extLst>
              <a:ext uri="{FF2B5EF4-FFF2-40B4-BE49-F238E27FC236}">
                <a16:creationId xmlns:a16="http://schemas.microsoft.com/office/drawing/2014/main" id="{600E2651-B018-86D6-C9A6-3169BC3B6E76}"/>
              </a:ext>
            </a:extLst>
          </p:cNvPr>
          <p:cNvSpPr/>
          <p:nvPr/>
        </p:nvSpPr>
        <p:spPr bwMode="auto">
          <a:xfrm>
            <a:off x="6428870" y="3447085"/>
            <a:ext cx="54864" cy="86858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 name="Rectangle 180">
            <a:extLst>
              <a:ext uri="{FF2B5EF4-FFF2-40B4-BE49-F238E27FC236}">
                <a16:creationId xmlns:a16="http://schemas.microsoft.com/office/drawing/2014/main" id="{F9CD4AC8-0069-7BF7-8DFB-F59044796FC5}"/>
              </a:ext>
            </a:extLst>
          </p:cNvPr>
          <p:cNvSpPr/>
          <p:nvPr/>
        </p:nvSpPr>
        <p:spPr bwMode="auto">
          <a:xfrm>
            <a:off x="6368480" y="3447085"/>
            <a:ext cx="55590" cy="87432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 name="Rectangle 181">
            <a:extLst>
              <a:ext uri="{FF2B5EF4-FFF2-40B4-BE49-F238E27FC236}">
                <a16:creationId xmlns:a16="http://schemas.microsoft.com/office/drawing/2014/main" id="{C24E9C02-F64F-E4EB-980A-9E30A463BF60}"/>
              </a:ext>
            </a:extLst>
          </p:cNvPr>
          <p:cNvSpPr/>
          <p:nvPr/>
        </p:nvSpPr>
        <p:spPr bwMode="auto">
          <a:xfrm>
            <a:off x="6606756" y="3447085"/>
            <a:ext cx="54496" cy="88724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 name="Rectangle 182">
            <a:extLst>
              <a:ext uri="{FF2B5EF4-FFF2-40B4-BE49-F238E27FC236}">
                <a16:creationId xmlns:a16="http://schemas.microsoft.com/office/drawing/2014/main" id="{FD9C78A4-1F8B-470D-C6B9-312D37876C74}"/>
              </a:ext>
            </a:extLst>
          </p:cNvPr>
          <p:cNvSpPr/>
          <p:nvPr/>
        </p:nvSpPr>
        <p:spPr bwMode="auto">
          <a:xfrm>
            <a:off x="6666052" y="3447085"/>
            <a:ext cx="57093" cy="9119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 name="Rectangle 183">
            <a:extLst>
              <a:ext uri="{FF2B5EF4-FFF2-40B4-BE49-F238E27FC236}">
                <a16:creationId xmlns:a16="http://schemas.microsoft.com/office/drawing/2014/main" id="{C12811B8-C89B-6511-C87F-C1349782E981}"/>
              </a:ext>
            </a:extLst>
          </p:cNvPr>
          <p:cNvSpPr/>
          <p:nvPr/>
        </p:nvSpPr>
        <p:spPr bwMode="auto">
          <a:xfrm>
            <a:off x="6847273" y="3447085"/>
            <a:ext cx="57093" cy="9119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 name="Rectangle 184">
            <a:extLst>
              <a:ext uri="{FF2B5EF4-FFF2-40B4-BE49-F238E27FC236}">
                <a16:creationId xmlns:a16="http://schemas.microsoft.com/office/drawing/2014/main" id="{E5ABEEA1-BF0F-E28C-8D34-DA024F1F1172}"/>
              </a:ext>
            </a:extLst>
          </p:cNvPr>
          <p:cNvSpPr/>
          <p:nvPr/>
        </p:nvSpPr>
        <p:spPr bwMode="auto">
          <a:xfrm>
            <a:off x="7028494" y="3447085"/>
            <a:ext cx="54864" cy="98951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 name="Rectangle 185">
            <a:extLst>
              <a:ext uri="{FF2B5EF4-FFF2-40B4-BE49-F238E27FC236}">
                <a16:creationId xmlns:a16="http://schemas.microsoft.com/office/drawing/2014/main" id="{7C8C4ED5-E29F-E8C3-ED10-DEED3EC6A7EE}"/>
              </a:ext>
            </a:extLst>
          </p:cNvPr>
          <p:cNvSpPr/>
          <p:nvPr/>
        </p:nvSpPr>
        <p:spPr bwMode="auto">
          <a:xfrm>
            <a:off x="7088158" y="3447085"/>
            <a:ext cx="54864" cy="98951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 name="Rectangle 186">
            <a:extLst>
              <a:ext uri="{FF2B5EF4-FFF2-40B4-BE49-F238E27FC236}">
                <a16:creationId xmlns:a16="http://schemas.microsoft.com/office/drawing/2014/main" id="{01896170-7E69-B07C-9A52-9C57A9199AF9}"/>
              </a:ext>
            </a:extLst>
          </p:cNvPr>
          <p:cNvSpPr/>
          <p:nvPr/>
        </p:nvSpPr>
        <p:spPr bwMode="auto">
          <a:xfrm>
            <a:off x="7147822" y="3447085"/>
            <a:ext cx="54864" cy="98951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 name="Rectangle 187">
            <a:extLst>
              <a:ext uri="{FF2B5EF4-FFF2-40B4-BE49-F238E27FC236}">
                <a16:creationId xmlns:a16="http://schemas.microsoft.com/office/drawing/2014/main" id="{DFBC2D34-E528-2468-1B5E-3BBB903C35F6}"/>
              </a:ext>
            </a:extLst>
          </p:cNvPr>
          <p:cNvSpPr/>
          <p:nvPr/>
        </p:nvSpPr>
        <p:spPr bwMode="auto">
          <a:xfrm>
            <a:off x="7383557" y="3447085"/>
            <a:ext cx="54864" cy="100910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 name="Rectangle 188">
            <a:extLst>
              <a:ext uri="{FF2B5EF4-FFF2-40B4-BE49-F238E27FC236}">
                <a16:creationId xmlns:a16="http://schemas.microsoft.com/office/drawing/2014/main" id="{AAEE44C6-52E5-B2CD-EF72-FE050C100618}"/>
              </a:ext>
            </a:extLst>
          </p:cNvPr>
          <p:cNvSpPr/>
          <p:nvPr/>
        </p:nvSpPr>
        <p:spPr bwMode="auto">
          <a:xfrm>
            <a:off x="7562549" y="3447085"/>
            <a:ext cx="54864" cy="103269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 name="Rectangle 189">
            <a:extLst>
              <a:ext uri="{FF2B5EF4-FFF2-40B4-BE49-F238E27FC236}">
                <a16:creationId xmlns:a16="http://schemas.microsoft.com/office/drawing/2014/main" id="{D38DAE0B-7F9E-659A-8463-8124D5FB464F}"/>
              </a:ext>
            </a:extLst>
          </p:cNvPr>
          <p:cNvSpPr/>
          <p:nvPr/>
        </p:nvSpPr>
        <p:spPr bwMode="auto">
          <a:xfrm>
            <a:off x="7622213" y="3447085"/>
            <a:ext cx="54864" cy="106839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 name="Rectangle 190">
            <a:extLst>
              <a:ext uri="{FF2B5EF4-FFF2-40B4-BE49-F238E27FC236}">
                <a16:creationId xmlns:a16="http://schemas.microsoft.com/office/drawing/2014/main" id="{70F64798-4D97-8933-987E-7012CB55F266}"/>
              </a:ext>
            </a:extLst>
          </p:cNvPr>
          <p:cNvSpPr/>
          <p:nvPr/>
        </p:nvSpPr>
        <p:spPr bwMode="auto">
          <a:xfrm>
            <a:off x="7743900" y="3447085"/>
            <a:ext cx="54864" cy="109641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 name="Rectangle 191">
            <a:extLst>
              <a:ext uri="{FF2B5EF4-FFF2-40B4-BE49-F238E27FC236}">
                <a16:creationId xmlns:a16="http://schemas.microsoft.com/office/drawing/2014/main" id="{700B8793-A2B0-856E-4932-0F882E9A2AAE}"/>
              </a:ext>
            </a:extLst>
          </p:cNvPr>
          <p:cNvSpPr/>
          <p:nvPr/>
        </p:nvSpPr>
        <p:spPr bwMode="auto">
          <a:xfrm>
            <a:off x="7803564" y="3447085"/>
            <a:ext cx="54104" cy="112510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 name="Rectangle 192">
            <a:extLst>
              <a:ext uri="{FF2B5EF4-FFF2-40B4-BE49-F238E27FC236}">
                <a16:creationId xmlns:a16="http://schemas.microsoft.com/office/drawing/2014/main" id="{D8DA543A-D2B2-032F-0F2C-20F61CC6806F}"/>
              </a:ext>
            </a:extLst>
          </p:cNvPr>
          <p:cNvSpPr/>
          <p:nvPr/>
        </p:nvSpPr>
        <p:spPr bwMode="auto">
          <a:xfrm>
            <a:off x="8101132" y="3447085"/>
            <a:ext cx="56577" cy="117238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 name="Rectangle 193">
            <a:extLst>
              <a:ext uri="{FF2B5EF4-FFF2-40B4-BE49-F238E27FC236}">
                <a16:creationId xmlns:a16="http://schemas.microsoft.com/office/drawing/2014/main" id="{EE4E600E-5AA1-D356-545A-76A1F31C7786}"/>
              </a:ext>
            </a:extLst>
          </p:cNvPr>
          <p:cNvSpPr/>
          <p:nvPr/>
        </p:nvSpPr>
        <p:spPr bwMode="auto">
          <a:xfrm>
            <a:off x="8162509" y="3447085"/>
            <a:ext cx="58056" cy="119458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5" name="Rectangle 194">
            <a:extLst>
              <a:ext uri="{FF2B5EF4-FFF2-40B4-BE49-F238E27FC236}">
                <a16:creationId xmlns:a16="http://schemas.microsoft.com/office/drawing/2014/main" id="{900E23F9-AFC6-ABF6-62AD-F07132A86A8F}"/>
              </a:ext>
            </a:extLst>
          </p:cNvPr>
          <p:cNvSpPr/>
          <p:nvPr/>
        </p:nvSpPr>
        <p:spPr bwMode="auto">
          <a:xfrm>
            <a:off x="8590097" y="3447085"/>
            <a:ext cx="57130" cy="125728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 name="Rectangle 195">
            <a:extLst>
              <a:ext uri="{FF2B5EF4-FFF2-40B4-BE49-F238E27FC236}">
                <a16:creationId xmlns:a16="http://schemas.microsoft.com/office/drawing/2014/main" id="{913F866D-2DCC-6BA3-AE1F-71EB840F24C5}"/>
              </a:ext>
            </a:extLst>
          </p:cNvPr>
          <p:cNvSpPr/>
          <p:nvPr/>
        </p:nvSpPr>
        <p:spPr bwMode="auto">
          <a:xfrm>
            <a:off x="8652027" y="3447085"/>
            <a:ext cx="54864" cy="130173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Rectangle 196">
            <a:extLst>
              <a:ext uri="{FF2B5EF4-FFF2-40B4-BE49-F238E27FC236}">
                <a16:creationId xmlns:a16="http://schemas.microsoft.com/office/drawing/2014/main" id="{3631540B-E1BC-E1CB-1565-120BC9B3BA4E}"/>
              </a:ext>
            </a:extLst>
          </p:cNvPr>
          <p:cNvSpPr/>
          <p:nvPr/>
        </p:nvSpPr>
        <p:spPr bwMode="auto">
          <a:xfrm>
            <a:off x="8893568" y="3447085"/>
            <a:ext cx="56547" cy="139603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 name="Rectangle 197">
            <a:extLst>
              <a:ext uri="{FF2B5EF4-FFF2-40B4-BE49-F238E27FC236}">
                <a16:creationId xmlns:a16="http://schemas.microsoft.com/office/drawing/2014/main" id="{E00906E3-0E76-C524-E185-56971F3B9072}"/>
              </a:ext>
            </a:extLst>
          </p:cNvPr>
          <p:cNvSpPr/>
          <p:nvPr/>
        </p:nvSpPr>
        <p:spPr bwMode="auto">
          <a:xfrm>
            <a:off x="9072449" y="3447085"/>
            <a:ext cx="54864" cy="14228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 name="Rectangle 198">
            <a:extLst>
              <a:ext uri="{FF2B5EF4-FFF2-40B4-BE49-F238E27FC236}">
                <a16:creationId xmlns:a16="http://schemas.microsoft.com/office/drawing/2014/main" id="{AD20C634-1C29-FC5E-3E66-8011C807B0BD}"/>
              </a:ext>
            </a:extLst>
          </p:cNvPr>
          <p:cNvSpPr/>
          <p:nvPr/>
        </p:nvSpPr>
        <p:spPr bwMode="auto">
          <a:xfrm>
            <a:off x="9132113" y="3447085"/>
            <a:ext cx="56887" cy="144014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 name="Rectangle 199">
            <a:extLst>
              <a:ext uri="{FF2B5EF4-FFF2-40B4-BE49-F238E27FC236}">
                <a16:creationId xmlns:a16="http://schemas.microsoft.com/office/drawing/2014/main" id="{1C00AAA5-6FDA-E023-FAE1-245811715F13}"/>
              </a:ext>
            </a:extLst>
          </p:cNvPr>
          <p:cNvSpPr/>
          <p:nvPr/>
        </p:nvSpPr>
        <p:spPr bwMode="auto">
          <a:xfrm>
            <a:off x="8711691" y="3447085"/>
            <a:ext cx="57749" cy="132617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 name="Rectangle 200">
            <a:extLst>
              <a:ext uri="{FF2B5EF4-FFF2-40B4-BE49-F238E27FC236}">
                <a16:creationId xmlns:a16="http://schemas.microsoft.com/office/drawing/2014/main" id="{229E526C-39EC-A641-042F-3E1E6A058968}"/>
              </a:ext>
            </a:extLst>
          </p:cNvPr>
          <p:cNvSpPr/>
          <p:nvPr/>
        </p:nvSpPr>
        <p:spPr bwMode="auto">
          <a:xfrm>
            <a:off x="8833904" y="3447085"/>
            <a:ext cx="54864" cy="136067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 name="Rectangle 201">
            <a:extLst>
              <a:ext uri="{FF2B5EF4-FFF2-40B4-BE49-F238E27FC236}">
                <a16:creationId xmlns:a16="http://schemas.microsoft.com/office/drawing/2014/main" id="{73F44A20-F14D-98BD-C9B6-A8C7D8C6DBB9}"/>
              </a:ext>
            </a:extLst>
          </p:cNvPr>
          <p:cNvSpPr/>
          <p:nvPr/>
        </p:nvSpPr>
        <p:spPr bwMode="auto">
          <a:xfrm>
            <a:off x="8774240" y="3447085"/>
            <a:ext cx="54864" cy="132900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 name="Rectangle 202">
            <a:extLst>
              <a:ext uri="{FF2B5EF4-FFF2-40B4-BE49-F238E27FC236}">
                <a16:creationId xmlns:a16="http://schemas.microsoft.com/office/drawing/2014/main" id="{7B489A51-C37F-8421-B7F0-5B4A2091FF0F}"/>
              </a:ext>
            </a:extLst>
          </p:cNvPr>
          <p:cNvSpPr/>
          <p:nvPr/>
        </p:nvSpPr>
        <p:spPr bwMode="auto">
          <a:xfrm>
            <a:off x="9251247" y="3447085"/>
            <a:ext cx="54864" cy="152716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 name="Rectangle 203">
            <a:extLst>
              <a:ext uri="{FF2B5EF4-FFF2-40B4-BE49-F238E27FC236}">
                <a16:creationId xmlns:a16="http://schemas.microsoft.com/office/drawing/2014/main" id="{F8D8CBE7-1975-6FF6-82A4-5C63A8B04AE4}"/>
              </a:ext>
            </a:extLst>
          </p:cNvPr>
          <p:cNvSpPr/>
          <p:nvPr/>
        </p:nvSpPr>
        <p:spPr bwMode="auto">
          <a:xfrm>
            <a:off x="9310911" y="3447085"/>
            <a:ext cx="51142" cy="15881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Rectangle 204">
            <a:extLst>
              <a:ext uri="{FF2B5EF4-FFF2-40B4-BE49-F238E27FC236}">
                <a16:creationId xmlns:a16="http://schemas.microsoft.com/office/drawing/2014/main" id="{10F489A6-8869-398E-205C-8B9D018B73D9}"/>
              </a:ext>
            </a:extLst>
          </p:cNvPr>
          <p:cNvSpPr/>
          <p:nvPr/>
        </p:nvSpPr>
        <p:spPr bwMode="auto">
          <a:xfrm>
            <a:off x="9366853" y="3447085"/>
            <a:ext cx="51142" cy="15881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 name="Rectangle 205">
            <a:extLst>
              <a:ext uri="{FF2B5EF4-FFF2-40B4-BE49-F238E27FC236}">
                <a16:creationId xmlns:a16="http://schemas.microsoft.com/office/drawing/2014/main" id="{9F4FFD06-A546-C351-366D-F19C6B5632AD}"/>
              </a:ext>
            </a:extLst>
          </p:cNvPr>
          <p:cNvSpPr/>
          <p:nvPr/>
        </p:nvSpPr>
        <p:spPr bwMode="auto">
          <a:xfrm>
            <a:off x="9481663" y="3447085"/>
            <a:ext cx="50168" cy="173381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 name="Rectangle 206">
            <a:extLst>
              <a:ext uri="{FF2B5EF4-FFF2-40B4-BE49-F238E27FC236}">
                <a16:creationId xmlns:a16="http://schemas.microsoft.com/office/drawing/2014/main" id="{785B5E27-1D7D-6701-887E-54E37D2768CB}"/>
              </a:ext>
            </a:extLst>
          </p:cNvPr>
          <p:cNvSpPr/>
          <p:nvPr/>
        </p:nvSpPr>
        <p:spPr bwMode="auto">
          <a:xfrm>
            <a:off x="9655959" y="3447085"/>
            <a:ext cx="47573" cy="187614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 name="Rectangle 207">
            <a:extLst>
              <a:ext uri="{FF2B5EF4-FFF2-40B4-BE49-F238E27FC236}">
                <a16:creationId xmlns:a16="http://schemas.microsoft.com/office/drawing/2014/main" id="{F70E27A7-4B14-D966-DD71-63600DE49313}"/>
              </a:ext>
            </a:extLst>
          </p:cNvPr>
          <p:cNvSpPr/>
          <p:nvPr/>
        </p:nvSpPr>
        <p:spPr bwMode="auto">
          <a:xfrm>
            <a:off x="9536631" y="3447085"/>
            <a:ext cx="54864" cy="178952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 name="Rectangle 208">
            <a:extLst>
              <a:ext uri="{FF2B5EF4-FFF2-40B4-BE49-F238E27FC236}">
                <a16:creationId xmlns:a16="http://schemas.microsoft.com/office/drawing/2014/main" id="{0D75C271-56EE-8273-F295-4972561C90E3}"/>
              </a:ext>
            </a:extLst>
          </p:cNvPr>
          <p:cNvSpPr/>
          <p:nvPr/>
        </p:nvSpPr>
        <p:spPr bwMode="auto">
          <a:xfrm>
            <a:off x="9596295" y="3447085"/>
            <a:ext cx="54864" cy="185653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 name="Rectangle 209">
            <a:extLst>
              <a:ext uri="{FF2B5EF4-FFF2-40B4-BE49-F238E27FC236}">
                <a16:creationId xmlns:a16="http://schemas.microsoft.com/office/drawing/2014/main" id="{BBE4B769-DCFA-67FA-5FE9-0D044FBB0A03}"/>
              </a:ext>
            </a:extLst>
          </p:cNvPr>
          <p:cNvSpPr/>
          <p:nvPr/>
        </p:nvSpPr>
        <p:spPr bwMode="auto">
          <a:xfrm>
            <a:off x="10129638" y="3447085"/>
            <a:ext cx="54864" cy="24408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 name="Rectangle 210">
            <a:extLst>
              <a:ext uri="{FF2B5EF4-FFF2-40B4-BE49-F238E27FC236}">
                <a16:creationId xmlns:a16="http://schemas.microsoft.com/office/drawing/2014/main" id="{CB3D598C-64D6-64AB-9E37-F43C7B440C5D}"/>
              </a:ext>
            </a:extLst>
          </p:cNvPr>
          <p:cNvSpPr/>
          <p:nvPr/>
        </p:nvSpPr>
        <p:spPr bwMode="auto">
          <a:xfrm>
            <a:off x="10189302" y="3447085"/>
            <a:ext cx="54864" cy="24408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 name="Rectangle 211">
            <a:extLst>
              <a:ext uri="{FF2B5EF4-FFF2-40B4-BE49-F238E27FC236}">
                <a16:creationId xmlns:a16="http://schemas.microsoft.com/office/drawing/2014/main" id="{0A646E20-A131-C321-AD62-1CCC3E08A2EE}"/>
              </a:ext>
            </a:extLst>
          </p:cNvPr>
          <p:cNvSpPr/>
          <p:nvPr/>
        </p:nvSpPr>
        <p:spPr bwMode="auto">
          <a:xfrm>
            <a:off x="10367104" y="3447085"/>
            <a:ext cx="54864" cy="24408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1" name="Straight Connector 10">
            <a:extLst>
              <a:ext uri="{FF2B5EF4-FFF2-40B4-BE49-F238E27FC236}">
                <a16:creationId xmlns:a16="http://schemas.microsoft.com/office/drawing/2014/main" id="{9FA021C1-5001-6A58-4AF5-50F3532AA752}"/>
              </a:ext>
            </a:extLst>
          </p:cNvPr>
          <p:cNvCxnSpPr>
            <a:cxnSpLocks/>
          </p:cNvCxnSpPr>
          <p:nvPr/>
        </p:nvCxnSpPr>
        <p:spPr bwMode="auto">
          <a:xfrm>
            <a:off x="1346570" y="3455125"/>
            <a:ext cx="9218634"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0F07FDEC-5129-14FE-669C-766230B68F9D}"/>
              </a:ext>
            </a:extLst>
          </p:cNvPr>
          <p:cNvCxnSpPr>
            <a:cxnSpLocks/>
          </p:cNvCxnSpPr>
          <p:nvPr/>
        </p:nvCxnSpPr>
        <p:spPr bwMode="auto">
          <a:xfrm>
            <a:off x="1346570" y="4189416"/>
            <a:ext cx="9218634" cy="0"/>
          </a:xfrm>
          <a:prstGeom prst="line">
            <a:avLst/>
          </a:prstGeom>
          <a:noFill/>
          <a:ln w="28575" cap="flat" cmpd="sng" algn="ctr">
            <a:solidFill>
              <a:schemeClr val="bg1"/>
            </a:solidFill>
            <a:prstDash val="sysDot"/>
            <a:round/>
            <a:headEnd type="none" w="med" len="med"/>
            <a:tailEnd type="none" w="med" len="med"/>
          </a:ln>
          <a:effectLst/>
        </p:spPr>
      </p:cxnSp>
      <p:cxnSp>
        <p:nvCxnSpPr>
          <p:cNvPr id="17" name="Straight Connector 16">
            <a:extLst>
              <a:ext uri="{FF2B5EF4-FFF2-40B4-BE49-F238E27FC236}">
                <a16:creationId xmlns:a16="http://schemas.microsoft.com/office/drawing/2014/main" id="{3A7FD319-0A3C-1A9D-1B3B-4DB57B1EFEF9}"/>
              </a:ext>
            </a:extLst>
          </p:cNvPr>
          <p:cNvCxnSpPr>
            <a:cxnSpLocks/>
          </p:cNvCxnSpPr>
          <p:nvPr/>
        </p:nvCxnSpPr>
        <p:spPr bwMode="auto">
          <a:xfrm>
            <a:off x="1346570" y="2978529"/>
            <a:ext cx="9218634" cy="0"/>
          </a:xfrm>
          <a:prstGeom prst="line">
            <a:avLst/>
          </a:prstGeom>
          <a:noFill/>
          <a:ln w="28575" cap="flat" cmpd="sng" algn="ctr">
            <a:solidFill>
              <a:schemeClr val="bg1"/>
            </a:solidFill>
            <a:prstDash val="sysDot"/>
            <a:round/>
            <a:headEnd type="none" w="med" len="med"/>
            <a:tailEnd type="none" w="med" len="med"/>
          </a:ln>
          <a:effectLst/>
        </p:spPr>
      </p:cxnSp>
      <p:sp>
        <p:nvSpPr>
          <p:cNvPr id="217" name="TextBox 216">
            <a:extLst>
              <a:ext uri="{FF2B5EF4-FFF2-40B4-BE49-F238E27FC236}">
                <a16:creationId xmlns:a16="http://schemas.microsoft.com/office/drawing/2014/main" id="{74288032-6DA6-2549-BA92-B16E090DC286}"/>
              </a:ext>
            </a:extLst>
          </p:cNvPr>
          <p:cNvSpPr txBox="1"/>
          <p:nvPr/>
        </p:nvSpPr>
        <p:spPr bwMode="auto">
          <a:xfrm>
            <a:off x="1363044" y="5537507"/>
            <a:ext cx="61003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indent="0">
              <a:buNone/>
            </a:pPr>
            <a:r>
              <a:rPr lang="en-US" sz="1400" b="0" dirty="0">
                <a:solidFill>
                  <a:schemeClr val="bg1"/>
                </a:solidFill>
                <a:latin typeface="Calibri" panose="020F0502020204030204" pitchFamily="34" charset="0"/>
                <a:cs typeface="Calibri" panose="020F0502020204030204" pitchFamily="34" charset="0"/>
              </a:rPr>
              <a:t>*n = 10 not evaluable for postbaseline target lesion measurements.</a:t>
            </a:r>
          </a:p>
        </p:txBody>
      </p:sp>
      <p:grpSp>
        <p:nvGrpSpPr>
          <p:cNvPr id="2" name="Group 1">
            <a:extLst>
              <a:ext uri="{FF2B5EF4-FFF2-40B4-BE49-F238E27FC236}">
                <a16:creationId xmlns:a16="http://schemas.microsoft.com/office/drawing/2014/main" id="{06A12E0D-2575-3F19-DC6C-E9457679EBBF}"/>
              </a:ext>
            </a:extLst>
          </p:cNvPr>
          <p:cNvGrpSpPr/>
          <p:nvPr/>
        </p:nvGrpSpPr>
        <p:grpSpPr>
          <a:xfrm>
            <a:off x="9392911" y="6207927"/>
            <a:ext cx="2488502" cy="454909"/>
            <a:chOff x="9392911" y="6207927"/>
            <a:chExt cx="2488502" cy="454909"/>
          </a:xfrm>
        </p:grpSpPr>
        <p:pic>
          <p:nvPicPr>
            <p:cNvPr id="3" name="Picture 2" descr="A picture containing text, ax, wheel&#10;&#10;Description automatically generated">
              <a:extLst>
                <a:ext uri="{FF2B5EF4-FFF2-40B4-BE49-F238E27FC236}">
                  <a16:creationId xmlns:a16="http://schemas.microsoft.com/office/drawing/2014/main" id="{9A9996C9-5FE1-3D0C-E091-6866C9AECC5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6" name="Rectangle 8">
              <a:extLst>
                <a:ext uri="{FF2B5EF4-FFF2-40B4-BE49-F238E27FC236}">
                  <a16:creationId xmlns:a16="http://schemas.microsoft.com/office/drawing/2014/main" id="{A4D4E21D-E7AC-B607-F5D3-EBC5B26408B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1899267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dirty="0"/>
              <a:t>TROPION-PanTumor01: Datopotamab Deruxtecan, a TROP2-Targeted ADC, in Pretreated Advanced NSCLC</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a:xfrm>
            <a:off x="604675" y="1513047"/>
            <a:ext cx="10877529" cy="731036"/>
          </a:xfrm>
        </p:spPr>
        <p:txBody>
          <a:bodyPr/>
          <a:lstStyle/>
          <a:p>
            <a:r>
              <a:rPr lang="en-US" sz="2200" dirty="0"/>
              <a:t>Multicohort, dose-escalation and dose-expansion phase I trial; current report provides update in cohort with previously treated advanced NSCLC (data cutoff: April 6, 2021)</a:t>
            </a:r>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23384" y="642320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Garon. WCLC 2021. Abstr MA03.02. </a:t>
            </a: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NCT03401385.</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 Box 45">
            <a:extLst>
              <a:ext uri="{FF2B5EF4-FFF2-40B4-BE49-F238E27FC236}">
                <a16:creationId xmlns:a16="http://schemas.microsoft.com/office/drawing/2014/main" id="{A99F939D-CB8C-954A-A93C-BDC14DC1DCF6}"/>
              </a:ext>
            </a:extLst>
          </p:cNvPr>
          <p:cNvSpPr txBox="1">
            <a:spLocks noChangeArrowheads="1"/>
          </p:cNvSpPr>
          <p:nvPr/>
        </p:nvSpPr>
        <p:spPr bwMode="auto">
          <a:xfrm>
            <a:off x="401441" y="2778601"/>
            <a:ext cx="3202724"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Adults* with </a:t>
            </a:r>
            <a:b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R/R advanced/metastatic NSCLC; measurable disease by RECIST v1.1; stable, treated brain mets permitted; pretreatment biopsy required, but patients unselected for TROP2 expression; ECOG PS 0/1</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180)</a:t>
            </a:r>
          </a:p>
        </p:txBody>
      </p:sp>
      <p:sp>
        <p:nvSpPr>
          <p:cNvPr id="13" name="Line 52">
            <a:extLst>
              <a:ext uri="{FF2B5EF4-FFF2-40B4-BE49-F238E27FC236}">
                <a16:creationId xmlns:a16="http://schemas.microsoft.com/office/drawing/2014/main" id="{CA09D777-3BF0-EB41-8F2D-0FE5D982225D}"/>
              </a:ext>
            </a:extLst>
          </p:cNvPr>
          <p:cNvSpPr>
            <a:spLocks noChangeShapeType="1"/>
          </p:cNvSpPr>
          <p:nvPr/>
        </p:nvSpPr>
        <p:spPr bwMode="auto">
          <a:xfrm>
            <a:off x="7603868" y="3832404"/>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 name="Line 52">
            <a:extLst>
              <a:ext uri="{FF2B5EF4-FFF2-40B4-BE49-F238E27FC236}">
                <a16:creationId xmlns:a16="http://schemas.microsoft.com/office/drawing/2014/main" id="{24BE2CD5-60DB-864E-89EE-AAC07632FF82}"/>
              </a:ext>
            </a:extLst>
          </p:cNvPr>
          <p:cNvSpPr>
            <a:spLocks noChangeShapeType="1"/>
          </p:cNvSpPr>
          <p:nvPr/>
        </p:nvSpPr>
        <p:spPr bwMode="auto">
          <a:xfrm>
            <a:off x="3659913" y="3832404"/>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Rectangle 49">
            <a:extLst>
              <a:ext uri="{FF2B5EF4-FFF2-40B4-BE49-F238E27FC236}">
                <a16:creationId xmlns:a16="http://schemas.microsoft.com/office/drawing/2014/main" id="{17F68D4B-B700-F743-915E-BB5E632EBC56}"/>
              </a:ext>
            </a:extLst>
          </p:cNvPr>
          <p:cNvSpPr>
            <a:spLocks noChangeArrowheads="1"/>
          </p:cNvSpPr>
          <p:nvPr/>
        </p:nvSpPr>
        <p:spPr bwMode="auto">
          <a:xfrm>
            <a:off x="4364163" y="3404126"/>
            <a:ext cx="3027538" cy="87885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Dato-DXd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0.27 mg/kg to 10 mg/kg Q3W</a:t>
            </a:r>
          </a:p>
        </p:txBody>
      </p:sp>
      <p:sp>
        <p:nvSpPr>
          <p:cNvPr id="18" name="TextBox 17">
            <a:extLst>
              <a:ext uri="{FF2B5EF4-FFF2-40B4-BE49-F238E27FC236}">
                <a16:creationId xmlns:a16="http://schemas.microsoft.com/office/drawing/2014/main" id="{0D7C596A-2B7D-3641-B89E-4151DDC34552}"/>
              </a:ext>
            </a:extLst>
          </p:cNvPr>
          <p:cNvSpPr txBox="1"/>
          <p:nvPr/>
        </p:nvSpPr>
        <p:spPr bwMode="auto">
          <a:xfrm>
            <a:off x="3784303" y="2526411"/>
            <a:ext cx="42230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Escalation</a:t>
            </a:r>
            <a:r>
              <a:rPr kumimoji="0" lang="en-US" sz="16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600" b="0" i="1"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8 mg/kg Q3W established as MTD</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6 mg/kg Q3W chosen for future development</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22" name="Rectangle 49">
            <a:extLst>
              <a:ext uri="{FF2B5EF4-FFF2-40B4-BE49-F238E27FC236}">
                <a16:creationId xmlns:a16="http://schemas.microsoft.com/office/drawing/2014/main" id="{5A8443E3-B054-2A4B-A53F-23754F02302B}"/>
              </a:ext>
            </a:extLst>
          </p:cNvPr>
          <p:cNvSpPr>
            <a:spLocks noChangeArrowheads="1"/>
          </p:cNvSpPr>
          <p:nvPr/>
        </p:nvSpPr>
        <p:spPr bwMode="auto">
          <a:xfrm>
            <a:off x="8294248" y="2511601"/>
            <a:ext cx="2761131" cy="822960"/>
          </a:xfrm>
          <a:prstGeom prst="rect">
            <a:avLst/>
          </a:prstGeom>
          <a:solidFill>
            <a:schemeClr val="accent2">
              <a:lumMod val="20000"/>
              <a:lumOff val="8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Dato-DXd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 mg/kg Q3W</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50)</a:t>
            </a:r>
          </a:p>
        </p:txBody>
      </p:sp>
      <p:sp>
        <p:nvSpPr>
          <p:cNvPr id="23" name="TextBox 22">
            <a:extLst>
              <a:ext uri="{FF2B5EF4-FFF2-40B4-BE49-F238E27FC236}">
                <a16:creationId xmlns:a16="http://schemas.microsoft.com/office/drawing/2014/main" id="{F279E564-5CC3-5C4C-AE47-FF7474B17307}"/>
              </a:ext>
            </a:extLst>
          </p:cNvPr>
          <p:cNvSpPr txBox="1"/>
          <p:nvPr/>
        </p:nvSpPr>
        <p:spPr bwMode="auto">
          <a:xfrm>
            <a:off x="8635497" y="2172543"/>
            <a:ext cx="20786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Expansion</a:t>
            </a:r>
            <a:r>
              <a:rPr kumimoji="0" lang="en-US" sz="16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26" name="Rectangle 49">
            <a:extLst>
              <a:ext uri="{FF2B5EF4-FFF2-40B4-BE49-F238E27FC236}">
                <a16:creationId xmlns:a16="http://schemas.microsoft.com/office/drawing/2014/main" id="{C63AB13E-9C7A-AC45-812C-50E103928C81}"/>
              </a:ext>
            </a:extLst>
          </p:cNvPr>
          <p:cNvSpPr>
            <a:spLocks noChangeArrowheads="1"/>
          </p:cNvSpPr>
          <p:nvPr/>
        </p:nvSpPr>
        <p:spPr bwMode="auto">
          <a:xfrm>
            <a:off x="8308423" y="3420924"/>
            <a:ext cx="2761131" cy="822960"/>
          </a:xfrm>
          <a:prstGeom prst="rect">
            <a:avLst/>
          </a:prstGeom>
          <a:solidFill>
            <a:schemeClr val="accent2">
              <a:lumMod val="60000"/>
              <a:lumOff val="4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Dato-DXd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 mg/kg Q3W</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50)</a:t>
            </a:r>
          </a:p>
        </p:txBody>
      </p:sp>
      <p:sp>
        <p:nvSpPr>
          <p:cNvPr id="27" name="Rectangle 49">
            <a:extLst>
              <a:ext uri="{FF2B5EF4-FFF2-40B4-BE49-F238E27FC236}">
                <a16:creationId xmlns:a16="http://schemas.microsoft.com/office/drawing/2014/main" id="{4A72EE3C-6823-A146-B274-39A04B79BF85}"/>
              </a:ext>
            </a:extLst>
          </p:cNvPr>
          <p:cNvSpPr>
            <a:spLocks noChangeArrowheads="1"/>
          </p:cNvSpPr>
          <p:nvPr/>
        </p:nvSpPr>
        <p:spPr bwMode="auto">
          <a:xfrm>
            <a:off x="8308423" y="4329925"/>
            <a:ext cx="2761131" cy="822960"/>
          </a:xfrm>
          <a:prstGeom prst="rect">
            <a:avLst/>
          </a:prstGeom>
          <a:solidFill>
            <a:schemeClr val="accent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Dato-DXd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 mg/kg Q3W</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80)</a:t>
            </a:r>
          </a:p>
        </p:txBody>
      </p:sp>
      <p:sp>
        <p:nvSpPr>
          <p:cNvPr id="25" name="Rectangle 46">
            <a:extLst>
              <a:ext uri="{FF2B5EF4-FFF2-40B4-BE49-F238E27FC236}">
                <a16:creationId xmlns:a16="http://schemas.microsoft.com/office/drawing/2014/main" id="{7172377B-B6C4-45A8-B64F-18B7D8811C2C}"/>
              </a:ext>
            </a:extLst>
          </p:cNvPr>
          <p:cNvSpPr>
            <a:spLocks noChangeArrowheads="1"/>
          </p:cNvSpPr>
          <p:nvPr/>
        </p:nvSpPr>
        <p:spPr bwMode="auto">
          <a:xfrm>
            <a:off x="412592" y="5935778"/>
            <a:ext cx="76839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 US, ≥18 yr of age; in Japan, ≥20 yr of age. </a:t>
            </a:r>
            <a:r>
              <a:rPr kumimoji="0" lang="en-US" sz="12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levels 4, 6, and 8 mg/kg under further study for safety and efficacy. </a:t>
            </a:r>
          </a:p>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Includes patients from dose-escalation and dose-expansion phases of the trial.</a:t>
            </a:r>
          </a:p>
        </p:txBody>
      </p:sp>
      <p:sp>
        <p:nvSpPr>
          <p:cNvPr id="19" name="Content Placeholder 2">
            <a:extLst>
              <a:ext uri="{FF2B5EF4-FFF2-40B4-BE49-F238E27FC236}">
                <a16:creationId xmlns:a16="http://schemas.microsoft.com/office/drawing/2014/main" id="{1A18B2C3-7B35-47AE-8D13-F6E60788A768}"/>
              </a:ext>
            </a:extLst>
          </p:cNvPr>
          <p:cNvSpPr txBox="1">
            <a:spLocks/>
          </p:cNvSpPr>
          <p:nvPr/>
        </p:nvSpPr>
        <p:spPr bwMode="auto">
          <a:xfrm>
            <a:off x="604675" y="4966247"/>
            <a:ext cx="10877529" cy="896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objectives: </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MTD, safety, tolerability</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objectives: </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efficacy, PK, antidrug antibodies</a:t>
            </a:r>
          </a:p>
        </p:txBody>
      </p:sp>
      <p:grpSp>
        <p:nvGrpSpPr>
          <p:cNvPr id="10" name="Group 9">
            <a:extLst>
              <a:ext uri="{FF2B5EF4-FFF2-40B4-BE49-F238E27FC236}">
                <a16:creationId xmlns:a16="http://schemas.microsoft.com/office/drawing/2014/main" id="{1D777888-D49E-9F18-BEB1-A4FB80D58685}"/>
              </a:ext>
            </a:extLst>
          </p:cNvPr>
          <p:cNvGrpSpPr/>
          <p:nvPr/>
        </p:nvGrpSpPr>
        <p:grpSpPr>
          <a:xfrm>
            <a:off x="9392911" y="6207927"/>
            <a:ext cx="2488502" cy="454909"/>
            <a:chOff x="9392911" y="6207927"/>
            <a:chExt cx="2488502" cy="454909"/>
          </a:xfrm>
        </p:grpSpPr>
        <p:pic>
          <p:nvPicPr>
            <p:cNvPr id="11" name="Picture 10" descr="A picture containing text, ax, wheel&#10;&#10;Description automatically generated">
              <a:extLst>
                <a:ext uri="{FF2B5EF4-FFF2-40B4-BE49-F238E27FC236}">
                  <a16:creationId xmlns:a16="http://schemas.microsoft.com/office/drawing/2014/main" id="{48CB8587-A589-BC7A-40F8-6D638EA1FA4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2" name="Rectangle 8">
              <a:extLst>
                <a:ext uri="{FF2B5EF4-FFF2-40B4-BE49-F238E27FC236}">
                  <a16:creationId xmlns:a16="http://schemas.microsoft.com/office/drawing/2014/main" id="{524944E2-620C-BE6C-1A46-1FA073CDBDFA}"/>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2518632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dirty="0"/>
              <a:t>TROPION-PanTumor01: Antitumor Activity</a:t>
            </a:r>
          </a:p>
        </p:txBody>
      </p:sp>
      <p:sp>
        <p:nvSpPr>
          <p:cNvPr id="3" name="Content Placeholder 2">
            <a:extLst>
              <a:ext uri="{FF2B5EF4-FFF2-40B4-BE49-F238E27FC236}">
                <a16:creationId xmlns:a16="http://schemas.microsoft.com/office/drawing/2014/main" id="{A3E1C643-65EB-445C-B115-CB16D33E8700}"/>
              </a:ext>
            </a:extLst>
          </p:cNvPr>
          <p:cNvSpPr>
            <a:spLocks noGrp="1"/>
          </p:cNvSpPr>
          <p:nvPr>
            <p:ph sz="half" idx="1"/>
          </p:nvPr>
        </p:nvSpPr>
        <p:spPr>
          <a:xfrm>
            <a:off x="601820" y="5253038"/>
            <a:ext cx="4843940" cy="936430"/>
          </a:xfrm>
        </p:spPr>
        <p:txBody>
          <a:bodyPr/>
          <a:lstStyle/>
          <a:p>
            <a:r>
              <a:rPr lang="en-US" sz="2400" dirty="0"/>
              <a:t>Antitumor activity observed across all doses</a:t>
            </a:r>
          </a:p>
          <a:p>
            <a:endParaRPr lang="en-US" sz="2400" dirty="0"/>
          </a:p>
        </p:txBody>
      </p:sp>
      <p:sp>
        <p:nvSpPr>
          <p:cNvPr id="8" name="Content Placeholder 7">
            <a:extLst>
              <a:ext uri="{FF2B5EF4-FFF2-40B4-BE49-F238E27FC236}">
                <a16:creationId xmlns:a16="http://schemas.microsoft.com/office/drawing/2014/main" id="{8A5A9604-B60E-4129-B6CD-9FA5A122BF07}"/>
              </a:ext>
            </a:extLst>
          </p:cNvPr>
          <p:cNvSpPr>
            <a:spLocks noGrp="1"/>
          </p:cNvSpPr>
          <p:nvPr>
            <p:ph sz="half" idx="2"/>
          </p:nvPr>
        </p:nvSpPr>
        <p:spPr>
          <a:xfrm>
            <a:off x="6252634" y="5253616"/>
            <a:ext cx="5229570" cy="936575"/>
          </a:xfrm>
        </p:spPr>
        <p:txBody>
          <a:bodyPr/>
          <a:lstStyle/>
          <a:p>
            <a:r>
              <a:rPr lang="en-US" sz="2400" dirty="0"/>
              <a:t>Responses generally durable</a:t>
            </a:r>
          </a:p>
        </p:txBody>
      </p:sp>
      <p:sp>
        <p:nvSpPr>
          <p:cNvPr id="4" name="Text Box 15">
            <a:extLst>
              <a:ext uri="{FF2B5EF4-FFF2-40B4-BE49-F238E27FC236}">
                <a16:creationId xmlns:a16="http://schemas.microsoft.com/office/drawing/2014/main" id="{9517F7A3-7A92-467A-913B-54A65D415894}"/>
              </a:ext>
            </a:extLst>
          </p:cNvPr>
          <p:cNvSpPr txBox="1">
            <a:spLocks noChangeArrowheads="1"/>
          </p:cNvSpPr>
          <p:nvPr/>
        </p:nvSpPr>
        <p:spPr bwMode="auto">
          <a:xfrm>
            <a:off x="412751" y="636859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eaLnBrk="1" hangingPunct="1">
              <a:defRPr/>
            </a:pPr>
            <a:r>
              <a:rPr lang="en-US" altLang="en-US" sz="1200" b="0" spc="-10" dirty="0">
                <a:solidFill>
                  <a:srgbClr val="455560"/>
                </a:solidFill>
                <a:latin typeface="Calibri" panose="020F0502020204030204" pitchFamily="34" charset="0"/>
              </a:rPr>
              <a:t>Garon. WCLC 2021. Abstr MA03.02. </a:t>
            </a:r>
            <a:endParaRPr lang="en-US" altLang="en-US" sz="1200" b="0" dirty="0">
              <a:solidFill>
                <a:srgbClr val="455560"/>
              </a:solidFill>
              <a:latin typeface="Calibri" panose="020F0502020204030204" pitchFamily="34" charset="0"/>
            </a:endParaRPr>
          </a:p>
        </p:txBody>
      </p:sp>
      <p:graphicFrame>
        <p:nvGraphicFramePr>
          <p:cNvPr id="10" name="Group 32">
            <a:extLst>
              <a:ext uri="{FF2B5EF4-FFF2-40B4-BE49-F238E27FC236}">
                <a16:creationId xmlns:a16="http://schemas.microsoft.com/office/drawing/2014/main" id="{FFA44F27-66C8-2C44-9F89-CC998FDA0A0B}"/>
              </a:ext>
            </a:extLst>
          </p:cNvPr>
          <p:cNvGraphicFramePr>
            <a:graphicFrameLocks noGrp="1"/>
          </p:cNvGraphicFramePr>
          <p:nvPr>
            <p:extLst>
              <p:ext uri="{D42A27DB-BD31-4B8C-83A1-F6EECF244321}">
                <p14:modId xmlns:p14="http://schemas.microsoft.com/office/powerpoint/2010/main" val="1872222015"/>
              </p:ext>
            </p:extLst>
          </p:nvPr>
        </p:nvGraphicFramePr>
        <p:xfrm>
          <a:off x="719138" y="1604963"/>
          <a:ext cx="10744200" cy="3474848"/>
        </p:xfrm>
        <a:graphic>
          <a:graphicData uri="http://schemas.openxmlformats.org/drawingml/2006/table">
            <a:tbl>
              <a:tblPr/>
              <a:tblGrid>
                <a:gridCol w="4626864">
                  <a:extLst>
                    <a:ext uri="{9D8B030D-6E8A-4147-A177-3AD203B41FA5}">
                      <a16:colId xmlns:a16="http://schemas.microsoft.com/office/drawing/2014/main" val="20000"/>
                    </a:ext>
                  </a:extLst>
                </a:gridCol>
                <a:gridCol w="2039112">
                  <a:extLst>
                    <a:ext uri="{9D8B030D-6E8A-4147-A177-3AD203B41FA5}">
                      <a16:colId xmlns:a16="http://schemas.microsoft.com/office/drawing/2014/main" val="2449082757"/>
                    </a:ext>
                  </a:extLst>
                </a:gridCol>
                <a:gridCol w="2039112">
                  <a:extLst>
                    <a:ext uri="{9D8B030D-6E8A-4147-A177-3AD203B41FA5}">
                      <a16:colId xmlns:a16="http://schemas.microsoft.com/office/drawing/2014/main" val="1428027124"/>
                    </a:ext>
                  </a:extLst>
                </a:gridCol>
                <a:gridCol w="2039112">
                  <a:extLst>
                    <a:ext uri="{9D8B030D-6E8A-4147-A177-3AD203B41FA5}">
                      <a16:colId xmlns:a16="http://schemas.microsoft.com/office/drawing/2014/main" val="20001"/>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Best Overall Response by BICR per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RECIST v1.1,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Datopotamab Deruxtecan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2897142852"/>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4 mg/kg (n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6 mg/kg (n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8 mg/kg (n =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 (24)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 (28)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 (28)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 (24)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 (23)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25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 (40)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 (53)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Non-CR/PD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97114858"/>
                  </a:ext>
                </a:extLst>
              </a:tr>
              <a:tr h="0">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evaluable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 (11)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20103570"/>
                  </a:ext>
                </a:extLst>
              </a:tr>
              <a:tr h="0">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 (2.8-NE)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10.5 (5.6-NE)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9.4 (5.8-NE)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98191008"/>
                  </a:ext>
                </a:extLst>
              </a:tr>
            </a:tbl>
          </a:graphicData>
        </a:graphic>
      </p:graphicFrame>
      <p:grpSp>
        <p:nvGrpSpPr>
          <p:cNvPr id="9" name="Group 8">
            <a:extLst>
              <a:ext uri="{FF2B5EF4-FFF2-40B4-BE49-F238E27FC236}">
                <a16:creationId xmlns:a16="http://schemas.microsoft.com/office/drawing/2014/main" id="{2AF22ACB-5F9C-96A6-DD5D-B91B72CA4220}"/>
              </a:ext>
            </a:extLst>
          </p:cNvPr>
          <p:cNvGrpSpPr/>
          <p:nvPr/>
        </p:nvGrpSpPr>
        <p:grpSpPr>
          <a:xfrm>
            <a:off x="9392911" y="6207927"/>
            <a:ext cx="2488502" cy="454909"/>
            <a:chOff x="9392911" y="6207927"/>
            <a:chExt cx="2488502" cy="454909"/>
          </a:xfrm>
        </p:grpSpPr>
        <p:pic>
          <p:nvPicPr>
            <p:cNvPr id="11" name="Picture 10" descr="A picture containing text, ax, wheel&#10;&#10;Description automatically generated">
              <a:extLst>
                <a:ext uri="{FF2B5EF4-FFF2-40B4-BE49-F238E27FC236}">
                  <a16:creationId xmlns:a16="http://schemas.microsoft.com/office/drawing/2014/main" id="{4F74D83B-67AC-753C-DB25-7F32309F8ED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2" name="Rectangle 8">
              <a:extLst>
                <a:ext uri="{FF2B5EF4-FFF2-40B4-BE49-F238E27FC236}">
                  <a16:creationId xmlns:a16="http://schemas.microsoft.com/office/drawing/2014/main" id="{03624AE3-EB23-B149-7442-E731D154E34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5578241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29311-DB2E-5E73-A7AB-6B50E54F8896}"/>
              </a:ext>
            </a:extLst>
          </p:cNvPr>
          <p:cNvSpPr>
            <a:spLocks noGrp="1"/>
          </p:cNvSpPr>
          <p:nvPr>
            <p:ph type="title"/>
          </p:nvPr>
        </p:nvSpPr>
        <p:spPr/>
        <p:txBody>
          <a:bodyPr/>
          <a:lstStyle/>
          <a:p>
            <a:r>
              <a:rPr lang="en-US" i="1" dirty="0"/>
              <a:t>EGFR </a:t>
            </a:r>
            <a:r>
              <a:rPr lang="en-US" dirty="0"/>
              <a:t>Exon 20 Insertion Mutations in </a:t>
            </a:r>
            <a:br>
              <a:rPr lang="en-US" dirty="0"/>
            </a:br>
            <a:r>
              <a:rPr lang="en-US" dirty="0"/>
              <a:t>Patients With Advanced NSCLC</a:t>
            </a:r>
          </a:p>
        </p:txBody>
      </p:sp>
    </p:spTree>
    <p:extLst>
      <p:ext uri="{BB962C8B-B14F-4D97-AF65-F5344CB8AC3E}">
        <p14:creationId xmlns:p14="http://schemas.microsoft.com/office/powerpoint/2010/main" val="6323446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CHRYSALIS: Amivantamab in Advanced NSCLC </a:t>
            </a:r>
            <a:br>
              <a:rPr lang="en-US" dirty="0"/>
            </a:br>
            <a:r>
              <a:rPr lang="en-US" dirty="0"/>
              <a:t>With </a:t>
            </a:r>
            <a:r>
              <a:rPr lang="en-US" i="1" dirty="0"/>
              <a:t>EGFR</a:t>
            </a:r>
            <a:r>
              <a:rPr lang="en-US" dirty="0"/>
              <a:t> Exon 20 Insertion Mutations Post Platinum</a:t>
            </a:r>
          </a:p>
        </p:txBody>
      </p:sp>
      <p:sp>
        <p:nvSpPr>
          <p:cNvPr id="3" name="Content Placeholder 2">
            <a:extLst>
              <a:ext uri="{FF2B5EF4-FFF2-40B4-BE49-F238E27FC236}">
                <a16:creationId xmlns:a16="http://schemas.microsoft.com/office/drawing/2014/main" id="{19A2A031-9DAB-41D3-BA55-0E35CA968060}"/>
              </a:ext>
            </a:extLst>
          </p:cNvPr>
          <p:cNvSpPr>
            <a:spLocks noGrp="1"/>
          </p:cNvSpPr>
          <p:nvPr>
            <p:ph idx="4294967295"/>
          </p:nvPr>
        </p:nvSpPr>
        <p:spPr>
          <a:xfrm>
            <a:off x="617482" y="1512888"/>
            <a:ext cx="10260068" cy="4651375"/>
          </a:xfrm>
        </p:spPr>
        <p:txBody>
          <a:bodyPr/>
          <a:lstStyle/>
          <a:p>
            <a:r>
              <a:rPr lang="en-US" sz="2200" dirty="0"/>
              <a:t>Dose-escalation and dose-expansion phase I trial of amivantamab, an EGFR-MET bispecific antibody</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4273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Sabari. WCLC 2020. Abstr OA04.04. Park. JCO. 2021;39:3391.</a:t>
            </a:r>
            <a:r>
              <a:rPr lang="en-US" altLang="en-US" sz="1200" b="0" dirty="0">
                <a:solidFill>
                  <a:srgbClr val="455560"/>
                </a:solidFill>
                <a:latin typeface="Calibri" panose="020F0502020204030204" pitchFamily="34" charset="0"/>
              </a:rPr>
              <a:t>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NCT02609776.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 Box 45">
            <a:extLst>
              <a:ext uri="{FF2B5EF4-FFF2-40B4-BE49-F238E27FC236}">
                <a16:creationId xmlns:a16="http://schemas.microsoft.com/office/drawing/2014/main" id="{830C132B-9BBD-7D4F-A201-A987928C4502}"/>
              </a:ext>
            </a:extLst>
          </p:cNvPr>
          <p:cNvSpPr txBox="1">
            <a:spLocks noChangeArrowheads="1"/>
          </p:cNvSpPr>
          <p:nvPr/>
        </p:nvSpPr>
        <p:spPr bwMode="auto">
          <a:xfrm>
            <a:off x="492094" y="2539148"/>
            <a:ext cx="305432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unresectable/metastatic NSCLC with an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ex20ins mutation who progressed on prior platinum-based chemotherapy</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460)</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Rectangle 49">
            <a:extLst>
              <a:ext uri="{FF2B5EF4-FFF2-40B4-BE49-F238E27FC236}">
                <a16:creationId xmlns:a16="http://schemas.microsoft.com/office/drawing/2014/main" id="{B8EF721B-D7BF-0643-B06C-7D73D8820899}"/>
              </a:ext>
            </a:extLst>
          </p:cNvPr>
          <p:cNvSpPr>
            <a:spLocks noChangeArrowheads="1"/>
          </p:cNvSpPr>
          <p:nvPr/>
        </p:nvSpPr>
        <p:spPr bwMode="auto">
          <a:xfrm>
            <a:off x="4353486" y="2495255"/>
            <a:ext cx="3485027" cy="90854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Amivantamab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140-1750 mg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on Day 1, Day 8, then Q2W</a:t>
            </a:r>
            <a:endPar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Rectangle 50">
            <a:extLst>
              <a:ext uri="{FF2B5EF4-FFF2-40B4-BE49-F238E27FC236}">
                <a16:creationId xmlns:a16="http://schemas.microsoft.com/office/drawing/2014/main" id="{BF9218B7-5052-AC4C-9CB3-B82989D4135F}"/>
              </a:ext>
            </a:extLst>
          </p:cNvPr>
          <p:cNvSpPr>
            <a:spLocks noChangeArrowheads="1"/>
          </p:cNvSpPr>
          <p:nvPr/>
        </p:nvSpPr>
        <p:spPr bwMode="auto">
          <a:xfrm>
            <a:off x="8205418" y="2495255"/>
            <a:ext cx="3474720" cy="908548"/>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Amivantamab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RP2D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(1050 mg [&lt;80 kg] or 1400 mg [≥80 kg])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on Day 1, Day 8, then Q2W</a:t>
            </a:r>
            <a:endPar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 name="Line 54">
            <a:extLst>
              <a:ext uri="{FF2B5EF4-FFF2-40B4-BE49-F238E27FC236}">
                <a16:creationId xmlns:a16="http://schemas.microsoft.com/office/drawing/2014/main" id="{C228B793-91D1-7F47-BE9A-656F2DE1C3D6}"/>
              </a:ext>
            </a:extLst>
          </p:cNvPr>
          <p:cNvSpPr>
            <a:spLocks noChangeShapeType="1"/>
          </p:cNvSpPr>
          <p:nvPr/>
        </p:nvSpPr>
        <p:spPr bwMode="auto">
          <a:xfrm>
            <a:off x="3546423" y="2949529"/>
            <a:ext cx="737799"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 name="Content Placeholder 18">
            <a:extLst>
              <a:ext uri="{FF2B5EF4-FFF2-40B4-BE49-F238E27FC236}">
                <a16:creationId xmlns:a16="http://schemas.microsoft.com/office/drawing/2014/main" id="{E6A3D4E0-678E-654C-9403-9A4CDB364ABF}"/>
              </a:ext>
            </a:extLst>
          </p:cNvPr>
          <p:cNvSpPr txBox="1">
            <a:spLocks/>
          </p:cNvSpPr>
          <p:nvPr/>
        </p:nvSpPr>
        <p:spPr bwMode="auto">
          <a:xfrm>
            <a:off x="617482" y="4261270"/>
            <a:ext cx="3736004" cy="1794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ORR </a:t>
            </a:r>
            <a:b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(per RECIST v1.1), CBR, DoR, AEs (per CTCAE v4.03)</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PFS, OS, PK, and immunogenicity</a:t>
            </a:r>
          </a:p>
        </p:txBody>
      </p:sp>
      <p:sp>
        <p:nvSpPr>
          <p:cNvPr id="23" name="Text Box 45">
            <a:extLst>
              <a:ext uri="{FF2B5EF4-FFF2-40B4-BE49-F238E27FC236}">
                <a16:creationId xmlns:a16="http://schemas.microsoft.com/office/drawing/2014/main" id="{F09E5275-C78D-544C-B120-1B59881B2C89}"/>
              </a:ext>
            </a:extLst>
          </p:cNvPr>
          <p:cNvSpPr txBox="1">
            <a:spLocks noChangeArrowheads="1"/>
          </p:cNvSpPr>
          <p:nvPr/>
        </p:nvSpPr>
        <p:spPr bwMode="auto">
          <a:xfrm>
            <a:off x="4568834" y="1946675"/>
            <a:ext cx="305432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Dose-Escalation Cohorts, </a:t>
            </a:r>
            <a:br>
              <a:rPr kumimoji="0" lang="en-GB"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All With Advanced NSCLC</a:t>
            </a:r>
            <a:endPar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4" name="Line 54">
            <a:extLst>
              <a:ext uri="{FF2B5EF4-FFF2-40B4-BE49-F238E27FC236}">
                <a16:creationId xmlns:a16="http://schemas.microsoft.com/office/drawing/2014/main" id="{4BDD8FAF-8737-494A-8145-580E3459A086}"/>
              </a:ext>
            </a:extLst>
          </p:cNvPr>
          <p:cNvSpPr>
            <a:spLocks noChangeShapeType="1"/>
          </p:cNvSpPr>
          <p:nvPr/>
        </p:nvSpPr>
        <p:spPr bwMode="auto">
          <a:xfrm flipV="1">
            <a:off x="7838513" y="2949529"/>
            <a:ext cx="33832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 name="Text Box 45">
            <a:extLst>
              <a:ext uri="{FF2B5EF4-FFF2-40B4-BE49-F238E27FC236}">
                <a16:creationId xmlns:a16="http://schemas.microsoft.com/office/drawing/2014/main" id="{41259262-4A5F-EA48-B888-2E9693358FDD}"/>
              </a:ext>
            </a:extLst>
          </p:cNvPr>
          <p:cNvSpPr txBox="1">
            <a:spLocks noChangeArrowheads="1"/>
          </p:cNvSpPr>
          <p:nvPr/>
        </p:nvSpPr>
        <p:spPr bwMode="auto">
          <a:xfrm>
            <a:off x="8411389" y="1939543"/>
            <a:ext cx="305432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Dose-Expansion Cohort D, </a:t>
            </a:r>
            <a:br>
              <a:rPr kumimoji="0" lang="en-GB"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a:t>
            </a:r>
            <a:r>
              <a:rPr kumimoji="0" lang="en-GB"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Ex20ins</a:t>
            </a:r>
            <a:endPar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 name="Rectangle 25">
            <a:extLst>
              <a:ext uri="{FF2B5EF4-FFF2-40B4-BE49-F238E27FC236}">
                <a16:creationId xmlns:a16="http://schemas.microsoft.com/office/drawing/2014/main" id="{C4D28BCD-257B-C149-AA9E-540E78E11124}"/>
              </a:ext>
            </a:extLst>
          </p:cNvPr>
          <p:cNvSpPr>
            <a:spLocks noChangeArrowheads="1"/>
          </p:cNvSpPr>
          <p:nvPr/>
        </p:nvSpPr>
        <p:spPr bwMode="auto">
          <a:xfrm>
            <a:off x="5936338" y="3765595"/>
            <a:ext cx="4157531" cy="999174"/>
          </a:xfrm>
          <a:prstGeom prst="rect">
            <a:avLst/>
          </a:prstGeom>
          <a:solidFill>
            <a:schemeClr val="accent4"/>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Safety Population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Postplatinum ex20ins treated at RP2D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114)</a:t>
            </a:r>
          </a:p>
        </p:txBody>
      </p:sp>
      <p:sp>
        <p:nvSpPr>
          <p:cNvPr id="28" name="Rectangle 25">
            <a:extLst>
              <a:ext uri="{FF2B5EF4-FFF2-40B4-BE49-F238E27FC236}">
                <a16:creationId xmlns:a16="http://schemas.microsoft.com/office/drawing/2014/main" id="{0BA063BF-6BD4-B54E-91FF-6BBB798C5AEB}"/>
              </a:ext>
            </a:extLst>
          </p:cNvPr>
          <p:cNvSpPr>
            <a:spLocks noChangeArrowheads="1"/>
          </p:cNvSpPr>
          <p:nvPr/>
        </p:nvSpPr>
        <p:spPr bwMode="auto">
          <a:xfrm>
            <a:off x="5929887" y="5126539"/>
            <a:ext cx="4157531" cy="1128560"/>
          </a:xfrm>
          <a:prstGeom prst="rect">
            <a:avLst/>
          </a:prstGeom>
          <a:solidFill>
            <a:schemeClr val="accent6"/>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Efficacy Population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Postplatinum ex20ins with ≥3 disease </a:t>
            </a:r>
            <a:b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assessments at clinical cutoff</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81)</a:t>
            </a:r>
          </a:p>
        </p:txBody>
      </p:sp>
      <p:sp>
        <p:nvSpPr>
          <p:cNvPr id="9" name="Left Brace 8">
            <a:extLst>
              <a:ext uri="{FF2B5EF4-FFF2-40B4-BE49-F238E27FC236}">
                <a16:creationId xmlns:a16="http://schemas.microsoft.com/office/drawing/2014/main" id="{E696226E-24A1-FB4B-A985-68B0986814F9}"/>
              </a:ext>
            </a:extLst>
          </p:cNvPr>
          <p:cNvSpPr/>
          <p:nvPr/>
        </p:nvSpPr>
        <p:spPr bwMode="auto">
          <a:xfrm rot="16200000">
            <a:off x="7871780" y="-153587"/>
            <a:ext cx="282047" cy="7457164"/>
          </a:xfrm>
          <a:prstGeom prst="leftBrace">
            <a:avLst>
              <a:gd name="adj1" fmla="val 8333"/>
              <a:gd name="adj2" fmla="val 50000"/>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 name="Line 54">
            <a:extLst>
              <a:ext uri="{FF2B5EF4-FFF2-40B4-BE49-F238E27FC236}">
                <a16:creationId xmlns:a16="http://schemas.microsoft.com/office/drawing/2014/main" id="{349E185F-D1C4-134C-BDD0-3414564587D4}"/>
              </a:ext>
            </a:extLst>
          </p:cNvPr>
          <p:cNvSpPr>
            <a:spLocks noChangeShapeType="1"/>
          </p:cNvSpPr>
          <p:nvPr/>
        </p:nvSpPr>
        <p:spPr bwMode="auto">
          <a:xfrm>
            <a:off x="7991106" y="4774602"/>
            <a:ext cx="0" cy="33203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TextBox 11">
            <a:extLst>
              <a:ext uri="{FF2B5EF4-FFF2-40B4-BE49-F238E27FC236}">
                <a16:creationId xmlns:a16="http://schemas.microsoft.com/office/drawing/2014/main" id="{78516A50-35CB-4DC2-A426-646C4F73E1CD}"/>
              </a:ext>
            </a:extLst>
          </p:cNvPr>
          <p:cNvSpPr txBox="1"/>
          <p:nvPr/>
        </p:nvSpPr>
        <p:spPr bwMode="auto">
          <a:xfrm>
            <a:off x="3522617" y="3730818"/>
            <a:ext cx="243752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follow-up: 9.7 mo (range: 1.1-29.3)</a:t>
            </a:r>
          </a:p>
          <a:p>
            <a:pPr marL="0" marR="0" lvl="0" indent="0" algn="ctr" defTabSz="914400" rtl="0" eaLnBrk="0" fontAlgn="base" latinLnBrk="0" hangingPunct="0">
              <a:lnSpc>
                <a:spcPct val="100000"/>
              </a:lnSpc>
              <a:spcBef>
                <a:spcPct val="50000"/>
              </a:spcBef>
              <a:spcAft>
                <a:spcPct val="0"/>
              </a:spcAft>
              <a:buClrTx/>
              <a:buSzTx/>
              <a:buFontTx/>
              <a:buNone/>
              <a:tabLst/>
              <a:defRPr/>
            </a:pPr>
            <a:endPar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3" name="Group 12">
            <a:extLst>
              <a:ext uri="{FF2B5EF4-FFF2-40B4-BE49-F238E27FC236}">
                <a16:creationId xmlns:a16="http://schemas.microsoft.com/office/drawing/2014/main" id="{8D567BBA-0740-A70F-0A58-079200BD4C62}"/>
              </a:ext>
            </a:extLst>
          </p:cNvPr>
          <p:cNvGrpSpPr/>
          <p:nvPr/>
        </p:nvGrpSpPr>
        <p:grpSpPr>
          <a:xfrm>
            <a:off x="9392911" y="6207927"/>
            <a:ext cx="2488502" cy="454909"/>
            <a:chOff x="9392911" y="6207927"/>
            <a:chExt cx="2488502" cy="454909"/>
          </a:xfrm>
        </p:grpSpPr>
        <p:pic>
          <p:nvPicPr>
            <p:cNvPr id="15" name="Picture 14" descr="A picture containing text, ax, wheel&#10;&#10;Description automatically generated">
              <a:extLst>
                <a:ext uri="{FF2B5EF4-FFF2-40B4-BE49-F238E27FC236}">
                  <a16:creationId xmlns:a16="http://schemas.microsoft.com/office/drawing/2014/main" id="{EBD65FB5-9B4F-C02E-056A-BB7791FE15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16" name="Rectangle 8">
              <a:extLst>
                <a:ext uri="{FF2B5EF4-FFF2-40B4-BE49-F238E27FC236}">
                  <a16:creationId xmlns:a16="http://schemas.microsoft.com/office/drawing/2014/main" id="{5F6B1BBE-2647-B5F7-DCCB-41B3EB3DCC5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4022493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88065-A58B-4D56-A442-597012452BB1}"/>
              </a:ext>
            </a:extLst>
          </p:cNvPr>
          <p:cNvSpPr>
            <a:spLocks noGrp="1"/>
          </p:cNvSpPr>
          <p:nvPr>
            <p:ph type="title"/>
          </p:nvPr>
        </p:nvSpPr>
        <p:spPr/>
        <p:txBody>
          <a:bodyPr/>
          <a:lstStyle/>
          <a:p>
            <a:r>
              <a:rPr lang="en-US" dirty="0"/>
              <a:t>CHRYSALIS: Amivantamab Efficacy</a:t>
            </a:r>
          </a:p>
        </p:txBody>
      </p:sp>
      <p:graphicFrame>
        <p:nvGraphicFramePr>
          <p:cNvPr id="120" name="Group 32">
            <a:extLst>
              <a:ext uri="{FF2B5EF4-FFF2-40B4-BE49-F238E27FC236}">
                <a16:creationId xmlns:a16="http://schemas.microsoft.com/office/drawing/2014/main" id="{DB764538-D4A7-45EB-B7BF-FEFE15EABAE6}"/>
              </a:ext>
            </a:extLst>
          </p:cNvPr>
          <p:cNvGraphicFramePr>
            <a:graphicFrameLocks noGrp="1"/>
          </p:cNvGraphicFramePr>
          <p:nvPr>
            <p:extLst>
              <p:ext uri="{D42A27DB-BD31-4B8C-83A1-F6EECF244321}">
                <p14:modId xmlns:p14="http://schemas.microsoft.com/office/powerpoint/2010/main" val="3900586816"/>
              </p:ext>
            </p:extLst>
          </p:nvPr>
        </p:nvGraphicFramePr>
        <p:xfrm>
          <a:off x="2491998" y="4520736"/>
          <a:ext cx="7208004" cy="1676480"/>
        </p:xfrm>
        <a:graphic>
          <a:graphicData uri="http://schemas.openxmlformats.org/drawingml/2006/table">
            <a:tbl>
              <a:tblPr/>
              <a:tblGrid>
                <a:gridCol w="4044491">
                  <a:extLst>
                    <a:ext uri="{9D8B030D-6E8A-4147-A177-3AD203B41FA5}">
                      <a16:colId xmlns:a16="http://schemas.microsoft.com/office/drawing/2014/main" val="20000"/>
                    </a:ext>
                  </a:extLst>
                </a:gridCol>
                <a:gridCol w="3163513">
                  <a:extLst>
                    <a:ext uri="{9D8B030D-6E8A-4147-A177-3AD203B41FA5}">
                      <a16:colId xmlns:a16="http://schemas.microsoft.com/office/drawing/2014/main" val="848145836"/>
                    </a:ext>
                  </a:extLst>
                </a:gridCol>
              </a:tblGrid>
              <a:tr h="23774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Efficacy Outcome</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Efficacy Population (n = 81)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8348409"/>
                  </a:ext>
                </a:extLst>
              </a:tr>
              <a:tr h="18828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1"/>
                          </a:solidFill>
                          <a:effectLst/>
                          <a:latin typeface="Calibri" panose="020F0502020204030204" pitchFamily="34" charset="0"/>
                        </a:rPr>
                        <a:t>ORR, %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1"/>
                          </a:solidFill>
                          <a:effectLst/>
                          <a:latin typeface="Calibri" panose="020F0502020204030204" pitchFamily="34" charset="0"/>
                        </a:rPr>
                        <a:t>40 (29-51)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3774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Median DoR,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1"/>
                          </a:solidFill>
                          <a:effectLst/>
                          <a:latin typeface="Calibri" panose="020F0502020204030204" pitchFamily="34" charset="0"/>
                        </a:rPr>
                        <a:t>11.1 (6.9-NR)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41174180"/>
                  </a:ext>
                </a:extLst>
              </a:tr>
              <a:tr h="23774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Median PFS,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1"/>
                          </a:solidFill>
                          <a:effectLst/>
                          <a:latin typeface="Calibri" panose="020F0502020204030204" pitchFamily="34" charset="0"/>
                        </a:rPr>
                        <a:t>8.3 (6.5-10.9)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28550410"/>
                  </a:ext>
                </a:extLst>
              </a:tr>
              <a:tr h="23774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Median OS,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1"/>
                          </a:solidFill>
                          <a:effectLst/>
                          <a:latin typeface="Calibri" panose="020F0502020204030204" pitchFamily="34" charset="0"/>
                        </a:rPr>
                        <a:t>22.8 (14.6-NR)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236662762"/>
                  </a:ext>
                </a:extLst>
              </a:tr>
            </a:tbl>
          </a:graphicData>
        </a:graphic>
      </p:graphicFrame>
      <p:sp>
        <p:nvSpPr>
          <p:cNvPr id="127" name="Text Box 15">
            <a:extLst>
              <a:ext uri="{FF2B5EF4-FFF2-40B4-BE49-F238E27FC236}">
                <a16:creationId xmlns:a16="http://schemas.microsoft.com/office/drawing/2014/main" id="{F7A07F37-8C01-44FD-BF28-6EC97F3AE19B}"/>
              </a:ext>
            </a:extLst>
          </p:cNvPr>
          <p:cNvSpPr txBox="1">
            <a:spLocks noChangeArrowheads="1"/>
          </p:cNvSpPr>
          <p:nvPr/>
        </p:nvSpPr>
        <p:spPr bwMode="auto">
          <a:xfrm>
            <a:off x="412750" y="6379117"/>
            <a:ext cx="886760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Amivantamab PI. Park. JCO. 2021;39:3391. </a:t>
            </a:r>
          </a:p>
        </p:txBody>
      </p:sp>
      <p:grpSp>
        <p:nvGrpSpPr>
          <p:cNvPr id="132" name="Group 131">
            <a:extLst>
              <a:ext uri="{FF2B5EF4-FFF2-40B4-BE49-F238E27FC236}">
                <a16:creationId xmlns:a16="http://schemas.microsoft.com/office/drawing/2014/main" id="{E1A93C1C-3248-4E03-B217-6C7FD8329D0C}"/>
              </a:ext>
            </a:extLst>
          </p:cNvPr>
          <p:cNvGrpSpPr/>
          <p:nvPr/>
        </p:nvGrpSpPr>
        <p:grpSpPr>
          <a:xfrm>
            <a:off x="762846" y="1167030"/>
            <a:ext cx="10566601" cy="3266649"/>
            <a:chOff x="813105" y="1611527"/>
            <a:chExt cx="10566601" cy="3266649"/>
          </a:xfrm>
        </p:grpSpPr>
        <p:sp>
          <p:nvSpPr>
            <p:cNvPr id="16" name="TextBox 15">
              <a:extLst>
                <a:ext uri="{FF2B5EF4-FFF2-40B4-BE49-F238E27FC236}">
                  <a16:creationId xmlns:a16="http://schemas.microsoft.com/office/drawing/2014/main" id="{86637BA0-F8F8-4030-A38B-7C9AEBBCCD36}"/>
                </a:ext>
              </a:extLst>
            </p:cNvPr>
            <p:cNvSpPr txBox="1"/>
            <p:nvPr/>
          </p:nvSpPr>
          <p:spPr bwMode="auto">
            <a:xfrm>
              <a:off x="1784371" y="2629464"/>
              <a:ext cx="417774" cy="28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29" name="TextBox 128">
              <a:extLst>
                <a:ext uri="{FF2B5EF4-FFF2-40B4-BE49-F238E27FC236}">
                  <a16:creationId xmlns:a16="http://schemas.microsoft.com/office/drawing/2014/main" id="{A3292E67-3BCD-4B33-A84E-60A74AED39F9}"/>
                </a:ext>
              </a:extLst>
            </p:cNvPr>
            <p:cNvSpPr txBox="1"/>
            <p:nvPr/>
          </p:nvSpPr>
          <p:spPr bwMode="auto">
            <a:xfrm>
              <a:off x="3719954" y="2761379"/>
              <a:ext cx="27120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Helical region (762-766)</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Near loop region (767-772)</a:t>
              </a:r>
            </a:p>
          </p:txBody>
        </p:sp>
        <p:sp>
          <p:nvSpPr>
            <p:cNvPr id="5" name="TextBox 4">
              <a:extLst>
                <a:ext uri="{FF2B5EF4-FFF2-40B4-BE49-F238E27FC236}">
                  <a16:creationId xmlns:a16="http://schemas.microsoft.com/office/drawing/2014/main" id="{1AA3A0AA-34D3-413E-8E9B-5CE4FEDE6B28}"/>
                </a:ext>
              </a:extLst>
            </p:cNvPr>
            <p:cNvSpPr txBox="1"/>
            <p:nvPr/>
          </p:nvSpPr>
          <p:spPr bwMode="auto">
            <a:xfrm rot="16200000">
              <a:off x="317755" y="3451328"/>
              <a:ext cx="2163507" cy="523220"/>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Change From BL in Sum of </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Target Lesion Diameter (%)</a:t>
              </a:r>
            </a:p>
          </p:txBody>
        </p:sp>
        <p:cxnSp>
          <p:nvCxnSpPr>
            <p:cNvPr id="7" name="Straight Connector 6">
              <a:extLst>
                <a:ext uri="{FF2B5EF4-FFF2-40B4-BE49-F238E27FC236}">
                  <a16:creationId xmlns:a16="http://schemas.microsoft.com/office/drawing/2014/main" id="{6AFFF3F8-1ACC-4324-822A-4A5C93B5493A}"/>
                </a:ext>
              </a:extLst>
            </p:cNvPr>
            <p:cNvCxnSpPr>
              <a:cxnSpLocks/>
            </p:cNvCxnSpPr>
            <p:nvPr/>
          </p:nvCxnSpPr>
          <p:spPr bwMode="auto">
            <a:xfrm>
              <a:off x="2078129" y="2780615"/>
              <a:ext cx="54620"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9FBF5B56-86D7-4D95-B8F1-CAE6AE1CD18C}"/>
                </a:ext>
              </a:extLst>
            </p:cNvPr>
            <p:cNvCxnSpPr>
              <a:cxnSpLocks/>
            </p:cNvCxnSpPr>
            <p:nvPr/>
          </p:nvCxnSpPr>
          <p:spPr bwMode="auto">
            <a:xfrm>
              <a:off x="2078129" y="2996611"/>
              <a:ext cx="54620"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22737C20-C06C-41B4-A9DF-F69541BCF578}"/>
                </a:ext>
              </a:extLst>
            </p:cNvPr>
            <p:cNvCxnSpPr>
              <a:cxnSpLocks/>
            </p:cNvCxnSpPr>
            <p:nvPr/>
          </p:nvCxnSpPr>
          <p:spPr bwMode="auto">
            <a:xfrm>
              <a:off x="2078129" y="3212606"/>
              <a:ext cx="54620"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66213BB5-99BC-4D07-AC3A-79C658ED655B}"/>
                </a:ext>
              </a:extLst>
            </p:cNvPr>
            <p:cNvCxnSpPr>
              <a:cxnSpLocks/>
            </p:cNvCxnSpPr>
            <p:nvPr/>
          </p:nvCxnSpPr>
          <p:spPr bwMode="auto">
            <a:xfrm>
              <a:off x="2078129" y="3428602"/>
              <a:ext cx="54620"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8043EBBE-CD4D-4E4C-BB50-42AACA0D030B}"/>
                </a:ext>
              </a:extLst>
            </p:cNvPr>
            <p:cNvCxnSpPr>
              <a:cxnSpLocks/>
            </p:cNvCxnSpPr>
            <p:nvPr/>
          </p:nvCxnSpPr>
          <p:spPr bwMode="auto">
            <a:xfrm>
              <a:off x="2078129" y="3860594"/>
              <a:ext cx="54620"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71AAB381-75EB-4420-AE10-9354149BC44B}"/>
                </a:ext>
              </a:extLst>
            </p:cNvPr>
            <p:cNvCxnSpPr>
              <a:cxnSpLocks/>
            </p:cNvCxnSpPr>
            <p:nvPr/>
          </p:nvCxnSpPr>
          <p:spPr bwMode="auto">
            <a:xfrm>
              <a:off x="2078129" y="4076590"/>
              <a:ext cx="54620"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62FC6C43-56F6-416B-95D6-5B26BE513208}"/>
                </a:ext>
              </a:extLst>
            </p:cNvPr>
            <p:cNvCxnSpPr>
              <a:cxnSpLocks/>
            </p:cNvCxnSpPr>
            <p:nvPr/>
          </p:nvCxnSpPr>
          <p:spPr bwMode="auto">
            <a:xfrm>
              <a:off x="2078129" y="4292585"/>
              <a:ext cx="54620"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82B96C33-B3BD-4891-857A-C4D44463BB8C}"/>
                </a:ext>
              </a:extLst>
            </p:cNvPr>
            <p:cNvCxnSpPr>
              <a:cxnSpLocks/>
            </p:cNvCxnSpPr>
            <p:nvPr/>
          </p:nvCxnSpPr>
          <p:spPr bwMode="auto">
            <a:xfrm>
              <a:off x="2078129" y="4508581"/>
              <a:ext cx="54620"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9204F7B6-9332-42C6-9D10-8E2F465C427C}"/>
                </a:ext>
              </a:extLst>
            </p:cNvPr>
            <p:cNvCxnSpPr>
              <a:cxnSpLocks/>
            </p:cNvCxnSpPr>
            <p:nvPr/>
          </p:nvCxnSpPr>
          <p:spPr bwMode="auto">
            <a:xfrm>
              <a:off x="2078129" y="4724575"/>
              <a:ext cx="54620" cy="0"/>
            </a:xfrm>
            <a:prstGeom prst="line">
              <a:avLst/>
            </a:prstGeom>
            <a:noFill/>
            <a:ln w="28575" cap="flat" cmpd="sng" algn="ctr">
              <a:solidFill>
                <a:schemeClr val="bg1"/>
              </a:solidFill>
              <a:prstDash val="solid"/>
              <a:round/>
              <a:headEnd type="none" w="med" len="med"/>
              <a:tailEnd type="none" w="med" len="med"/>
            </a:ln>
            <a:effectLst/>
          </p:spPr>
        </p:cxnSp>
        <p:sp>
          <p:nvSpPr>
            <p:cNvPr id="17" name="TextBox 16">
              <a:extLst>
                <a:ext uri="{FF2B5EF4-FFF2-40B4-BE49-F238E27FC236}">
                  <a16:creationId xmlns:a16="http://schemas.microsoft.com/office/drawing/2014/main" id="{5D4D1968-69BE-44AD-A18F-0612C49BA4CA}"/>
                </a:ext>
              </a:extLst>
            </p:cNvPr>
            <p:cNvSpPr txBox="1"/>
            <p:nvPr/>
          </p:nvSpPr>
          <p:spPr bwMode="auto">
            <a:xfrm>
              <a:off x="1772144" y="2850029"/>
              <a:ext cx="430000" cy="28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8" name="TextBox 17">
              <a:extLst>
                <a:ext uri="{FF2B5EF4-FFF2-40B4-BE49-F238E27FC236}">
                  <a16:creationId xmlns:a16="http://schemas.microsoft.com/office/drawing/2014/main" id="{F83BE881-4C91-43E0-BFBF-3CEDA585C3D6}"/>
                </a:ext>
              </a:extLst>
            </p:cNvPr>
            <p:cNvSpPr txBox="1"/>
            <p:nvPr/>
          </p:nvSpPr>
          <p:spPr bwMode="auto">
            <a:xfrm>
              <a:off x="1784371" y="3073012"/>
              <a:ext cx="417774" cy="28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9" name="TextBox 18">
              <a:extLst>
                <a:ext uri="{FF2B5EF4-FFF2-40B4-BE49-F238E27FC236}">
                  <a16:creationId xmlns:a16="http://schemas.microsoft.com/office/drawing/2014/main" id="{65E4F9E9-CD47-4E4D-806C-E1C62A0624CA}"/>
                </a:ext>
              </a:extLst>
            </p:cNvPr>
            <p:cNvSpPr txBox="1"/>
            <p:nvPr/>
          </p:nvSpPr>
          <p:spPr bwMode="auto">
            <a:xfrm>
              <a:off x="1784371" y="3273753"/>
              <a:ext cx="417774" cy="28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0" name="TextBox 19">
              <a:extLst>
                <a:ext uri="{FF2B5EF4-FFF2-40B4-BE49-F238E27FC236}">
                  <a16:creationId xmlns:a16="http://schemas.microsoft.com/office/drawing/2014/main" id="{CC991329-E707-44B7-AB74-FB7656C0EC21}"/>
                </a:ext>
              </a:extLst>
            </p:cNvPr>
            <p:cNvSpPr txBox="1"/>
            <p:nvPr/>
          </p:nvSpPr>
          <p:spPr bwMode="auto">
            <a:xfrm>
              <a:off x="1858700" y="3524191"/>
              <a:ext cx="404957" cy="28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1" name="TextBox 20">
              <a:extLst>
                <a:ext uri="{FF2B5EF4-FFF2-40B4-BE49-F238E27FC236}">
                  <a16:creationId xmlns:a16="http://schemas.microsoft.com/office/drawing/2014/main" id="{47F0F8C7-681D-48E7-BB73-9B57AA0AF236}"/>
                </a:ext>
              </a:extLst>
            </p:cNvPr>
            <p:cNvSpPr txBox="1"/>
            <p:nvPr/>
          </p:nvSpPr>
          <p:spPr bwMode="auto">
            <a:xfrm>
              <a:off x="1721116" y="3739486"/>
              <a:ext cx="457962" cy="28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2" name="TextBox 21">
              <a:extLst>
                <a:ext uri="{FF2B5EF4-FFF2-40B4-BE49-F238E27FC236}">
                  <a16:creationId xmlns:a16="http://schemas.microsoft.com/office/drawing/2014/main" id="{6EB2CE71-727E-4EC1-B9F0-5552349A30DD}"/>
                </a:ext>
              </a:extLst>
            </p:cNvPr>
            <p:cNvSpPr txBox="1"/>
            <p:nvPr/>
          </p:nvSpPr>
          <p:spPr bwMode="auto">
            <a:xfrm>
              <a:off x="1706676" y="3959178"/>
              <a:ext cx="4198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3" name="TextBox 22">
              <a:extLst>
                <a:ext uri="{FF2B5EF4-FFF2-40B4-BE49-F238E27FC236}">
                  <a16:creationId xmlns:a16="http://schemas.microsoft.com/office/drawing/2014/main" id="{1E55C88D-A1E4-4AF8-8E7E-9216196992D4}"/>
                </a:ext>
              </a:extLst>
            </p:cNvPr>
            <p:cNvSpPr txBox="1"/>
            <p:nvPr/>
          </p:nvSpPr>
          <p:spPr bwMode="auto">
            <a:xfrm>
              <a:off x="1702947" y="4180326"/>
              <a:ext cx="4761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4" name="TextBox 23">
              <a:extLst>
                <a:ext uri="{FF2B5EF4-FFF2-40B4-BE49-F238E27FC236}">
                  <a16:creationId xmlns:a16="http://schemas.microsoft.com/office/drawing/2014/main" id="{CAF229A6-3655-4820-8804-30A9B8599A18}"/>
                </a:ext>
              </a:extLst>
            </p:cNvPr>
            <p:cNvSpPr txBox="1"/>
            <p:nvPr/>
          </p:nvSpPr>
          <p:spPr bwMode="auto">
            <a:xfrm>
              <a:off x="1714230" y="4385368"/>
              <a:ext cx="464848" cy="28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5" name="TextBox 24">
              <a:extLst>
                <a:ext uri="{FF2B5EF4-FFF2-40B4-BE49-F238E27FC236}">
                  <a16:creationId xmlns:a16="http://schemas.microsoft.com/office/drawing/2014/main" id="{3190A4E4-945B-4A4C-9387-DADE94120907}"/>
                </a:ext>
              </a:extLst>
            </p:cNvPr>
            <p:cNvSpPr txBox="1"/>
            <p:nvPr/>
          </p:nvSpPr>
          <p:spPr bwMode="auto">
            <a:xfrm>
              <a:off x="1647208" y="4598099"/>
              <a:ext cx="531870" cy="28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6" name="Rectangle 25">
              <a:extLst>
                <a:ext uri="{FF2B5EF4-FFF2-40B4-BE49-F238E27FC236}">
                  <a16:creationId xmlns:a16="http://schemas.microsoft.com/office/drawing/2014/main" id="{175DE40C-C028-41D3-A948-F1D9064E4642}"/>
                </a:ext>
              </a:extLst>
            </p:cNvPr>
            <p:cNvSpPr/>
            <p:nvPr/>
          </p:nvSpPr>
          <p:spPr bwMode="auto">
            <a:xfrm>
              <a:off x="3677500" y="2898998"/>
              <a:ext cx="82467" cy="82467"/>
            </a:xfrm>
            <a:prstGeom prst="rect">
              <a:avLst/>
            </a:prstGeom>
            <a:solidFill>
              <a:schemeClr val="accent1"/>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 name="Rectangle 26">
              <a:extLst>
                <a:ext uri="{FF2B5EF4-FFF2-40B4-BE49-F238E27FC236}">
                  <a16:creationId xmlns:a16="http://schemas.microsoft.com/office/drawing/2014/main" id="{40E3F159-F35D-48B0-8C7D-18C6C33F3C63}"/>
                </a:ext>
              </a:extLst>
            </p:cNvPr>
            <p:cNvSpPr/>
            <p:nvPr/>
          </p:nvSpPr>
          <p:spPr bwMode="auto">
            <a:xfrm>
              <a:off x="3677500" y="3125989"/>
              <a:ext cx="82467" cy="82467"/>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8" name="Rectangle 27">
              <a:extLst>
                <a:ext uri="{FF2B5EF4-FFF2-40B4-BE49-F238E27FC236}">
                  <a16:creationId xmlns:a16="http://schemas.microsoft.com/office/drawing/2014/main" id="{277FFFBA-A260-4EE4-AB1C-7AC8A43A8113}"/>
                </a:ext>
              </a:extLst>
            </p:cNvPr>
            <p:cNvSpPr/>
            <p:nvPr/>
          </p:nvSpPr>
          <p:spPr bwMode="auto">
            <a:xfrm>
              <a:off x="6243980" y="2898998"/>
              <a:ext cx="82467" cy="82467"/>
            </a:xfrm>
            <a:prstGeom prst="rect">
              <a:avLst/>
            </a:prstGeom>
            <a:solidFill>
              <a:schemeClr val="accent4"/>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9" name="Rectangle 28">
              <a:extLst>
                <a:ext uri="{FF2B5EF4-FFF2-40B4-BE49-F238E27FC236}">
                  <a16:creationId xmlns:a16="http://schemas.microsoft.com/office/drawing/2014/main" id="{26C438C7-DD58-4BC5-8DE3-6CF19C35554D}"/>
                </a:ext>
              </a:extLst>
            </p:cNvPr>
            <p:cNvSpPr/>
            <p:nvPr/>
          </p:nvSpPr>
          <p:spPr bwMode="auto">
            <a:xfrm>
              <a:off x="6243980" y="3125989"/>
              <a:ext cx="82467" cy="82467"/>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0" name="TextBox 29">
              <a:extLst>
                <a:ext uri="{FF2B5EF4-FFF2-40B4-BE49-F238E27FC236}">
                  <a16:creationId xmlns:a16="http://schemas.microsoft.com/office/drawing/2014/main" id="{BE28963D-DA4B-4FBE-8387-908C3FC2D046}"/>
                </a:ext>
              </a:extLst>
            </p:cNvPr>
            <p:cNvSpPr txBox="1"/>
            <p:nvPr/>
          </p:nvSpPr>
          <p:spPr bwMode="auto">
            <a:xfrm>
              <a:off x="6320163" y="2761379"/>
              <a:ext cx="48195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Far loop region (773-775)</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Not detected by ctDNA</a:t>
              </a:r>
            </a:p>
          </p:txBody>
        </p:sp>
        <p:sp>
          <p:nvSpPr>
            <p:cNvPr id="31" name="TextBox 30">
              <a:extLst>
                <a:ext uri="{FF2B5EF4-FFF2-40B4-BE49-F238E27FC236}">
                  <a16:creationId xmlns:a16="http://schemas.microsoft.com/office/drawing/2014/main" id="{7DDCFB62-D9EB-4AE5-AC8F-BBFCE45C1ADF}"/>
                </a:ext>
              </a:extLst>
            </p:cNvPr>
            <p:cNvSpPr txBox="1"/>
            <p:nvPr/>
          </p:nvSpPr>
          <p:spPr bwMode="auto">
            <a:xfrm>
              <a:off x="2490830" y="2735975"/>
              <a:ext cx="122587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Ex20ins Location:</a:t>
              </a:r>
            </a:p>
          </p:txBody>
        </p:sp>
        <p:sp>
          <p:nvSpPr>
            <p:cNvPr id="32" name="Rectangle 31">
              <a:extLst>
                <a:ext uri="{FF2B5EF4-FFF2-40B4-BE49-F238E27FC236}">
                  <a16:creationId xmlns:a16="http://schemas.microsoft.com/office/drawing/2014/main" id="{9873DFFC-7941-4F7D-A7F1-064BE6C6A633}"/>
                </a:ext>
              </a:extLst>
            </p:cNvPr>
            <p:cNvSpPr/>
            <p:nvPr/>
          </p:nvSpPr>
          <p:spPr bwMode="auto">
            <a:xfrm>
              <a:off x="2192923" y="2845336"/>
              <a:ext cx="83122" cy="79929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Rectangle 32">
              <a:extLst>
                <a:ext uri="{FF2B5EF4-FFF2-40B4-BE49-F238E27FC236}">
                  <a16:creationId xmlns:a16="http://schemas.microsoft.com/office/drawing/2014/main" id="{3B01AC44-A0E0-4155-B479-80B54B803260}"/>
                </a:ext>
              </a:extLst>
            </p:cNvPr>
            <p:cNvSpPr/>
            <p:nvPr/>
          </p:nvSpPr>
          <p:spPr bwMode="auto">
            <a:xfrm>
              <a:off x="2282866" y="3492415"/>
              <a:ext cx="83122" cy="152217"/>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4" name="Rectangle 33">
              <a:extLst>
                <a:ext uri="{FF2B5EF4-FFF2-40B4-BE49-F238E27FC236}">
                  <a16:creationId xmlns:a16="http://schemas.microsoft.com/office/drawing/2014/main" id="{E899FC45-35C6-4A1F-BCF3-72F67B1ABE94}"/>
                </a:ext>
              </a:extLst>
            </p:cNvPr>
            <p:cNvSpPr/>
            <p:nvPr/>
          </p:nvSpPr>
          <p:spPr bwMode="auto">
            <a:xfrm>
              <a:off x="2372810" y="3519270"/>
              <a:ext cx="83122" cy="125362"/>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5" name="Rectangle 34">
              <a:extLst>
                <a:ext uri="{FF2B5EF4-FFF2-40B4-BE49-F238E27FC236}">
                  <a16:creationId xmlns:a16="http://schemas.microsoft.com/office/drawing/2014/main" id="{A4329F03-B4D3-4F97-A0E5-660A836B5911}"/>
                </a:ext>
              </a:extLst>
            </p:cNvPr>
            <p:cNvSpPr/>
            <p:nvPr/>
          </p:nvSpPr>
          <p:spPr bwMode="auto">
            <a:xfrm>
              <a:off x="2462753" y="3614260"/>
              <a:ext cx="83122" cy="30371"/>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6" name="Rectangle 35">
              <a:extLst>
                <a:ext uri="{FF2B5EF4-FFF2-40B4-BE49-F238E27FC236}">
                  <a16:creationId xmlns:a16="http://schemas.microsoft.com/office/drawing/2014/main" id="{53D4FE66-8E37-473E-974F-0407388830C2}"/>
                </a:ext>
              </a:extLst>
            </p:cNvPr>
            <p:cNvSpPr/>
            <p:nvPr/>
          </p:nvSpPr>
          <p:spPr bwMode="auto">
            <a:xfrm>
              <a:off x="2732157" y="3645873"/>
              <a:ext cx="83122" cy="58825"/>
            </a:xfrm>
            <a:prstGeom prst="rect">
              <a:avLst/>
            </a:prstGeom>
            <a:solidFill>
              <a:schemeClr val="accent4"/>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7" name="Rectangle 36">
              <a:extLst>
                <a:ext uri="{FF2B5EF4-FFF2-40B4-BE49-F238E27FC236}">
                  <a16:creationId xmlns:a16="http://schemas.microsoft.com/office/drawing/2014/main" id="{F0CFA1DC-775A-4AD1-8AFA-89416F4EA6A7}"/>
                </a:ext>
              </a:extLst>
            </p:cNvPr>
            <p:cNvSpPr/>
            <p:nvPr/>
          </p:nvSpPr>
          <p:spPr bwMode="auto">
            <a:xfrm>
              <a:off x="2822163" y="3645872"/>
              <a:ext cx="83122" cy="60104"/>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8" name="Rectangle 37">
              <a:extLst>
                <a:ext uri="{FF2B5EF4-FFF2-40B4-BE49-F238E27FC236}">
                  <a16:creationId xmlns:a16="http://schemas.microsoft.com/office/drawing/2014/main" id="{FF24C47A-ADAD-4DF6-8B23-FD7188D60E49}"/>
                </a:ext>
              </a:extLst>
            </p:cNvPr>
            <p:cNvSpPr/>
            <p:nvPr/>
          </p:nvSpPr>
          <p:spPr bwMode="auto">
            <a:xfrm>
              <a:off x="2912170" y="3645872"/>
              <a:ext cx="83122" cy="60104"/>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9" name="Rectangle 38">
              <a:extLst>
                <a:ext uri="{FF2B5EF4-FFF2-40B4-BE49-F238E27FC236}">
                  <a16:creationId xmlns:a16="http://schemas.microsoft.com/office/drawing/2014/main" id="{2F825DB7-D3CF-4023-80DC-60DC1AA866C9}"/>
                </a:ext>
              </a:extLst>
            </p:cNvPr>
            <p:cNvSpPr/>
            <p:nvPr/>
          </p:nvSpPr>
          <p:spPr bwMode="auto">
            <a:xfrm>
              <a:off x="3002176" y="3645872"/>
              <a:ext cx="83122" cy="66498"/>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0" name="Rectangle 39">
              <a:extLst>
                <a:ext uri="{FF2B5EF4-FFF2-40B4-BE49-F238E27FC236}">
                  <a16:creationId xmlns:a16="http://schemas.microsoft.com/office/drawing/2014/main" id="{B336D9E4-7070-4E09-B172-DBE086A5804B}"/>
                </a:ext>
              </a:extLst>
            </p:cNvPr>
            <p:cNvSpPr/>
            <p:nvPr/>
          </p:nvSpPr>
          <p:spPr bwMode="auto">
            <a:xfrm>
              <a:off x="3092182" y="3645872"/>
              <a:ext cx="83122" cy="69056"/>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1" name="Rectangle 40">
              <a:extLst>
                <a:ext uri="{FF2B5EF4-FFF2-40B4-BE49-F238E27FC236}">
                  <a16:creationId xmlns:a16="http://schemas.microsoft.com/office/drawing/2014/main" id="{D0941B56-DF41-400E-99E6-CCAFBF69D3EF}"/>
                </a:ext>
              </a:extLst>
            </p:cNvPr>
            <p:cNvSpPr/>
            <p:nvPr/>
          </p:nvSpPr>
          <p:spPr bwMode="auto">
            <a:xfrm>
              <a:off x="3182190" y="3645872"/>
              <a:ext cx="83122" cy="76728"/>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2" name="Rectangle 41">
              <a:extLst>
                <a:ext uri="{FF2B5EF4-FFF2-40B4-BE49-F238E27FC236}">
                  <a16:creationId xmlns:a16="http://schemas.microsoft.com/office/drawing/2014/main" id="{2D495A29-3CC7-4C1D-B0F6-5F0C68D19DB4}"/>
                </a:ext>
              </a:extLst>
            </p:cNvPr>
            <p:cNvSpPr/>
            <p:nvPr/>
          </p:nvSpPr>
          <p:spPr bwMode="auto">
            <a:xfrm>
              <a:off x="3272196" y="3645872"/>
              <a:ext cx="83122" cy="81844"/>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3" name="Rectangle 42">
              <a:extLst>
                <a:ext uri="{FF2B5EF4-FFF2-40B4-BE49-F238E27FC236}">
                  <a16:creationId xmlns:a16="http://schemas.microsoft.com/office/drawing/2014/main" id="{374BF995-751B-436C-B0CA-5A890209ED4B}"/>
                </a:ext>
              </a:extLst>
            </p:cNvPr>
            <p:cNvSpPr/>
            <p:nvPr/>
          </p:nvSpPr>
          <p:spPr bwMode="auto">
            <a:xfrm>
              <a:off x="3362203" y="3645872"/>
              <a:ext cx="83122" cy="88238"/>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4" name="Rectangle 43">
              <a:extLst>
                <a:ext uri="{FF2B5EF4-FFF2-40B4-BE49-F238E27FC236}">
                  <a16:creationId xmlns:a16="http://schemas.microsoft.com/office/drawing/2014/main" id="{8677D4C9-97EE-45D2-8018-F94806176050}"/>
                </a:ext>
              </a:extLst>
            </p:cNvPr>
            <p:cNvSpPr/>
            <p:nvPr/>
          </p:nvSpPr>
          <p:spPr bwMode="auto">
            <a:xfrm>
              <a:off x="3452209" y="3645872"/>
              <a:ext cx="83122" cy="94633"/>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5" name="Rectangle 44">
              <a:extLst>
                <a:ext uri="{FF2B5EF4-FFF2-40B4-BE49-F238E27FC236}">
                  <a16:creationId xmlns:a16="http://schemas.microsoft.com/office/drawing/2014/main" id="{488C2DB8-341D-4D8B-AD4D-926BF175C46D}"/>
                </a:ext>
              </a:extLst>
            </p:cNvPr>
            <p:cNvSpPr/>
            <p:nvPr/>
          </p:nvSpPr>
          <p:spPr bwMode="auto">
            <a:xfrm>
              <a:off x="3542216" y="3645872"/>
              <a:ext cx="83122" cy="95911"/>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6" name="Rectangle 45">
              <a:extLst>
                <a:ext uri="{FF2B5EF4-FFF2-40B4-BE49-F238E27FC236}">
                  <a16:creationId xmlns:a16="http://schemas.microsoft.com/office/drawing/2014/main" id="{83C6BA23-5546-4059-A6C6-4171E55D7F7A}"/>
                </a:ext>
              </a:extLst>
            </p:cNvPr>
            <p:cNvSpPr/>
            <p:nvPr/>
          </p:nvSpPr>
          <p:spPr bwMode="auto">
            <a:xfrm>
              <a:off x="3632223" y="3645871"/>
              <a:ext cx="83122" cy="99748"/>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7" name="Rectangle 46">
              <a:extLst>
                <a:ext uri="{FF2B5EF4-FFF2-40B4-BE49-F238E27FC236}">
                  <a16:creationId xmlns:a16="http://schemas.microsoft.com/office/drawing/2014/main" id="{640C2A74-E306-4B1D-A265-0C808D4BE052}"/>
                </a:ext>
              </a:extLst>
            </p:cNvPr>
            <p:cNvSpPr/>
            <p:nvPr/>
          </p:nvSpPr>
          <p:spPr bwMode="auto">
            <a:xfrm>
              <a:off x="3722230" y="3645871"/>
              <a:ext cx="83122" cy="102306"/>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8" name="Rectangle 47">
              <a:extLst>
                <a:ext uri="{FF2B5EF4-FFF2-40B4-BE49-F238E27FC236}">
                  <a16:creationId xmlns:a16="http://schemas.microsoft.com/office/drawing/2014/main" id="{7924C603-3775-4547-A354-E914A18729E6}"/>
                </a:ext>
              </a:extLst>
            </p:cNvPr>
            <p:cNvSpPr/>
            <p:nvPr/>
          </p:nvSpPr>
          <p:spPr bwMode="auto">
            <a:xfrm>
              <a:off x="3812236" y="3645870"/>
              <a:ext cx="83122" cy="109980"/>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9" name="Rectangle 48">
              <a:extLst>
                <a:ext uri="{FF2B5EF4-FFF2-40B4-BE49-F238E27FC236}">
                  <a16:creationId xmlns:a16="http://schemas.microsoft.com/office/drawing/2014/main" id="{DE3051B9-0BD2-4E38-AA4D-002E91C791DA}"/>
                </a:ext>
              </a:extLst>
            </p:cNvPr>
            <p:cNvSpPr/>
            <p:nvPr/>
          </p:nvSpPr>
          <p:spPr bwMode="auto">
            <a:xfrm>
              <a:off x="3902243" y="3645870"/>
              <a:ext cx="83122" cy="111259"/>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0" name="Rectangle 49">
              <a:extLst>
                <a:ext uri="{FF2B5EF4-FFF2-40B4-BE49-F238E27FC236}">
                  <a16:creationId xmlns:a16="http://schemas.microsoft.com/office/drawing/2014/main" id="{A57E9A65-33DE-46C2-9409-3A7B4B543A98}"/>
                </a:ext>
              </a:extLst>
            </p:cNvPr>
            <p:cNvSpPr/>
            <p:nvPr/>
          </p:nvSpPr>
          <p:spPr bwMode="auto">
            <a:xfrm>
              <a:off x="3992249" y="3645870"/>
              <a:ext cx="83122" cy="141950"/>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 name="Rectangle 50">
              <a:extLst>
                <a:ext uri="{FF2B5EF4-FFF2-40B4-BE49-F238E27FC236}">
                  <a16:creationId xmlns:a16="http://schemas.microsoft.com/office/drawing/2014/main" id="{A65916C4-85AD-4F12-986D-EBB1D7CDC498}"/>
                </a:ext>
              </a:extLst>
            </p:cNvPr>
            <p:cNvSpPr/>
            <p:nvPr/>
          </p:nvSpPr>
          <p:spPr bwMode="auto">
            <a:xfrm>
              <a:off x="4082256" y="3645870"/>
              <a:ext cx="83122" cy="141950"/>
            </a:xfrm>
            <a:prstGeom prst="rect">
              <a:avLst/>
            </a:prstGeom>
            <a:solidFill>
              <a:schemeClr val="accent4"/>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 name="Rectangle 51">
              <a:extLst>
                <a:ext uri="{FF2B5EF4-FFF2-40B4-BE49-F238E27FC236}">
                  <a16:creationId xmlns:a16="http://schemas.microsoft.com/office/drawing/2014/main" id="{6CA0DD24-4B99-4DFA-8092-D42D1B59A558}"/>
                </a:ext>
              </a:extLst>
            </p:cNvPr>
            <p:cNvSpPr/>
            <p:nvPr/>
          </p:nvSpPr>
          <p:spPr bwMode="auto">
            <a:xfrm>
              <a:off x="4172263" y="3645869"/>
              <a:ext cx="83122" cy="154739"/>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 name="Rectangle 52">
              <a:extLst>
                <a:ext uri="{FF2B5EF4-FFF2-40B4-BE49-F238E27FC236}">
                  <a16:creationId xmlns:a16="http://schemas.microsoft.com/office/drawing/2014/main" id="{8F1C1084-4B41-49FE-9412-6BA7AD7691FC}"/>
                </a:ext>
              </a:extLst>
            </p:cNvPr>
            <p:cNvSpPr/>
            <p:nvPr/>
          </p:nvSpPr>
          <p:spPr bwMode="auto">
            <a:xfrm>
              <a:off x="4262269" y="3645869"/>
              <a:ext cx="83122" cy="166249"/>
            </a:xfrm>
            <a:prstGeom prst="rect">
              <a:avLst/>
            </a:prstGeom>
            <a:solidFill>
              <a:schemeClr val="accent4"/>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4" name="Rectangle 53">
              <a:extLst>
                <a:ext uri="{FF2B5EF4-FFF2-40B4-BE49-F238E27FC236}">
                  <a16:creationId xmlns:a16="http://schemas.microsoft.com/office/drawing/2014/main" id="{6483038E-01D2-4602-82AE-FBD2B3E69FE5}"/>
                </a:ext>
              </a:extLst>
            </p:cNvPr>
            <p:cNvSpPr/>
            <p:nvPr/>
          </p:nvSpPr>
          <p:spPr bwMode="auto">
            <a:xfrm>
              <a:off x="4352276" y="3645869"/>
              <a:ext cx="83122" cy="168806"/>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5" name="Rectangle 54">
              <a:extLst>
                <a:ext uri="{FF2B5EF4-FFF2-40B4-BE49-F238E27FC236}">
                  <a16:creationId xmlns:a16="http://schemas.microsoft.com/office/drawing/2014/main" id="{00896793-5A0F-4525-89E6-59AFED221C75}"/>
                </a:ext>
              </a:extLst>
            </p:cNvPr>
            <p:cNvSpPr/>
            <p:nvPr/>
          </p:nvSpPr>
          <p:spPr bwMode="auto">
            <a:xfrm>
              <a:off x="4442282" y="3645869"/>
              <a:ext cx="83122" cy="171364"/>
            </a:xfrm>
            <a:prstGeom prst="rect">
              <a:avLst/>
            </a:prstGeom>
            <a:solidFill>
              <a:schemeClr val="accent4"/>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6" name="Rectangle 55">
              <a:extLst>
                <a:ext uri="{FF2B5EF4-FFF2-40B4-BE49-F238E27FC236}">
                  <a16:creationId xmlns:a16="http://schemas.microsoft.com/office/drawing/2014/main" id="{C3651C06-1F0A-4D0D-89AB-469F9CBAB3A1}"/>
                </a:ext>
              </a:extLst>
            </p:cNvPr>
            <p:cNvSpPr/>
            <p:nvPr/>
          </p:nvSpPr>
          <p:spPr bwMode="auto">
            <a:xfrm>
              <a:off x="4532290" y="3645869"/>
              <a:ext cx="83122" cy="172642"/>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7" name="Rectangle 56">
              <a:extLst>
                <a:ext uri="{FF2B5EF4-FFF2-40B4-BE49-F238E27FC236}">
                  <a16:creationId xmlns:a16="http://schemas.microsoft.com/office/drawing/2014/main" id="{EE1DE72B-2527-4731-A4B6-21DC4187FD3B}"/>
                </a:ext>
              </a:extLst>
            </p:cNvPr>
            <p:cNvSpPr/>
            <p:nvPr/>
          </p:nvSpPr>
          <p:spPr bwMode="auto">
            <a:xfrm>
              <a:off x="4622296" y="3645869"/>
              <a:ext cx="83122" cy="172642"/>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8" name="Rectangle 57">
              <a:extLst>
                <a:ext uri="{FF2B5EF4-FFF2-40B4-BE49-F238E27FC236}">
                  <a16:creationId xmlns:a16="http://schemas.microsoft.com/office/drawing/2014/main" id="{789E1838-F954-4487-8CDF-457A717B003D}"/>
                </a:ext>
              </a:extLst>
            </p:cNvPr>
            <p:cNvSpPr/>
            <p:nvPr/>
          </p:nvSpPr>
          <p:spPr bwMode="auto">
            <a:xfrm>
              <a:off x="4712303" y="3645869"/>
              <a:ext cx="83122" cy="180316"/>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9" name="Rectangle 58">
              <a:extLst>
                <a:ext uri="{FF2B5EF4-FFF2-40B4-BE49-F238E27FC236}">
                  <a16:creationId xmlns:a16="http://schemas.microsoft.com/office/drawing/2014/main" id="{12D31765-EDF7-4DC1-B106-3A257BCDCA7D}"/>
                </a:ext>
              </a:extLst>
            </p:cNvPr>
            <p:cNvSpPr/>
            <p:nvPr/>
          </p:nvSpPr>
          <p:spPr bwMode="auto">
            <a:xfrm>
              <a:off x="4802309" y="3645869"/>
              <a:ext cx="83122" cy="180317"/>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0" name="Rectangle 59">
              <a:extLst>
                <a:ext uri="{FF2B5EF4-FFF2-40B4-BE49-F238E27FC236}">
                  <a16:creationId xmlns:a16="http://schemas.microsoft.com/office/drawing/2014/main" id="{CA52EE09-5E60-4614-9A4F-16DB0845DD30}"/>
                </a:ext>
              </a:extLst>
            </p:cNvPr>
            <p:cNvSpPr/>
            <p:nvPr/>
          </p:nvSpPr>
          <p:spPr bwMode="auto">
            <a:xfrm>
              <a:off x="4892315" y="3645869"/>
              <a:ext cx="83122" cy="180317"/>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1" name="Rectangle 60">
              <a:extLst>
                <a:ext uri="{FF2B5EF4-FFF2-40B4-BE49-F238E27FC236}">
                  <a16:creationId xmlns:a16="http://schemas.microsoft.com/office/drawing/2014/main" id="{74A6755A-89CF-4399-926D-68B03C8B79A6}"/>
                </a:ext>
              </a:extLst>
            </p:cNvPr>
            <p:cNvSpPr/>
            <p:nvPr/>
          </p:nvSpPr>
          <p:spPr bwMode="auto">
            <a:xfrm>
              <a:off x="4982323" y="3645869"/>
              <a:ext cx="83122" cy="217402"/>
            </a:xfrm>
            <a:prstGeom prst="rect">
              <a:avLst/>
            </a:prstGeom>
            <a:solidFill>
              <a:schemeClr val="accent4"/>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2" name="Rectangle 61">
              <a:extLst>
                <a:ext uri="{FF2B5EF4-FFF2-40B4-BE49-F238E27FC236}">
                  <a16:creationId xmlns:a16="http://schemas.microsoft.com/office/drawing/2014/main" id="{DF3EB1BA-003F-448D-B396-FA0AAD84A141}"/>
                </a:ext>
              </a:extLst>
            </p:cNvPr>
            <p:cNvSpPr/>
            <p:nvPr/>
          </p:nvSpPr>
          <p:spPr bwMode="auto">
            <a:xfrm>
              <a:off x="5072329" y="3645869"/>
              <a:ext cx="83122" cy="228911"/>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3" name="Rectangle 62">
              <a:extLst>
                <a:ext uri="{FF2B5EF4-FFF2-40B4-BE49-F238E27FC236}">
                  <a16:creationId xmlns:a16="http://schemas.microsoft.com/office/drawing/2014/main" id="{D03AD86E-DAF4-4E83-9DE3-10E296DDE1A3}"/>
                </a:ext>
              </a:extLst>
            </p:cNvPr>
            <p:cNvSpPr/>
            <p:nvPr/>
          </p:nvSpPr>
          <p:spPr bwMode="auto">
            <a:xfrm>
              <a:off x="5162336" y="3645868"/>
              <a:ext cx="83122" cy="237862"/>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4" name="Rectangle 63">
              <a:extLst>
                <a:ext uri="{FF2B5EF4-FFF2-40B4-BE49-F238E27FC236}">
                  <a16:creationId xmlns:a16="http://schemas.microsoft.com/office/drawing/2014/main" id="{6F15FDA8-9DB6-4100-9D7F-23EBC33E4C3A}"/>
                </a:ext>
              </a:extLst>
            </p:cNvPr>
            <p:cNvSpPr/>
            <p:nvPr/>
          </p:nvSpPr>
          <p:spPr bwMode="auto">
            <a:xfrm>
              <a:off x="5252342" y="3645868"/>
              <a:ext cx="83122" cy="24681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5" name="Rectangle 64">
              <a:extLst>
                <a:ext uri="{FF2B5EF4-FFF2-40B4-BE49-F238E27FC236}">
                  <a16:creationId xmlns:a16="http://schemas.microsoft.com/office/drawing/2014/main" id="{5BDB546C-F958-4848-9252-E86C320BACC2}"/>
                </a:ext>
              </a:extLst>
            </p:cNvPr>
            <p:cNvSpPr/>
            <p:nvPr/>
          </p:nvSpPr>
          <p:spPr bwMode="auto">
            <a:xfrm>
              <a:off x="5342349" y="3645868"/>
              <a:ext cx="83122" cy="251931"/>
            </a:xfrm>
            <a:prstGeom prst="rect">
              <a:avLst/>
            </a:prstGeom>
            <a:solidFill>
              <a:schemeClr val="accent4"/>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6" name="Rectangle 65">
              <a:extLst>
                <a:ext uri="{FF2B5EF4-FFF2-40B4-BE49-F238E27FC236}">
                  <a16:creationId xmlns:a16="http://schemas.microsoft.com/office/drawing/2014/main" id="{A30879B3-821C-49EF-B371-BAC3952837ED}"/>
                </a:ext>
              </a:extLst>
            </p:cNvPr>
            <p:cNvSpPr/>
            <p:nvPr/>
          </p:nvSpPr>
          <p:spPr bwMode="auto">
            <a:xfrm>
              <a:off x="5432356" y="3645867"/>
              <a:ext cx="83122" cy="253209"/>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7" name="Rectangle 66">
              <a:extLst>
                <a:ext uri="{FF2B5EF4-FFF2-40B4-BE49-F238E27FC236}">
                  <a16:creationId xmlns:a16="http://schemas.microsoft.com/office/drawing/2014/main" id="{A647C2D5-8339-4263-BF8B-46E3B98578BB}"/>
                </a:ext>
              </a:extLst>
            </p:cNvPr>
            <p:cNvSpPr/>
            <p:nvPr/>
          </p:nvSpPr>
          <p:spPr bwMode="auto">
            <a:xfrm>
              <a:off x="5522363" y="3645867"/>
              <a:ext cx="83122" cy="263440"/>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8" name="Rectangle 67">
              <a:extLst>
                <a:ext uri="{FF2B5EF4-FFF2-40B4-BE49-F238E27FC236}">
                  <a16:creationId xmlns:a16="http://schemas.microsoft.com/office/drawing/2014/main" id="{83DA0F4F-3DD1-4964-B9CE-D9FD8FC337B9}"/>
                </a:ext>
              </a:extLst>
            </p:cNvPr>
            <p:cNvSpPr/>
            <p:nvPr/>
          </p:nvSpPr>
          <p:spPr bwMode="auto">
            <a:xfrm>
              <a:off x="5612369" y="3645867"/>
              <a:ext cx="83122" cy="263440"/>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9" name="Rectangle 68">
              <a:extLst>
                <a:ext uri="{FF2B5EF4-FFF2-40B4-BE49-F238E27FC236}">
                  <a16:creationId xmlns:a16="http://schemas.microsoft.com/office/drawing/2014/main" id="{59E44A60-B250-4E80-966F-F59B76F30CF9}"/>
                </a:ext>
              </a:extLst>
            </p:cNvPr>
            <p:cNvSpPr/>
            <p:nvPr/>
          </p:nvSpPr>
          <p:spPr bwMode="auto">
            <a:xfrm>
              <a:off x="5702376" y="3645867"/>
              <a:ext cx="83122" cy="289016"/>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0" name="Rectangle 69">
              <a:extLst>
                <a:ext uri="{FF2B5EF4-FFF2-40B4-BE49-F238E27FC236}">
                  <a16:creationId xmlns:a16="http://schemas.microsoft.com/office/drawing/2014/main" id="{B8F8A218-AFA8-45B4-830C-1AC6A725B0C9}"/>
                </a:ext>
              </a:extLst>
            </p:cNvPr>
            <p:cNvSpPr/>
            <p:nvPr/>
          </p:nvSpPr>
          <p:spPr bwMode="auto">
            <a:xfrm>
              <a:off x="5792382" y="3645867"/>
              <a:ext cx="83122" cy="292854"/>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1" name="Rectangle 70">
              <a:extLst>
                <a:ext uri="{FF2B5EF4-FFF2-40B4-BE49-F238E27FC236}">
                  <a16:creationId xmlns:a16="http://schemas.microsoft.com/office/drawing/2014/main" id="{80963A5E-0B71-4EE7-92A4-C3EC13569599}"/>
                </a:ext>
              </a:extLst>
            </p:cNvPr>
            <p:cNvSpPr/>
            <p:nvPr/>
          </p:nvSpPr>
          <p:spPr bwMode="auto">
            <a:xfrm>
              <a:off x="5882389" y="3645867"/>
              <a:ext cx="83122" cy="312035"/>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2" name="Rectangle 71">
              <a:extLst>
                <a:ext uri="{FF2B5EF4-FFF2-40B4-BE49-F238E27FC236}">
                  <a16:creationId xmlns:a16="http://schemas.microsoft.com/office/drawing/2014/main" id="{815075B3-C4D5-4533-A310-29B4007E0872}"/>
                </a:ext>
              </a:extLst>
            </p:cNvPr>
            <p:cNvSpPr/>
            <p:nvPr/>
          </p:nvSpPr>
          <p:spPr bwMode="auto">
            <a:xfrm>
              <a:off x="5972396" y="3645867"/>
              <a:ext cx="83122" cy="36574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3" name="Rectangle 72">
              <a:extLst>
                <a:ext uri="{FF2B5EF4-FFF2-40B4-BE49-F238E27FC236}">
                  <a16:creationId xmlns:a16="http://schemas.microsoft.com/office/drawing/2014/main" id="{8A4DEFD6-6733-4384-B5DA-C16889FE0ECB}"/>
                </a:ext>
              </a:extLst>
            </p:cNvPr>
            <p:cNvSpPr/>
            <p:nvPr/>
          </p:nvSpPr>
          <p:spPr bwMode="auto">
            <a:xfrm>
              <a:off x="6062402" y="3645867"/>
              <a:ext cx="83122" cy="36574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4" name="Rectangle 73">
              <a:extLst>
                <a:ext uri="{FF2B5EF4-FFF2-40B4-BE49-F238E27FC236}">
                  <a16:creationId xmlns:a16="http://schemas.microsoft.com/office/drawing/2014/main" id="{DFB9AE7E-ACE7-4409-BEA8-50EEE322E91B}"/>
                </a:ext>
              </a:extLst>
            </p:cNvPr>
            <p:cNvSpPr/>
            <p:nvPr/>
          </p:nvSpPr>
          <p:spPr bwMode="auto">
            <a:xfrm>
              <a:off x="6152409" y="3645867"/>
              <a:ext cx="83122" cy="36702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5" name="Rectangle 74">
              <a:extLst>
                <a:ext uri="{FF2B5EF4-FFF2-40B4-BE49-F238E27FC236}">
                  <a16:creationId xmlns:a16="http://schemas.microsoft.com/office/drawing/2014/main" id="{85EB55CD-6624-4C90-89E2-21FF8D281DC6}"/>
                </a:ext>
              </a:extLst>
            </p:cNvPr>
            <p:cNvSpPr/>
            <p:nvPr/>
          </p:nvSpPr>
          <p:spPr bwMode="auto">
            <a:xfrm>
              <a:off x="6242415" y="3645867"/>
              <a:ext cx="83122" cy="369582"/>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6" name="Rectangle 75">
              <a:extLst>
                <a:ext uri="{FF2B5EF4-FFF2-40B4-BE49-F238E27FC236}">
                  <a16:creationId xmlns:a16="http://schemas.microsoft.com/office/drawing/2014/main" id="{2CA54F64-45D7-4823-BFA5-2135A0543718}"/>
                </a:ext>
              </a:extLst>
            </p:cNvPr>
            <p:cNvSpPr/>
            <p:nvPr/>
          </p:nvSpPr>
          <p:spPr bwMode="auto">
            <a:xfrm>
              <a:off x="6332423" y="3645867"/>
              <a:ext cx="83122" cy="37725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7" name="Rectangle 76">
              <a:extLst>
                <a:ext uri="{FF2B5EF4-FFF2-40B4-BE49-F238E27FC236}">
                  <a16:creationId xmlns:a16="http://schemas.microsoft.com/office/drawing/2014/main" id="{3973E890-C593-4D35-920D-A4EA8110ECC3}"/>
                </a:ext>
              </a:extLst>
            </p:cNvPr>
            <p:cNvSpPr/>
            <p:nvPr/>
          </p:nvSpPr>
          <p:spPr bwMode="auto">
            <a:xfrm>
              <a:off x="6422429" y="3645867"/>
              <a:ext cx="83122" cy="38876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8" name="Rectangle 77">
              <a:extLst>
                <a:ext uri="{FF2B5EF4-FFF2-40B4-BE49-F238E27FC236}">
                  <a16:creationId xmlns:a16="http://schemas.microsoft.com/office/drawing/2014/main" id="{1A0AA236-379C-4C39-8535-85C7D6654F3F}"/>
                </a:ext>
              </a:extLst>
            </p:cNvPr>
            <p:cNvSpPr/>
            <p:nvPr/>
          </p:nvSpPr>
          <p:spPr bwMode="auto">
            <a:xfrm>
              <a:off x="6512436" y="3645867"/>
              <a:ext cx="83122" cy="427129"/>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9" name="Rectangle 78">
              <a:extLst>
                <a:ext uri="{FF2B5EF4-FFF2-40B4-BE49-F238E27FC236}">
                  <a16:creationId xmlns:a16="http://schemas.microsoft.com/office/drawing/2014/main" id="{387155B0-11AD-4A2F-AC21-20A277053C7D}"/>
                </a:ext>
              </a:extLst>
            </p:cNvPr>
            <p:cNvSpPr/>
            <p:nvPr/>
          </p:nvSpPr>
          <p:spPr bwMode="auto">
            <a:xfrm>
              <a:off x="6602442" y="3645867"/>
              <a:ext cx="83122" cy="48595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0" name="Rectangle 79">
              <a:extLst>
                <a:ext uri="{FF2B5EF4-FFF2-40B4-BE49-F238E27FC236}">
                  <a16:creationId xmlns:a16="http://schemas.microsoft.com/office/drawing/2014/main" id="{BA0B63CE-7D4B-4B0A-BE38-80FFC2F5CF3F}"/>
                </a:ext>
              </a:extLst>
            </p:cNvPr>
            <p:cNvSpPr/>
            <p:nvPr/>
          </p:nvSpPr>
          <p:spPr bwMode="auto">
            <a:xfrm>
              <a:off x="6692448" y="3645867"/>
              <a:ext cx="83122" cy="496186"/>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1" name="Rectangle 80">
              <a:extLst>
                <a:ext uri="{FF2B5EF4-FFF2-40B4-BE49-F238E27FC236}">
                  <a16:creationId xmlns:a16="http://schemas.microsoft.com/office/drawing/2014/main" id="{54FD5901-954F-4D18-9C61-65E3E4082FC1}"/>
                </a:ext>
              </a:extLst>
            </p:cNvPr>
            <p:cNvSpPr/>
            <p:nvPr/>
          </p:nvSpPr>
          <p:spPr bwMode="auto">
            <a:xfrm>
              <a:off x="6782456" y="3645866"/>
              <a:ext cx="83122" cy="510253"/>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2" name="Rectangle 81">
              <a:extLst>
                <a:ext uri="{FF2B5EF4-FFF2-40B4-BE49-F238E27FC236}">
                  <a16:creationId xmlns:a16="http://schemas.microsoft.com/office/drawing/2014/main" id="{F46196A9-BB0C-4AB8-9D1F-BFAA8C64C859}"/>
                </a:ext>
              </a:extLst>
            </p:cNvPr>
            <p:cNvSpPr/>
            <p:nvPr/>
          </p:nvSpPr>
          <p:spPr bwMode="auto">
            <a:xfrm>
              <a:off x="6872462" y="3645866"/>
              <a:ext cx="83122" cy="548617"/>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3" name="Rectangle 82">
              <a:extLst>
                <a:ext uri="{FF2B5EF4-FFF2-40B4-BE49-F238E27FC236}">
                  <a16:creationId xmlns:a16="http://schemas.microsoft.com/office/drawing/2014/main" id="{76F58616-EB12-40DB-9EDA-452FDB1E6184}"/>
                </a:ext>
              </a:extLst>
            </p:cNvPr>
            <p:cNvSpPr/>
            <p:nvPr/>
          </p:nvSpPr>
          <p:spPr bwMode="auto">
            <a:xfrm>
              <a:off x="6962469" y="3645866"/>
              <a:ext cx="83122" cy="556290"/>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4" name="Rectangle 83">
              <a:extLst>
                <a:ext uri="{FF2B5EF4-FFF2-40B4-BE49-F238E27FC236}">
                  <a16:creationId xmlns:a16="http://schemas.microsoft.com/office/drawing/2014/main" id="{51828325-1D42-4114-96F9-B61D28BDAF66}"/>
                </a:ext>
              </a:extLst>
            </p:cNvPr>
            <p:cNvSpPr/>
            <p:nvPr/>
          </p:nvSpPr>
          <p:spPr bwMode="auto">
            <a:xfrm>
              <a:off x="7052475" y="3645866"/>
              <a:ext cx="83122" cy="556290"/>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5" name="Rectangle 84">
              <a:extLst>
                <a:ext uri="{FF2B5EF4-FFF2-40B4-BE49-F238E27FC236}">
                  <a16:creationId xmlns:a16="http://schemas.microsoft.com/office/drawing/2014/main" id="{D1F0748F-5F15-4EC3-BF57-E7EFD7937AF8}"/>
                </a:ext>
              </a:extLst>
            </p:cNvPr>
            <p:cNvSpPr/>
            <p:nvPr/>
          </p:nvSpPr>
          <p:spPr bwMode="auto">
            <a:xfrm>
              <a:off x="7142482" y="3645866"/>
              <a:ext cx="83122" cy="556290"/>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6" name="Rectangle 85">
              <a:extLst>
                <a:ext uri="{FF2B5EF4-FFF2-40B4-BE49-F238E27FC236}">
                  <a16:creationId xmlns:a16="http://schemas.microsoft.com/office/drawing/2014/main" id="{258CE072-4748-47BB-B4BA-11818BEE5294}"/>
                </a:ext>
              </a:extLst>
            </p:cNvPr>
            <p:cNvSpPr/>
            <p:nvPr/>
          </p:nvSpPr>
          <p:spPr bwMode="auto">
            <a:xfrm>
              <a:off x="7232489" y="3645866"/>
              <a:ext cx="83122" cy="599770"/>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7" name="Rectangle 86">
              <a:extLst>
                <a:ext uri="{FF2B5EF4-FFF2-40B4-BE49-F238E27FC236}">
                  <a16:creationId xmlns:a16="http://schemas.microsoft.com/office/drawing/2014/main" id="{D33332BF-A728-4EBD-93A1-3E4745A43D6C}"/>
                </a:ext>
              </a:extLst>
            </p:cNvPr>
            <p:cNvSpPr/>
            <p:nvPr/>
          </p:nvSpPr>
          <p:spPr bwMode="auto">
            <a:xfrm>
              <a:off x="7322496" y="3645866"/>
              <a:ext cx="83122" cy="599770"/>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8" name="Rectangle 87">
              <a:extLst>
                <a:ext uri="{FF2B5EF4-FFF2-40B4-BE49-F238E27FC236}">
                  <a16:creationId xmlns:a16="http://schemas.microsoft.com/office/drawing/2014/main" id="{000809F1-0374-47DE-8747-FA768E221DD8}"/>
                </a:ext>
              </a:extLst>
            </p:cNvPr>
            <p:cNvSpPr/>
            <p:nvPr/>
          </p:nvSpPr>
          <p:spPr bwMode="auto">
            <a:xfrm>
              <a:off x="7412502" y="3645866"/>
              <a:ext cx="83122" cy="618952"/>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9" name="Rectangle 88">
              <a:extLst>
                <a:ext uri="{FF2B5EF4-FFF2-40B4-BE49-F238E27FC236}">
                  <a16:creationId xmlns:a16="http://schemas.microsoft.com/office/drawing/2014/main" id="{F441A40C-93AF-4D4F-8037-AF05DBE22E87}"/>
                </a:ext>
              </a:extLst>
            </p:cNvPr>
            <p:cNvSpPr/>
            <p:nvPr/>
          </p:nvSpPr>
          <p:spPr bwMode="auto">
            <a:xfrm>
              <a:off x="7502509" y="3645866"/>
              <a:ext cx="83122" cy="626625"/>
            </a:xfrm>
            <a:prstGeom prst="rect">
              <a:avLst/>
            </a:prstGeom>
            <a:solidFill>
              <a:schemeClr val="accent4"/>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0" name="Rectangle 89">
              <a:extLst>
                <a:ext uri="{FF2B5EF4-FFF2-40B4-BE49-F238E27FC236}">
                  <a16:creationId xmlns:a16="http://schemas.microsoft.com/office/drawing/2014/main" id="{B7E12F36-0012-4DD9-8F7B-BD2BEAA5199A}"/>
                </a:ext>
              </a:extLst>
            </p:cNvPr>
            <p:cNvSpPr/>
            <p:nvPr/>
          </p:nvSpPr>
          <p:spPr bwMode="auto">
            <a:xfrm>
              <a:off x="7592515" y="3645865"/>
              <a:ext cx="83122" cy="627904"/>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1" name="Rectangle 90">
              <a:extLst>
                <a:ext uri="{FF2B5EF4-FFF2-40B4-BE49-F238E27FC236}">
                  <a16:creationId xmlns:a16="http://schemas.microsoft.com/office/drawing/2014/main" id="{46FD95D8-E053-4AA6-8B28-31EB90F4344A}"/>
                </a:ext>
              </a:extLst>
            </p:cNvPr>
            <p:cNvSpPr/>
            <p:nvPr/>
          </p:nvSpPr>
          <p:spPr bwMode="auto">
            <a:xfrm>
              <a:off x="7682522" y="3645865"/>
              <a:ext cx="83122" cy="648366"/>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2" name="Rectangle 91">
              <a:extLst>
                <a:ext uri="{FF2B5EF4-FFF2-40B4-BE49-F238E27FC236}">
                  <a16:creationId xmlns:a16="http://schemas.microsoft.com/office/drawing/2014/main" id="{6B25582B-61FD-46DF-9BD6-16C6698C5272}"/>
                </a:ext>
              </a:extLst>
            </p:cNvPr>
            <p:cNvSpPr/>
            <p:nvPr/>
          </p:nvSpPr>
          <p:spPr bwMode="auto">
            <a:xfrm>
              <a:off x="7772529" y="3645865"/>
              <a:ext cx="83122" cy="664990"/>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3" name="Rectangle 92">
              <a:extLst>
                <a:ext uri="{FF2B5EF4-FFF2-40B4-BE49-F238E27FC236}">
                  <a16:creationId xmlns:a16="http://schemas.microsoft.com/office/drawing/2014/main" id="{E1C40589-6220-4980-A29B-A7717E8E7330}"/>
                </a:ext>
              </a:extLst>
            </p:cNvPr>
            <p:cNvSpPr/>
            <p:nvPr/>
          </p:nvSpPr>
          <p:spPr bwMode="auto">
            <a:xfrm>
              <a:off x="7862535" y="3645865"/>
              <a:ext cx="83122" cy="693124"/>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4" name="Rectangle 93">
              <a:extLst>
                <a:ext uri="{FF2B5EF4-FFF2-40B4-BE49-F238E27FC236}">
                  <a16:creationId xmlns:a16="http://schemas.microsoft.com/office/drawing/2014/main" id="{AD352B53-4518-4E4C-A984-AF2B88DF01FB}"/>
                </a:ext>
              </a:extLst>
            </p:cNvPr>
            <p:cNvSpPr/>
            <p:nvPr/>
          </p:nvSpPr>
          <p:spPr bwMode="auto">
            <a:xfrm>
              <a:off x="7952542" y="3645865"/>
              <a:ext cx="83122" cy="700797"/>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5" name="Rectangle 94">
              <a:extLst>
                <a:ext uri="{FF2B5EF4-FFF2-40B4-BE49-F238E27FC236}">
                  <a16:creationId xmlns:a16="http://schemas.microsoft.com/office/drawing/2014/main" id="{2DD58BFE-31A9-4170-B018-ED28C90C218B}"/>
                </a:ext>
              </a:extLst>
            </p:cNvPr>
            <p:cNvSpPr/>
            <p:nvPr/>
          </p:nvSpPr>
          <p:spPr bwMode="auto">
            <a:xfrm>
              <a:off x="8042548" y="3645865"/>
              <a:ext cx="83122" cy="70335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6" name="Rectangle 95">
              <a:extLst>
                <a:ext uri="{FF2B5EF4-FFF2-40B4-BE49-F238E27FC236}">
                  <a16:creationId xmlns:a16="http://schemas.microsoft.com/office/drawing/2014/main" id="{ACA7FEA7-E0AB-4271-ACF9-96E704BC7D95}"/>
                </a:ext>
              </a:extLst>
            </p:cNvPr>
            <p:cNvSpPr/>
            <p:nvPr/>
          </p:nvSpPr>
          <p:spPr bwMode="auto">
            <a:xfrm>
              <a:off x="8132556" y="3645865"/>
              <a:ext cx="83122" cy="750670"/>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7" name="Rectangle 96">
              <a:extLst>
                <a:ext uri="{FF2B5EF4-FFF2-40B4-BE49-F238E27FC236}">
                  <a16:creationId xmlns:a16="http://schemas.microsoft.com/office/drawing/2014/main" id="{354CF3A1-1F6D-4241-948F-395874CE9053}"/>
                </a:ext>
              </a:extLst>
            </p:cNvPr>
            <p:cNvSpPr/>
            <p:nvPr/>
          </p:nvSpPr>
          <p:spPr bwMode="auto">
            <a:xfrm>
              <a:off x="8222562" y="3645865"/>
              <a:ext cx="83122" cy="762181"/>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8" name="Rectangle 97">
              <a:extLst>
                <a:ext uri="{FF2B5EF4-FFF2-40B4-BE49-F238E27FC236}">
                  <a16:creationId xmlns:a16="http://schemas.microsoft.com/office/drawing/2014/main" id="{9E1C913A-F471-4B42-83F9-C2CA2A9B5F27}"/>
                </a:ext>
              </a:extLst>
            </p:cNvPr>
            <p:cNvSpPr/>
            <p:nvPr/>
          </p:nvSpPr>
          <p:spPr bwMode="auto">
            <a:xfrm>
              <a:off x="8312569" y="3645865"/>
              <a:ext cx="83122" cy="782641"/>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9" name="Rectangle 98">
              <a:extLst>
                <a:ext uri="{FF2B5EF4-FFF2-40B4-BE49-F238E27FC236}">
                  <a16:creationId xmlns:a16="http://schemas.microsoft.com/office/drawing/2014/main" id="{D8994F83-8F39-496A-9288-D1CB3087A6B5}"/>
                </a:ext>
              </a:extLst>
            </p:cNvPr>
            <p:cNvSpPr/>
            <p:nvPr/>
          </p:nvSpPr>
          <p:spPr bwMode="auto">
            <a:xfrm>
              <a:off x="8402575" y="3645865"/>
              <a:ext cx="83122" cy="794151"/>
            </a:xfrm>
            <a:prstGeom prst="rect">
              <a:avLst/>
            </a:prstGeom>
            <a:solidFill>
              <a:schemeClr val="accent1"/>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0" name="Rectangle 99">
              <a:extLst>
                <a:ext uri="{FF2B5EF4-FFF2-40B4-BE49-F238E27FC236}">
                  <a16:creationId xmlns:a16="http://schemas.microsoft.com/office/drawing/2014/main" id="{A55512BE-4DFC-411D-A479-DCB49782EB09}"/>
                </a:ext>
              </a:extLst>
            </p:cNvPr>
            <p:cNvSpPr/>
            <p:nvPr/>
          </p:nvSpPr>
          <p:spPr bwMode="auto">
            <a:xfrm>
              <a:off x="8492581" y="3645864"/>
              <a:ext cx="83122" cy="882389"/>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1" name="Rectangle 100">
              <a:extLst>
                <a:ext uri="{FF2B5EF4-FFF2-40B4-BE49-F238E27FC236}">
                  <a16:creationId xmlns:a16="http://schemas.microsoft.com/office/drawing/2014/main" id="{792CA8DD-7762-4A2D-BCDF-BFE8F1543BB3}"/>
                </a:ext>
              </a:extLst>
            </p:cNvPr>
            <p:cNvSpPr/>
            <p:nvPr/>
          </p:nvSpPr>
          <p:spPr bwMode="auto">
            <a:xfrm>
              <a:off x="8582589" y="3645864"/>
              <a:ext cx="83122" cy="108188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2" name="Rectangle 101">
              <a:extLst>
                <a:ext uri="{FF2B5EF4-FFF2-40B4-BE49-F238E27FC236}">
                  <a16:creationId xmlns:a16="http://schemas.microsoft.com/office/drawing/2014/main" id="{1F71A881-7654-4750-8071-2FEDE74A043D}"/>
                </a:ext>
              </a:extLst>
            </p:cNvPr>
            <p:cNvSpPr/>
            <p:nvPr/>
          </p:nvSpPr>
          <p:spPr bwMode="auto">
            <a:xfrm>
              <a:off x="8672595" y="3645864"/>
              <a:ext cx="83122" cy="1081885"/>
            </a:xfrm>
            <a:prstGeom prst="rect">
              <a:avLst/>
            </a:prstGeom>
            <a:solidFill>
              <a:schemeClr val="accent4"/>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3" name="Rectangle 102">
              <a:extLst>
                <a:ext uri="{FF2B5EF4-FFF2-40B4-BE49-F238E27FC236}">
                  <a16:creationId xmlns:a16="http://schemas.microsoft.com/office/drawing/2014/main" id="{67268EE0-1B7B-48E0-990F-9DFEBC6E41BF}"/>
                </a:ext>
              </a:extLst>
            </p:cNvPr>
            <p:cNvSpPr/>
            <p:nvPr/>
          </p:nvSpPr>
          <p:spPr bwMode="auto">
            <a:xfrm>
              <a:off x="8762602" y="3645864"/>
              <a:ext cx="83122" cy="108188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4" name="Rectangle 103">
              <a:extLst>
                <a:ext uri="{FF2B5EF4-FFF2-40B4-BE49-F238E27FC236}">
                  <a16:creationId xmlns:a16="http://schemas.microsoft.com/office/drawing/2014/main" id="{F868BF00-D2F0-4B5C-A4DA-92D61A788C63}"/>
                </a:ext>
              </a:extLst>
            </p:cNvPr>
            <p:cNvSpPr/>
            <p:nvPr/>
          </p:nvSpPr>
          <p:spPr bwMode="auto">
            <a:xfrm>
              <a:off x="8852608" y="3645864"/>
              <a:ext cx="83122" cy="108188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5" name="Rectangle 104">
              <a:extLst>
                <a:ext uri="{FF2B5EF4-FFF2-40B4-BE49-F238E27FC236}">
                  <a16:creationId xmlns:a16="http://schemas.microsoft.com/office/drawing/2014/main" id="{DE939F57-9037-4446-903F-1F8C108CA276}"/>
                </a:ext>
              </a:extLst>
            </p:cNvPr>
            <p:cNvSpPr/>
            <p:nvPr/>
          </p:nvSpPr>
          <p:spPr bwMode="auto">
            <a:xfrm>
              <a:off x="8942615" y="3645864"/>
              <a:ext cx="83122" cy="1081885"/>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6" name="Rectangle 105">
              <a:extLst>
                <a:ext uri="{FF2B5EF4-FFF2-40B4-BE49-F238E27FC236}">
                  <a16:creationId xmlns:a16="http://schemas.microsoft.com/office/drawing/2014/main" id="{A85DC4BC-87F1-4D8E-B5D1-AB5785DEFEB5}"/>
                </a:ext>
              </a:extLst>
            </p:cNvPr>
            <p:cNvSpPr/>
            <p:nvPr/>
          </p:nvSpPr>
          <p:spPr bwMode="auto">
            <a:xfrm>
              <a:off x="9032622" y="3645864"/>
              <a:ext cx="83122" cy="108188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7" name="Rectangle 106">
              <a:extLst>
                <a:ext uri="{FF2B5EF4-FFF2-40B4-BE49-F238E27FC236}">
                  <a16:creationId xmlns:a16="http://schemas.microsoft.com/office/drawing/2014/main" id="{30C93181-26EC-475E-9DB1-665E466B0F46}"/>
                </a:ext>
              </a:extLst>
            </p:cNvPr>
            <p:cNvSpPr/>
            <p:nvPr/>
          </p:nvSpPr>
          <p:spPr bwMode="auto">
            <a:xfrm>
              <a:off x="9122629" y="3645864"/>
              <a:ext cx="83122" cy="108188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8" name="Rectangle 107">
              <a:extLst>
                <a:ext uri="{FF2B5EF4-FFF2-40B4-BE49-F238E27FC236}">
                  <a16:creationId xmlns:a16="http://schemas.microsoft.com/office/drawing/2014/main" id="{846C7DCF-015E-45DF-AE38-BD47BB86B35B}"/>
                </a:ext>
              </a:extLst>
            </p:cNvPr>
            <p:cNvSpPr/>
            <p:nvPr/>
          </p:nvSpPr>
          <p:spPr bwMode="auto">
            <a:xfrm>
              <a:off x="9212635" y="3645864"/>
              <a:ext cx="83122" cy="1081885"/>
            </a:xfrm>
            <a:prstGeom prst="rect">
              <a:avLst/>
            </a:prstGeom>
            <a:solidFill>
              <a:schemeClr val="accent3"/>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9" name="Rectangle 108">
              <a:extLst>
                <a:ext uri="{FF2B5EF4-FFF2-40B4-BE49-F238E27FC236}">
                  <a16:creationId xmlns:a16="http://schemas.microsoft.com/office/drawing/2014/main" id="{45A839D8-C7EC-43A7-B544-08D8E56226AC}"/>
                </a:ext>
              </a:extLst>
            </p:cNvPr>
            <p:cNvSpPr/>
            <p:nvPr/>
          </p:nvSpPr>
          <p:spPr bwMode="auto">
            <a:xfrm>
              <a:off x="9302639" y="3645864"/>
              <a:ext cx="83122" cy="1081885"/>
            </a:xfrm>
            <a:prstGeom prst="rect">
              <a:avLst/>
            </a:prstGeom>
            <a:solidFill>
              <a:schemeClr val="accent6"/>
            </a:solidFill>
            <a:ln w="317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10" name="Straight Connector 109">
              <a:extLst>
                <a:ext uri="{FF2B5EF4-FFF2-40B4-BE49-F238E27FC236}">
                  <a16:creationId xmlns:a16="http://schemas.microsoft.com/office/drawing/2014/main" id="{61F7ACB2-4FB5-40E9-AFE0-980D88756CDE}"/>
                </a:ext>
              </a:extLst>
            </p:cNvPr>
            <p:cNvCxnSpPr/>
            <p:nvPr/>
          </p:nvCxnSpPr>
          <p:spPr bwMode="auto">
            <a:xfrm>
              <a:off x="2128274" y="2588050"/>
              <a:ext cx="0" cy="2148840"/>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49AA8154-C645-40D1-A9A8-07BEFD88788E}"/>
                </a:ext>
              </a:extLst>
            </p:cNvPr>
            <p:cNvCxnSpPr/>
            <p:nvPr/>
          </p:nvCxnSpPr>
          <p:spPr bwMode="auto">
            <a:xfrm flipH="1">
              <a:off x="2076805" y="3644581"/>
              <a:ext cx="7365159" cy="0"/>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07C145DB-7792-425E-8E07-15A90B32A62E}"/>
                </a:ext>
              </a:extLst>
            </p:cNvPr>
            <p:cNvCxnSpPr/>
            <p:nvPr/>
          </p:nvCxnSpPr>
          <p:spPr bwMode="auto">
            <a:xfrm flipH="1">
              <a:off x="2115477" y="3429785"/>
              <a:ext cx="7315897" cy="0"/>
            </a:xfrm>
            <a:prstGeom prst="line">
              <a:avLst/>
            </a:prstGeom>
            <a:noFill/>
            <a:ln w="28575" cap="flat" cmpd="sng" algn="ctr">
              <a:solidFill>
                <a:schemeClr val="tx1">
                  <a:lumMod val="50000"/>
                </a:schemeClr>
              </a:solidFill>
              <a:prstDash val="dash"/>
              <a:round/>
              <a:headEnd type="none" w="med" len="med"/>
              <a:tailEnd type="none" w="med" len="med"/>
            </a:ln>
            <a:effectLst/>
          </p:spPr>
        </p:cxnSp>
        <p:cxnSp>
          <p:nvCxnSpPr>
            <p:cNvPr id="113" name="Straight Connector 112">
              <a:extLst>
                <a:ext uri="{FF2B5EF4-FFF2-40B4-BE49-F238E27FC236}">
                  <a16:creationId xmlns:a16="http://schemas.microsoft.com/office/drawing/2014/main" id="{4C267FEE-8FE0-4652-ADE5-7C6454C91834}"/>
                </a:ext>
              </a:extLst>
            </p:cNvPr>
            <p:cNvCxnSpPr/>
            <p:nvPr/>
          </p:nvCxnSpPr>
          <p:spPr bwMode="auto">
            <a:xfrm flipH="1">
              <a:off x="2115477" y="3972032"/>
              <a:ext cx="7315897" cy="0"/>
            </a:xfrm>
            <a:prstGeom prst="line">
              <a:avLst/>
            </a:prstGeom>
            <a:noFill/>
            <a:ln w="28575" cap="flat" cmpd="sng" algn="ctr">
              <a:solidFill>
                <a:schemeClr val="tx1">
                  <a:lumMod val="50000"/>
                </a:schemeClr>
              </a:solidFill>
              <a:prstDash val="dash"/>
              <a:round/>
              <a:headEnd type="none" w="med" len="med"/>
              <a:tailEnd type="none" w="med" len="med"/>
            </a:ln>
            <a:effectLst/>
          </p:spPr>
        </p:cxnSp>
        <p:grpSp>
          <p:nvGrpSpPr>
            <p:cNvPr id="118" name="Group 117">
              <a:extLst>
                <a:ext uri="{FF2B5EF4-FFF2-40B4-BE49-F238E27FC236}">
                  <a16:creationId xmlns:a16="http://schemas.microsoft.com/office/drawing/2014/main" id="{9E69F281-1C5F-4166-9147-C2B26BD22D98}"/>
                </a:ext>
              </a:extLst>
            </p:cNvPr>
            <p:cNvGrpSpPr/>
            <p:nvPr/>
          </p:nvGrpSpPr>
          <p:grpSpPr>
            <a:xfrm>
              <a:off x="813105" y="2017611"/>
              <a:ext cx="10566601" cy="457200"/>
              <a:chOff x="1830576" y="3861499"/>
              <a:chExt cx="10566601" cy="594167"/>
            </a:xfrm>
          </p:grpSpPr>
          <p:sp>
            <p:nvSpPr>
              <p:cNvPr id="114" name="Rectangle 113">
                <a:extLst>
                  <a:ext uri="{FF2B5EF4-FFF2-40B4-BE49-F238E27FC236}">
                    <a16:creationId xmlns:a16="http://schemas.microsoft.com/office/drawing/2014/main" id="{0D2B3A56-4C0B-4B7A-9475-961552D2A7C7}"/>
                  </a:ext>
                </a:extLst>
              </p:cNvPr>
              <p:cNvSpPr/>
              <p:nvPr/>
            </p:nvSpPr>
            <p:spPr bwMode="auto">
              <a:xfrm>
                <a:off x="1830576" y="3861499"/>
                <a:ext cx="2560320" cy="594167"/>
              </a:xfrm>
              <a:prstGeom prst="rect">
                <a:avLst/>
              </a:prstGeom>
              <a:solidFill>
                <a:schemeClr val="accent1"/>
              </a:solidFill>
              <a:ln w="3175">
                <a:noFill/>
                <a:round/>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Helical Region (n = 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ORR: 100%; CBR: 100%</a:t>
                </a:r>
              </a:p>
            </p:txBody>
          </p:sp>
          <p:sp>
            <p:nvSpPr>
              <p:cNvPr id="115" name="Rectangle 114">
                <a:extLst>
                  <a:ext uri="{FF2B5EF4-FFF2-40B4-BE49-F238E27FC236}">
                    <a16:creationId xmlns:a16="http://schemas.microsoft.com/office/drawing/2014/main" id="{4C32C3B6-B6B5-45A2-963B-0E70341992B7}"/>
                  </a:ext>
                </a:extLst>
              </p:cNvPr>
              <p:cNvSpPr/>
              <p:nvPr/>
            </p:nvSpPr>
            <p:spPr bwMode="auto">
              <a:xfrm>
                <a:off x="4383599" y="3861499"/>
                <a:ext cx="2560320" cy="594167"/>
              </a:xfrm>
              <a:prstGeom prst="rect">
                <a:avLst/>
              </a:prstGeom>
              <a:solidFill>
                <a:schemeClr val="accent3"/>
              </a:solidFill>
              <a:ln w="3175">
                <a:noFill/>
                <a:round/>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Near Loop (n = 54)</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ORR: 41%; CBR: 70%</a:t>
                </a:r>
              </a:p>
            </p:txBody>
          </p:sp>
          <p:sp>
            <p:nvSpPr>
              <p:cNvPr id="116" name="Rectangle 115">
                <a:extLst>
                  <a:ext uri="{FF2B5EF4-FFF2-40B4-BE49-F238E27FC236}">
                    <a16:creationId xmlns:a16="http://schemas.microsoft.com/office/drawing/2014/main" id="{4B26090F-C7F0-428E-A839-769BF479EB66}"/>
                  </a:ext>
                </a:extLst>
              </p:cNvPr>
              <p:cNvSpPr/>
              <p:nvPr/>
            </p:nvSpPr>
            <p:spPr bwMode="auto">
              <a:xfrm>
                <a:off x="6948613" y="3861499"/>
                <a:ext cx="2560320" cy="594167"/>
              </a:xfrm>
              <a:prstGeom prst="rect">
                <a:avLst/>
              </a:prstGeom>
              <a:solidFill>
                <a:schemeClr val="accent4"/>
              </a:solidFill>
              <a:ln w="3175">
                <a:noFill/>
                <a:round/>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Far Loop (n = 8)</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ORR: 25%; CBR: 75%</a:t>
                </a:r>
              </a:p>
            </p:txBody>
          </p:sp>
          <p:sp>
            <p:nvSpPr>
              <p:cNvPr id="117" name="Rectangle 116">
                <a:extLst>
                  <a:ext uri="{FF2B5EF4-FFF2-40B4-BE49-F238E27FC236}">
                    <a16:creationId xmlns:a16="http://schemas.microsoft.com/office/drawing/2014/main" id="{D20D307E-1D19-4477-A3A4-7A12FA8DBCDA}"/>
                  </a:ext>
                </a:extLst>
              </p:cNvPr>
              <p:cNvSpPr/>
              <p:nvPr/>
            </p:nvSpPr>
            <p:spPr bwMode="auto">
              <a:xfrm>
                <a:off x="9513626" y="3861499"/>
                <a:ext cx="2883551" cy="594167"/>
              </a:xfrm>
              <a:prstGeom prst="rect">
                <a:avLst/>
              </a:prstGeom>
              <a:solidFill>
                <a:schemeClr val="accent6"/>
              </a:solidFill>
              <a:ln w="3175">
                <a:noFill/>
                <a:round/>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Not Detected by ctDNA (n = 18)</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ORR: 39%; CBR: 83%</a:t>
                </a:r>
              </a:p>
            </p:txBody>
          </p:sp>
        </p:grpSp>
        <p:sp>
          <p:nvSpPr>
            <p:cNvPr id="128" name="TextBox 127">
              <a:extLst>
                <a:ext uri="{FF2B5EF4-FFF2-40B4-BE49-F238E27FC236}">
                  <a16:creationId xmlns:a16="http://schemas.microsoft.com/office/drawing/2014/main" id="{EE02AE39-61A8-4205-8E90-A532DB5CC14A}"/>
                </a:ext>
              </a:extLst>
            </p:cNvPr>
            <p:cNvSpPr txBox="1"/>
            <p:nvPr/>
          </p:nvSpPr>
          <p:spPr bwMode="auto">
            <a:xfrm>
              <a:off x="3766371" y="1611527"/>
              <a:ext cx="48093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Best ORR by Ex20ins Region (n = 80*)</a:t>
              </a:r>
            </a:p>
          </p:txBody>
        </p:sp>
        <p:sp>
          <p:nvSpPr>
            <p:cNvPr id="131" name="TextBox 130">
              <a:extLst>
                <a:ext uri="{FF2B5EF4-FFF2-40B4-BE49-F238E27FC236}">
                  <a16:creationId xmlns:a16="http://schemas.microsoft.com/office/drawing/2014/main" id="{3101554C-7AF1-464C-8C11-C192C24BA3A9}"/>
                </a:ext>
              </a:extLst>
            </p:cNvPr>
            <p:cNvSpPr txBox="1"/>
            <p:nvPr/>
          </p:nvSpPr>
          <p:spPr bwMode="auto">
            <a:xfrm>
              <a:off x="9678464" y="3003291"/>
              <a:ext cx="130649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 patient discontinued prior to disease assessment and is not included in this analysis.</a:t>
              </a:r>
            </a:p>
          </p:txBody>
        </p:sp>
      </p:grpSp>
      <p:grpSp>
        <p:nvGrpSpPr>
          <p:cNvPr id="133" name="Group 132">
            <a:extLst>
              <a:ext uri="{FF2B5EF4-FFF2-40B4-BE49-F238E27FC236}">
                <a16:creationId xmlns:a16="http://schemas.microsoft.com/office/drawing/2014/main" id="{D6A3F9E5-3CBD-4C01-8434-0F185C5A71AF}"/>
              </a:ext>
            </a:extLst>
          </p:cNvPr>
          <p:cNvGrpSpPr/>
          <p:nvPr/>
        </p:nvGrpSpPr>
        <p:grpSpPr>
          <a:xfrm>
            <a:off x="9392911" y="6207927"/>
            <a:ext cx="2488502" cy="454909"/>
            <a:chOff x="9392911" y="6207927"/>
            <a:chExt cx="2488502" cy="454909"/>
          </a:xfrm>
        </p:grpSpPr>
        <p:pic>
          <p:nvPicPr>
            <p:cNvPr id="134" name="Picture 133" descr="A picture containing text, ax, wheel&#10;&#10;Description automatically generated">
              <a:extLst>
                <a:ext uri="{FF2B5EF4-FFF2-40B4-BE49-F238E27FC236}">
                  <a16:creationId xmlns:a16="http://schemas.microsoft.com/office/drawing/2014/main" id="{22F975C1-5B31-471D-AD51-5638D457CE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35" name="Rectangle 8">
              <a:extLst>
                <a:ext uri="{FF2B5EF4-FFF2-40B4-BE49-F238E27FC236}">
                  <a16:creationId xmlns:a16="http://schemas.microsoft.com/office/drawing/2014/main" id="{65CBD085-FFC9-4DD4-8189-E4990AB0D2A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4" name="TextBox 3">
            <a:extLst>
              <a:ext uri="{FF2B5EF4-FFF2-40B4-BE49-F238E27FC236}">
                <a16:creationId xmlns:a16="http://schemas.microsoft.com/office/drawing/2014/main" id="{8C93DBD1-715B-7847-0DEB-E648982CB7A7}"/>
              </a:ext>
            </a:extLst>
          </p:cNvPr>
          <p:cNvSpPr txBox="1"/>
          <p:nvPr/>
        </p:nvSpPr>
        <p:spPr bwMode="auto">
          <a:xfrm>
            <a:off x="1652688" y="1995613"/>
            <a:ext cx="61180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sz="1400" b="0" dirty="0">
                <a:solidFill>
                  <a:srgbClr val="000000"/>
                </a:solidFill>
                <a:latin typeface="Calibri" panose="020F0502020204030204" pitchFamily="34" charset="0"/>
              </a:rPr>
              <a:t>10</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6" name="Straight Connector 5">
            <a:extLst>
              <a:ext uri="{FF2B5EF4-FFF2-40B4-BE49-F238E27FC236}">
                <a16:creationId xmlns:a16="http://schemas.microsoft.com/office/drawing/2014/main" id="{2A1D85AF-3819-4B24-276A-AF45499C5EC8}"/>
              </a:ext>
            </a:extLst>
          </p:cNvPr>
          <p:cNvCxnSpPr>
            <a:cxnSpLocks/>
          </p:cNvCxnSpPr>
          <p:nvPr/>
        </p:nvCxnSpPr>
        <p:spPr bwMode="auto">
          <a:xfrm>
            <a:off x="2026485" y="2156008"/>
            <a:ext cx="54620"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13619532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7A82C-279E-8D4E-B38B-9D342EEA0CC0}"/>
              </a:ext>
            </a:extLst>
          </p:cNvPr>
          <p:cNvSpPr>
            <a:spLocks noGrp="1"/>
          </p:cNvSpPr>
          <p:nvPr>
            <p:ph type="title"/>
          </p:nvPr>
        </p:nvSpPr>
        <p:spPr/>
        <p:txBody>
          <a:bodyPr/>
          <a:lstStyle/>
          <a:p>
            <a:r>
              <a:rPr lang="en-US" dirty="0"/>
              <a:t>CHRYSALIS: Amivantamab Safety</a:t>
            </a:r>
          </a:p>
        </p:txBody>
      </p:sp>
      <p:sp>
        <p:nvSpPr>
          <p:cNvPr id="11" name="Text Box 15">
            <a:extLst>
              <a:ext uri="{FF2B5EF4-FFF2-40B4-BE49-F238E27FC236}">
                <a16:creationId xmlns:a16="http://schemas.microsoft.com/office/drawing/2014/main" id="{331EBB90-0AA1-4B4E-AAAE-5CDBACD8D990}"/>
              </a:ext>
            </a:extLst>
          </p:cNvPr>
          <p:cNvSpPr txBox="1">
            <a:spLocks noChangeArrowheads="1"/>
          </p:cNvSpPr>
          <p:nvPr/>
        </p:nvSpPr>
        <p:spPr bwMode="auto">
          <a:xfrm>
            <a:off x="412751" y="641177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Park. JCO. 2021;39:3391. Amivantamab PI.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9" name="Group 32">
            <a:extLst>
              <a:ext uri="{FF2B5EF4-FFF2-40B4-BE49-F238E27FC236}">
                <a16:creationId xmlns:a16="http://schemas.microsoft.com/office/drawing/2014/main" id="{B17D6B7C-E515-9E4B-88B2-4031C6937A4B}"/>
              </a:ext>
            </a:extLst>
          </p:cNvPr>
          <p:cNvGraphicFramePr>
            <a:graphicFrameLocks noGrp="1"/>
          </p:cNvGraphicFramePr>
          <p:nvPr>
            <p:extLst>
              <p:ext uri="{D42A27DB-BD31-4B8C-83A1-F6EECF244321}">
                <p14:modId xmlns:p14="http://schemas.microsoft.com/office/powerpoint/2010/main" val="1731630786"/>
              </p:ext>
            </p:extLst>
          </p:nvPr>
        </p:nvGraphicFramePr>
        <p:xfrm>
          <a:off x="715968" y="1589482"/>
          <a:ext cx="6047894" cy="4276539"/>
        </p:xfrm>
        <a:graphic>
          <a:graphicData uri="http://schemas.openxmlformats.org/drawingml/2006/table">
            <a:tbl>
              <a:tblPr/>
              <a:tblGrid>
                <a:gridCol w="2995934">
                  <a:extLst>
                    <a:ext uri="{9D8B030D-6E8A-4147-A177-3AD203B41FA5}">
                      <a16:colId xmlns:a16="http://schemas.microsoft.com/office/drawing/2014/main" val="20000"/>
                    </a:ext>
                  </a:extLst>
                </a:gridCol>
                <a:gridCol w="1619123">
                  <a:extLst>
                    <a:ext uri="{9D8B030D-6E8A-4147-A177-3AD203B41FA5}">
                      <a16:colId xmlns:a16="http://schemas.microsoft.com/office/drawing/2014/main" val="848145836"/>
                    </a:ext>
                  </a:extLst>
                </a:gridCol>
                <a:gridCol w="1432837">
                  <a:extLst>
                    <a:ext uri="{9D8B030D-6E8A-4147-A177-3AD203B41FA5}">
                      <a16:colId xmlns:a16="http://schemas.microsoft.com/office/drawing/2014/main" val="3761001711"/>
                    </a:ext>
                  </a:extLst>
                </a:gridCol>
              </a:tblGrid>
              <a:tr h="310496">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AEs in ≥10% of Patients,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Safety Population (n = 114)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38348409"/>
                  </a:ext>
                </a:extLst>
              </a:tr>
              <a:tr h="310496">
                <a:tc vMerge="1">
                  <a:txBody>
                    <a:bodyPr/>
                    <a:lstStyle/>
                    <a:p>
                      <a:endParaRPr lang="en-US" dirty="0"/>
                    </a:p>
                  </a:txBody>
                  <a:tcPr>
                    <a:lnT w="12700" cmpd="sng">
                      <a:noFill/>
                      <a:prstDash val="solid"/>
                    </a:lnT>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r>
                        <a:rPr kumimoji="0" lang="en-US" sz="1400" b="1" i="0" u="none" strike="noStrike" cap="none" normalizeH="0" baseline="0" dirty="0">
                          <a:ln>
                            <a:noFill/>
                          </a:ln>
                          <a:solidFill>
                            <a:schemeClr val="tx1"/>
                          </a:solidFill>
                          <a:effectLst/>
                          <a:latin typeface="Calibri" panose="020F0502020204030204" pitchFamily="34" charset="0"/>
                        </a:rPr>
                        <a:t>Grade ≥3</a:t>
                      </a:r>
                      <a:endParaRPr lang="en-US" sz="1400" b="1"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83735405"/>
                  </a:ext>
                </a:extLst>
              </a:tr>
              <a:tr h="1213713">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EGFR related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Rash*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Paronychia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Stomatitis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Pruritus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1" i="0" u="none" strike="noStrike" cap="none" normalizeH="0" baseline="0" dirty="0">
                          <a:ln>
                            <a:noFill/>
                          </a:ln>
                          <a:solidFill>
                            <a:schemeClr val="bg2">
                              <a:lumMod val="10000"/>
                            </a:schemeClr>
                          </a:solidFill>
                          <a:effectLst/>
                          <a:latin typeface="Calibri" panose="020F0502020204030204" pitchFamily="34" charset="0"/>
                        </a:rPr>
                        <a:t>98 (86)</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51 (45)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(21)</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(17)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4 (4)</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 (1) </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776513">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MET related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Hypoalbuminemia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Peripheral edema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31 (27) </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21 (18)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 (3) </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665321">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Other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IRR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Constipation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Dyspnea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ALT elevation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75 (66)</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27 (24) </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22 (19)</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22 (19)</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21 (18)</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17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 (3)</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 (2)</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 (2)</a:t>
                      </a:r>
                    </a:p>
                    <a:p>
                      <a:pPr marL="0" marR="0" lvl="0" indent="0" algn="ctr" defTabSz="914400"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12" name="TextBox 11">
            <a:extLst>
              <a:ext uri="{FF2B5EF4-FFF2-40B4-BE49-F238E27FC236}">
                <a16:creationId xmlns:a16="http://schemas.microsoft.com/office/drawing/2014/main" id="{2CB3EAFC-FB4C-4EB7-984A-50E4B13C5A55}"/>
              </a:ext>
            </a:extLst>
          </p:cNvPr>
          <p:cNvSpPr txBox="1"/>
          <p:nvPr/>
        </p:nvSpPr>
        <p:spPr bwMode="auto">
          <a:xfrm>
            <a:off x="644868" y="5905777"/>
            <a:ext cx="47394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*Includes all rash-related AEs. Safety data cutoff: June 8, 2020.</a:t>
            </a:r>
          </a:p>
        </p:txBody>
      </p:sp>
      <p:grpSp>
        <p:nvGrpSpPr>
          <p:cNvPr id="10" name="Group 9">
            <a:extLst>
              <a:ext uri="{FF2B5EF4-FFF2-40B4-BE49-F238E27FC236}">
                <a16:creationId xmlns:a16="http://schemas.microsoft.com/office/drawing/2014/main" id="{BE32B32D-43E0-49D8-BA26-E0090B0CD286}"/>
              </a:ext>
            </a:extLst>
          </p:cNvPr>
          <p:cNvGrpSpPr/>
          <p:nvPr/>
        </p:nvGrpSpPr>
        <p:grpSpPr>
          <a:xfrm>
            <a:off x="9392911" y="6207927"/>
            <a:ext cx="2488502" cy="454909"/>
            <a:chOff x="9392911" y="6207927"/>
            <a:chExt cx="2488502" cy="454909"/>
          </a:xfrm>
        </p:grpSpPr>
        <p:pic>
          <p:nvPicPr>
            <p:cNvPr id="13" name="Picture 12" descr="A picture containing text, ax, wheel&#10;&#10;Description automatically generated">
              <a:extLst>
                <a:ext uri="{FF2B5EF4-FFF2-40B4-BE49-F238E27FC236}">
                  <a16:creationId xmlns:a16="http://schemas.microsoft.com/office/drawing/2014/main" id="{54DDBE0C-DEBE-496E-A451-44070738ED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4" name="Rectangle 8">
              <a:extLst>
                <a:ext uri="{FF2B5EF4-FFF2-40B4-BE49-F238E27FC236}">
                  <a16:creationId xmlns:a16="http://schemas.microsoft.com/office/drawing/2014/main" id="{341F8BD8-EC01-42F4-A8F3-2450D25647B7}"/>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4" name="Content Placeholder 2">
            <a:extLst>
              <a:ext uri="{FF2B5EF4-FFF2-40B4-BE49-F238E27FC236}">
                <a16:creationId xmlns:a16="http://schemas.microsoft.com/office/drawing/2014/main" id="{E4EC345C-A44C-DA78-B081-66968EE42B1A}"/>
              </a:ext>
            </a:extLst>
          </p:cNvPr>
          <p:cNvSpPr txBox="1">
            <a:spLocks/>
          </p:cNvSpPr>
          <p:nvPr/>
        </p:nvSpPr>
        <p:spPr bwMode="auto">
          <a:xfrm>
            <a:off x="7121023" y="1513047"/>
            <a:ext cx="4426109" cy="4650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indent="-223838">
              <a:buClr>
                <a:srgbClr val="000000"/>
              </a:buClr>
              <a:defRPr/>
            </a:pPr>
            <a:r>
              <a:rPr lang="en-US" sz="2000" b="0" kern="0" dirty="0">
                <a:solidFill>
                  <a:srgbClr val="000000"/>
                </a:solidFill>
              </a:rPr>
              <a:t>Safety profile consistent with </a:t>
            </a:r>
            <a:br>
              <a:rPr lang="en-US" sz="2000" b="0" kern="0" dirty="0">
                <a:solidFill>
                  <a:srgbClr val="000000"/>
                </a:solidFill>
              </a:rPr>
            </a:br>
            <a:r>
              <a:rPr lang="en-US" sz="2000" b="0" kern="0" dirty="0">
                <a:solidFill>
                  <a:srgbClr val="000000"/>
                </a:solidFill>
              </a:rPr>
              <a:t>AEs resulting from EGFR and </a:t>
            </a:r>
            <a:br>
              <a:rPr lang="en-US" sz="2000" b="0" kern="0" dirty="0">
                <a:solidFill>
                  <a:srgbClr val="000000"/>
                </a:solidFill>
              </a:rPr>
            </a:br>
            <a:r>
              <a:rPr lang="en-US" sz="2000" b="0" kern="0" dirty="0">
                <a:solidFill>
                  <a:srgbClr val="000000"/>
                </a:solidFill>
              </a:rPr>
              <a:t>MET pathway inhibition</a:t>
            </a:r>
          </a:p>
          <a:p>
            <a:pPr indent="-223838">
              <a:buClr>
                <a:srgbClr val="000000"/>
              </a:buClr>
              <a:defRPr/>
            </a:pPr>
            <a:r>
              <a:rPr lang="en-US" sz="2000" b="0" kern="0" dirty="0">
                <a:solidFill>
                  <a:srgbClr val="000000"/>
                </a:solidFill>
              </a:rPr>
              <a:t>2% of patients discontinued treatment due to rash</a:t>
            </a:r>
          </a:p>
          <a:p>
            <a:pPr indent="-223838">
              <a:buClr>
                <a:srgbClr val="000000"/>
              </a:buClr>
              <a:defRPr/>
            </a:pPr>
            <a:r>
              <a:rPr lang="en-US" sz="2000" b="0" kern="0" dirty="0">
                <a:solidFill>
                  <a:srgbClr val="000000"/>
                </a:solidFill>
              </a:rPr>
              <a:t>12% of patients experienced diarrhea (treatment related in 10%)</a:t>
            </a:r>
          </a:p>
          <a:p>
            <a:pPr lvl="1" indent="-223838">
              <a:buClr>
                <a:srgbClr val="000000"/>
              </a:buClr>
              <a:defRPr/>
            </a:pPr>
            <a:r>
              <a:rPr lang="en-US" sz="1800" b="0" kern="0" dirty="0">
                <a:solidFill>
                  <a:srgbClr val="000000"/>
                </a:solidFill>
                <a:cs typeface="Arial" panose="020B0604020202020204" pitchFamily="34" charset="0"/>
              </a:rPr>
              <a:t>Grade 1/2: 8.5%</a:t>
            </a:r>
          </a:p>
          <a:p>
            <a:pPr lvl="1" indent="-223838">
              <a:buClr>
                <a:srgbClr val="000000"/>
              </a:buClr>
              <a:defRPr/>
            </a:pPr>
            <a:r>
              <a:rPr lang="en-US" sz="1800" b="0" kern="0" dirty="0">
                <a:solidFill>
                  <a:srgbClr val="000000"/>
                </a:solidFill>
                <a:cs typeface="Arial" panose="020B0604020202020204" pitchFamily="34" charset="0"/>
              </a:rPr>
              <a:t>Grade 3: 3.5%</a:t>
            </a:r>
          </a:p>
          <a:p>
            <a:pPr indent="-223838">
              <a:buClr>
                <a:srgbClr val="000000"/>
              </a:buClr>
              <a:defRPr/>
            </a:pPr>
            <a:r>
              <a:rPr lang="en-US" sz="2000" b="0" kern="0" dirty="0">
                <a:solidFill>
                  <a:srgbClr val="000000"/>
                </a:solidFill>
              </a:rPr>
              <a:t>Infusion-related reactions primarily occurred during first infusion (94% of cases); did not impact ability to receive subsequent treatments</a:t>
            </a:r>
          </a:p>
          <a:p>
            <a:endParaRPr lang="en-US" b="0" kern="0" dirty="0"/>
          </a:p>
        </p:txBody>
      </p:sp>
    </p:spTree>
    <p:extLst>
      <p:ext uri="{BB962C8B-B14F-4D97-AF65-F5344CB8AC3E}">
        <p14:creationId xmlns:p14="http://schemas.microsoft.com/office/powerpoint/2010/main" val="7884414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110A220-92F4-4770-96E4-EE8D0CE02C3E}"/>
              </a:ext>
            </a:extLst>
          </p:cNvPr>
          <p:cNvSpPr>
            <a:spLocks noGrp="1" noChangeArrowheads="1"/>
          </p:cNvSpPr>
          <p:nvPr>
            <p:ph type="title"/>
          </p:nvPr>
        </p:nvSpPr>
        <p:spPr/>
        <p:txBody>
          <a:bodyPr/>
          <a:lstStyle/>
          <a:p>
            <a:r>
              <a:rPr lang="en-US" dirty="0"/>
              <a:t>Phase I/II Trial of Mobocertinib in Advanced NSCLC With </a:t>
            </a:r>
            <a:r>
              <a:rPr lang="en-US" i="1" dirty="0"/>
              <a:t>EGFR </a:t>
            </a:r>
            <a:r>
              <a:rPr lang="en-US" dirty="0"/>
              <a:t>Exon 20 Insertion Mutations</a:t>
            </a:r>
            <a:endParaRPr lang="en-US" altLang="en-US" dirty="0"/>
          </a:p>
        </p:txBody>
      </p:sp>
      <p:sp>
        <p:nvSpPr>
          <p:cNvPr id="4" name="Content Placeholder 3">
            <a:extLst>
              <a:ext uri="{FF2B5EF4-FFF2-40B4-BE49-F238E27FC236}">
                <a16:creationId xmlns:a16="http://schemas.microsoft.com/office/drawing/2014/main" id="{9DF0442E-D2B3-4E6B-8738-66F2239E3DC3}"/>
              </a:ext>
            </a:extLst>
          </p:cNvPr>
          <p:cNvSpPr>
            <a:spLocks noGrp="1"/>
          </p:cNvSpPr>
          <p:nvPr>
            <p:ph idx="1"/>
          </p:nvPr>
        </p:nvSpPr>
        <p:spPr>
          <a:xfrm>
            <a:off x="604676" y="5819099"/>
            <a:ext cx="5704684" cy="263353"/>
          </a:xfrm>
        </p:spPr>
        <p:txBody>
          <a:bodyPr/>
          <a:lstStyle/>
          <a:p>
            <a:pPr>
              <a:spcBef>
                <a:spcPts val="400"/>
              </a:spcBef>
              <a:spcAft>
                <a:spcPts val="400"/>
              </a:spcAft>
            </a:pPr>
            <a:r>
              <a:rPr lang="en-US" sz="1800" b="1" dirty="0"/>
              <a:t>Primary endpoint (phase II): </a:t>
            </a:r>
            <a:r>
              <a:rPr lang="en-US" sz="1800" dirty="0"/>
              <a:t>ORR by RECIST v1.1</a:t>
            </a:r>
          </a:p>
        </p:txBody>
      </p:sp>
      <p:sp>
        <p:nvSpPr>
          <p:cNvPr id="5" name="Content Placeholder 4">
            <a:extLst>
              <a:ext uri="{FF2B5EF4-FFF2-40B4-BE49-F238E27FC236}">
                <a16:creationId xmlns:a16="http://schemas.microsoft.com/office/drawing/2014/main" id="{37BABC00-B1F1-4870-AEA9-FFB0B7F6B009}"/>
              </a:ext>
            </a:extLst>
          </p:cNvPr>
          <p:cNvSpPr>
            <a:spLocks noGrp="1"/>
          </p:cNvSpPr>
          <p:nvPr>
            <p:ph sz="half" idx="4294967295"/>
          </p:nvPr>
        </p:nvSpPr>
        <p:spPr>
          <a:xfrm>
            <a:off x="6961188" y="5807075"/>
            <a:ext cx="5230812" cy="496888"/>
          </a:xfrm>
        </p:spPr>
        <p:txBody>
          <a:bodyPr/>
          <a:lstStyle/>
          <a:p>
            <a:r>
              <a:rPr lang="en-US" sz="1800" b="1" dirty="0"/>
              <a:t>Key secondary endpoints (phase II): </a:t>
            </a:r>
            <a:br>
              <a:rPr lang="en-US" sz="1800" b="1" dirty="0"/>
            </a:br>
            <a:r>
              <a:rPr lang="en-US" sz="1800" dirty="0"/>
              <a:t>safety, tolerability, PK, efficacy</a:t>
            </a:r>
          </a:p>
          <a:p>
            <a:endParaRPr lang="en-US" sz="1600" dirty="0"/>
          </a:p>
        </p:txBody>
      </p:sp>
      <p:sp>
        <p:nvSpPr>
          <p:cNvPr id="2" name="Rectangle 24">
            <a:extLst>
              <a:ext uri="{FF2B5EF4-FFF2-40B4-BE49-F238E27FC236}">
                <a16:creationId xmlns:a16="http://schemas.microsoft.com/office/drawing/2014/main" id="{51AF4565-EC2F-431E-A6C1-EF15E2D4E45B}"/>
              </a:ext>
            </a:extLst>
          </p:cNvPr>
          <p:cNvSpPr>
            <a:spLocks noChangeArrowheads="1"/>
          </p:cNvSpPr>
          <p:nvPr/>
        </p:nvSpPr>
        <p:spPr bwMode="auto">
          <a:xfrm>
            <a:off x="4219078" y="1835116"/>
            <a:ext cx="4572000" cy="457200"/>
          </a:xfrm>
          <a:prstGeom prst="rect">
            <a:avLst/>
          </a:prstGeom>
          <a:solidFill>
            <a:schemeClr val="accent1"/>
          </a:solidFill>
          <a:ln w="28575">
            <a:solidFill>
              <a:srgbClr val="E1471D"/>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Cohort 1: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refractory NSCLC with </a:t>
            </a:r>
            <a:r>
              <a:rPr kumimoji="0" lang="en-US" sz="1400" b="0" i="1"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EGFR</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ex20ins, </a:t>
            </a:r>
            <a:b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no CNS mets that are both active and measurable</a:t>
            </a:r>
          </a:p>
        </p:txBody>
      </p:sp>
      <p:sp>
        <p:nvSpPr>
          <p:cNvPr id="17413" name="Rectangle 25">
            <a:extLst>
              <a:ext uri="{FF2B5EF4-FFF2-40B4-BE49-F238E27FC236}">
                <a16:creationId xmlns:a16="http://schemas.microsoft.com/office/drawing/2014/main" id="{FD07461B-B65E-49D9-8F9A-419AF61467E9}"/>
              </a:ext>
            </a:extLst>
          </p:cNvPr>
          <p:cNvSpPr>
            <a:spLocks noChangeArrowheads="1"/>
          </p:cNvSpPr>
          <p:nvPr/>
        </p:nvSpPr>
        <p:spPr bwMode="auto">
          <a:xfrm>
            <a:off x="4219078" y="4158124"/>
            <a:ext cx="4572000" cy="45720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Cohort 5: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refractory NSCLC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with</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r>
              <a:rPr kumimoji="0" lang="en-US" sz="1400" b="0"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EGFR</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ex20ins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and prior response to EGFR TKI</a:t>
            </a:r>
          </a:p>
        </p:txBody>
      </p:sp>
      <p:sp>
        <p:nvSpPr>
          <p:cNvPr id="3" name="Rectangle 28">
            <a:extLst>
              <a:ext uri="{FF2B5EF4-FFF2-40B4-BE49-F238E27FC236}">
                <a16:creationId xmlns:a16="http://schemas.microsoft.com/office/drawing/2014/main" id="{B1BF5E26-AA5D-4854-9D56-E590AB6C873E}"/>
              </a:ext>
            </a:extLst>
          </p:cNvPr>
          <p:cNvSpPr>
            <a:spLocks noChangeArrowheads="1"/>
          </p:cNvSpPr>
          <p:nvPr/>
        </p:nvSpPr>
        <p:spPr bwMode="auto">
          <a:xfrm>
            <a:off x="4219078" y="2996620"/>
            <a:ext cx="4572000" cy="45720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Cohort 3: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refractory NSCLC with </a:t>
            </a:r>
            <a:r>
              <a:rPr kumimoji="0" lang="en-US" sz="1400" b="0"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EGFR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or </a:t>
            </a:r>
            <a:r>
              <a:rPr kumimoji="0" lang="en-US" sz="1400" b="0"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HER2</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ex20ins or point muts and active, measurable CNS mets</a:t>
            </a:r>
          </a:p>
        </p:txBody>
      </p:sp>
      <p:sp>
        <p:nvSpPr>
          <p:cNvPr id="20492" name="Text Box 31">
            <a:extLst>
              <a:ext uri="{FF2B5EF4-FFF2-40B4-BE49-F238E27FC236}">
                <a16:creationId xmlns:a16="http://schemas.microsoft.com/office/drawing/2014/main" id="{1426042B-85FB-4AE4-929B-9D51F198DF9D}"/>
              </a:ext>
            </a:extLst>
          </p:cNvPr>
          <p:cNvSpPr txBox="1">
            <a:spLocks noChangeArrowheads="1"/>
          </p:cNvSpPr>
          <p:nvPr/>
        </p:nvSpPr>
        <p:spPr bwMode="auto">
          <a:xfrm>
            <a:off x="312830" y="2839639"/>
            <a:ext cx="1763452" cy="1571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advanced NSCLC with </a:t>
            </a: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ex20ins; ECOG PS 0/1; </a:t>
            </a:r>
            <a:b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 prior line of tx </a:t>
            </a:r>
            <a:b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(phase II only)</a:t>
            </a:r>
          </a:p>
        </p:txBody>
      </p:sp>
      <p:sp>
        <p:nvSpPr>
          <p:cNvPr id="20493" name="Line 32">
            <a:extLst>
              <a:ext uri="{FF2B5EF4-FFF2-40B4-BE49-F238E27FC236}">
                <a16:creationId xmlns:a16="http://schemas.microsoft.com/office/drawing/2014/main" id="{60E1E584-705B-4376-990B-CEAF91451E0D}"/>
              </a:ext>
            </a:extLst>
          </p:cNvPr>
          <p:cNvSpPr>
            <a:spLocks noChangeShapeType="1"/>
          </p:cNvSpPr>
          <p:nvPr/>
        </p:nvSpPr>
        <p:spPr bwMode="auto">
          <a:xfrm>
            <a:off x="1970668" y="3759121"/>
            <a:ext cx="27227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8" name="Text Box 11">
            <a:extLst>
              <a:ext uri="{FF2B5EF4-FFF2-40B4-BE49-F238E27FC236}">
                <a16:creationId xmlns:a16="http://schemas.microsoft.com/office/drawing/2014/main" id="{8A91D9E8-70B6-4D85-B85A-B9A012009671}"/>
              </a:ext>
            </a:extLst>
          </p:cNvPr>
          <p:cNvSpPr txBox="1">
            <a:spLocks noChangeArrowheads="1"/>
          </p:cNvSpPr>
          <p:nvPr/>
        </p:nvSpPr>
        <p:spPr bwMode="auto">
          <a:xfrm>
            <a:off x="464774" y="638980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Ramalingam. ASCO 2021. Abstr 9014.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Zhou. JAMA Oncol. 2021;7:e214761.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Riely. Cancer Discov. 2021;11:1688.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NCT02716116.</a:t>
            </a:r>
          </a:p>
        </p:txBody>
      </p:sp>
      <p:sp>
        <p:nvSpPr>
          <p:cNvPr id="24" name="Rectangle 24">
            <a:extLst>
              <a:ext uri="{FF2B5EF4-FFF2-40B4-BE49-F238E27FC236}">
                <a16:creationId xmlns:a16="http://schemas.microsoft.com/office/drawing/2014/main" id="{6609981D-9D7D-4DCA-AF78-2350C43D8CB7}"/>
              </a:ext>
            </a:extLst>
          </p:cNvPr>
          <p:cNvSpPr>
            <a:spLocks noChangeArrowheads="1"/>
          </p:cNvSpPr>
          <p:nvPr/>
        </p:nvSpPr>
        <p:spPr bwMode="auto">
          <a:xfrm>
            <a:off x="4219078" y="5319628"/>
            <a:ext cx="4572000" cy="45720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Cohort 7: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refractory non-NSCLC tumor types </a:t>
            </a:r>
            <a:b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with </a:t>
            </a:r>
            <a:r>
              <a:rPr kumimoji="0" lang="en-US" sz="1400" b="0" i="1"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EGFR/HER2</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muts</a:t>
            </a:r>
          </a:p>
        </p:txBody>
      </p:sp>
      <p:sp>
        <p:nvSpPr>
          <p:cNvPr id="25" name="Rectangle 28">
            <a:extLst>
              <a:ext uri="{FF2B5EF4-FFF2-40B4-BE49-F238E27FC236}">
                <a16:creationId xmlns:a16="http://schemas.microsoft.com/office/drawing/2014/main" id="{05A3FA80-D2FE-46E2-991E-863FB2FD9EF7}"/>
              </a:ext>
            </a:extLst>
          </p:cNvPr>
          <p:cNvSpPr>
            <a:spLocks noChangeArrowheads="1"/>
          </p:cNvSpPr>
          <p:nvPr/>
        </p:nvSpPr>
        <p:spPr bwMode="auto">
          <a:xfrm>
            <a:off x="4219078" y="4738876"/>
            <a:ext cx="4572000" cy="45720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Cohort 6: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tx</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-naive NSCLC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with</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r>
              <a:rPr kumimoji="0" lang="en-US" sz="1400" b="0"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EGFR</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ex20ins</a:t>
            </a:r>
          </a:p>
        </p:txBody>
      </p:sp>
      <p:sp>
        <p:nvSpPr>
          <p:cNvPr id="27" name="Rectangle 28">
            <a:extLst>
              <a:ext uri="{FF2B5EF4-FFF2-40B4-BE49-F238E27FC236}">
                <a16:creationId xmlns:a16="http://schemas.microsoft.com/office/drawing/2014/main" id="{F090D5BA-159E-4F76-8906-B96502F98529}"/>
              </a:ext>
            </a:extLst>
          </p:cNvPr>
          <p:cNvSpPr>
            <a:spLocks noChangeArrowheads="1"/>
          </p:cNvSpPr>
          <p:nvPr/>
        </p:nvSpPr>
        <p:spPr bwMode="auto">
          <a:xfrm>
            <a:off x="4219078" y="3577372"/>
            <a:ext cx="4572000" cy="45720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Cohort 4: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tx-naive or tx-refractory NSCLC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with</a:t>
            </a:r>
            <a:endPar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EGFR</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T790M or uncommon </a:t>
            </a:r>
            <a:r>
              <a:rPr kumimoji="0" lang="en-US" sz="1400" b="0"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EGFR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mutations</a:t>
            </a:r>
          </a:p>
        </p:txBody>
      </p:sp>
      <p:sp>
        <p:nvSpPr>
          <p:cNvPr id="28" name="Rectangle 28">
            <a:extLst>
              <a:ext uri="{FF2B5EF4-FFF2-40B4-BE49-F238E27FC236}">
                <a16:creationId xmlns:a16="http://schemas.microsoft.com/office/drawing/2014/main" id="{5D226D2B-D9CD-4285-AF25-4E261CE430BD}"/>
              </a:ext>
            </a:extLst>
          </p:cNvPr>
          <p:cNvSpPr>
            <a:spLocks noChangeArrowheads="1"/>
          </p:cNvSpPr>
          <p:nvPr/>
        </p:nvSpPr>
        <p:spPr bwMode="auto">
          <a:xfrm>
            <a:off x="4219078" y="2415868"/>
            <a:ext cx="4572000" cy="45720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Cohort 2: </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refractory NSCLC with </a:t>
            </a:r>
            <a:r>
              <a:rPr kumimoji="0" lang="en-US" sz="1400" b="0" i="1"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HER2</a:t>
            </a: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ex20ins/point muts, no CNS mets that are both active and measurable</a:t>
            </a:r>
          </a:p>
        </p:txBody>
      </p:sp>
      <p:sp>
        <p:nvSpPr>
          <p:cNvPr id="6" name="TextBox 5">
            <a:extLst>
              <a:ext uri="{FF2B5EF4-FFF2-40B4-BE49-F238E27FC236}">
                <a16:creationId xmlns:a16="http://schemas.microsoft.com/office/drawing/2014/main" id="{A299288B-E0F0-4E2B-90E1-3414A40F8CF5}"/>
              </a:ext>
            </a:extLst>
          </p:cNvPr>
          <p:cNvSpPr txBox="1"/>
          <p:nvPr/>
        </p:nvSpPr>
        <p:spPr bwMode="auto">
          <a:xfrm>
            <a:off x="2336985" y="3605232"/>
            <a:ext cx="1142895" cy="307777"/>
          </a:xfrm>
          <a:prstGeom prst="rect">
            <a:avLst/>
          </a:prstGeom>
          <a:solidFill>
            <a:schemeClr val="accent1"/>
          </a:solidFill>
          <a:ln w="38100">
            <a:solidFill>
              <a:schemeClr val="accent3"/>
            </a:solidFill>
          </a:ln>
        </p:spPr>
        <p:txBody>
          <a:bodyPr wrap="square" rtlCol="0" anchor="ctr" anchorCtr="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3 + 3 design</a:t>
            </a:r>
            <a:endPar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 name="Line 32">
            <a:extLst>
              <a:ext uri="{FF2B5EF4-FFF2-40B4-BE49-F238E27FC236}">
                <a16:creationId xmlns:a16="http://schemas.microsoft.com/office/drawing/2014/main" id="{E8697740-4297-459B-B8EC-7AD408E9754E}"/>
              </a:ext>
            </a:extLst>
          </p:cNvPr>
          <p:cNvSpPr>
            <a:spLocks noChangeShapeType="1"/>
          </p:cNvSpPr>
          <p:nvPr/>
        </p:nvSpPr>
        <p:spPr bwMode="auto">
          <a:xfrm>
            <a:off x="3852305" y="2063716"/>
            <a:ext cx="25861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0" name="Line 32">
            <a:extLst>
              <a:ext uri="{FF2B5EF4-FFF2-40B4-BE49-F238E27FC236}">
                <a16:creationId xmlns:a16="http://schemas.microsoft.com/office/drawing/2014/main" id="{A09DB4D1-3671-43C3-A295-4E7ADF5F198F}"/>
              </a:ext>
            </a:extLst>
          </p:cNvPr>
          <p:cNvSpPr>
            <a:spLocks noChangeShapeType="1"/>
          </p:cNvSpPr>
          <p:nvPr/>
        </p:nvSpPr>
        <p:spPr bwMode="auto">
          <a:xfrm>
            <a:off x="3852305" y="2589741"/>
            <a:ext cx="25861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6" name="Line 32">
            <a:extLst>
              <a:ext uri="{FF2B5EF4-FFF2-40B4-BE49-F238E27FC236}">
                <a16:creationId xmlns:a16="http://schemas.microsoft.com/office/drawing/2014/main" id="{C4DFF225-C513-4415-B74A-1DED74B56F2F}"/>
              </a:ext>
            </a:extLst>
          </p:cNvPr>
          <p:cNvSpPr>
            <a:spLocks noChangeShapeType="1"/>
          </p:cNvSpPr>
          <p:nvPr/>
        </p:nvSpPr>
        <p:spPr bwMode="auto">
          <a:xfrm>
            <a:off x="3852305" y="3171973"/>
            <a:ext cx="25861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7" name="Straight Connector 6">
            <a:extLst>
              <a:ext uri="{FF2B5EF4-FFF2-40B4-BE49-F238E27FC236}">
                <a16:creationId xmlns:a16="http://schemas.microsoft.com/office/drawing/2014/main" id="{8D0B1D2A-3C43-4881-9ECF-45A564FFF353}"/>
              </a:ext>
            </a:extLst>
          </p:cNvPr>
          <p:cNvCxnSpPr/>
          <p:nvPr/>
        </p:nvCxnSpPr>
        <p:spPr bwMode="auto">
          <a:xfrm>
            <a:off x="3852305" y="2063716"/>
            <a:ext cx="0" cy="3474720"/>
          </a:xfrm>
          <a:prstGeom prst="line">
            <a:avLst/>
          </a:prstGeom>
          <a:noFill/>
          <a:ln w="28575" cap="flat" cmpd="sng" algn="ctr">
            <a:solidFill>
              <a:schemeClr val="bg1"/>
            </a:solidFill>
            <a:prstDash val="solid"/>
            <a:round/>
            <a:headEnd type="none" w="med" len="med"/>
            <a:tailEnd type="none" w="med" len="med"/>
          </a:ln>
          <a:effectLst/>
        </p:spPr>
      </p:cxnSp>
      <p:sp>
        <p:nvSpPr>
          <p:cNvPr id="32" name="Line 32">
            <a:extLst>
              <a:ext uri="{FF2B5EF4-FFF2-40B4-BE49-F238E27FC236}">
                <a16:creationId xmlns:a16="http://schemas.microsoft.com/office/drawing/2014/main" id="{CF04C063-CE87-409D-8BB2-8AB378240A38}"/>
              </a:ext>
            </a:extLst>
          </p:cNvPr>
          <p:cNvSpPr>
            <a:spLocks noChangeShapeType="1"/>
          </p:cNvSpPr>
          <p:nvPr/>
        </p:nvSpPr>
        <p:spPr bwMode="auto">
          <a:xfrm>
            <a:off x="3852305" y="4408875"/>
            <a:ext cx="25861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Line 32">
            <a:extLst>
              <a:ext uri="{FF2B5EF4-FFF2-40B4-BE49-F238E27FC236}">
                <a16:creationId xmlns:a16="http://schemas.microsoft.com/office/drawing/2014/main" id="{C50C8D0B-D9AC-42E4-A57C-693677443A4A}"/>
              </a:ext>
            </a:extLst>
          </p:cNvPr>
          <p:cNvSpPr>
            <a:spLocks noChangeShapeType="1"/>
          </p:cNvSpPr>
          <p:nvPr/>
        </p:nvSpPr>
        <p:spPr bwMode="auto">
          <a:xfrm>
            <a:off x="3852305" y="4971276"/>
            <a:ext cx="25861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4" name="Line 32">
            <a:extLst>
              <a:ext uri="{FF2B5EF4-FFF2-40B4-BE49-F238E27FC236}">
                <a16:creationId xmlns:a16="http://schemas.microsoft.com/office/drawing/2014/main" id="{8F139CF4-73DD-45C9-A3E3-F19A359320D8}"/>
              </a:ext>
            </a:extLst>
          </p:cNvPr>
          <p:cNvSpPr>
            <a:spLocks noChangeShapeType="1"/>
          </p:cNvSpPr>
          <p:nvPr/>
        </p:nvSpPr>
        <p:spPr bwMode="auto">
          <a:xfrm>
            <a:off x="3852305" y="5528564"/>
            <a:ext cx="25861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6" name="Line 32">
            <a:extLst>
              <a:ext uri="{FF2B5EF4-FFF2-40B4-BE49-F238E27FC236}">
                <a16:creationId xmlns:a16="http://schemas.microsoft.com/office/drawing/2014/main" id="{003CB2FE-5BBB-4654-A96B-51D539FF2AEA}"/>
              </a:ext>
            </a:extLst>
          </p:cNvPr>
          <p:cNvSpPr>
            <a:spLocks noChangeShapeType="1"/>
          </p:cNvSpPr>
          <p:nvPr/>
        </p:nvSpPr>
        <p:spPr bwMode="auto">
          <a:xfrm>
            <a:off x="3589023" y="3762544"/>
            <a:ext cx="5219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7" name="Content Placeholder 3">
            <a:extLst>
              <a:ext uri="{FF2B5EF4-FFF2-40B4-BE49-F238E27FC236}">
                <a16:creationId xmlns:a16="http://schemas.microsoft.com/office/drawing/2014/main" id="{0E412B88-28DF-49D3-A028-67308F9B4AC2}"/>
              </a:ext>
            </a:extLst>
          </p:cNvPr>
          <p:cNvSpPr txBox="1">
            <a:spLocks/>
          </p:cNvSpPr>
          <p:nvPr/>
        </p:nvSpPr>
        <p:spPr bwMode="auto">
          <a:xfrm>
            <a:off x="9042769" y="3039574"/>
            <a:ext cx="3046697" cy="2028185"/>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90000"/>
              </a:lnSpc>
              <a:spcBef>
                <a:spcPts val="400"/>
              </a:spcBef>
              <a:spcAft>
                <a:spcPts val="400"/>
              </a:spcAft>
              <a:buClr>
                <a:srgbClr val="000000"/>
              </a:buClr>
              <a:buSzTx/>
              <a:buFont typeface="Wingdings" panose="05000000000000000000" pitchFamily="2" charset="2"/>
              <a:buNone/>
              <a:tabLst/>
              <a:defRPr/>
            </a:pPr>
            <a:r>
              <a:rPr kumimoji="0" lang="en-US" sz="20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Current analysis: </a:t>
            </a:r>
          </a:p>
          <a:p>
            <a:pPr marL="342900" marR="0" lvl="0" indent="-342900" algn="l" defTabSz="914400" rtl="0" eaLnBrk="1" fontAlgn="base" latinLnBrk="0" hangingPunct="1">
              <a:lnSpc>
                <a:spcPct val="90000"/>
              </a:lnSpc>
              <a:spcBef>
                <a:spcPts val="400"/>
              </a:spcBef>
              <a:spcAft>
                <a:spcPts val="40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Patients with metastatic NSCLC with </a:t>
            </a:r>
            <a:r>
              <a:rPr kumimoji="0" lang="en-US" sz="18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EGFR </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ex20ins from EXCLAIM extension cohort (n = 96; n = 86 </a:t>
            </a:r>
            <a:b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with prior platinum) and PPP cohort (n = 114)</a:t>
            </a:r>
          </a:p>
          <a:p>
            <a:pPr marL="0" marR="0" lvl="0" indent="0" algn="l" defTabSz="914400" rtl="0" eaLnBrk="1" fontAlgn="base" latinLnBrk="0" hangingPunct="1">
              <a:lnSpc>
                <a:spcPct val="90000"/>
              </a:lnSpc>
              <a:spcBef>
                <a:spcPts val="400"/>
              </a:spcBef>
              <a:spcAft>
                <a:spcPts val="400"/>
              </a:spcAft>
              <a:buClr>
                <a:srgbClr val="000000"/>
              </a:buClr>
              <a:buSzTx/>
              <a:buFont typeface="Wingdings" panose="05000000000000000000" pitchFamily="2" charset="2"/>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400"/>
              </a:spcBef>
              <a:spcAft>
                <a:spcPts val="400"/>
              </a:spcAft>
              <a:buClr>
                <a:srgbClr val="000000"/>
              </a:buClr>
              <a:buSzTx/>
              <a:buFont typeface="Wingdings" panose="05000000000000000000" pitchFamily="2" charset="2"/>
              <a:buChar char="§"/>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0" name="TextBox 9">
            <a:extLst>
              <a:ext uri="{FF2B5EF4-FFF2-40B4-BE49-F238E27FC236}">
                <a16:creationId xmlns:a16="http://schemas.microsoft.com/office/drawing/2014/main" id="{6CE8318E-9138-49C5-BB4D-3F4AE68AA886}"/>
              </a:ext>
            </a:extLst>
          </p:cNvPr>
          <p:cNvSpPr txBox="1"/>
          <p:nvPr/>
        </p:nvSpPr>
        <p:spPr bwMode="auto">
          <a:xfrm>
            <a:off x="4261515" y="1484287"/>
            <a:ext cx="448712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Phase II Dose Expansion: Mobocertinib 160 mg QD</a:t>
            </a:r>
          </a:p>
        </p:txBody>
      </p:sp>
      <p:sp>
        <p:nvSpPr>
          <p:cNvPr id="35" name="TextBox 34">
            <a:extLst>
              <a:ext uri="{FF2B5EF4-FFF2-40B4-BE49-F238E27FC236}">
                <a16:creationId xmlns:a16="http://schemas.microsoft.com/office/drawing/2014/main" id="{E6FBD907-98AA-4DDA-8615-A25D3F2573FE}"/>
              </a:ext>
            </a:extLst>
          </p:cNvPr>
          <p:cNvSpPr txBox="1"/>
          <p:nvPr/>
        </p:nvSpPr>
        <p:spPr bwMode="auto">
          <a:xfrm>
            <a:off x="9225142" y="1835116"/>
            <a:ext cx="2454349" cy="1037952"/>
          </a:xfrm>
          <a:prstGeom prst="rect">
            <a:avLst/>
          </a:prstGeom>
          <a:solidFill>
            <a:schemeClr val="accent1"/>
          </a:solidFill>
          <a:ln w="38100">
            <a:solidFill>
              <a:schemeClr val="accent3"/>
            </a:solidFill>
          </a:ln>
        </p:spPr>
        <p:txBody>
          <a:bodyPr wrap="square" rtlCol="0" anchor="ctr">
            <a:no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EXCLAIM Extension Cohort: previously treated advanced NSCLC with </a:t>
            </a:r>
            <a:r>
              <a:rPr kumimoji="0" lang="en-US" sz="14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EGFR</a:t>
            </a: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ex20ins</a:t>
            </a:r>
            <a:endPar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TextBox 30">
            <a:extLst>
              <a:ext uri="{FF2B5EF4-FFF2-40B4-BE49-F238E27FC236}">
                <a16:creationId xmlns:a16="http://schemas.microsoft.com/office/drawing/2014/main" id="{36A423CB-5D51-46A1-AFB3-A6257779BFBA}"/>
              </a:ext>
            </a:extLst>
          </p:cNvPr>
          <p:cNvSpPr txBox="1"/>
          <p:nvPr/>
        </p:nvSpPr>
        <p:spPr bwMode="auto">
          <a:xfrm>
            <a:off x="2222153" y="2971407"/>
            <a:ext cx="13604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Phase I Dose Escalation</a:t>
            </a:r>
          </a:p>
        </p:txBody>
      </p:sp>
      <p:sp>
        <p:nvSpPr>
          <p:cNvPr id="38" name="Content Placeholder 2">
            <a:extLst>
              <a:ext uri="{FF2B5EF4-FFF2-40B4-BE49-F238E27FC236}">
                <a16:creationId xmlns:a16="http://schemas.microsoft.com/office/drawing/2014/main" id="{DBCFE9D3-BA7F-480B-BA74-75E6006F4EEE}"/>
              </a:ext>
            </a:extLst>
          </p:cNvPr>
          <p:cNvSpPr txBox="1">
            <a:spLocks/>
          </p:cNvSpPr>
          <p:nvPr/>
        </p:nvSpPr>
        <p:spPr bwMode="auto">
          <a:xfrm>
            <a:off x="329829" y="1590515"/>
            <a:ext cx="3492906" cy="1209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290513" marR="0" lvl="0" indent="-290513" algn="l" defTabSz="914400" rtl="0" eaLnBrk="1" fontAlgn="base" latinLnBrk="0" hangingPunct="1">
              <a:lnSpc>
                <a:spcPct val="90000"/>
              </a:lnSpc>
              <a:spcBef>
                <a:spcPts val="600"/>
              </a:spcBef>
              <a:spcAft>
                <a:spcPts val="60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Mobocertinib (TAK-788): </a:t>
            </a:r>
            <a:b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orally active, first-in-class, irreversible EGFR TKI that targets </a:t>
            </a:r>
            <a:r>
              <a:rPr kumimoji="0" lang="en-US" sz="18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EGFR </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ex20ins mutations</a:t>
            </a:r>
            <a:endParaRPr kumimoji="0" lang="en-CA"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grpSp>
        <p:nvGrpSpPr>
          <p:cNvPr id="39" name="Group 38">
            <a:extLst>
              <a:ext uri="{FF2B5EF4-FFF2-40B4-BE49-F238E27FC236}">
                <a16:creationId xmlns:a16="http://schemas.microsoft.com/office/drawing/2014/main" id="{850F1E38-01E7-41E9-A2BC-445765A1B626}"/>
              </a:ext>
            </a:extLst>
          </p:cNvPr>
          <p:cNvGrpSpPr/>
          <p:nvPr/>
        </p:nvGrpSpPr>
        <p:grpSpPr>
          <a:xfrm>
            <a:off x="9392911" y="6207927"/>
            <a:ext cx="2488502" cy="454909"/>
            <a:chOff x="9392911" y="6207927"/>
            <a:chExt cx="2488502" cy="454909"/>
          </a:xfrm>
        </p:grpSpPr>
        <p:pic>
          <p:nvPicPr>
            <p:cNvPr id="40" name="Picture 39" descr="A picture containing text, ax, wheel&#10;&#10;Description automatically generated">
              <a:extLst>
                <a:ext uri="{FF2B5EF4-FFF2-40B4-BE49-F238E27FC236}">
                  <a16:creationId xmlns:a16="http://schemas.microsoft.com/office/drawing/2014/main" id="{BEB8A341-64EB-4152-828B-1C6A27BD0A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41" name="Rectangle 8">
              <a:extLst>
                <a:ext uri="{FF2B5EF4-FFF2-40B4-BE49-F238E27FC236}">
                  <a16:creationId xmlns:a16="http://schemas.microsoft.com/office/drawing/2014/main" id="{24B96F77-475F-48A3-900A-838F736B86FA}"/>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E9843-8A5F-4A41-A579-1237EC64F3E1}"/>
              </a:ext>
            </a:extLst>
          </p:cNvPr>
          <p:cNvSpPr>
            <a:spLocks noGrp="1"/>
          </p:cNvSpPr>
          <p:nvPr>
            <p:ph type="title"/>
          </p:nvPr>
        </p:nvSpPr>
        <p:spPr/>
        <p:txBody>
          <a:bodyPr/>
          <a:lstStyle/>
          <a:p>
            <a:r>
              <a:rPr lang="en-US" dirty="0"/>
              <a:t>Mobocertinib in </a:t>
            </a:r>
            <a:r>
              <a:rPr lang="en-US" i="1" dirty="0"/>
              <a:t>EGFR</a:t>
            </a:r>
            <a:r>
              <a:rPr lang="en-US" dirty="0"/>
              <a:t> ex20ins+ Advanced NSCLC: Efficacy</a:t>
            </a:r>
          </a:p>
        </p:txBody>
      </p:sp>
      <p:sp>
        <p:nvSpPr>
          <p:cNvPr id="8" name="Text Box 11">
            <a:extLst>
              <a:ext uri="{FF2B5EF4-FFF2-40B4-BE49-F238E27FC236}">
                <a16:creationId xmlns:a16="http://schemas.microsoft.com/office/drawing/2014/main" id="{F32A48DC-75A5-45E6-814F-C826A8FFE6CD}"/>
              </a:ext>
            </a:extLst>
          </p:cNvPr>
          <p:cNvSpPr txBox="1">
            <a:spLocks noChangeArrowheads="1"/>
          </p:cNvSpPr>
          <p:nvPr/>
        </p:nvSpPr>
        <p:spPr bwMode="auto">
          <a:xfrm>
            <a:off x="418077" y="6371687"/>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Zhou. JAMA Oncol. 2021;7:e214761.</a:t>
            </a:r>
          </a:p>
        </p:txBody>
      </p:sp>
      <p:graphicFrame>
        <p:nvGraphicFramePr>
          <p:cNvPr id="353" name="Group 32">
            <a:extLst>
              <a:ext uri="{FF2B5EF4-FFF2-40B4-BE49-F238E27FC236}">
                <a16:creationId xmlns:a16="http://schemas.microsoft.com/office/drawing/2014/main" id="{90767807-DA56-41DB-8A9B-1EA250FCD3FF}"/>
              </a:ext>
            </a:extLst>
          </p:cNvPr>
          <p:cNvGraphicFramePr>
            <a:graphicFrameLocks noGrp="1"/>
          </p:cNvGraphicFramePr>
          <p:nvPr>
            <p:extLst>
              <p:ext uri="{D42A27DB-BD31-4B8C-83A1-F6EECF244321}">
                <p14:modId xmlns:p14="http://schemas.microsoft.com/office/powerpoint/2010/main" val="3233621626"/>
              </p:ext>
            </p:extLst>
          </p:nvPr>
        </p:nvGraphicFramePr>
        <p:xfrm>
          <a:off x="723900" y="1607983"/>
          <a:ext cx="10744200" cy="4297856"/>
        </p:xfrm>
        <a:graphic>
          <a:graphicData uri="http://schemas.openxmlformats.org/drawingml/2006/table">
            <a:tbl>
              <a:tblPr/>
              <a:tblGrid>
                <a:gridCol w="5740202">
                  <a:extLst>
                    <a:ext uri="{9D8B030D-6E8A-4147-A177-3AD203B41FA5}">
                      <a16:colId xmlns:a16="http://schemas.microsoft.com/office/drawing/2014/main" val="20000"/>
                    </a:ext>
                  </a:extLst>
                </a:gridCol>
                <a:gridCol w="2501999">
                  <a:extLst>
                    <a:ext uri="{9D8B030D-6E8A-4147-A177-3AD203B41FA5}">
                      <a16:colId xmlns:a16="http://schemas.microsoft.com/office/drawing/2014/main" val="20001"/>
                    </a:ext>
                  </a:extLst>
                </a:gridCol>
                <a:gridCol w="2501999">
                  <a:extLst>
                    <a:ext uri="{9D8B030D-6E8A-4147-A177-3AD203B41FA5}">
                      <a16:colId xmlns:a16="http://schemas.microsoft.com/office/drawing/2014/main" val="20002"/>
                    </a:ext>
                  </a:extLst>
                </a:gridCol>
              </a:tblGrid>
              <a:tr h="289568">
                <a:tc>
                  <a:txBody>
                    <a:bodyPr/>
                    <a:lstStyle/>
                    <a:p>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Efficacy Outcome</a:t>
                      </a:r>
                      <a:endParaRPr kumimoji="0" lang="en-US" sz="1800" b="1" i="0" u="none" strike="noStrike" kern="1200" cap="none" normalizeH="0" baseline="30000" dirty="0">
                        <a:ln>
                          <a:noFill/>
                        </a:ln>
                        <a:solidFill>
                          <a:schemeClr val="tx1"/>
                        </a:solidFill>
                        <a:effectLst/>
                        <a:latin typeface="Calibri" panose="020F0502020204030204" pitchFamily="34" charset="0"/>
                        <a:ea typeface="+mn-ea"/>
                        <a:cs typeface="+mn-cs"/>
                      </a:endParaRPr>
                    </a:p>
                  </a:txBody>
                  <a:tcPr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PPP Cohort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114)</a:t>
                      </a:r>
                      <a:endParaRPr kumimoji="0" lang="en-US" sz="1800" b="1" i="1"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EXCLAIM Cohort</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986966797"/>
                  </a:ext>
                </a:extLst>
              </a:tr>
              <a:tr h="3076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time on treatment, 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28575" cap="flat" cmpd="sng" algn="ctr">
                      <a:solidFill>
                        <a:schemeClr val="accent3"/>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7.4 (0-34)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6.8 (0-18.8)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0769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Confirmed ORR per IRC, n (%)</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28575" cap="flat" cmpd="sng" algn="ctr">
                      <a:solidFill>
                        <a:schemeClr val="accent3"/>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32 (28)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 (25)</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accent3"/>
                      </a:solid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076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Confirmed ORR per investigator, n (%)</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 (35)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31 (32)</a:t>
                      </a:r>
                    </a:p>
                  </a:txBody>
                  <a:tcPr marL="121881" marR="121881"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076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Median DoR per IRC, </a:t>
                      </a:r>
                      <a:r>
                        <a:rPr kumimoji="0" lang="en-US" sz="1800" b="0" i="0" u="none" strike="noStrike" cap="none" normalizeH="0" baseline="0" dirty="0">
                          <a:ln>
                            <a:noFill/>
                          </a:ln>
                          <a:solidFill>
                            <a:schemeClr val="bg2">
                              <a:lumMod val="10000"/>
                            </a:schemeClr>
                          </a:solidFill>
                          <a:effectLst/>
                          <a:latin typeface="Calibri" panose="020F0502020204030204" pitchFamily="34" charset="0"/>
                        </a:rPr>
                        <a:t>mo (range)</a:t>
                      </a: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28575" cap="flat" cmpd="sng" algn="ctr">
                      <a:solidFill>
                        <a:schemeClr val="accent3"/>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17.5 (7.4-20.3)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(5.6-NR)</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accent3"/>
                      </a:solid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3076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Median DoR per investigator, </a:t>
                      </a:r>
                      <a:r>
                        <a:rPr kumimoji="0" lang="en-US" sz="1800" b="0" i="0" u="none" strike="noStrike" cap="none" normalizeH="0" baseline="0" dirty="0">
                          <a:ln>
                            <a:noFill/>
                          </a:ln>
                          <a:solidFill>
                            <a:schemeClr val="bg2">
                              <a:lumMod val="10000"/>
                            </a:schemeClr>
                          </a:solidFill>
                          <a:effectLst/>
                          <a:latin typeface="Calibri" panose="020F0502020204030204" pitchFamily="34" charset="0"/>
                        </a:rPr>
                        <a:t>mo (range)</a:t>
                      </a: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11.2 (5.6-NR)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11.2 (7.0-NR)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63685601"/>
                  </a:ext>
                </a:extLst>
              </a:tr>
              <a:tr h="30769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DCR per IRC,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89 (78)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73 (76)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12964970"/>
                  </a:ext>
                </a:extLst>
              </a:tr>
              <a:tr h="3076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DCR per investigator,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89 (78)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72 (75)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37539552"/>
                  </a:ext>
                </a:extLst>
              </a:tr>
              <a:tr h="3076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Median PFS per IRC, </a:t>
                      </a:r>
                      <a:r>
                        <a:rPr kumimoji="0" lang="en-US" sz="1800" b="0" i="0" u="none" strike="noStrike" cap="none" normalizeH="0" baseline="0" dirty="0">
                          <a:ln>
                            <a:noFill/>
                          </a:ln>
                          <a:solidFill>
                            <a:schemeClr val="bg2">
                              <a:lumMod val="10000"/>
                            </a:schemeClr>
                          </a:solidFill>
                          <a:effectLst/>
                          <a:latin typeface="Calibri" panose="020F0502020204030204" pitchFamily="34" charset="0"/>
                        </a:rPr>
                        <a:t>mo (range)</a:t>
                      </a:r>
                    </a:p>
                  </a:txBody>
                  <a:tcPr marL="121881" marR="121881" marT="45728" marB="45728" horzOverflow="overflow">
                    <a:lnL w="28575" cap="flat" cmpd="sng" algn="ctr">
                      <a:solidFill>
                        <a:schemeClr val="accent3"/>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7.3 (5.5-9.2)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7.3 (5.5-9.1)</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accent3"/>
                      </a:solid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solidFill>
                        <a:schemeClr val="accent3"/>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57701650"/>
                  </a:ext>
                </a:extLst>
              </a:tr>
              <a:tr h="3076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Median PFS per investigator, </a:t>
                      </a:r>
                      <a:r>
                        <a:rPr kumimoji="0" lang="en-US" sz="1800" b="0" i="0" u="none" strike="noStrike" cap="none" normalizeH="0" baseline="0" dirty="0">
                          <a:ln>
                            <a:noFill/>
                          </a:ln>
                          <a:solidFill>
                            <a:schemeClr val="bg2">
                              <a:lumMod val="10000"/>
                            </a:schemeClr>
                          </a:solidFill>
                          <a:effectLst/>
                          <a:latin typeface="Calibri" panose="020F0502020204030204" pitchFamily="34" charset="0"/>
                        </a:rPr>
                        <a:t>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7.3 (5.6-8.8)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7.3 (5.6-9.1)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accent3"/>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76349691"/>
                  </a:ext>
                </a:extLst>
              </a:tr>
              <a:tr h="3076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24.0 (14.6-28.8)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(13.1-NR)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848368250"/>
                  </a:ext>
                </a:extLst>
              </a:tr>
            </a:tbl>
          </a:graphicData>
        </a:graphic>
      </p:graphicFrame>
      <p:sp>
        <p:nvSpPr>
          <p:cNvPr id="24" name="TextBox 23">
            <a:extLst>
              <a:ext uri="{FF2B5EF4-FFF2-40B4-BE49-F238E27FC236}">
                <a16:creationId xmlns:a16="http://schemas.microsoft.com/office/drawing/2014/main" id="{5B91EEC1-02AA-4B73-A5AE-8089B36A22C9}"/>
              </a:ext>
            </a:extLst>
          </p:cNvPr>
          <p:cNvSpPr txBox="1"/>
          <p:nvPr/>
        </p:nvSpPr>
        <p:spPr bwMode="auto">
          <a:xfrm>
            <a:off x="723900" y="5933311"/>
            <a:ext cx="30713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Data cutoff: November 1, 2020.</a:t>
            </a:r>
          </a:p>
        </p:txBody>
      </p:sp>
      <p:grpSp>
        <p:nvGrpSpPr>
          <p:cNvPr id="3" name="Group 2">
            <a:extLst>
              <a:ext uri="{FF2B5EF4-FFF2-40B4-BE49-F238E27FC236}">
                <a16:creationId xmlns:a16="http://schemas.microsoft.com/office/drawing/2014/main" id="{77E3E93D-5E48-6E01-CE7C-47C5237843F1}"/>
              </a:ext>
            </a:extLst>
          </p:cNvPr>
          <p:cNvGrpSpPr/>
          <p:nvPr/>
        </p:nvGrpSpPr>
        <p:grpSpPr>
          <a:xfrm>
            <a:off x="9392911" y="6207927"/>
            <a:ext cx="2488502" cy="454909"/>
            <a:chOff x="9392911" y="6207927"/>
            <a:chExt cx="2488502" cy="454909"/>
          </a:xfrm>
        </p:grpSpPr>
        <p:pic>
          <p:nvPicPr>
            <p:cNvPr id="4" name="Picture 3" descr="A picture containing text, ax, wheel&#10;&#10;Description automatically generated">
              <a:extLst>
                <a:ext uri="{FF2B5EF4-FFF2-40B4-BE49-F238E27FC236}">
                  <a16:creationId xmlns:a16="http://schemas.microsoft.com/office/drawing/2014/main" id="{570CB60B-07E7-1803-5E5F-0AD0F23AD9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5" name="Rectangle 8">
              <a:extLst>
                <a:ext uri="{FF2B5EF4-FFF2-40B4-BE49-F238E27FC236}">
                  <a16:creationId xmlns:a16="http://schemas.microsoft.com/office/drawing/2014/main" id="{D9BADF2A-41CA-50FE-26D6-BB21C339EFAA}"/>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0588550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FA2C6-AB8D-4BAD-8C41-6D0164D68D67}"/>
              </a:ext>
            </a:extLst>
          </p:cNvPr>
          <p:cNvSpPr>
            <a:spLocks noGrp="1"/>
          </p:cNvSpPr>
          <p:nvPr>
            <p:ph type="title"/>
          </p:nvPr>
        </p:nvSpPr>
        <p:spPr>
          <a:xfrm>
            <a:off x="609759" y="238127"/>
            <a:ext cx="11148854" cy="1103313"/>
          </a:xfrm>
        </p:spPr>
        <p:txBody>
          <a:bodyPr/>
          <a:lstStyle/>
          <a:p>
            <a:r>
              <a:rPr lang="en-US" dirty="0"/>
              <a:t>Mobocertinib in </a:t>
            </a:r>
            <a:r>
              <a:rPr lang="en-US" i="1" dirty="0"/>
              <a:t>EGFR</a:t>
            </a:r>
            <a:r>
              <a:rPr lang="en-US" dirty="0"/>
              <a:t> ex20ins+ Advanced NSCLC: </a:t>
            </a:r>
            <a:br>
              <a:rPr lang="en-US" dirty="0"/>
            </a:br>
            <a:r>
              <a:rPr lang="en-US" dirty="0"/>
              <a:t>Safety</a:t>
            </a:r>
          </a:p>
        </p:txBody>
      </p:sp>
      <p:sp>
        <p:nvSpPr>
          <p:cNvPr id="12" name="TextBox 11">
            <a:extLst>
              <a:ext uri="{FF2B5EF4-FFF2-40B4-BE49-F238E27FC236}">
                <a16:creationId xmlns:a16="http://schemas.microsoft.com/office/drawing/2014/main" id="{0ABFF420-1A90-4787-B437-8C1775D740F3}"/>
              </a:ext>
            </a:extLst>
          </p:cNvPr>
          <p:cNvSpPr txBox="1"/>
          <p:nvPr/>
        </p:nvSpPr>
        <p:spPr>
          <a:xfrm>
            <a:off x="2140860" y="1798861"/>
            <a:ext cx="3575714" cy="276997"/>
          </a:xfrm>
          <a:prstGeom prst="rect">
            <a:avLst/>
          </a:prstGeom>
          <a:noFill/>
        </p:spPr>
        <p:txBody>
          <a:bodyPr wrap="square" lIns="0" tIns="0" rIns="0" bIns="0" rtlCol="0">
            <a:spAutoFit/>
          </a:bodyPr>
          <a:lstStyle/>
          <a:p>
            <a:pPr algn="ctr"/>
            <a:r>
              <a:rPr lang="en-US" sz="1800" b="1" dirty="0">
                <a:solidFill>
                  <a:schemeClr val="bg1"/>
                </a:solidFill>
                <a:latin typeface="Calibri" panose="020F0502020204030204" pitchFamily="34" charset="0"/>
                <a:cs typeface="Calibri" panose="020F0502020204030204" pitchFamily="34" charset="0"/>
              </a:rPr>
              <a:t>PPP Cohort (n = 114)</a:t>
            </a:r>
          </a:p>
        </p:txBody>
      </p:sp>
      <p:sp>
        <p:nvSpPr>
          <p:cNvPr id="16" name="TextBox 15">
            <a:extLst>
              <a:ext uri="{FF2B5EF4-FFF2-40B4-BE49-F238E27FC236}">
                <a16:creationId xmlns:a16="http://schemas.microsoft.com/office/drawing/2014/main" id="{40D0C271-36DC-4D7D-8872-ABD068913B7A}"/>
              </a:ext>
            </a:extLst>
          </p:cNvPr>
          <p:cNvSpPr txBox="1"/>
          <p:nvPr/>
        </p:nvSpPr>
        <p:spPr>
          <a:xfrm>
            <a:off x="7710630" y="1798861"/>
            <a:ext cx="3924364" cy="276999"/>
          </a:xfrm>
          <a:prstGeom prst="rect">
            <a:avLst/>
          </a:prstGeom>
          <a:noFill/>
        </p:spPr>
        <p:txBody>
          <a:bodyPr wrap="square" lIns="0" tIns="0" rIns="0" bIns="0" rtlCol="0">
            <a:spAutoFit/>
          </a:bodyPr>
          <a:lstStyle/>
          <a:p>
            <a:pPr algn="ctr"/>
            <a:r>
              <a:rPr lang="en-US" sz="1800" b="1" dirty="0">
                <a:solidFill>
                  <a:schemeClr val="bg1"/>
                </a:solidFill>
                <a:latin typeface="Calibri" panose="020F0502020204030204" pitchFamily="34" charset="0"/>
                <a:cs typeface="Calibri" panose="020F0502020204030204" pitchFamily="34" charset="0"/>
              </a:rPr>
              <a:t>EXCLAIM Cohort (n = 96)</a:t>
            </a:r>
          </a:p>
        </p:txBody>
      </p:sp>
      <p:sp>
        <p:nvSpPr>
          <p:cNvPr id="22" name="Text Box 15">
            <a:extLst>
              <a:ext uri="{FF2B5EF4-FFF2-40B4-BE49-F238E27FC236}">
                <a16:creationId xmlns:a16="http://schemas.microsoft.com/office/drawing/2014/main" id="{AB3690BB-0F47-48D6-A4AA-B563AB8F7723}"/>
              </a:ext>
            </a:extLst>
          </p:cNvPr>
          <p:cNvSpPr txBox="1">
            <a:spLocks noChangeArrowheads="1"/>
          </p:cNvSpPr>
          <p:nvPr/>
        </p:nvSpPr>
        <p:spPr bwMode="auto">
          <a:xfrm>
            <a:off x="435610" y="6411775"/>
            <a:ext cx="8301879"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Ramalingam. ASCO 2021. Abstr 9014. Zhou. JAMA Oncol. 2021;7:e214761.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3" name="Rectangle 22">
            <a:extLst>
              <a:ext uri="{FF2B5EF4-FFF2-40B4-BE49-F238E27FC236}">
                <a16:creationId xmlns:a16="http://schemas.microsoft.com/office/drawing/2014/main" id="{C1F92078-9A6E-4486-BDA8-7B558BE36870}"/>
              </a:ext>
            </a:extLst>
          </p:cNvPr>
          <p:cNvSpPr/>
          <p:nvPr/>
        </p:nvSpPr>
        <p:spPr>
          <a:xfrm>
            <a:off x="3859265" y="1329941"/>
            <a:ext cx="5019195" cy="400110"/>
          </a:xfrm>
          <a:prstGeom prst="rect">
            <a:avLst/>
          </a:prstGeom>
        </p:spPr>
        <p:txBody>
          <a:bodyPr wrap="none">
            <a:spAutoFit/>
          </a:bodyPr>
          <a:lstStyle/>
          <a:p>
            <a:pPr eaLnBrk="0" fontAlgn="base">
              <a:spcBef>
                <a:spcPct val="0"/>
              </a:spcBef>
              <a:spcAft>
                <a:spcPct val="0"/>
              </a:spcAft>
            </a:pPr>
            <a:r>
              <a:rPr lang="en-US" sz="2000" dirty="0">
                <a:solidFill>
                  <a:schemeClr val="bg1"/>
                </a:solidFill>
                <a:latin typeface="Calibri" panose="020F0502020204030204" pitchFamily="34" charset="0"/>
                <a:cs typeface="Calibri" panose="020F0502020204030204" pitchFamily="34" charset="0"/>
              </a:rPr>
              <a:t>TRAEs With Mobocertinib in ≥20% of Patients</a:t>
            </a:r>
            <a:endParaRPr lang="en-US" altLang="en-US" sz="2000" b="0" dirty="0">
              <a:solidFill>
                <a:schemeClr val="bg1"/>
              </a:solidFill>
              <a:latin typeface="Calibri" panose="020F0502020204030204" pitchFamily="34" charset="0"/>
              <a:ea typeface="DengXian" panose="02010600030101010101" pitchFamily="2" charset="-122"/>
              <a:cs typeface="Calibri" panose="020F0502020204030204" pitchFamily="34" charset="0"/>
            </a:endParaRPr>
          </a:p>
        </p:txBody>
      </p:sp>
      <p:graphicFrame>
        <p:nvGraphicFramePr>
          <p:cNvPr id="24" name="Chart 23">
            <a:extLst>
              <a:ext uri="{FF2B5EF4-FFF2-40B4-BE49-F238E27FC236}">
                <a16:creationId xmlns:a16="http://schemas.microsoft.com/office/drawing/2014/main" id="{D735FB1B-B851-4291-8E53-E3656C3842E9}"/>
              </a:ext>
            </a:extLst>
          </p:cNvPr>
          <p:cNvGraphicFramePr/>
          <p:nvPr>
            <p:extLst>
              <p:ext uri="{D42A27DB-BD31-4B8C-83A1-F6EECF244321}">
                <p14:modId xmlns:p14="http://schemas.microsoft.com/office/powerpoint/2010/main" val="654362748"/>
              </p:ext>
            </p:extLst>
          </p:nvPr>
        </p:nvGraphicFramePr>
        <p:xfrm>
          <a:off x="283153" y="2130450"/>
          <a:ext cx="5688000" cy="3863203"/>
        </p:xfrm>
        <a:graphic>
          <a:graphicData uri="http://schemas.openxmlformats.org/drawingml/2006/chart">
            <c:chart xmlns:c="http://schemas.openxmlformats.org/drawingml/2006/chart" xmlns:r="http://schemas.openxmlformats.org/officeDocument/2006/relationships" r:id="rId3"/>
          </a:graphicData>
        </a:graphic>
      </p:graphicFrame>
      <p:sp>
        <p:nvSpPr>
          <p:cNvPr id="25" name="TextBox 24">
            <a:extLst>
              <a:ext uri="{FF2B5EF4-FFF2-40B4-BE49-F238E27FC236}">
                <a16:creationId xmlns:a16="http://schemas.microsoft.com/office/drawing/2014/main" id="{D19F6683-D912-4FEE-9E10-0C9E988F9071}"/>
              </a:ext>
            </a:extLst>
          </p:cNvPr>
          <p:cNvSpPr txBox="1"/>
          <p:nvPr/>
        </p:nvSpPr>
        <p:spPr>
          <a:xfrm>
            <a:off x="3475868" y="5882557"/>
            <a:ext cx="936154" cy="215444"/>
          </a:xfrm>
          <a:prstGeom prst="rect">
            <a:avLst/>
          </a:prstGeom>
          <a:noFill/>
        </p:spPr>
        <p:txBody>
          <a:bodyPr wrap="non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 Patients (%)</a:t>
            </a:r>
          </a:p>
        </p:txBody>
      </p:sp>
      <p:graphicFrame>
        <p:nvGraphicFramePr>
          <p:cNvPr id="26" name="Chart 25">
            <a:extLst>
              <a:ext uri="{FF2B5EF4-FFF2-40B4-BE49-F238E27FC236}">
                <a16:creationId xmlns:a16="http://schemas.microsoft.com/office/drawing/2014/main" id="{07CFE14D-21AF-4D49-B0B5-56E3A059EF7A}"/>
              </a:ext>
            </a:extLst>
          </p:cNvPr>
          <p:cNvGraphicFramePr/>
          <p:nvPr>
            <p:extLst>
              <p:ext uri="{D42A27DB-BD31-4B8C-83A1-F6EECF244321}">
                <p14:modId xmlns:p14="http://schemas.microsoft.com/office/powerpoint/2010/main" val="100934528"/>
              </p:ext>
            </p:extLst>
          </p:nvPr>
        </p:nvGraphicFramePr>
        <p:xfrm>
          <a:off x="6148753" y="2131032"/>
          <a:ext cx="5688000" cy="3863203"/>
        </p:xfrm>
        <a:graphic>
          <a:graphicData uri="http://schemas.openxmlformats.org/drawingml/2006/chart">
            <c:chart xmlns:c="http://schemas.openxmlformats.org/drawingml/2006/chart" xmlns:r="http://schemas.openxmlformats.org/officeDocument/2006/relationships" r:id="rId4"/>
          </a:graphicData>
        </a:graphic>
      </p:graphicFrame>
      <p:sp>
        <p:nvSpPr>
          <p:cNvPr id="27" name="TextBox 26">
            <a:extLst>
              <a:ext uri="{FF2B5EF4-FFF2-40B4-BE49-F238E27FC236}">
                <a16:creationId xmlns:a16="http://schemas.microsoft.com/office/drawing/2014/main" id="{5F1C97F4-9449-4E64-B462-AE107003A1DA}"/>
              </a:ext>
            </a:extLst>
          </p:cNvPr>
          <p:cNvSpPr txBox="1"/>
          <p:nvPr/>
        </p:nvSpPr>
        <p:spPr>
          <a:xfrm>
            <a:off x="9341468" y="5883140"/>
            <a:ext cx="896079" cy="215444"/>
          </a:xfrm>
          <a:prstGeom prst="rect">
            <a:avLst/>
          </a:prstGeom>
          <a:noFill/>
        </p:spPr>
        <p:txBody>
          <a:bodyPr wrap="non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Patients (%)</a:t>
            </a:r>
          </a:p>
        </p:txBody>
      </p:sp>
      <p:grpSp>
        <p:nvGrpSpPr>
          <p:cNvPr id="3" name="Group 2">
            <a:extLst>
              <a:ext uri="{FF2B5EF4-FFF2-40B4-BE49-F238E27FC236}">
                <a16:creationId xmlns:a16="http://schemas.microsoft.com/office/drawing/2014/main" id="{F44B34BD-82AD-F980-FBFC-61D33942BA7D}"/>
              </a:ext>
            </a:extLst>
          </p:cNvPr>
          <p:cNvGrpSpPr/>
          <p:nvPr/>
        </p:nvGrpSpPr>
        <p:grpSpPr>
          <a:xfrm>
            <a:off x="9392911" y="6207927"/>
            <a:ext cx="2488502" cy="454909"/>
            <a:chOff x="9392911" y="6207927"/>
            <a:chExt cx="2488502" cy="454909"/>
          </a:xfrm>
        </p:grpSpPr>
        <p:pic>
          <p:nvPicPr>
            <p:cNvPr id="4" name="Picture 3" descr="A picture containing text, ax, wheel&#10;&#10;Description automatically generated">
              <a:extLst>
                <a:ext uri="{FF2B5EF4-FFF2-40B4-BE49-F238E27FC236}">
                  <a16:creationId xmlns:a16="http://schemas.microsoft.com/office/drawing/2014/main" id="{B86585D9-925A-E20D-34BC-87EB0609DBB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88699" y="6207927"/>
              <a:ext cx="569914" cy="187003"/>
            </a:xfrm>
            <a:prstGeom prst="rect">
              <a:avLst/>
            </a:prstGeom>
          </p:spPr>
        </p:pic>
        <p:sp>
          <p:nvSpPr>
            <p:cNvPr id="5" name="Rectangle 8">
              <a:extLst>
                <a:ext uri="{FF2B5EF4-FFF2-40B4-BE49-F238E27FC236}">
                  <a16:creationId xmlns:a16="http://schemas.microsoft.com/office/drawing/2014/main" id="{FB160BF9-CB11-1756-D329-9A1EA669B99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6"/>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5309663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clinicaloptions.com/oncology</a:t>
            </a:r>
            <a:endParaRPr lang="en-US" dirty="0">
              <a:solidFill>
                <a:srgbClr val="E1471D"/>
              </a:solidFill>
            </a:endParaRPr>
          </a:p>
          <a:p>
            <a:r>
              <a:rPr lang="en-US" dirty="0">
                <a:solidFill>
                  <a:schemeClr val="accent3"/>
                </a:solidFill>
                <a:hlinkClick r:id="rId4">
                  <a:extLst>
                    <a:ext uri="{A12FA001-AC4F-418D-AE19-62706E023703}">
                      <ahyp:hlinkClr xmlns:ahyp="http://schemas.microsoft.com/office/drawing/2018/hyperlinkcolor" val="tx"/>
                    </a:ext>
                  </a:extLst>
                </a:hlinkClick>
              </a:rPr>
              <a:t>clinicaloptions.com/LungTool</a:t>
            </a:r>
            <a:endParaRPr lang="en-US" dirty="0">
              <a:solidFill>
                <a:schemeClr val="accent3"/>
              </a:solidFill>
            </a:endParaRPr>
          </a:p>
          <a:p>
            <a:r>
              <a:rPr lang="en-US" dirty="0">
                <a:solidFill>
                  <a:schemeClr val="accent3"/>
                </a:solidFill>
                <a:hlinkClick r:id="rId5">
                  <a:extLst>
                    <a:ext uri="{A12FA001-AC4F-418D-AE19-62706E023703}">
                      <ahyp:hlinkClr xmlns:ahyp="http://schemas.microsoft.com/office/drawing/2018/hyperlinkcolor" val="tx"/>
                    </a:ext>
                  </a:extLst>
                </a:hlinkClick>
              </a:rPr>
              <a:t>clinicaloptions.com/immuneAETool</a:t>
            </a:r>
            <a:endParaRPr lang="en-US" dirty="0">
              <a:solidFill>
                <a:schemeClr val="accent3"/>
              </a:solidFill>
            </a:endParaRPr>
          </a:p>
          <a:p>
            <a:endParaRPr lang="en-US"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NSCLC!</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a:buClr>
                <a:schemeClr val="accent6"/>
              </a:buClr>
              <a:defRPr/>
            </a:pPr>
            <a:r>
              <a:rPr lang="en-US" sz="2200" dirty="0">
                <a:solidFill>
                  <a:srgbClr val="E1471D"/>
                </a:solidFill>
              </a:rPr>
              <a:t>Downloadable slideset </a:t>
            </a:r>
            <a:r>
              <a:rPr lang="en-US" sz="2200" b="0" dirty="0"/>
              <a:t>from a live meeting series on </a:t>
            </a:r>
            <a:r>
              <a:rPr lang="en-US" sz="2200" b="0" i="1" dirty="0"/>
              <a:t>EGFR</a:t>
            </a:r>
            <a:r>
              <a:rPr lang="en-US" sz="2200" b="0" dirty="0"/>
              <a:t>-mutated NSCLC</a:t>
            </a:r>
          </a:p>
          <a:p>
            <a:pPr eaLnBrk="1" hangingPunct="1">
              <a:buClr>
                <a:schemeClr val="accent6"/>
              </a:buClr>
              <a:defRPr/>
            </a:pPr>
            <a:r>
              <a:rPr lang="en-US" sz="2200" dirty="0">
                <a:solidFill>
                  <a:srgbClr val="E1471D"/>
                </a:solidFill>
              </a:rPr>
              <a:t>CME-certified on-demand webcast </a:t>
            </a:r>
            <a:r>
              <a:rPr lang="en-US" sz="2200" b="0" dirty="0"/>
              <a:t>of a workshop in this series</a:t>
            </a:r>
          </a:p>
          <a:p>
            <a:pPr>
              <a:buClr>
                <a:schemeClr val="tx2">
                  <a:lumMod val="20000"/>
                  <a:lumOff val="80000"/>
                </a:schemeClr>
              </a:buClr>
              <a:defRPr/>
            </a:pPr>
            <a:r>
              <a:rPr lang="en-US" sz="2200" dirty="0">
                <a:solidFill>
                  <a:srgbClr val="E1471D"/>
                </a:solidFill>
              </a:rPr>
              <a:t>Expert commentaries </a:t>
            </a:r>
            <a:r>
              <a:rPr lang="en-US" sz="2200" b="0" dirty="0"/>
              <a:t>and</a:t>
            </a:r>
            <a:r>
              <a:rPr lang="en-US" sz="2200" dirty="0"/>
              <a:t> </a:t>
            </a:r>
            <a:r>
              <a:rPr lang="en-US" sz="2200" dirty="0">
                <a:solidFill>
                  <a:srgbClr val="E1471D"/>
                </a:solidFill>
              </a:rPr>
              <a:t>downloadable clinical summary guides                                              </a:t>
            </a:r>
            <a:r>
              <a:rPr lang="en-US" sz="2200" b="0" dirty="0"/>
              <a:t>on managing </a:t>
            </a:r>
            <a:r>
              <a:rPr lang="en-US" sz="2200" b="0" i="1" dirty="0"/>
              <a:t>EGFR</a:t>
            </a:r>
            <a:r>
              <a:rPr lang="en-US" sz="2200" b="0" dirty="0"/>
              <a:t> mutation–positive NSCLC</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themeOverride>
</file>

<file path=ppt/theme/themeOverride2.xml><?xml version="1.0" encoding="utf-8"?>
<a:themeOverride xmlns:a="http://schemas.openxmlformats.org/drawingml/2006/main">
  <a:clrScheme name="MLN0002">
    <a:dk1>
      <a:srgbClr val="000000"/>
    </a:dk1>
    <a:lt1>
      <a:sysClr val="window" lastClr="FFFFFF"/>
    </a:lt1>
    <a:dk2>
      <a:srgbClr val="454347"/>
    </a:dk2>
    <a:lt2>
      <a:srgbClr val="D8D9DB"/>
    </a:lt2>
    <a:accent1>
      <a:srgbClr val="E60004"/>
    </a:accent1>
    <a:accent2>
      <a:srgbClr val="000000"/>
    </a:accent2>
    <a:accent3>
      <a:srgbClr val="808284"/>
    </a:accent3>
    <a:accent4>
      <a:srgbClr val="454347"/>
    </a:accent4>
    <a:accent5>
      <a:srgbClr val="730002"/>
    </a:accent5>
    <a:accent6>
      <a:srgbClr val="D8D9DB"/>
    </a:accent6>
    <a:hlink>
      <a:srgbClr val="E60004"/>
    </a:hlink>
    <a:folHlink>
      <a:srgbClr val="808284"/>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MLN0002">
    <a:dk1>
      <a:srgbClr val="000000"/>
    </a:dk1>
    <a:lt1>
      <a:sysClr val="window" lastClr="FFFFFF"/>
    </a:lt1>
    <a:dk2>
      <a:srgbClr val="454347"/>
    </a:dk2>
    <a:lt2>
      <a:srgbClr val="D8D9DB"/>
    </a:lt2>
    <a:accent1>
      <a:srgbClr val="E60004"/>
    </a:accent1>
    <a:accent2>
      <a:srgbClr val="000000"/>
    </a:accent2>
    <a:accent3>
      <a:srgbClr val="808284"/>
    </a:accent3>
    <a:accent4>
      <a:srgbClr val="454347"/>
    </a:accent4>
    <a:accent5>
      <a:srgbClr val="730002"/>
    </a:accent5>
    <a:accent6>
      <a:srgbClr val="D8D9DB"/>
    </a:accent6>
    <a:hlink>
      <a:srgbClr val="E60004"/>
    </a:hlink>
    <a:folHlink>
      <a:srgbClr val="808284"/>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56M7VY3CDVN5-1102660417-11</_dlc_DocId>
    <_dlc_DocIdUrl xmlns="d54cbe69-32bd-412a-b004-9152f949605e">
      <Url>https://intranet.clinicaloptions.com/mews/oncology/ONC_2021_EGFRmut_DM_Think_Tank_(PRP4537)/CME_CE_CPE-Certified_Synergy_with_Pre_Post__1/_layouts/15/DocIdRedir.aspx?ID=56M7VY3CDVN5-1102660417-11</Url>
      <Description>56M7VY3CDVN5-1102660417-11</Description>
    </_dlc_DocIdUrl>
    <Document_x0020_Category xmlns="86252761-7416-4a0f-b031-812e6d6fec7e">Slides - Online (non-CME)-New</Document_x0020_Categor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1E8151A1336F654AA35C428EE2C27D4C" ma:contentTypeVersion="1" ma:contentTypeDescription="Create a new document." ma:contentTypeScope="" ma:versionID="ffa9c6d73edbed148572b9588a599ace">
  <xsd:schema xmlns:xsd="http://www.w3.org/2001/XMLSchema" xmlns:xs="http://www.w3.org/2001/XMLSchema" xmlns:p="http://schemas.microsoft.com/office/2006/metadata/properties" xmlns:ns2="d54cbe69-32bd-412a-b004-9152f949605e" xmlns:ns3="86252761-7416-4a0f-b031-812e6d6fec7e" targetNamespace="http://schemas.microsoft.com/office/2006/metadata/properties" ma:root="true" ma:fieldsID="b76493b822d15d820688146a237aada4" ns2:_="" ns3:_="">
    <xsd:import namespace="d54cbe69-32bd-412a-b004-9152f949605e"/>
    <xsd:import namespace="86252761-7416-4a0f-b031-812e6d6fec7e"/>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6252761-7416-4a0f-b031-812e6d6fec7e"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 New"/>
          <xsd:enumeration value="Slides - Online (non-CME)-New"/>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FF9F5C02-960A-4F81-A059-B4050CFDE57E}">
  <ds:schemaRefs>
    <ds:schemaRef ds:uri="http://schemas.microsoft.com/sharepoint/events"/>
  </ds:schemaRefs>
</ds:datastoreItem>
</file>

<file path=customXml/itemProps3.xml><?xml version="1.0" encoding="utf-8"?>
<ds:datastoreItem xmlns:ds="http://schemas.openxmlformats.org/officeDocument/2006/customXml" ds:itemID="{5BA55BC3-5A03-47C2-8EC3-D964C3B5E779}">
  <ds:schemaRefs>
    <ds:schemaRef ds:uri="http://www.w3.org/XML/1998/namespace"/>
    <ds:schemaRef ds:uri="http://purl.org/dc/elements/1.1/"/>
    <ds:schemaRef ds:uri="http://purl.org/dc/dcmitype/"/>
    <ds:schemaRef ds:uri="http://schemas.microsoft.com/office/2006/metadata/properties"/>
    <ds:schemaRef ds:uri="http://schemas.openxmlformats.org/package/2006/metadata/core-properties"/>
    <ds:schemaRef ds:uri="http://schemas.microsoft.com/office/2006/documentManagement/types"/>
    <ds:schemaRef ds:uri="d54cbe69-32bd-412a-b004-9152f949605e"/>
    <ds:schemaRef ds:uri="http://schemas.microsoft.com/office/infopath/2007/PartnerControls"/>
    <ds:schemaRef ds:uri="86252761-7416-4a0f-b031-812e6d6fec7e"/>
    <ds:schemaRef ds:uri="http://purl.org/dc/terms/"/>
  </ds:schemaRefs>
</ds:datastoreItem>
</file>

<file path=customXml/itemProps4.xml><?xml version="1.0" encoding="utf-8"?>
<ds:datastoreItem xmlns:ds="http://schemas.openxmlformats.org/officeDocument/2006/customXml" ds:itemID="{10D56D17-1205-4B07-9E2C-3A1A73F06C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86252761-7416-4a0f-b031-812e6d6fec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27012</TotalTime>
  <Words>10816</Words>
  <Application>Microsoft Office PowerPoint</Application>
  <PresentationFormat>Widescreen</PresentationFormat>
  <Paragraphs>2156</Paragraphs>
  <Slides>53</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Google Sans</vt:lpstr>
      <vt:lpstr>Roboto</vt:lpstr>
      <vt:lpstr>StarSymbol</vt:lpstr>
      <vt:lpstr>Times</vt:lpstr>
      <vt:lpstr>Wingdings</vt:lpstr>
      <vt:lpstr>2017_HTAA_Diabetes</vt:lpstr>
      <vt:lpstr>Expert Think Tank: Lung Cancer Experts Discuss Current Standard of Care and Ongoing Challenges in the Care of Patients With EGFR-Mutated NSCLC</vt:lpstr>
      <vt:lpstr>About These Slides</vt:lpstr>
      <vt:lpstr>Program Chair</vt:lpstr>
      <vt:lpstr>Faculty</vt:lpstr>
      <vt:lpstr>Faculty</vt:lpstr>
      <vt:lpstr>Faculty</vt:lpstr>
      <vt:lpstr>Faculty</vt:lpstr>
      <vt:lpstr>Testing for EGFR Mutations at  Diagnosis of NSCLC</vt:lpstr>
      <vt:lpstr>Molecular and PD-L1 Testing at Initial Diagnosis  to Guide Treatment in NSCLC</vt:lpstr>
      <vt:lpstr>NILE Study: Guideline-Recommended Biomarker Testing With cfDNA vs Tissue Biopsy</vt:lpstr>
      <vt:lpstr>PACIFIC: Consolidation Durvalumab After Concurrent CRT for Locally Advanced, Unresectable Stage III NSCLC</vt:lpstr>
      <vt:lpstr>Adjuvant Osimertinib For  Resectable Stage IB-IIIA EGFR-Mutated NSCLC</vt:lpstr>
      <vt:lpstr>ADAURA: Adjuvant Osimertinib vs Placebo for  Stage IB/II/IIIA EGFR-Mutated NSCLC</vt:lpstr>
      <vt:lpstr>ADAURA: DFS in Patients With Stage II-IIIA  EGFR-Mutated NSCLC and Overall Population</vt:lpstr>
      <vt:lpstr>ADAURA: Updated DFS in Overall Population</vt:lpstr>
      <vt:lpstr>ADAURA Subgroup Analysis: DFS in Patients  With Stage IB-IIIA EGFR-Mutated NSCLC</vt:lpstr>
      <vt:lpstr>IMpower010: Adjuvant Atezolizumab vs Placebo in Resected Stage IB-IIIA NSCLC Following Chemotherapy</vt:lpstr>
      <vt:lpstr>IMpower010: DFS in Stage II-IIIA NSCLC  With PD-L1 TC ≥1% (Primary Endpoint)</vt:lpstr>
      <vt:lpstr>Frontline Therapy for  EGFR-Mutated Advanced NSCLC </vt:lpstr>
      <vt:lpstr>FLAURA: First-line Osimertinib vs Erlotinib or Gefitinib for EGFR-Mutated Advanced NSCLC</vt:lpstr>
      <vt:lpstr>FLAURA: Survival</vt:lpstr>
      <vt:lpstr>FLAURA: Updated Safety</vt:lpstr>
      <vt:lpstr>Rationale for Combination Therapy With  EGFR TKI + VEGFR Inhibitor in EGFR+ Advanced NSCLC</vt:lpstr>
      <vt:lpstr>Phase III RELAY: First-line Erlotinib + Ramucirumab for EGFR-Mutated Advanced NSCLC </vt:lpstr>
      <vt:lpstr>FLAURA vs RELAY: PFS</vt:lpstr>
      <vt:lpstr>FLAURA: PFS by EGFR Mutation</vt:lpstr>
      <vt:lpstr>RELAY: PFS by EGFR Mutation</vt:lpstr>
      <vt:lpstr>Landscape of Atypical EGFR Mutations in  Advanced NSCLC</vt:lpstr>
      <vt:lpstr>Efficacy of EGFR TKIs for Major Atypical Mutations</vt:lpstr>
      <vt:lpstr> Impact of TP53 Comutation on Benefit  With EGFR TKI Therapy in EGFR+ Advanced NSCLC </vt:lpstr>
      <vt:lpstr>Management of Patients With  Progression on EGFR TKI</vt:lpstr>
      <vt:lpstr>Mechanisms of Resistance to Osimertinib</vt:lpstr>
      <vt:lpstr>Best Treatment for Oligoprogression:  Local Therapy and Continuing Same EGFR TKI</vt:lpstr>
      <vt:lpstr>Reasonable Strategy for Oligoprogression: Consolidative Local Therapy at MRD and Continuing Same EGFR TKI</vt:lpstr>
      <vt:lpstr>IMpower150: Addition of Atezolizumab and/or Bevacizumab to CT in Metastatic NSCLC</vt:lpstr>
      <vt:lpstr>IMpower150: Survival in Patients With EGFR Mutations</vt:lpstr>
      <vt:lpstr>Future Directions for Advanced NSCLC With Common EGFR Mutations</vt:lpstr>
      <vt:lpstr>FLAURA2: First-line Osimertinib ± Chemotherapy in Advanced or Metastatic EGFR-Mutated NSCLC</vt:lpstr>
      <vt:lpstr>ORCHARD: Biomarker-Directed Study in Patients With Adv EGFRm NSCLC Progressing on First-line Osimertinib</vt:lpstr>
      <vt:lpstr>Patritumab Deruxtecan, a HER3-Targeted ADC,  in Pretreated EGFR-Mutated NSCLC</vt:lpstr>
      <vt:lpstr>PowerPoint Presentation</vt:lpstr>
      <vt:lpstr>CHRYSALIS-2: Amivantamab + Lazertinib in  EGFR-Mutated NSCLC</vt:lpstr>
      <vt:lpstr>CHRYSALIS-2: Antitumor Response by  Prior Therapy Group</vt:lpstr>
      <vt:lpstr>TROPION-PanTumor01: Datopotamab Deruxtecan, a TROP2-Targeted ADC, in Pretreated Advanced NSCLC</vt:lpstr>
      <vt:lpstr>TROPION-PanTumor01: Antitumor Activity</vt:lpstr>
      <vt:lpstr>EGFR Exon 20 Insertion Mutations in  Patients With Advanced NSCLC</vt:lpstr>
      <vt:lpstr>CHRYSALIS: Amivantamab in Advanced NSCLC  With EGFR Exon 20 Insertion Mutations Post Platinum</vt:lpstr>
      <vt:lpstr>CHRYSALIS: Amivantamab Efficacy</vt:lpstr>
      <vt:lpstr>CHRYSALIS: Amivantamab Safety</vt:lpstr>
      <vt:lpstr>Phase I/II Trial of Mobocertinib in Advanced NSCLC With EGFR Exon 20 Insertion Mutations</vt:lpstr>
      <vt:lpstr>Mobocertinib in EGFR ex20ins+ Advanced NSCLC: Efficacy</vt:lpstr>
      <vt:lpstr>Mobocertinib in EGFR ex20ins+ Advanced NSCLC:  Safety</vt:lpstr>
      <vt:lpstr>Go Online for More CCO  Coverage of NSCLC!</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Think Tank: Lung Cancer Experts Discuss Current Standard of Care and Ongoing Challenges in the Care of Patients With EGFR-Mutated NSCLC</dc:title>
  <dc:creator>Preferred User</dc:creator>
  <cp:lastModifiedBy>Natalia Kolenko</cp:lastModifiedBy>
  <cp:revision>636</cp:revision>
  <cp:lastPrinted>2016-09-26T20:21:49Z</cp:lastPrinted>
  <dcterms:created xsi:type="dcterms:W3CDTF">2005-05-27T15:08:01Z</dcterms:created>
  <dcterms:modified xsi:type="dcterms:W3CDTF">2022-09-26T16:00:42Z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f4cac2ae-05c0-4f87-8eb9-202335947706</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0x0101001E8151A1336F654AA35C428EE2C27D4C</vt:lpwstr>
  </property>
</Properties>
</file>