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20"/>
  </p:notesMasterIdLst>
  <p:sldIdLst>
    <p:sldId id="321" r:id="rId6"/>
    <p:sldId id="308" r:id="rId7"/>
    <p:sldId id="543" r:id="rId8"/>
    <p:sldId id="559" r:id="rId9"/>
    <p:sldId id="550" r:id="rId10"/>
    <p:sldId id="545" r:id="rId11"/>
    <p:sldId id="558" r:id="rId12"/>
    <p:sldId id="557" r:id="rId13"/>
    <p:sldId id="553" r:id="rId14"/>
    <p:sldId id="546" r:id="rId15"/>
    <p:sldId id="554" r:id="rId16"/>
    <p:sldId id="555" r:id="rId17"/>
    <p:sldId id="548" r:id="rId18"/>
    <p:sldId id="55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9" userDrawn="1">
          <p15:clr>
            <a:srgbClr val="A4A3A4"/>
          </p15:clr>
        </p15:guide>
        <p15:guide id="2" orient="horz" pos="144" userDrawn="1">
          <p15:clr>
            <a:srgbClr val="A4A3A4"/>
          </p15:clr>
        </p15:guide>
        <p15:guide id="3" orient="horz" pos="1008" userDrawn="1">
          <p15:clr>
            <a:srgbClr val="A4A3A4"/>
          </p15:clr>
        </p15:guide>
        <p15:guide id="4" orient="horz" pos="4147" userDrawn="1">
          <p15:clr>
            <a:srgbClr val="A4A3A4"/>
          </p15:clr>
        </p15:guide>
        <p15:guide id="5" orient="horz" pos="3888" userDrawn="1">
          <p15:clr>
            <a:srgbClr val="A4A3A4"/>
          </p15:clr>
        </p15:guide>
        <p15:guide id="6" orient="horz" pos="4032" userDrawn="1">
          <p15:clr>
            <a:srgbClr val="A4A3A4"/>
          </p15:clr>
        </p15:guide>
        <p15:guide id="7" pos="324" userDrawn="1">
          <p15:clr>
            <a:srgbClr val="A4A3A4"/>
          </p15:clr>
        </p15:guide>
        <p15:guide id="8" pos="456" userDrawn="1">
          <p15:clr>
            <a:srgbClr val="A4A3A4"/>
          </p15:clr>
        </p15:guide>
        <p15:guide id="9" pos="7214" userDrawn="1">
          <p15:clr>
            <a:srgbClr val="A4A3A4"/>
          </p15:clr>
        </p15:guide>
        <p15:guide id="10" pos="7402" userDrawn="1">
          <p15:clr>
            <a:srgbClr val="A4A3A4"/>
          </p15:clr>
        </p15:guide>
        <p15:guide id="11"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gan Capel" initials="MC" lastIdx="15" clrIdx="0"/>
  <p:cmAuthor id="2" name=" " initials="MAC" lastIdx="11" clrIdx="1"/>
  <p:cmAuthor id="3" name="Andrew Bowser" initials="AB" lastIdx="1" clrIdx="2"/>
  <p:cmAuthor id="4" name="Melanie Couton" initials="MAC" lastIdx="1" clrIdx="3"/>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8" name="Anna Poppa" initials="AP" lastIdx="1" clrIdx="7">
    <p:extLst>
      <p:ext uri="{19B8F6BF-5375-455C-9EA6-DF929625EA0E}">
        <p15:presenceInfo xmlns:p15="http://schemas.microsoft.com/office/powerpoint/2012/main" userId="c33764466cc77507" providerId="Windows Live"/>
      </p:ext>
    </p:extLst>
  </p:cmAuthor>
  <p:cmAuthor id="9" name="mcartwright@clinicaloptions.com" initials="m" lastIdx="19" clrIdx="8">
    <p:extLst>
      <p:ext uri="{19B8F6BF-5375-455C-9EA6-DF929625EA0E}">
        <p15:presenceInfo xmlns:p15="http://schemas.microsoft.com/office/powerpoint/2012/main" userId="mcartwright@clinicaloptions.com" providerId="None"/>
      </p:ext>
    </p:extLst>
  </p:cmAuthor>
  <p:cmAuthor id="10" name="Rachael Andrie" initials="RA" lastIdx="16" clrIdx="9">
    <p:extLst>
      <p:ext uri="{19B8F6BF-5375-455C-9EA6-DF929625EA0E}">
        <p15:presenceInfo xmlns:p15="http://schemas.microsoft.com/office/powerpoint/2012/main" userId="S::randrie@clinicaloptions.com::311027c1-cf79-416d-b346-5f38dcd95c11" providerId="AD"/>
      </p:ext>
    </p:extLst>
  </p:cmAuthor>
  <p:cmAuthor id="11" name="CLINICALOPTIONS\tquill" initials="C" lastIdx="4" clrIdx="10">
    <p:extLst>
      <p:ext uri="{19B8F6BF-5375-455C-9EA6-DF929625EA0E}">
        <p15:presenceInfo xmlns:p15="http://schemas.microsoft.com/office/powerpoint/2012/main" userId="CLINICALOPTIONS\tquill" providerId="None"/>
      </p:ext>
    </p:extLst>
  </p:cmAuthor>
  <p:cmAuthor id="12" name="clinicaloptions\randrie" initials="c" lastIdx="15" clrIdx="11">
    <p:extLst>
      <p:ext uri="{19B8F6BF-5375-455C-9EA6-DF929625EA0E}">
        <p15:presenceInfo xmlns:p15="http://schemas.microsoft.com/office/powerpoint/2012/main" userId="clinicaloptions\randrie" providerId="None"/>
      </p:ext>
    </p:extLst>
  </p:cmAuthor>
  <p:cmAuthor id="13" name="Dussadee Royal" initials="DR" lastIdx="4" clrIdx="12">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F2F2F2"/>
    <a:srgbClr val="F3F2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16" autoAdjust="0"/>
    <p:restoredTop sz="82143" autoAdjust="0"/>
  </p:normalViewPr>
  <p:slideViewPr>
    <p:cSldViewPr snapToGrid="0">
      <p:cViewPr varScale="1">
        <p:scale>
          <a:sx n="55" d="100"/>
          <a:sy n="55" d="100"/>
        </p:scale>
        <p:origin x="1168" y="32"/>
      </p:cViewPr>
      <p:guideLst>
        <p:guide orient="horz" pos="259"/>
        <p:guide orient="horz" pos="144"/>
        <p:guide orient="horz" pos="1008"/>
        <p:guide orient="horz" pos="4147"/>
        <p:guide orient="horz" pos="3888"/>
        <p:guide orient="horz" pos="4032"/>
        <p:guide pos="324"/>
        <p:guide pos="456"/>
        <p:guide pos="7214"/>
        <p:guide pos="7402"/>
        <p:guide pos="3840"/>
      </p:guideLst>
    </p:cSldViewPr>
  </p:slideViewPr>
  <p:outlineViewPr>
    <p:cViewPr>
      <p:scale>
        <a:sx n="33" d="100"/>
        <a:sy n="33" d="100"/>
      </p:scale>
      <p:origin x="0" y="-2936"/>
    </p:cViewPr>
  </p:outlineViewPr>
  <p:notesTextViewPr>
    <p:cViewPr>
      <p:scale>
        <a:sx n="1" d="1"/>
        <a:sy n="1" d="1"/>
      </p:scale>
      <p:origin x="0" y="0"/>
    </p:cViewPr>
  </p:notesTextViewPr>
  <p:sorterViewPr>
    <p:cViewPr>
      <p:scale>
        <a:sx n="1" d="1"/>
        <a:sy n="1" d="1"/>
      </p:scale>
      <p:origin x="0" y="-4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6/14/2022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HRD, </a:t>
            </a:r>
            <a:r>
              <a:rPr lang="en-US" altLang="en-US" sz="1200" i="1" dirty="0"/>
              <a:t>homologous recombination deficiency; PFS, progression-free survival.</a:t>
            </a:r>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1745138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committee review; CT, chemotherapy; DoR, duration of response; ECOG, Eastern Cooperative Oncology Group; f/u, follow-up; HRD, homologous recombination deficiency; inv, investigator; ITT, intention to treat; ORR, objective response rate; OS, overall survival; PFS, progression-free survival; PRO, patient-reported outcome; PS, performance status.</a:t>
            </a:r>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174891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a:t>BL, baseline; ECOG, Eastern Cooperative Oncology Group; FIGO, International Federation of Gynecology and Obstetrics; HRD, homologous recombination deficiency; ITT, intention to treat; LOH, loss of heterozygosity; PS, performance status. </a:t>
            </a:r>
            <a:endParaRPr lang="en-US" i="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i="0" dirty="0"/>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9857832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BICR, blinded independent central review; HRD, homologous recombination deficiency; NR, not reached; PFS, progression-free survival.</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17076006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BICR, blinded independent central review; ITT, intention to treat; PFS, progression-free survival.</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36972054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BICR, blinded independent central review; HRD, homologous recombination deficiency; LOH, loss of heterozygosity; mut, mutated; NR, not reached; PFS, progression-free survival; </a:t>
            </a:r>
            <a:r>
              <a:rPr lang="en-US" i="1" dirty="0" err="1"/>
              <a:t>wt</a:t>
            </a:r>
            <a:r>
              <a:rPr lang="en-US" i="1" dirty="0"/>
              <a:t>, wildtype.</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40243668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a:t>CT, chemotherapy; ECOG, Eastern Cooperative Oncology Group; FIGO, International Federation of Gynecology and Obstetrics; HRD, homologous recombination deficiency; </a:t>
            </a:r>
            <a:r>
              <a:rPr lang="en-US" i="1" dirty="0" err="1"/>
              <a:t>indet</a:t>
            </a:r>
            <a:r>
              <a:rPr lang="en-US" i="1" dirty="0"/>
              <a:t>, indeterminant; ITT, intention to treat; LOH, loss of heterozygosity; mut, mutated; neg, negative; PS, performance status; </a:t>
            </a:r>
            <a:r>
              <a:rPr lang="en-US" i="1" dirty="0" err="1"/>
              <a:t>unk</a:t>
            </a:r>
            <a:r>
              <a:rPr lang="en-US" i="1" dirty="0"/>
              <a:t>, unknown.</a:t>
            </a:r>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27592042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CR, complete response; DoR, duration of response; HRD, homologous recombination deficiency; ITT, intention to treat; NE, not evaluable; NR, not reached; ORR, objective response rate; PD, progressive disease; PR, partial response; RECIST, Response Evaluation Criteria in Solid Tumors; SD, stable disease.</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dirty="0"/>
          </a:p>
        </p:txBody>
      </p:sp>
    </p:spTree>
    <p:extLst>
      <p:ext uri="{BB962C8B-B14F-4D97-AF65-F5344CB8AC3E}">
        <p14:creationId xmlns:p14="http://schemas.microsoft.com/office/powerpoint/2010/main" val="41482768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AML, acute myeloid leukemia; ALT, alanine aminotransferase; AST, aspartate aminotransferase; D/c, discontinuation; DILI, drug-induced liver injury; FACT-O TOI, Functional Assessment of Cancer Therapy—Ovarian Trial Outcome Index; IQR, interquartile range; ITT, intention to treat; LTFU, long-term follow up; MDS, myelodysplastic syndrome; MI, myocardial infarction; TEAE, treatment-emergent adverse event; tx, treatment. </a:t>
            </a:r>
          </a:p>
        </p:txBody>
      </p:sp>
      <p:sp>
        <p:nvSpPr>
          <p:cNvPr id="4" name="Slide Number Placeholder 3"/>
          <p:cNvSpPr>
            <a:spLocks noGrp="1"/>
          </p:cNvSpPr>
          <p:nvPr>
            <p:ph type="sldNum" sz="quarter" idx="5"/>
          </p:nvPr>
        </p:nvSpPr>
        <p:spPr/>
        <p:txBody>
          <a:bodyPr/>
          <a:lstStyle/>
          <a:p>
            <a:fld id="{D60ABAA2-6C4E-466F-9BAE-1C454D0B2418}" type="slidenum">
              <a:rPr lang="en-US" smtClean="0"/>
              <a:t>11</a:t>
            </a:fld>
            <a:endParaRPr lang="en-US" dirty="0"/>
          </a:p>
        </p:txBody>
      </p:sp>
    </p:spTree>
    <p:extLst>
      <p:ext uri="{BB962C8B-B14F-4D97-AF65-F5344CB8AC3E}">
        <p14:creationId xmlns:p14="http://schemas.microsoft.com/office/powerpoint/2010/main" val="2253084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ALT, alanine aminotransferase; AST, aspartate aminotransferase; TEAE, treatment-emergent adverse event; TI,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treatment interruption.</a:t>
            </a:r>
            <a:endParaRPr lang="en-US" i="1" dirty="0"/>
          </a:p>
          <a:p>
            <a:endParaRPr lang="en-US" i="0" dirty="0"/>
          </a:p>
        </p:txBody>
      </p:sp>
      <p:sp>
        <p:nvSpPr>
          <p:cNvPr id="4" name="Slide Number Placeholder 3"/>
          <p:cNvSpPr>
            <a:spLocks noGrp="1"/>
          </p:cNvSpPr>
          <p:nvPr>
            <p:ph type="sldNum" sz="quarter" idx="5"/>
          </p:nvPr>
        </p:nvSpPr>
        <p:spPr/>
        <p:txBody>
          <a:bodyPr/>
          <a:lstStyle/>
          <a:p>
            <a:fld id="{D60ABAA2-6C4E-466F-9BAE-1C454D0B2418}" type="slidenum">
              <a:rPr lang="en-US" smtClean="0"/>
              <a:t>12</a:t>
            </a:fld>
            <a:endParaRPr lang="en-US" dirty="0"/>
          </a:p>
        </p:txBody>
      </p:sp>
    </p:spTree>
    <p:extLst>
      <p:ext uri="{BB962C8B-B14F-4D97-AF65-F5344CB8AC3E}">
        <p14:creationId xmlns:p14="http://schemas.microsoft.com/office/powerpoint/2010/main" val="34830438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FACT-O TOI, Functional Assessment of Cancer Therapy—Ovarian Trial Outcome Index; HRD, homologous recombination deficiency; ORR, objective response rate; OS, overall survival; PFS, progression-free survival; PRO, patient-reported outcome.</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13</a:t>
            </a:fld>
            <a:endParaRPr lang="en-US" dirty="0"/>
          </a:p>
        </p:txBody>
      </p:sp>
    </p:spTree>
    <p:extLst>
      <p:ext uri="{BB962C8B-B14F-4D97-AF65-F5344CB8AC3E}">
        <p14:creationId xmlns:p14="http://schemas.microsoft.com/office/powerpoint/2010/main" val="28991060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ATHENA-MONO: Phase III Trial of </a:t>
            </a:r>
            <a:r>
              <a:rPr lang="en-US" altLang="en-US" sz="4000" dirty="0"/>
              <a:t>Maintenance Rucaparib vs Placebo After First-line Platinum-Based Chemotherapy in Advanced Ovarian Cancer</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56020"/>
            <a:ext cx="5952222" cy="438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Daiichi Sankyo, Inc.; Gilead Sciences Inc.; GlaxoSmithKline; Merck Sharp &amp; Dohme Corp.; and 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2022 ASCO Annual Meeting, June 3-7, 2022, Chicago, Illinois</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ATHENA-MONO: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Maintenance rucaparib improved PFS in patients with high-grade recurrent ovarian cancer who responded to platinum-based CT, including those with </a:t>
            </a:r>
            <a:r>
              <a:rPr lang="en-US" altLang="en-US" sz="2400" i="1" dirty="0"/>
              <a:t>BRCA</a:t>
            </a:r>
            <a:r>
              <a:rPr lang="en-US" altLang="en-US" sz="2400" baseline="30000" dirty="0"/>
              <a:t>wt</a:t>
            </a:r>
            <a:r>
              <a:rPr lang="en-US" altLang="en-US" sz="2400" i="1" dirty="0"/>
              <a:t> </a:t>
            </a:r>
            <a:r>
              <a:rPr lang="en-US" altLang="en-US" sz="2400" dirty="0"/>
              <a:t>or HRD-negative status</a:t>
            </a:r>
            <a:r>
              <a:rPr lang="en-US" altLang="en-US" sz="2400" baseline="30000" dirty="0"/>
              <a:t>1</a:t>
            </a:r>
          </a:p>
          <a:p>
            <a:r>
              <a:rPr lang="en-US" altLang="en-US" sz="2400" dirty="0"/>
              <a:t>First-line maintenance therapy with a PARP inhibitor improves PFS in advanced ovarian cancer</a:t>
            </a:r>
            <a:r>
              <a:rPr lang="en-US" altLang="en-US" sz="2400" baseline="30000" dirty="0"/>
              <a:t>2-5</a:t>
            </a:r>
          </a:p>
          <a:p>
            <a:pPr lvl="1"/>
            <a:r>
              <a:rPr lang="en-US" altLang="en-US" sz="2200" i="1" dirty="0"/>
              <a:t>BRCA </a:t>
            </a:r>
            <a:r>
              <a:rPr lang="en-US" altLang="en-US" sz="2200" dirty="0"/>
              <a:t>and HRD status affects degree of benefit</a:t>
            </a:r>
          </a:p>
          <a:p>
            <a:r>
              <a:rPr lang="en-US" altLang="en-US" sz="2400" dirty="0"/>
              <a:t>Unclear which first-line maintenance therapy is optimal for patients with advanced ovarian cancer</a:t>
            </a:r>
            <a:r>
              <a:rPr lang="en-US" altLang="en-US" sz="2400" baseline="30000" dirty="0"/>
              <a:t>6</a:t>
            </a:r>
            <a:endParaRPr lang="en-US" altLang="en-US" sz="2400" dirty="0"/>
          </a:p>
          <a:p>
            <a:r>
              <a:rPr lang="en-US" altLang="en-US" sz="2400" dirty="0"/>
              <a:t>Current analysis of ongoing phase III ATHENA trial presents efficacy and safety data for first-line maintenance therapy with rucaparib vs placebo in patients with newly diagnosed high-grade advanced ovarian cancer</a:t>
            </a:r>
            <a:r>
              <a:rPr lang="en-US" altLang="en-US" sz="2400" baseline="30000" dirty="0"/>
              <a:t>7,8</a:t>
            </a:r>
          </a:p>
        </p:txBody>
      </p:sp>
      <p:sp>
        <p:nvSpPr>
          <p:cNvPr id="5" name="Text Box 15">
            <a:extLst>
              <a:ext uri="{FF2B5EF4-FFF2-40B4-BE49-F238E27FC236}">
                <a16:creationId xmlns:a16="http://schemas.microsoft.com/office/drawing/2014/main" id="{31B6CC71-E0CE-3BDB-CBE8-BE35E07CA3B3}"/>
              </a:ext>
            </a:extLst>
          </p:cNvPr>
          <p:cNvSpPr txBox="1">
            <a:spLocks noChangeArrowheads="1"/>
          </p:cNvSpPr>
          <p:nvPr/>
        </p:nvSpPr>
        <p:spPr bwMode="auto">
          <a:xfrm>
            <a:off x="412751" y="6019583"/>
            <a:ext cx="7853362" cy="646331"/>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Coleman. Lancet. 2017;390:1948. 2. Moore. NEJM. 2018;379:2495. 3. Gonzaléz-Martin. NEJM. 2019;381:2391.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4. Ray-Coquard. NEJM. 2019;381:2416. 5. Banerjee. Lancet Oncol. 2021;22:e539. 6. Vanderpuye. JCO Glob Oncol. 2021;7:1032. 7. Monk. ASCO 2022. Abstr LBA5500. 8. Monk. JCO. 2022;[Epub].</a:t>
            </a: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86A6C-168C-9F42-0854-6FD7ADC9C043}"/>
              </a:ext>
            </a:extLst>
          </p:cNvPr>
          <p:cNvSpPr>
            <a:spLocks noGrp="1"/>
          </p:cNvSpPr>
          <p:nvPr>
            <p:ph type="title"/>
          </p:nvPr>
        </p:nvSpPr>
        <p:spPr/>
        <p:txBody>
          <a:bodyPr/>
          <a:lstStyle/>
          <a:p>
            <a:r>
              <a:rPr lang="en-US" dirty="0"/>
              <a:t>ATHENA-MONO: Study Design</a:t>
            </a:r>
          </a:p>
        </p:txBody>
      </p:sp>
      <p:sp>
        <p:nvSpPr>
          <p:cNvPr id="3" name="Content Placeholder 2">
            <a:extLst>
              <a:ext uri="{FF2B5EF4-FFF2-40B4-BE49-F238E27FC236}">
                <a16:creationId xmlns:a16="http://schemas.microsoft.com/office/drawing/2014/main" id="{A19831E6-0209-288A-D824-BFC1094CEFB9}"/>
              </a:ext>
            </a:extLst>
          </p:cNvPr>
          <p:cNvSpPr>
            <a:spLocks noGrp="1"/>
          </p:cNvSpPr>
          <p:nvPr>
            <p:ph idx="1"/>
          </p:nvPr>
        </p:nvSpPr>
        <p:spPr>
          <a:xfrm>
            <a:off x="604675" y="1513047"/>
            <a:ext cx="10877529" cy="353853"/>
          </a:xfrm>
        </p:spPr>
        <p:txBody>
          <a:bodyPr/>
          <a:lstStyle/>
          <a:p>
            <a:r>
              <a:rPr lang="en-US" sz="1800" dirty="0"/>
              <a:t>International, randomized, double-blind phase III trial (data cutoff: March 23, 2022; median f/u: ~26 mo)</a:t>
            </a:r>
          </a:p>
        </p:txBody>
      </p:sp>
      <p:sp>
        <p:nvSpPr>
          <p:cNvPr id="4" name="Text Box 15">
            <a:extLst>
              <a:ext uri="{FF2B5EF4-FFF2-40B4-BE49-F238E27FC236}">
                <a16:creationId xmlns:a16="http://schemas.microsoft.com/office/drawing/2014/main" id="{453E2810-9118-2C24-70D7-F15553C3D7B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Monk. ASCO 2022. Abstr LBA5500. Monk. JCO. 2022;[Epub]. NCT03522246.</a:t>
            </a:r>
            <a:endParaRPr lang="en-US" altLang="en-US" sz="1200" b="0" dirty="0">
              <a:solidFill>
                <a:schemeClr val="bg2"/>
              </a:solidFill>
              <a:latin typeface="Calibri" panose="020F0502020204030204" pitchFamily="34" charset="0"/>
            </a:endParaRPr>
          </a:p>
        </p:txBody>
      </p:sp>
      <p:sp>
        <p:nvSpPr>
          <p:cNvPr id="6" name="Content Placeholder 2">
            <a:extLst>
              <a:ext uri="{FF2B5EF4-FFF2-40B4-BE49-F238E27FC236}">
                <a16:creationId xmlns:a16="http://schemas.microsoft.com/office/drawing/2014/main" id="{8AD8BAFE-778A-46C2-211D-A380B051A9DB}"/>
              </a:ext>
            </a:extLst>
          </p:cNvPr>
          <p:cNvSpPr txBox="1">
            <a:spLocks/>
          </p:cNvSpPr>
          <p:nvPr/>
        </p:nvSpPr>
        <p:spPr bwMode="auto">
          <a:xfrm>
            <a:off x="601820" y="5055278"/>
            <a:ext cx="5309278" cy="1253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1800" kern="0" dirty="0"/>
              <a:t>Primary endpoint: inv-assessed PFS</a:t>
            </a:r>
          </a:p>
          <a:p>
            <a:pPr>
              <a:spcAft>
                <a:spcPts val="0"/>
              </a:spcAft>
            </a:pPr>
            <a:r>
              <a:rPr lang="en-US" sz="1800" kern="0" dirty="0"/>
              <a:t>Secondary endpoints: OS, inv-assessed ORR, DoR, BICR-assessed PFS, safety</a:t>
            </a:r>
          </a:p>
          <a:p>
            <a:pPr>
              <a:spcAft>
                <a:spcPts val="0"/>
              </a:spcAft>
            </a:pPr>
            <a:r>
              <a:rPr lang="en-US" sz="1800" kern="0" dirty="0"/>
              <a:t>Key exploratory endpoints: PFS in subgroups, PROs</a:t>
            </a:r>
          </a:p>
        </p:txBody>
      </p:sp>
      <p:sp>
        <p:nvSpPr>
          <p:cNvPr id="7" name="Content Placeholder 3">
            <a:extLst>
              <a:ext uri="{FF2B5EF4-FFF2-40B4-BE49-F238E27FC236}">
                <a16:creationId xmlns:a16="http://schemas.microsoft.com/office/drawing/2014/main" id="{D261C88D-4425-DACC-FDFA-21163370F98A}"/>
              </a:ext>
            </a:extLst>
          </p:cNvPr>
          <p:cNvSpPr txBox="1">
            <a:spLocks/>
          </p:cNvSpPr>
          <p:nvPr/>
        </p:nvSpPr>
        <p:spPr>
          <a:xfrm>
            <a:off x="6252634" y="5055808"/>
            <a:ext cx="5229570" cy="125325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1800" kern="0" dirty="0"/>
              <a:t>Statistical significance set at 2-sided </a:t>
            </a:r>
            <a:r>
              <a:rPr lang="en-US" sz="1800" i="1" kern="0" dirty="0"/>
              <a:t>P </a:t>
            </a:r>
            <a:r>
              <a:rPr lang="en-US" sz="1800" kern="0" dirty="0"/>
              <a:t>= .025</a:t>
            </a:r>
          </a:p>
          <a:p>
            <a:pPr>
              <a:spcAft>
                <a:spcPts val="0"/>
              </a:spcAft>
            </a:pPr>
            <a:r>
              <a:rPr lang="en-US" sz="1800" kern="0" dirty="0"/>
              <a:t>Ordered step-down multiple comparison procedure first tested primary endpoint, OS, then ORR in HRD population followed by ITT population</a:t>
            </a:r>
          </a:p>
        </p:txBody>
      </p:sp>
      <p:sp>
        <p:nvSpPr>
          <p:cNvPr id="8" name="Text Box 23">
            <a:extLst>
              <a:ext uri="{FF2B5EF4-FFF2-40B4-BE49-F238E27FC236}">
                <a16:creationId xmlns:a16="http://schemas.microsoft.com/office/drawing/2014/main" id="{216C9C95-FDA5-7189-E3EF-3927A451CE2E}"/>
              </a:ext>
            </a:extLst>
          </p:cNvPr>
          <p:cNvSpPr txBox="1">
            <a:spLocks noChangeArrowheads="1"/>
          </p:cNvSpPr>
          <p:nvPr/>
        </p:nvSpPr>
        <p:spPr bwMode="auto">
          <a:xfrm>
            <a:off x="669153" y="2135970"/>
            <a:ext cx="3242448"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dirty="0">
                <a:solidFill>
                  <a:schemeClr val="bg1"/>
                </a:solidFill>
                <a:latin typeface="Calibri" panose="020F0502020204030204" pitchFamily="34" charset="0"/>
              </a:rPr>
              <a:t>Adults with newly diagnosed</a:t>
            </a:r>
          </a:p>
          <a:p>
            <a:pPr algn="ctr">
              <a:lnSpc>
                <a:spcPct val="100000"/>
              </a:lnSpc>
              <a:spcBef>
                <a:spcPct val="0"/>
              </a:spcBef>
              <a:spcAft>
                <a:spcPct val="0"/>
              </a:spcAft>
              <a:buClrTx/>
              <a:buFontTx/>
              <a:buNone/>
            </a:pPr>
            <a:r>
              <a:rPr lang="en-GB" altLang="en-US" sz="1400" dirty="0">
                <a:solidFill>
                  <a:schemeClr val="bg1"/>
                </a:solidFill>
                <a:latin typeface="Calibri" panose="020F0502020204030204" pitchFamily="34" charset="0"/>
              </a:rPr>
              <a:t>stage III-IV high-grade epithelial ovarian, fallopian tube, or primary </a:t>
            </a:r>
          </a:p>
          <a:p>
            <a:pPr algn="ctr">
              <a:lnSpc>
                <a:spcPct val="100000"/>
              </a:lnSpc>
              <a:spcBef>
                <a:spcPct val="0"/>
              </a:spcBef>
              <a:spcAft>
                <a:spcPct val="0"/>
              </a:spcAft>
              <a:buClrTx/>
              <a:buFontTx/>
              <a:buNone/>
            </a:pPr>
            <a:r>
              <a:rPr lang="en-GB" altLang="en-US" sz="1400" dirty="0">
                <a:solidFill>
                  <a:schemeClr val="bg1"/>
                </a:solidFill>
                <a:latin typeface="Calibri" panose="020F0502020204030204" pitchFamily="34" charset="0"/>
              </a:rPr>
              <a:t>peritoneal cancer; </a:t>
            </a:r>
          </a:p>
          <a:p>
            <a:pPr algn="ctr">
              <a:lnSpc>
                <a:spcPct val="100000"/>
              </a:lnSpc>
              <a:spcBef>
                <a:spcPct val="0"/>
              </a:spcBef>
              <a:spcAft>
                <a:spcPct val="0"/>
              </a:spcAft>
              <a:buClrTx/>
              <a:buFontTx/>
              <a:buNone/>
            </a:pPr>
            <a:r>
              <a:rPr lang="en-GB" altLang="en-US" sz="1400" dirty="0">
                <a:solidFill>
                  <a:schemeClr val="bg1"/>
                </a:solidFill>
                <a:latin typeface="Calibri" panose="020F0502020204030204" pitchFamily="34" charset="0"/>
              </a:rPr>
              <a:t>completed cytoreductive surgery; completed 4-8 cycles of 1L platinum-doublet CT (≥4 cycles of platinum/taxane) and achieved inv-assessed response; </a:t>
            </a:r>
          </a:p>
          <a:p>
            <a:pPr algn="ctr">
              <a:lnSpc>
                <a:spcPct val="100000"/>
              </a:lnSpc>
              <a:spcBef>
                <a:spcPct val="0"/>
              </a:spcBef>
              <a:spcAft>
                <a:spcPct val="0"/>
              </a:spcAft>
              <a:buClrTx/>
              <a:buFontTx/>
              <a:buNone/>
            </a:pPr>
            <a:r>
              <a:rPr lang="en-GB" altLang="en-US" sz="1400" dirty="0">
                <a:solidFill>
                  <a:schemeClr val="bg1"/>
                </a:solidFill>
                <a:latin typeface="Calibri" panose="020F0502020204030204" pitchFamily="34" charset="0"/>
              </a:rPr>
              <a:t>sufficient tumor tissue available for central testing; ECOG PS 0/1</a:t>
            </a:r>
          </a:p>
          <a:p>
            <a:pPr algn="ctr">
              <a:lnSpc>
                <a:spcPct val="100000"/>
              </a:lnSpc>
              <a:spcBef>
                <a:spcPct val="0"/>
              </a:spcBef>
              <a:spcAft>
                <a:spcPct val="0"/>
              </a:spcAft>
              <a:buClrTx/>
              <a:buFontTx/>
              <a:buNone/>
            </a:pPr>
            <a:r>
              <a:rPr lang="en-GB" altLang="en-US" sz="1400" dirty="0">
                <a:solidFill>
                  <a:schemeClr val="bg1"/>
                </a:solidFill>
                <a:latin typeface="Calibri" panose="020F0502020204030204" pitchFamily="34" charset="0"/>
              </a:rPr>
              <a:t>(estimated N = 1000)</a:t>
            </a:r>
            <a:endParaRPr lang="en-US" altLang="en-US" sz="1400" dirty="0">
              <a:solidFill>
                <a:schemeClr val="bg1"/>
              </a:solidFill>
              <a:latin typeface="Calibri" panose="020F0502020204030204" pitchFamily="34" charset="0"/>
            </a:endParaRPr>
          </a:p>
        </p:txBody>
      </p:sp>
      <p:sp>
        <p:nvSpPr>
          <p:cNvPr id="9" name="Rectangle 24">
            <a:extLst>
              <a:ext uri="{FF2B5EF4-FFF2-40B4-BE49-F238E27FC236}">
                <a16:creationId xmlns:a16="http://schemas.microsoft.com/office/drawing/2014/main" id="{F533111D-83CC-6C6F-AE02-BBAF3E0C430E}"/>
              </a:ext>
            </a:extLst>
          </p:cNvPr>
          <p:cNvSpPr>
            <a:spLocks noChangeArrowheads="1"/>
          </p:cNvSpPr>
          <p:nvPr/>
        </p:nvSpPr>
        <p:spPr bwMode="auto">
          <a:xfrm>
            <a:off x="4624389" y="2095882"/>
            <a:ext cx="2671761" cy="703263"/>
          </a:xfrm>
          <a:prstGeom prst="rect">
            <a:avLst/>
          </a:prstGeom>
          <a:solidFill>
            <a:schemeClr val="accent4"/>
          </a:solidFill>
          <a:ln w="9525">
            <a:noFill/>
            <a:miter lim="800000"/>
            <a:headEnd/>
            <a:tailEnd/>
          </a:ln>
        </p:spPr>
        <p:txBody>
          <a:bodyPr wrap="square" anchor="ctr" anchorCtr="1"/>
          <a:lstStyle/>
          <a:p>
            <a:pPr algn="ctr">
              <a:defRPr/>
            </a:pPr>
            <a:r>
              <a:rPr lang="en-US" sz="1400" b="1" u="sng" dirty="0">
                <a:latin typeface="Calibri" panose="020F0502020204030204" pitchFamily="34" charset="0"/>
                <a:cs typeface="Arial" charset="0"/>
              </a:rPr>
              <a:t>Arm A</a:t>
            </a:r>
            <a:r>
              <a:rPr lang="en-US" sz="1400" dirty="0">
                <a:latin typeface="Calibri" panose="020F0502020204030204" pitchFamily="34" charset="0"/>
                <a:cs typeface="Arial" charset="0"/>
              </a:rPr>
              <a:t> </a:t>
            </a:r>
          </a:p>
          <a:p>
            <a:pPr algn="ctr">
              <a:defRPr/>
            </a:pPr>
            <a:r>
              <a:rPr lang="en-US" sz="1400" b="1" dirty="0">
                <a:latin typeface="Calibri" panose="020F0502020204030204" pitchFamily="34" charset="0"/>
                <a:cs typeface="Arial" charset="0"/>
              </a:rPr>
              <a:t>Rucaparib</a:t>
            </a:r>
            <a:r>
              <a:rPr lang="en-US" sz="1400" dirty="0">
                <a:latin typeface="Calibri" panose="020F0502020204030204" pitchFamily="34" charset="0"/>
                <a:cs typeface="Arial" charset="0"/>
              </a:rPr>
              <a:t> 600 mg PO BID + </a:t>
            </a:r>
          </a:p>
          <a:p>
            <a:pPr algn="ctr">
              <a:defRPr/>
            </a:pPr>
            <a:r>
              <a:rPr lang="en-US" sz="1400" b="1" dirty="0">
                <a:latin typeface="Calibri" panose="020F0502020204030204" pitchFamily="34" charset="0"/>
                <a:cs typeface="Arial" charset="0"/>
              </a:rPr>
              <a:t>Nivolumab</a:t>
            </a:r>
            <a:r>
              <a:rPr lang="en-US" sz="1400" dirty="0">
                <a:latin typeface="Calibri" panose="020F0502020204030204" pitchFamily="34" charset="0"/>
                <a:cs typeface="Arial" charset="0"/>
              </a:rPr>
              <a:t> 480 mg IV Q4W</a:t>
            </a:r>
            <a:endParaRPr lang="en-US" sz="1400" b="1" u="sng" dirty="0">
              <a:latin typeface="Calibri" panose="020F0502020204030204" pitchFamily="34" charset="0"/>
              <a:cs typeface="Arial" charset="0"/>
            </a:endParaRPr>
          </a:p>
        </p:txBody>
      </p:sp>
      <p:sp>
        <p:nvSpPr>
          <p:cNvPr id="10" name="Rectangle 25">
            <a:extLst>
              <a:ext uri="{FF2B5EF4-FFF2-40B4-BE49-F238E27FC236}">
                <a16:creationId xmlns:a16="http://schemas.microsoft.com/office/drawing/2014/main" id="{3B0C33B5-EFA8-277B-C20D-5C9BCE97F50A}"/>
              </a:ext>
            </a:extLst>
          </p:cNvPr>
          <p:cNvSpPr>
            <a:spLocks noChangeArrowheads="1"/>
          </p:cNvSpPr>
          <p:nvPr/>
        </p:nvSpPr>
        <p:spPr bwMode="auto">
          <a:xfrm>
            <a:off x="4624389" y="3575321"/>
            <a:ext cx="2671761" cy="703263"/>
          </a:xfrm>
          <a:prstGeom prst="rect">
            <a:avLst/>
          </a:prstGeom>
          <a:solidFill>
            <a:schemeClr val="accent6"/>
          </a:solidFill>
          <a:ln w="9525">
            <a:noFill/>
            <a:miter lim="800000"/>
            <a:headEnd/>
            <a:tailEnd/>
          </a:ln>
        </p:spPr>
        <p:txBody>
          <a:bodyPr wrap="square" anchor="ctr" anchorCtr="1"/>
          <a:lstStyle/>
          <a:p>
            <a:pPr algn="ctr">
              <a:defRPr/>
            </a:pPr>
            <a:r>
              <a:rPr lang="en-US" sz="1400" b="1" u="sng" dirty="0">
                <a:latin typeface="Calibri" panose="020F0502020204030204" pitchFamily="34" charset="0"/>
                <a:cs typeface="Arial" charset="0"/>
              </a:rPr>
              <a:t>Arm C</a:t>
            </a:r>
            <a:endParaRPr lang="en-US" sz="1400" u="sng" dirty="0">
              <a:latin typeface="Calibri" panose="020F0502020204030204" pitchFamily="34" charset="0"/>
              <a:cs typeface="Arial" charset="0"/>
            </a:endParaRPr>
          </a:p>
          <a:p>
            <a:pPr algn="ctr">
              <a:defRPr/>
            </a:pPr>
            <a:r>
              <a:rPr lang="en-US" sz="1400" b="1" dirty="0">
                <a:latin typeface="Calibri" panose="020F0502020204030204" pitchFamily="34" charset="0"/>
                <a:cs typeface="Arial" charset="0"/>
              </a:rPr>
              <a:t>Placebo </a:t>
            </a:r>
            <a:r>
              <a:rPr lang="en-US" sz="1400" dirty="0">
                <a:latin typeface="Calibri" panose="020F0502020204030204" pitchFamily="34" charset="0"/>
                <a:cs typeface="Arial" charset="0"/>
              </a:rPr>
              <a:t>PO BID + </a:t>
            </a:r>
          </a:p>
          <a:p>
            <a:pPr algn="ctr">
              <a:defRPr/>
            </a:pPr>
            <a:r>
              <a:rPr lang="en-US" sz="1400" b="1" dirty="0">
                <a:latin typeface="Calibri" panose="020F0502020204030204" pitchFamily="34" charset="0"/>
                <a:cs typeface="Arial" charset="0"/>
              </a:rPr>
              <a:t>Nivolumab</a:t>
            </a:r>
            <a:r>
              <a:rPr lang="en-US" sz="1400" dirty="0">
                <a:latin typeface="Calibri" panose="020F0502020204030204" pitchFamily="34" charset="0"/>
                <a:cs typeface="Arial" charset="0"/>
              </a:rPr>
              <a:t> 480 mg IV Q4W</a:t>
            </a:r>
            <a:endParaRPr lang="en-US" sz="1400" b="1" u="sng" dirty="0">
              <a:latin typeface="Calibri" panose="020F0502020204030204" pitchFamily="34" charset="0"/>
              <a:cs typeface="Arial" charset="0"/>
            </a:endParaRPr>
          </a:p>
        </p:txBody>
      </p:sp>
      <p:sp>
        <p:nvSpPr>
          <p:cNvPr id="13" name="Rectangle 28">
            <a:extLst>
              <a:ext uri="{FF2B5EF4-FFF2-40B4-BE49-F238E27FC236}">
                <a16:creationId xmlns:a16="http://schemas.microsoft.com/office/drawing/2014/main" id="{531E6C32-8004-4FFF-567D-FBD72DF382D2}"/>
              </a:ext>
            </a:extLst>
          </p:cNvPr>
          <p:cNvSpPr>
            <a:spLocks noChangeArrowheads="1"/>
          </p:cNvSpPr>
          <p:nvPr/>
        </p:nvSpPr>
        <p:spPr bwMode="auto">
          <a:xfrm>
            <a:off x="4624389" y="2835602"/>
            <a:ext cx="2671761" cy="703262"/>
          </a:xfrm>
          <a:prstGeom prst="rect">
            <a:avLst/>
          </a:prstGeom>
          <a:solidFill>
            <a:schemeClr val="accent1"/>
          </a:solidFill>
          <a:ln w="9525">
            <a:noFill/>
            <a:miter lim="800000"/>
            <a:headEnd/>
            <a:tailEnd/>
          </a:ln>
        </p:spPr>
        <p:txBody>
          <a:bodyPr wrap="square" anchor="ctr" anchorCtr="1"/>
          <a:lstStyle/>
          <a:p>
            <a:pPr algn="ctr">
              <a:defRPr/>
            </a:pPr>
            <a:r>
              <a:rPr lang="en-US" sz="1400" b="1" u="sng" dirty="0">
                <a:latin typeface="Calibri" panose="020F0502020204030204" pitchFamily="34" charset="0"/>
                <a:cs typeface="Arial" charset="0"/>
              </a:rPr>
              <a:t>Arm B</a:t>
            </a:r>
            <a:r>
              <a:rPr lang="en-US" sz="1400" dirty="0">
                <a:latin typeface="Calibri" panose="020F0502020204030204" pitchFamily="34" charset="0"/>
                <a:cs typeface="Arial" charset="0"/>
              </a:rPr>
              <a:t> </a:t>
            </a:r>
          </a:p>
          <a:p>
            <a:pPr algn="ctr">
              <a:defRPr/>
            </a:pPr>
            <a:r>
              <a:rPr lang="en-US" sz="1400" b="1" dirty="0">
                <a:latin typeface="Calibri" panose="020F0502020204030204" pitchFamily="34" charset="0"/>
                <a:cs typeface="Arial" charset="0"/>
              </a:rPr>
              <a:t>Rucaparib</a:t>
            </a:r>
            <a:r>
              <a:rPr lang="en-US" sz="1400" dirty="0">
                <a:latin typeface="Calibri" panose="020F0502020204030204" pitchFamily="34" charset="0"/>
                <a:cs typeface="Arial" charset="0"/>
              </a:rPr>
              <a:t> 600 mg PO BID + </a:t>
            </a:r>
          </a:p>
          <a:p>
            <a:pPr algn="ctr">
              <a:defRPr/>
            </a:pPr>
            <a:r>
              <a:rPr lang="en-US" sz="1400" b="1" dirty="0">
                <a:latin typeface="Calibri" panose="020F0502020204030204" pitchFamily="34" charset="0"/>
                <a:cs typeface="Arial" charset="0"/>
              </a:rPr>
              <a:t>Placebo </a:t>
            </a:r>
            <a:r>
              <a:rPr lang="en-US" sz="1400" dirty="0">
                <a:latin typeface="Calibri" panose="020F0502020204030204" pitchFamily="34" charset="0"/>
                <a:cs typeface="Arial" charset="0"/>
              </a:rPr>
              <a:t>IV Q4W</a:t>
            </a:r>
            <a:endParaRPr lang="en-US" sz="1400" b="1" u="sng" dirty="0">
              <a:latin typeface="Calibri" panose="020F0502020204030204" pitchFamily="34" charset="0"/>
              <a:cs typeface="Arial" charset="0"/>
            </a:endParaRPr>
          </a:p>
        </p:txBody>
      </p:sp>
      <p:sp>
        <p:nvSpPr>
          <p:cNvPr id="16" name="Text Box 31">
            <a:extLst>
              <a:ext uri="{FF2B5EF4-FFF2-40B4-BE49-F238E27FC236}">
                <a16:creationId xmlns:a16="http://schemas.microsoft.com/office/drawing/2014/main" id="{99133E60-9BBD-7E19-63FF-75234417D6DC}"/>
              </a:ext>
            </a:extLst>
          </p:cNvPr>
          <p:cNvSpPr txBox="1">
            <a:spLocks noChangeArrowheads="1"/>
          </p:cNvSpPr>
          <p:nvPr/>
        </p:nvSpPr>
        <p:spPr bwMode="auto">
          <a:xfrm>
            <a:off x="8014694" y="3204959"/>
            <a:ext cx="2795653" cy="74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400" i="1" dirty="0">
                <a:solidFill>
                  <a:schemeClr val="bg1"/>
                </a:solidFill>
                <a:latin typeface="Calibri" panose="020F0502020204030204" pitchFamily="34" charset="0"/>
              </a:rPr>
              <a:t>24 mo or until radiographic progression, unacceptable toxicity, or other reason for discontinuation</a:t>
            </a:r>
          </a:p>
        </p:txBody>
      </p:sp>
      <p:sp>
        <p:nvSpPr>
          <p:cNvPr id="17" name="Line 32">
            <a:extLst>
              <a:ext uri="{FF2B5EF4-FFF2-40B4-BE49-F238E27FC236}">
                <a16:creationId xmlns:a16="http://schemas.microsoft.com/office/drawing/2014/main" id="{890996D4-EC10-8356-BF7E-11DB7CC36644}"/>
              </a:ext>
            </a:extLst>
          </p:cNvPr>
          <p:cNvSpPr>
            <a:spLocks noChangeShapeType="1"/>
          </p:cNvSpPr>
          <p:nvPr/>
        </p:nvSpPr>
        <p:spPr bwMode="auto">
          <a:xfrm>
            <a:off x="7425797" y="3557094"/>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19" name="Rectangle 25">
            <a:extLst>
              <a:ext uri="{FF2B5EF4-FFF2-40B4-BE49-F238E27FC236}">
                <a16:creationId xmlns:a16="http://schemas.microsoft.com/office/drawing/2014/main" id="{29027D3D-EE11-F2A6-D6E2-D58C76EA5F29}"/>
              </a:ext>
            </a:extLst>
          </p:cNvPr>
          <p:cNvSpPr>
            <a:spLocks noChangeArrowheads="1"/>
          </p:cNvSpPr>
          <p:nvPr/>
        </p:nvSpPr>
        <p:spPr bwMode="auto">
          <a:xfrm>
            <a:off x="4624389" y="4315042"/>
            <a:ext cx="2671761" cy="703263"/>
          </a:xfrm>
          <a:prstGeom prst="rect">
            <a:avLst/>
          </a:prstGeom>
          <a:solidFill>
            <a:schemeClr val="accent3"/>
          </a:solidFill>
          <a:ln w="9525">
            <a:noFill/>
            <a:miter lim="800000"/>
            <a:headEnd/>
            <a:tailEnd/>
          </a:ln>
        </p:spPr>
        <p:txBody>
          <a:bodyPr wrap="square" anchor="ctr" anchorCtr="1"/>
          <a:lstStyle/>
          <a:p>
            <a:pPr algn="ctr">
              <a:defRPr/>
            </a:pPr>
            <a:r>
              <a:rPr lang="en-US" sz="1400" b="1" u="sng" dirty="0">
                <a:latin typeface="Calibri" panose="020F0502020204030204" pitchFamily="34" charset="0"/>
                <a:cs typeface="Arial" charset="0"/>
              </a:rPr>
              <a:t>Arm D</a:t>
            </a:r>
            <a:endParaRPr lang="en-US" sz="1400" u="sng" dirty="0">
              <a:latin typeface="Calibri" panose="020F0502020204030204" pitchFamily="34" charset="0"/>
              <a:cs typeface="Arial" charset="0"/>
            </a:endParaRPr>
          </a:p>
          <a:p>
            <a:pPr algn="ctr">
              <a:defRPr/>
            </a:pPr>
            <a:r>
              <a:rPr lang="en-US" sz="1400" b="1" dirty="0">
                <a:latin typeface="Calibri" panose="020F0502020204030204" pitchFamily="34" charset="0"/>
                <a:cs typeface="Arial" charset="0"/>
              </a:rPr>
              <a:t>Placebo </a:t>
            </a:r>
            <a:r>
              <a:rPr lang="en-US" sz="1400" dirty="0">
                <a:latin typeface="Calibri" panose="020F0502020204030204" pitchFamily="34" charset="0"/>
                <a:cs typeface="Arial" charset="0"/>
              </a:rPr>
              <a:t>PO BID + </a:t>
            </a:r>
          </a:p>
          <a:p>
            <a:pPr algn="ctr">
              <a:defRPr/>
            </a:pPr>
            <a:r>
              <a:rPr lang="en-US" sz="1400" b="1" dirty="0">
                <a:latin typeface="Calibri" panose="020F0502020204030204" pitchFamily="34" charset="0"/>
                <a:cs typeface="Arial" charset="0"/>
              </a:rPr>
              <a:t>Placebo </a:t>
            </a:r>
            <a:r>
              <a:rPr lang="en-US" sz="1400" dirty="0">
                <a:latin typeface="Calibri" panose="020F0502020204030204" pitchFamily="34" charset="0"/>
                <a:cs typeface="Arial" charset="0"/>
              </a:rPr>
              <a:t>IV Q4W</a:t>
            </a:r>
            <a:endParaRPr lang="en-US" sz="1400" b="1" u="sng" dirty="0">
              <a:latin typeface="Calibri" panose="020F0502020204030204" pitchFamily="34" charset="0"/>
              <a:cs typeface="Arial" charset="0"/>
            </a:endParaRPr>
          </a:p>
        </p:txBody>
      </p:sp>
      <p:sp>
        <p:nvSpPr>
          <p:cNvPr id="20" name="Line 32">
            <a:extLst>
              <a:ext uri="{FF2B5EF4-FFF2-40B4-BE49-F238E27FC236}">
                <a16:creationId xmlns:a16="http://schemas.microsoft.com/office/drawing/2014/main" id="{C6E72416-6734-D8BF-5CFE-58740F13FA24}"/>
              </a:ext>
            </a:extLst>
          </p:cNvPr>
          <p:cNvSpPr>
            <a:spLocks noChangeShapeType="1"/>
          </p:cNvSpPr>
          <p:nvPr/>
        </p:nvSpPr>
        <p:spPr bwMode="auto">
          <a:xfrm>
            <a:off x="4022197" y="3926952"/>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21" name="Line 32">
            <a:extLst>
              <a:ext uri="{FF2B5EF4-FFF2-40B4-BE49-F238E27FC236}">
                <a16:creationId xmlns:a16="http://schemas.microsoft.com/office/drawing/2014/main" id="{FCDB5BAE-39AA-443B-D083-1E84215ACEC8}"/>
              </a:ext>
            </a:extLst>
          </p:cNvPr>
          <p:cNvSpPr>
            <a:spLocks noChangeShapeType="1"/>
          </p:cNvSpPr>
          <p:nvPr/>
        </p:nvSpPr>
        <p:spPr bwMode="auto">
          <a:xfrm>
            <a:off x="4022197" y="3187233"/>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22" name="Line 32">
            <a:extLst>
              <a:ext uri="{FF2B5EF4-FFF2-40B4-BE49-F238E27FC236}">
                <a16:creationId xmlns:a16="http://schemas.microsoft.com/office/drawing/2014/main" id="{98D987F2-AAB0-76A0-B313-6E811B01CD31}"/>
              </a:ext>
            </a:extLst>
          </p:cNvPr>
          <p:cNvSpPr>
            <a:spLocks noChangeShapeType="1"/>
          </p:cNvSpPr>
          <p:nvPr/>
        </p:nvSpPr>
        <p:spPr bwMode="auto">
          <a:xfrm>
            <a:off x="4022197" y="4416143"/>
            <a:ext cx="479425" cy="25053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23" name="Line 32">
            <a:extLst>
              <a:ext uri="{FF2B5EF4-FFF2-40B4-BE49-F238E27FC236}">
                <a16:creationId xmlns:a16="http://schemas.microsoft.com/office/drawing/2014/main" id="{558E21DC-3412-FB7B-9226-258F85D42F51}"/>
              </a:ext>
            </a:extLst>
          </p:cNvPr>
          <p:cNvSpPr>
            <a:spLocks noChangeShapeType="1"/>
          </p:cNvSpPr>
          <p:nvPr/>
        </p:nvSpPr>
        <p:spPr bwMode="auto">
          <a:xfrm flipV="1">
            <a:off x="4022197" y="2447513"/>
            <a:ext cx="479425" cy="25053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25" name="Text Box 31">
            <a:extLst>
              <a:ext uri="{FF2B5EF4-FFF2-40B4-BE49-F238E27FC236}">
                <a16:creationId xmlns:a16="http://schemas.microsoft.com/office/drawing/2014/main" id="{C9FFD49A-F62D-3397-73B2-E5688CE22B68}"/>
              </a:ext>
            </a:extLst>
          </p:cNvPr>
          <p:cNvSpPr txBox="1">
            <a:spLocks noChangeArrowheads="1"/>
          </p:cNvSpPr>
          <p:nvPr/>
        </p:nvSpPr>
        <p:spPr bwMode="auto">
          <a:xfrm>
            <a:off x="971898" y="1802707"/>
            <a:ext cx="6301766" cy="239853"/>
          </a:xfrm>
          <a:prstGeom prst="rect">
            <a:avLst/>
          </a:prstGeom>
        </p:spPr>
        <p:txBody>
          <a:bodyPr/>
          <a:lstStyle>
            <a:defPPr>
              <a:defRPr lang="en-US"/>
            </a:defPPr>
            <a:lvl1pPr marL="342900" indent="-342900" fontAlgn="base">
              <a:lnSpc>
                <a:spcPct val="90000"/>
              </a:lnSpc>
              <a:spcBef>
                <a:spcPts val="1000"/>
              </a:spcBef>
              <a:spcAft>
                <a:spcPts val="700"/>
              </a:spcAft>
              <a:buClr>
                <a:schemeClr val="bg1"/>
              </a:buClr>
              <a:buFont typeface="Wingdings" panose="05000000000000000000" pitchFamily="2" charset="2"/>
              <a:buChar char="§"/>
              <a:defRPr kern="0">
                <a:solidFill>
                  <a:schemeClr val="bg1"/>
                </a:solidFill>
                <a:latin typeface="Calibri" panose="020F0502020204030204" pitchFamily="34" charset="0"/>
              </a:defRPr>
            </a:lvl1pPr>
            <a:lvl2pPr marL="742950" indent="-285750" fontAlgn="base">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fontAlgn="base">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fontAlgn="base">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fontAlgn="base">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fontAlgn="base">
              <a:lnSpc>
                <a:spcPct val="90000"/>
              </a:lnSpc>
              <a:spcBef>
                <a:spcPct val="35000"/>
              </a:spcBef>
              <a:spcAft>
                <a:spcPct val="25000"/>
              </a:spcAft>
              <a:buClr>
                <a:schemeClr val="accent2"/>
              </a:buClr>
              <a:buFont typeface="Arial" charset="0"/>
              <a:buChar char="–"/>
              <a:defRPr sz="1400"/>
            </a:lvl6pPr>
            <a:lvl7pPr marL="2971800" indent="-228600" fontAlgn="base">
              <a:lnSpc>
                <a:spcPct val="90000"/>
              </a:lnSpc>
              <a:spcBef>
                <a:spcPct val="35000"/>
              </a:spcBef>
              <a:spcAft>
                <a:spcPct val="25000"/>
              </a:spcAft>
              <a:buClr>
                <a:schemeClr val="accent2"/>
              </a:buClr>
              <a:buFont typeface="Arial" charset="0"/>
              <a:buChar char="–"/>
              <a:defRPr sz="1400"/>
            </a:lvl7pPr>
            <a:lvl8pPr marL="3429000" indent="-228600" fontAlgn="base">
              <a:lnSpc>
                <a:spcPct val="90000"/>
              </a:lnSpc>
              <a:spcBef>
                <a:spcPct val="35000"/>
              </a:spcBef>
              <a:spcAft>
                <a:spcPct val="25000"/>
              </a:spcAft>
              <a:buClr>
                <a:schemeClr val="accent2"/>
              </a:buClr>
              <a:buFont typeface="Arial" charset="0"/>
              <a:buChar char="–"/>
              <a:defRPr sz="1400"/>
            </a:lvl8pPr>
            <a:lvl9pPr marL="3886200" indent="-228600" fontAlgn="base">
              <a:lnSpc>
                <a:spcPct val="90000"/>
              </a:lnSpc>
              <a:spcBef>
                <a:spcPct val="35000"/>
              </a:spcBef>
              <a:spcAft>
                <a:spcPct val="25000"/>
              </a:spcAft>
              <a:buClr>
                <a:schemeClr val="accent2"/>
              </a:buClr>
              <a:buFont typeface="Arial" charset="0"/>
              <a:buChar char="–"/>
              <a:defRPr sz="1400"/>
            </a:lvl9pPr>
          </a:lstStyle>
          <a:p>
            <a:pPr marL="0" indent="0" algn="ctr">
              <a:lnSpc>
                <a:spcPct val="100000"/>
              </a:lnSpc>
              <a:spcBef>
                <a:spcPts val="0"/>
              </a:spcBef>
              <a:spcAft>
                <a:spcPts val="0"/>
              </a:spcAft>
              <a:buNone/>
            </a:pPr>
            <a:r>
              <a:rPr lang="en-US" altLang="en-US" sz="1200" i="1" dirty="0"/>
              <a:t>Stratified by tumor HRD test status, post-CT disease status, timing of surgery</a:t>
            </a:r>
          </a:p>
        </p:txBody>
      </p:sp>
      <p:sp>
        <p:nvSpPr>
          <p:cNvPr id="26" name="Text Box 31">
            <a:extLst>
              <a:ext uri="{FF2B5EF4-FFF2-40B4-BE49-F238E27FC236}">
                <a16:creationId xmlns:a16="http://schemas.microsoft.com/office/drawing/2014/main" id="{48076E54-1D13-44EA-B014-459CC1040A30}"/>
              </a:ext>
            </a:extLst>
          </p:cNvPr>
          <p:cNvSpPr txBox="1">
            <a:spLocks noChangeArrowheads="1"/>
          </p:cNvSpPr>
          <p:nvPr/>
        </p:nvSpPr>
        <p:spPr bwMode="auto">
          <a:xfrm>
            <a:off x="7576410" y="2005888"/>
            <a:ext cx="3497602" cy="740845"/>
          </a:xfrm>
          <a:prstGeom prst="rect">
            <a:avLst/>
          </a:prstGeom>
        </p:spPr>
        <p:txBody>
          <a:bodyPr/>
          <a:lstStyle>
            <a:defPPr>
              <a:defRPr lang="en-US"/>
            </a:defPPr>
            <a:lvl1pPr marL="342900" indent="-342900" fontAlgn="base">
              <a:lnSpc>
                <a:spcPct val="90000"/>
              </a:lnSpc>
              <a:spcBef>
                <a:spcPts val="1000"/>
              </a:spcBef>
              <a:spcAft>
                <a:spcPts val="700"/>
              </a:spcAft>
              <a:buClr>
                <a:schemeClr val="bg1"/>
              </a:buClr>
              <a:buFont typeface="Wingdings" panose="05000000000000000000" pitchFamily="2" charset="2"/>
              <a:buChar char="§"/>
              <a:defRPr kern="0">
                <a:solidFill>
                  <a:schemeClr val="bg1"/>
                </a:solidFill>
                <a:latin typeface="Calibri" panose="020F0502020204030204" pitchFamily="34" charset="0"/>
              </a:defRPr>
            </a:lvl1pPr>
            <a:lvl2pPr marL="742950" indent="-285750" fontAlgn="base">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fontAlgn="base">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fontAlgn="base">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fontAlgn="base">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fontAlgn="base">
              <a:lnSpc>
                <a:spcPct val="90000"/>
              </a:lnSpc>
              <a:spcBef>
                <a:spcPct val="35000"/>
              </a:spcBef>
              <a:spcAft>
                <a:spcPct val="25000"/>
              </a:spcAft>
              <a:buClr>
                <a:schemeClr val="accent2"/>
              </a:buClr>
              <a:buFont typeface="Arial" charset="0"/>
              <a:buChar char="–"/>
              <a:defRPr sz="1400"/>
            </a:lvl6pPr>
            <a:lvl7pPr marL="2971800" indent="-228600" fontAlgn="base">
              <a:lnSpc>
                <a:spcPct val="90000"/>
              </a:lnSpc>
              <a:spcBef>
                <a:spcPct val="35000"/>
              </a:spcBef>
              <a:spcAft>
                <a:spcPct val="25000"/>
              </a:spcAft>
              <a:buClr>
                <a:schemeClr val="accent2"/>
              </a:buClr>
              <a:buFont typeface="Arial" charset="0"/>
              <a:buChar char="–"/>
              <a:defRPr sz="1400"/>
            </a:lvl7pPr>
            <a:lvl8pPr marL="3429000" indent="-228600" fontAlgn="base">
              <a:lnSpc>
                <a:spcPct val="90000"/>
              </a:lnSpc>
              <a:spcBef>
                <a:spcPct val="35000"/>
              </a:spcBef>
              <a:spcAft>
                <a:spcPct val="25000"/>
              </a:spcAft>
              <a:buClr>
                <a:schemeClr val="accent2"/>
              </a:buClr>
              <a:buFont typeface="Arial" charset="0"/>
              <a:buChar char="–"/>
              <a:defRPr sz="1400"/>
            </a:lvl8pPr>
            <a:lvl9pPr marL="3886200" indent="-228600" fontAlgn="base">
              <a:lnSpc>
                <a:spcPct val="90000"/>
              </a:lnSpc>
              <a:spcBef>
                <a:spcPct val="35000"/>
              </a:spcBef>
              <a:spcAft>
                <a:spcPct val="25000"/>
              </a:spcAft>
              <a:buClr>
                <a:schemeClr val="accent2"/>
              </a:buClr>
              <a:buFont typeface="Arial" charset="0"/>
              <a:buChar char="–"/>
              <a:defRPr sz="1400"/>
            </a:lvl9pPr>
          </a:lstStyle>
          <a:p>
            <a:pPr marL="0" indent="0">
              <a:lnSpc>
                <a:spcPct val="100000"/>
              </a:lnSpc>
              <a:spcBef>
                <a:spcPts val="500"/>
              </a:spcBef>
              <a:spcAft>
                <a:spcPts val="0"/>
              </a:spcAft>
              <a:buNone/>
            </a:pPr>
            <a:r>
              <a:rPr lang="en-US" altLang="en-US" sz="1600" b="1" dirty="0"/>
              <a:t>Study analyses:</a:t>
            </a:r>
          </a:p>
          <a:p>
            <a:pPr>
              <a:lnSpc>
                <a:spcPct val="100000"/>
              </a:lnSpc>
              <a:spcBef>
                <a:spcPts val="500"/>
              </a:spcBef>
              <a:spcAft>
                <a:spcPts val="0"/>
              </a:spcAft>
            </a:pPr>
            <a:r>
              <a:rPr lang="en-US" altLang="en-US" sz="1600" b="1" dirty="0"/>
              <a:t>ATHENA-MONO:</a:t>
            </a:r>
            <a:r>
              <a:rPr lang="en-US" altLang="en-US" sz="1600" dirty="0"/>
              <a:t> </a:t>
            </a:r>
            <a:r>
              <a:rPr lang="en-US" altLang="en-US" sz="1600" b="1" dirty="0">
                <a:solidFill>
                  <a:schemeClr val="accent1"/>
                </a:solidFill>
              </a:rPr>
              <a:t>Arm B</a:t>
            </a:r>
            <a:r>
              <a:rPr lang="en-US" altLang="en-US" sz="1600" dirty="0"/>
              <a:t> vs </a:t>
            </a:r>
            <a:r>
              <a:rPr lang="en-US" altLang="en-US" sz="1600" b="1" dirty="0">
                <a:solidFill>
                  <a:schemeClr val="accent3"/>
                </a:solidFill>
              </a:rPr>
              <a:t>Arm D</a:t>
            </a:r>
          </a:p>
          <a:p>
            <a:pPr>
              <a:lnSpc>
                <a:spcPct val="100000"/>
              </a:lnSpc>
              <a:spcBef>
                <a:spcPts val="500"/>
              </a:spcBef>
              <a:spcAft>
                <a:spcPts val="0"/>
              </a:spcAft>
            </a:pPr>
            <a:r>
              <a:rPr lang="en-US" altLang="en-US" sz="1600" b="1" dirty="0"/>
              <a:t>ATHENA-COMBO: </a:t>
            </a:r>
            <a:r>
              <a:rPr lang="en-US" altLang="en-US" sz="1600" b="1" dirty="0">
                <a:solidFill>
                  <a:schemeClr val="accent4"/>
                </a:solidFill>
              </a:rPr>
              <a:t>Arm A</a:t>
            </a:r>
            <a:r>
              <a:rPr lang="en-US" altLang="en-US" sz="1600" dirty="0"/>
              <a:t> vs </a:t>
            </a:r>
            <a:r>
              <a:rPr lang="en-US" altLang="en-US" sz="1600" b="1" dirty="0">
                <a:solidFill>
                  <a:schemeClr val="accent1"/>
                </a:solidFill>
              </a:rPr>
              <a:t>Arm B</a:t>
            </a:r>
          </a:p>
        </p:txBody>
      </p:sp>
      <p:sp>
        <p:nvSpPr>
          <p:cNvPr id="27" name="Rectangle 26">
            <a:extLst>
              <a:ext uri="{FF2B5EF4-FFF2-40B4-BE49-F238E27FC236}">
                <a16:creationId xmlns:a16="http://schemas.microsoft.com/office/drawing/2014/main" id="{3A0D974B-946A-3420-C69C-B3561800BB02}"/>
              </a:ext>
            </a:extLst>
          </p:cNvPr>
          <p:cNvSpPr/>
          <p:nvPr/>
        </p:nvSpPr>
        <p:spPr bwMode="auto">
          <a:xfrm>
            <a:off x="7598895" y="2329586"/>
            <a:ext cx="3353265" cy="274320"/>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2000" b="0" dirty="0">
              <a:solidFill>
                <a:schemeClr val="tx1"/>
              </a:solidFill>
              <a:latin typeface="Calibri" panose="020F0502020204030204" pitchFamily="34" charset="0"/>
            </a:endParaRPr>
          </a:p>
        </p:txBody>
      </p:sp>
      <p:sp>
        <p:nvSpPr>
          <p:cNvPr id="28" name="TextBox 27">
            <a:extLst>
              <a:ext uri="{FF2B5EF4-FFF2-40B4-BE49-F238E27FC236}">
                <a16:creationId xmlns:a16="http://schemas.microsoft.com/office/drawing/2014/main" id="{CEFC1EC8-D547-36C4-FD95-5689E53F99A5}"/>
              </a:ext>
            </a:extLst>
          </p:cNvPr>
          <p:cNvSpPr txBox="1"/>
          <p:nvPr/>
        </p:nvSpPr>
        <p:spPr bwMode="auto">
          <a:xfrm>
            <a:off x="10974645" y="2163182"/>
            <a:ext cx="10429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1" i="1" dirty="0">
                <a:solidFill>
                  <a:srgbClr val="FF0000"/>
                </a:solidFill>
                <a:latin typeface="Calibri" panose="020F0502020204030204" pitchFamily="34" charset="0"/>
              </a:rPr>
              <a:t>Current analysis</a:t>
            </a:r>
          </a:p>
        </p:txBody>
      </p:sp>
      <p:cxnSp>
        <p:nvCxnSpPr>
          <p:cNvPr id="11" name="Straight Arrow Connector 10">
            <a:extLst>
              <a:ext uri="{FF2B5EF4-FFF2-40B4-BE49-F238E27FC236}">
                <a16:creationId xmlns:a16="http://schemas.microsoft.com/office/drawing/2014/main" id="{F9608895-498B-F5C8-3477-D4DDAF311392}"/>
              </a:ext>
            </a:extLst>
          </p:cNvPr>
          <p:cNvCxnSpPr/>
          <p:nvPr/>
        </p:nvCxnSpPr>
        <p:spPr bwMode="auto">
          <a:xfrm>
            <a:off x="4122781" y="2069216"/>
            <a:ext cx="0" cy="396585"/>
          </a:xfrm>
          <a:prstGeom prst="straightConnector1">
            <a:avLst/>
          </a:prstGeom>
          <a:noFill/>
          <a:ln w="28575" cap="flat" cmpd="sng" algn="ctr">
            <a:solidFill>
              <a:schemeClr val="bg1"/>
            </a:solidFill>
            <a:prstDash val="sysDash"/>
            <a:round/>
            <a:headEnd type="none" w="med" len="med"/>
            <a:tailEnd type="triangle"/>
          </a:ln>
          <a:effectLst/>
        </p:spPr>
      </p:cxnSp>
    </p:spTree>
    <p:extLst>
      <p:ext uri="{BB962C8B-B14F-4D97-AF65-F5344CB8AC3E}">
        <p14:creationId xmlns:p14="http://schemas.microsoft.com/office/powerpoint/2010/main" val="233905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ATHENA-MONO: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Monk. ASCO 2022. Abstr LBA5500. Monk. JCO. 2022;[Epub].</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C570DDCD-A67F-495F-7C9E-840F4C23619E}"/>
              </a:ext>
            </a:extLst>
          </p:cNvPr>
          <p:cNvGraphicFramePr>
            <a:graphicFrameLocks/>
          </p:cNvGraphicFramePr>
          <p:nvPr>
            <p:extLst>
              <p:ext uri="{D42A27DB-BD31-4B8C-83A1-F6EECF244321}">
                <p14:modId xmlns:p14="http://schemas.microsoft.com/office/powerpoint/2010/main" val="1460927581"/>
              </p:ext>
            </p:extLst>
          </p:nvPr>
        </p:nvGraphicFramePr>
        <p:xfrm>
          <a:off x="723900" y="1317829"/>
          <a:ext cx="5376673" cy="4694032"/>
        </p:xfrm>
        <a:graphic>
          <a:graphicData uri="http://schemas.openxmlformats.org/drawingml/2006/table">
            <a:tbl>
              <a:tblPr/>
              <a:tblGrid>
                <a:gridCol w="1396657">
                  <a:extLst>
                    <a:ext uri="{9D8B030D-6E8A-4147-A177-3AD203B41FA5}">
                      <a16:colId xmlns:a16="http://schemas.microsoft.com/office/drawing/2014/main" val="20000"/>
                    </a:ext>
                  </a:extLst>
                </a:gridCol>
                <a:gridCol w="995004">
                  <a:extLst>
                    <a:ext uri="{9D8B030D-6E8A-4147-A177-3AD203B41FA5}">
                      <a16:colId xmlns:a16="http://schemas.microsoft.com/office/drawing/2014/main" val="20001"/>
                    </a:ext>
                  </a:extLst>
                </a:gridCol>
                <a:gridCol w="995004">
                  <a:extLst>
                    <a:ext uri="{9D8B030D-6E8A-4147-A177-3AD203B41FA5}">
                      <a16:colId xmlns:a16="http://schemas.microsoft.com/office/drawing/2014/main" val="1660147437"/>
                    </a:ext>
                  </a:extLst>
                </a:gridCol>
                <a:gridCol w="995004">
                  <a:extLst>
                    <a:ext uri="{9D8B030D-6E8A-4147-A177-3AD203B41FA5}">
                      <a16:colId xmlns:a16="http://schemas.microsoft.com/office/drawing/2014/main" val="20002"/>
                    </a:ext>
                  </a:extLst>
                </a:gridCol>
                <a:gridCol w="995004">
                  <a:extLst>
                    <a:ext uri="{9D8B030D-6E8A-4147-A177-3AD203B41FA5}">
                      <a16:colId xmlns:a16="http://schemas.microsoft.com/office/drawing/2014/main" val="425068699"/>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HRD Population</a:t>
                      </a:r>
                    </a:p>
                  </a:txBody>
                  <a:tcPr marL="121699" marR="121699"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ITT Population</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Rucaparib (n = 185)</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49)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Rucaparib (n = 427)</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1384398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(30-81)</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(38-78)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(30-83)</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137 (74.1)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(22.2)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(2.2)</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(71.4)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(22.4)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328 (76.8)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 (18.7)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(1.9)</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 (78.4)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(14.4)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(28.6)</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(20.4)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131 (30.7)</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(31.5)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FIGO stage IV</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(26.5)</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(36.7)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104 (24.4)</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(29.7)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6026517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Cancer type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Epithelial ovarian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Fallopian tube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peritoneal</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153 (82.7)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(11.4)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(79.6)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336 (78.7)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(11.7)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 (76.6)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(16.2)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20653816"/>
                  </a:ext>
                </a:extLst>
              </a:tr>
            </a:tbl>
          </a:graphicData>
        </a:graphic>
      </p:graphicFrame>
      <p:graphicFrame>
        <p:nvGraphicFramePr>
          <p:cNvPr id="7" name="Group 3">
            <a:extLst>
              <a:ext uri="{FF2B5EF4-FFF2-40B4-BE49-F238E27FC236}">
                <a16:creationId xmlns:a16="http://schemas.microsoft.com/office/drawing/2014/main" id="{55722C21-438A-1D7C-4ADF-994BC5274ADF}"/>
              </a:ext>
            </a:extLst>
          </p:cNvPr>
          <p:cNvGraphicFramePr>
            <a:graphicFrameLocks/>
          </p:cNvGraphicFramePr>
          <p:nvPr>
            <p:extLst>
              <p:ext uri="{D42A27DB-BD31-4B8C-83A1-F6EECF244321}">
                <p14:modId xmlns:p14="http://schemas.microsoft.com/office/powerpoint/2010/main" val="3438256923"/>
              </p:ext>
            </p:extLst>
          </p:nvPr>
        </p:nvGraphicFramePr>
        <p:xfrm>
          <a:off x="6314477" y="1317829"/>
          <a:ext cx="5444136" cy="4815936"/>
        </p:xfrm>
        <a:graphic>
          <a:graphicData uri="http://schemas.openxmlformats.org/drawingml/2006/table">
            <a:tbl>
              <a:tblPr/>
              <a:tblGrid>
                <a:gridCol w="1463040">
                  <a:extLst>
                    <a:ext uri="{9D8B030D-6E8A-4147-A177-3AD203B41FA5}">
                      <a16:colId xmlns:a16="http://schemas.microsoft.com/office/drawing/2014/main" val="20000"/>
                    </a:ext>
                  </a:extLst>
                </a:gridCol>
                <a:gridCol w="995274">
                  <a:extLst>
                    <a:ext uri="{9D8B030D-6E8A-4147-A177-3AD203B41FA5}">
                      <a16:colId xmlns:a16="http://schemas.microsoft.com/office/drawing/2014/main" val="20001"/>
                    </a:ext>
                  </a:extLst>
                </a:gridCol>
                <a:gridCol w="995274">
                  <a:extLst>
                    <a:ext uri="{9D8B030D-6E8A-4147-A177-3AD203B41FA5}">
                      <a16:colId xmlns:a16="http://schemas.microsoft.com/office/drawing/2014/main" val="1660147437"/>
                    </a:ext>
                  </a:extLst>
                </a:gridCol>
                <a:gridCol w="995274">
                  <a:extLst>
                    <a:ext uri="{9D8B030D-6E8A-4147-A177-3AD203B41FA5}">
                      <a16:colId xmlns:a16="http://schemas.microsoft.com/office/drawing/2014/main" val="20002"/>
                    </a:ext>
                  </a:extLst>
                </a:gridCol>
                <a:gridCol w="995274">
                  <a:extLst>
                    <a:ext uri="{9D8B030D-6E8A-4147-A177-3AD203B41FA5}">
                      <a16:colId xmlns:a16="http://schemas.microsoft.com/office/drawing/2014/main" val="425068699"/>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HRD Population</a:t>
                      </a:r>
                    </a:p>
                  </a:txBody>
                  <a:tcPr marL="121699" marR="121699"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ITT Population</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Rucaparib (n = 185)</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(n = 49)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Rucaparib (n = 427)</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(n = 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1384398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Surgery timing</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surgery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Interval debulking</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104 (56.2)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81 (43.8)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 (55.1)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(44.9)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209 (48.9)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218 (51.1)</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 (48.6)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57 (51.4)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Residual disease post CT</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48 (25.9)</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(28.6)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105 (24.6)</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 (26.1)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6026517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HRD test status</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BRCA</a:t>
                      </a:r>
                      <a:r>
                        <a:rPr kumimoji="0" lang="en-US" sz="14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mut‡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BRCA</a:t>
                      </a:r>
                      <a:r>
                        <a:rPr kumimoji="0" lang="en-US" sz="14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wt</a:t>
                      </a: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b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LOH</a:t>
                      </a:r>
                      <a:r>
                        <a:rPr kumimoji="0" lang="en-US" sz="14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high‡</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BRCA</a:t>
                      </a:r>
                      <a:r>
                        <a:rPr kumimoji="0" lang="en-US" sz="14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wt</a:t>
                      </a: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b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LOH</a:t>
                      </a:r>
                      <a:r>
                        <a:rPr kumimoji="0" lang="en-US" sz="14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low§</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BRCA</a:t>
                      </a:r>
                      <a:r>
                        <a:rPr kumimoji="0" lang="en-US" sz="14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wt</a:t>
                      </a: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b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LOH</a:t>
                      </a:r>
                      <a:r>
                        <a:rPr kumimoji="0" lang="en-US" sz="14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indet‖</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91 (49.2)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94 (50.8)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(49.0)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 (51.0)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91 (21.3)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94 (22.0)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189 (44.3)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 (12.4)</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(21.6)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 (22.5)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49 (44.1)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(11.7)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2065381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Measurable disease at BL</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(10.2)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 (9.6)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99206627"/>
                  </a:ext>
                </a:extLst>
              </a:tr>
            </a:tbl>
          </a:graphicData>
        </a:graphic>
      </p:graphicFrame>
      <p:sp>
        <p:nvSpPr>
          <p:cNvPr id="15" name="Text Box 30">
            <a:extLst>
              <a:ext uri="{FF2B5EF4-FFF2-40B4-BE49-F238E27FC236}">
                <a16:creationId xmlns:a16="http://schemas.microsoft.com/office/drawing/2014/main" id="{E73F3E98-E1EB-4C25-23A2-262518E9D7F2}"/>
              </a:ext>
            </a:extLst>
          </p:cNvPr>
          <p:cNvSpPr txBox="1">
            <a:spLocks noChangeArrowheads="1"/>
          </p:cNvSpPr>
          <p:nvPr/>
        </p:nvSpPr>
        <p:spPr bwMode="auto">
          <a:xfrm>
            <a:off x="4220630" y="6204634"/>
            <a:ext cx="6416532"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ts val="0"/>
              </a:spcBef>
              <a:spcAft>
                <a:spcPts val="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*Not shown: 1 patient in rucaparib arm of ITT with ECOG PS of 1 at screening, 2 at </a:t>
            </a:r>
            <a:r>
              <a:rPr lang="en-US" altLang="en-US" sz="1200" dirty="0">
                <a:solidFill>
                  <a:schemeClr val="bg1"/>
                </a:solidFill>
                <a:latin typeface="Calibri" panose="020F0502020204030204" pitchFamily="34" charset="0"/>
              </a:rPr>
              <a:t>cycle 1, Day </a:t>
            </a:r>
            <a:r>
              <a:rPr lang="en-US" altLang="en-US" sz="1200" b="0" dirty="0">
                <a:solidFill>
                  <a:schemeClr val="bg1"/>
                </a:solidFill>
                <a:latin typeface="Calibri" panose="020F0502020204030204" pitchFamily="34" charset="0"/>
              </a:rPr>
              <a:t>1.</a:t>
            </a:r>
          </a:p>
          <a:p>
            <a:pPr>
              <a:lnSpc>
                <a:spcPct val="100000"/>
              </a:lnSpc>
              <a:spcBef>
                <a:spcPts val="0"/>
              </a:spcBef>
              <a:spcAft>
                <a:spcPts val="0"/>
              </a:spcAft>
              <a:buClr>
                <a:schemeClr val="folHlink"/>
              </a:buClr>
              <a:buNone/>
            </a:pP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200" i="0" u="none" strike="noStrike" cap="none" normalizeH="0" dirty="0">
                <a:ln>
                  <a:noFill/>
                </a:ln>
                <a:solidFill>
                  <a:schemeClr val="bg1"/>
                </a:solidFill>
                <a:effectLst/>
                <a:latin typeface="Calibri" panose="020F0502020204030204" pitchFamily="34" charset="0"/>
              </a:rPr>
              <a:t>Stratification factor. </a:t>
            </a:r>
            <a:r>
              <a:rPr kumimoji="0" lang="en-US" sz="12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a:t>
            </a:r>
            <a:r>
              <a:rPr kumimoji="0" lang="en-US" sz="1200" i="0" u="none" strike="noStrike" cap="none" normalizeH="0" dirty="0">
                <a:ln>
                  <a:noFill/>
                </a:ln>
                <a:solidFill>
                  <a:schemeClr val="bg1"/>
                </a:solidFill>
                <a:effectLst/>
                <a:latin typeface="Calibri" panose="020F0502020204030204" pitchFamily="34" charset="0"/>
              </a:rPr>
              <a:t>HRD positive. </a:t>
            </a:r>
            <a:r>
              <a:rPr kumimoji="0" lang="en-US" sz="12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a:t>
            </a:r>
            <a:r>
              <a:rPr kumimoji="0" lang="en-US" sz="1200" i="0" u="none" strike="noStrike" cap="none" normalizeH="0" dirty="0">
                <a:ln>
                  <a:noFill/>
                </a:ln>
                <a:solidFill>
                  <a:schemeClr val="bg1"/>
                </a:solidFill>
                <a:effectLst/>
                <a:latin typeface="Calibri" panose="020F0502020204030204" pitchFamily="34" charset="0"/>
              </a:rPr>
              <a:t>HRD negative. </a:t>
            </a:r>
            <a:r>
              <a:rPr kumimoji="0" lang="en-US" sz="12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a:t>
            </a:r>
            <a:r>
              <a:rPr kumimoji="0" lang="en-US" sz="1200" i="0" u="none" strike="noStrike" cap="none" normalizeH="0" dirty="0">
                <a:ln>
                  <a:noFill/>
                </a:ln>
                <a:solidFill>
                  <a:schemeClr val="bg1"/>
                </a:solidFill>
                <a:effectLst/>
                <a:latin typeface="Calibri" panose="020F0502020204030204" pitchFamily="34" charset="0"/>
              </a:rPr>
              <a:t>HRD unknown.</a:t>
            </a:r>
            <a:endParaRPr lang="en-US" altLang="en-US" sz="12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5114427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4" name="Straight Connector 83">
            <a:extLst>
              <a:ext uri="{FF2B5EF4-FFF2-40B4-BE49-F238E27FC236}">
                <a16:creationId xmlns:a16="http://schemas.microsoft.com/office/drawing/2014/main" id="{D1FCA5E1-34A0-D630-E6BD-B4BDFBFACDE5}"/>
              </a:ext>
            </a:extLst>
          </p:cNvPr>
          <p:cNvCxnSpPr>
            <a:cxnSpLocks/>
          </p:cNvCxnSpPr>
          <p:nvPr/>
        </p:nvCxnSpPr>
        <p:spPr bwMode="auto">
          <a:xfrm>
            <a:off x="4815112" y="2362200"/>
            <a:ext cx="0" cy="1883966"/>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02" name="Straight Connector 101">
            <a:extLst>
              <a:ext uri="{FF2B5EF4-FFF2-40B4-BE49-F238E27FC236}">
                <a16:creationId xmlns:a16="http://schemas.microsoft.com/office/drawing/2014/main" id="{A4D95386-1D5A-8496-7C1A-D353BDA681B9}"/>
              </a:ext>
            </a:extLst>
          </p:cNvPr>
          <p:cNvCxnSpPr>
            <a:cxnSpLocks/>
          </p:cNvCxnSpPr>
          <p:nvPr/>
        </p:nvCxnSpPr>
        <p:spPr bwMode="auto">
          <a:xfrm>
            <a:off x="7410015" y="2788920"/>
            <a:ext cx="0" cy="1457246"/>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ATHENA-MONO: Investigator-Assessed PFS in </a:t>
            </a:r>
            <a:br>
              <a:rPr lang="en-US" dirty="0"/>
            </a:br>
            <a:r>
              <a:rPr lang="en-US" dirty="0"/>
              <a:t>HRD Population (Primary Endpoint)</a:t>
            </a:r>
            <a:endParaRPr lang="en-US" altLang="en-US" dirty="0"/>
          </a:p>
        </p:txBody>
      </p:sp>
      <p:sp>
        <p:nvSpPr>
          <p:cNvPr id="8" name="Content Placeholder 7">
            <a:extLst>
              <a:ext uri="{FF2B5EF4-FFF2-40B4-BE49-F238E27FC236}">
                <a16:creationId xmlns:a16="http://schemas.microsoft.com/office/drawing/2014/main" id="{1C10C1F6-8A43-0632-E1D5-557CBDAFDB33}"/>
              </a:ext>
            </a:extLst>
          </p:cNvPr>
          <p:cNvSpPr>
            <a:spLocks noGrp="1"/>
          </p:cNvSpPr>
          <p:nvPr>
            <p:ph idx="1"/>
          </p:nvPr>
        </p:nvSpPr>
        <p:spPr>
          <a:xfrm>
            <a:off x="604675" y="5595476"/>
            <a:ext cx="10877529" cy="440122"/>
          </a:xfrm>
        </p:spPr>
        <p:txBody>
          <a:bodyPr/>
          <a:lstStyle/>
          <a:p>
            <a:r>
              <a:rPr lang="en-US" sz="2200" dirty="0"/>
              <a:t>Rucaparib maintenance significantly prolonged investigator-assessed PFS vs placebo in HRD population; similar results observed with BICR-assessed PFS</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Monk. ASCO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LBA5500. Monk. JCO. 2022;[Epub].</a:t>
            </a:r>
            <a:endParaRPr lang="en-US" altLang="en-US" sz="1200" b="0" dirty="0">
              <a:solidFill>
                <a:schemeClr val="bg2"/>
              </a:solidFill>
              <a:latin typeface="Calibri" panose="020F0502020204030204" pitchFamily="34" charset="0"/>
            </a:endParaRPr>
          </a:p>
        </p:txBody>
      </p:sp>
      <p:graphicFrame>
        <p:nvGraphicFramePr>
          <p:cNvPr id="83" name="Table 2">
            <a:extLst>
              <a:ext uri="{FF2B5EF4-FFF2-40B4-BE49-F238E27FC236}">
                <a16:creationId xmlns:a16="http://schemas.microsoft.com/office/drawing/2014/main" id="{859D6B8F-3D7B-719A-56EE-1C88226E0324}"/>
              </a:ext>
            </a:extLst>
          </p:cNvPr>
          <p:cNvGraphicFramePr>
            <a:graphicFrameLocks noGrp="1"/>
          </p:cNvGraphicFramePr>
          <p:nvPr>
            <p:extLst>
              <p:ext uri="{D42A27DB-BD31-4B8C-83A1-F6EECF244321}">
                <p14:modId xmlns:p14="http://schemas.microsoft.com/office/powerpoint/2010/main" val="366202191"/>
              </p:ext>
            </p:extLst>
          </p:nvPr>
        </p:nvGraphicFramePr>
        <p:xfrm>
          <a:off x="8540644" y="989003"/>
          <a:ext cx="2882416" cy="1682496"/>
        </p:xfrm>
        <a:graphic>
          <a:graphicData uri="http://schemas.openxmlformats.org/drawingml/2006/table">
            <a:tbl>
              <a:tblPr firstRow="1" bandRow="1">
                <a:tableStyleId>{5C22544A-7EE6-4342-B048-85BDC9FD1C3A}</a:tableStyleId>
              </a:tblPr>
              <a:tblGrid>
                <a:gridCol w="1053616">
                  <a:extLst>
                    <a:ext uri="{9D8B030D-6E8A-4147-A177-3AD203B41FA5}">
                      <a16:colId xmlns:a16="http://schemas.microsoft.com/office/drawing/2014/main" val="2100355811"/>
                    </a:ext>
                  </a:extLst>
                </a:gridCol>
                <a:gridCol w="1828800">
                  <a:extLst>
                    <a:ext uri="{9D8B030D-6E8A-4147-A177-3AD203B41FA5}">
                      <a16:colId xmlns:a16="http://schemas.microsoft.com/office/drawing/2014/main" val="3125197608"/>
                    </a:ext>
                  </a:extLst>
                </a:gridCol>
              </a:tblGrid>
              <a:tr h="175246">
                <a:tc>
                  <a:txBody>
                    <a:bodyPr/>
                    <a:lstStyle/>
                    <a:p>
                      <a:pPr>
                        <a:lnSpc>
                          <a:spcPct val="90000"/>
                        </a:lnSpc>
                      </a:pPr>
                      <a:endParaRPr lang="en-US" sz="1600" dirty="0">
                        <a:solidFill>
                          <a:schemeClr val="bg1"/>
                        </a:solidFill>
                        <a:latin typeface="+mn-lt"/>
                      </a:endParaRPr>
                    </a:p>
                  </a:txBody>
                  <a:tcPr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600" dirty="0">
                          <a:solidFill>
                            <a:schemeClr val="bg1"/>
                          </a:solidFill>
                          <a:latin typeface="+mn-lt"/>
                        </a:rPr>
                        <a:t>Median PFS, </a:t>
                      </a:r>
                    </a:p>
                    <a:p>
                      <a:pPr algn="ctr">
                        <a:lnSpc>
                          <a:spcPct val="90000"/>
                        </a:lnSpc>
                      </a:pPr>
                      <a:r>
                        <a:rPr lang="en-US" sz="1600" dirty="0">
                          <a:solidFill>
                            <a:schemeClr val="bg1"/>
                          </a:solidFill>
                          <a:latin typeface="+mn-lt"/>
                        </a:rPr>
                        <a:t>Mo (95% CI)</a:t>
                      </a:r>
                    </a:p>
                  </a:txBody>
                  <a:tcPr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0803329"/>
                  </a:ext>
                </a:extLst>
              </a:tr>
              <a:tr h="274070">
                <a:tc>
                  <a:txBody>
                    <a:bodyPr/>
                    <a:lstStyle/>
                    <a:p>
                      <a:pPr algn="r">
                        <a:lnSpc>
                          <a:spcPct val="90000"/>
                        </a:lnSpc>
                      </a:pPr>
                      <a:r>
                        <a:rPr kumimoji="0" lang="en-US" sz="1600" b="1" i="0" u="none" strike="noStrike" cap="none" normalizeH="0" baseline="0" dirty="0">
                          <a:ln>
                            <a:noFill/>
                          </a:ln>
                          <a:solidFill>
                            <a:schemeClr val="accent1"/>
                          </a:solidFill>
                          <a:effectLst/>
                          <a:latin typeface="+mn-lt"/>
                        </a:rPr>
                        <a:t>Rucaparib</a:t>
                      </a:r>
                      <a:endParaRPr lang="en-US" sz="1600" b="1" dirty="0">
                        <a:solidFill>
                          <a:schemeClr val="accent1"/>
                        </a:solidFill>
                        <a:latin typeface="+mn-lt"/>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600" dirty="0">
                          <a:solidFill>
                            <a:schemeClr val="bg1"/>
                          </a:solidFill>
                          <a:latin typeface="+mn-lt"/>
                        </a:rPr>
                        <a:t>28.7 (23.0-NR)</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85503402"/>
                  </a:ext>
                </a:extLst>
              </a:tr>
              <a:tr h="175246">
                <a:tc>
                  <a:txBody>
                    <a:bodyPr/>
                    <a:lstStyle/>
                    <a:p>
                      <a:pPr algn="r">
                        <a:lnSpc>
                          <a:spcPct val="90000"/>
                        </a:lnSpc>
                      </a:pPr>
                      <a:r>
                        <a:rPr lang="en-US" sz="1600" b="1" dirty="0">
                          <a:solidFill>
                            <a:schemeClr val="accent3"/>
                          </a:solidFill>
                          <a:latin typeface="+mn-lt"/>
                        </a:rPr>
                        <a:t>Placebo</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600" dirty="0">
                          <a:solidFill>
                            <a:schemeClr val="bg1"/>
                          </a:solidFill>
                          <a:latin typeface="+mn-lt"/>
                        </a:rPr>
                        <a:t>11.3 (9.1-22.1)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6157766"/>
                  </a:ext>
                </a:extLst>
              </a:tr>
              <a:tr h="287904">
                <a:tc gridSpan="2">
                  <a:txBody>
                    <a:bodyPr/>
                    <a:lstStyle/>
                    <a:p>
                      <a:pPr algn="ctr">
                        <a:lnSpc>
                          <a:spcPct val="90000"/>
                        </a:lnSpc>
                      </a:pPr>
                      <a:r>
                        <a:rPr lang="en-US" sz="1600" dirty="0">
                          <a:solidFill>
                            <a:schemeClr val="bg1"/>
                          </a:solidFill>
                          <a:latin typeface="+mn-lt"/>
                        </a:rPr>
                        <a:t>HR: 0.47 (95% CI: 0.31-0.72)</a:t>
                      </a:r>
                    </a:p>
                    <a:p>
                      <a:pPr marL="0" marR="0" lvl="0" indent="0" algn="ctr" defTabSz="914400" rtl="0" eaLnBrk="1" fontAlgn="auto" latinLnBrk="0" hangingPunct="1">
                        <a:lnSpc>
                          <a:spcPct val="90000"/>
                        </a:lnSpc>
                        <a:spcBef>
                          <a:spcPts val="0"/>
                        </a:spcBef>
                        <a:spcAft>
                          <a:spcPts val="0"/>
                        </a:spcAft>
                        <a:buClrTx/>
                        <a:buSzTx/>
                        <a:buFontTx/>
                        <a:buNone/>
                        <a:tabLst/>
                        <a:defRPr/>
                      </a:pPr>
                      <a:r>
                        <a:rPr lang="en-US" sz="1600" dirty="0">
                          <a:solidFill>
                            <a:schemeClr val="bg1"/>
                          </a:solidFill>
                          <a:latin typeface="+mn-lt"/>
                        </a:rPr>
                        <a:t>Log-rank </a:t>
                      </a:r>
                      <a:r>
                        <a:rPr lang="en-US" sz="1600" i="1" dirty="0">
                          <a:solidFill>
                            <a:schemeClr val="bg1"/>
                          </a:solidFill>
                          <a:latin typeface="+mn-lt"/>
                        </a:rPr>
                        <a:t>P </a:t>
                      </a:r>
                      <a:r>
                        <a:rPr lang="en-US" sz="1600" dirty="0">
                          <a:solidFill>
                            <a:schemeClr val="bg1"/>
                          </a:solidFill>
                          <a:latin typeface="+mn-lt"/>
                        </a:rPr>
                        <a:t>= .0004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pPr algn="ctr"/>
                      <a:endParaRPr lang="en-US" sz="1200"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45406223"/>
                  </a:ext>
                </a:extLst>
              </a:tr>
            </a:tbl>
          </a:graphicData>
        </a:graphic>
      </p:graphicFrame>
      <p:grpSp>
        <p:nvGrpSpPr>
          <p:cNvPr id="104" name="Group 103">
            <a:extLst>
              <a:ext uri="{FF2B5EF4-FFF2-40B4-BE49-F238E27FC236}">
                <a16:creationId xmlns:a16="http://schemas.microsoft.com/office/drawing/2014/main" id="{158F0E7D-FA78-E33D-CCB1-6C4769B398EC}"/>
              </a:ext>
            </a:extLst>
          </p:cNvPr>
          <p:cNvGrpSpPr/>
          <p:nvPr/>
        </p:nvGrpSpPr>
        <p:grpSpPr>
          <a:xfrm>
            <a:off x="466501" y="4716038"/>
            <a:ext cx="10427821" cy="775643"/>
            <a:chOff x="466501" y="4834788"/>
            <a:chExt cx="10427821" cy="775643"/>
          </a:xfrm>
        </p:grpSpPr>
        <p:sp>
          <p:nvSpPr>
            <p:cNvPr id="82" name="TextBox 81">
              <a:extLst>
                <a:ext uri="{FF2B5EF4-FFF2-40B4-BE49-F238E27FC236}">
                  <a16:creationId xmlns:a16="http://schemas.microsoft.com/office/drawing/2014/main" id="{42835003-949C-D468-20D1-591A4054525E}"/>
                </a:ext>
              </a:extLst>
            </p:cNvPr>
            <p:cNvSpPr txBox="1"/>
            <p:nvPr/>
          </p:nvSpPr>
          <p:spPr bwMode="auto">
            <a:xfrm>
              <a:off x="466501" y="4834788"/>
              <a:ext cx="1601863"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Aft>
                  <a:spcPct val="0"/>
                </a:spcAft>
                <a:buClrTx/>
                <a:buFontTx/>
                <a:buNone/>
              </a:pPr>
              <a:r>
                <a:rPr lang="en-US" sz="1200" b="1" dirty="0">
                  <a:solidFill>
                    <a:schemeClr val="bg1"/>
                  </a:solidFill>
                  <a:latin typeface="Calibri" panose="020F0502020204030204" pitchFamily="34" charset="0"/>
                </a:rPr>
                <a:t>Patients at Risk, n (Events, n):</a:t>
              </a:r>
            </a:p>
            <a:p>
              <a:pPr algn="r">
                <a:lnSpc>
                  <a:spcPct val="90000"/>
                </a:lnSpc>
                <a:spcAft>
                  <a:spcPct val="0"/>
                </a:spcAft>
                <a:buClrTx/>
                <a:buFontTx/>
                <a:buNone/>
              </a:pPr>
              <a:r>
                <a:rPr lang="en-US" sz="1200" b="1" dirty="0">
                  <a:solidFill>
                    <a:schemeClr val="accent1"/>
                  </a:solidFill>
                  <a:latin typeface="Calibri" panose="020F0502020204030204" pitchFamily="34" charset="0"/>
                </a:rPr>
                <a:t>Rucaparib</a:t>
              </a:r>
            </a:p>
            <a:p>
              <a:pPr algn="r">
                <a:lnSpc>
                  <a:spcPct val="90000"/>
                </a:lnSpc>
                <a:spcAft>
                  <a:spcPct val="0"/>
                </a:spcAft>
                <a:buClrTx/>
                <a:buFontTx/>
                <a:buNone/>
              </a:pPr>
              <a:r>
                <a:rPr lang="en-US" sz="1200" b="1" dirty="0">
                  <a:solidFill>
                    <a:schemeClr val="accent3"/>
                  </a:solidFill>
                  <a:latin typeface="Calibri" panose="020F0502020204030204" pitchFamily="34" charset="0"/>
                </a:rPr>
                <a:t>Placebo</a:t>
              </a:r>
            </a:p>
          </p:txBody>
        </p:sp>
        <p:grpSp>
          <p:nvGrpSpPr>
            <p:cNvPr id="85" name="Group 84">
              <a:extLst>
                <a:ext uri="{FF2B5EF4-FFF2-40B4-BE49-F238E27FC236}">
                  <a16:creationId xmlns:a16="http://schemas.microsoft.com/office/drawing/2014/main" id="{3E5B931C-DBCF-7776-6BC7-82BB61D52871}"/>
                </a:ext>
              </a:extLst>
            </p:cNvPr>
            <p:cNvGrpSpPr/>
            <p:nvPr/>
          </p:nvGrpSpPr>
          <p:grpSpPr>
            <a:xfrm>
              <a:off x="1912106" y="5185699"/>
              <a:ext cx="8982216" cy="424732"/>
              <a:chOff x="2022180" y="4513793"/>
              <a:chExt cx="5659317" cy="424732"/>
            </a:xfrm>
          </p:grpSpPr>
          <p:sp>
            <p:nvSpPr>
              <p:cNvPr id="86" name="TextBox 85">
                <a:extLst>
                  <a:ext uri="{FF2B5EF4-FFF2-40B4-BE49-F238E27FC236}">
                    <a16:creationId xmlns:a16="http://schemas.microsoft.com/office/drawing/2014/main" id="{7213247A-DEEF-BE8B-8B91-5013533C74D2}"/>
                  </a:ext>
                </a:extLst>
              </p:cNvPr>
              <p:cNvSpPr txBox="1"/>
              <p:nvPr/>
            </p:nvSpPr>
            <p:spPr bwMode="auto">
              <a:xfrm>
                <a:off x="2022180" y="4513793"/>
                <a:ext cx="39510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185 (0)</a:t>
                </a:r>
              </a:p>
              <a:p>
                <a:pPr algn="ctr">
                  <a:lnSpc>
                    <a:spcPct val="90000"/>
                  </a:lnSpc>
                  <a:spcAft>
                    <a:spcPct val="0"/>
                  </a:spcAft>
                  <a:buClrTx/>
                  <a:buFontTx/>
                  <a:buNone/>
                </a:pPr>
                <a:r>
                  <a:rPr lang="en-US" sz="1200" dirty="0">
                    <a:solidFill>
                      <a:schemeClr val="bg1"/>
                    </a:solidFill>
                    <a:latin typeface="Calibri" panose="020F0502020204030204" pitchFamily="34" charset="0"/>
                  </a:rPr>
                  <a:t>49 (0)</a:t>
                </a:r>
                <a:endParaRPr lang="en-US" sz="1200" b="0" dirty="0">
                  <a:solidFill>
                    <a:schemeClr val="bg1"/>
                  </a:solidFill>
                  <a:latin typeface="Calibri" panose="020F0502020204030204" pitchFamily="34" charset="0"/>
                </a:endParaRPr>
              </a:p>
            </p:txBody>
          </p:sp>
          <p:sp>
            <p:nvSpPr>
              <p:cNvPr id="87" name="TextBox 86">
                <a:extLst>
                  <a:ext uri="{FF2B5EF4-FFF2-40B4-BE49-F238E27FC236}">
                    <a16:creationId xmlns:a16="http://schemas.microsoft.com/office/drawing/2014/main" id="{93B645F8-F89E-0EE6-73AA-AF875493C10D}"/>
                  </a:ext>
                </a:extLst>
              </p:cNvPr>
              <p:cNvSpPr txBox="1"/>
              <p:nvPr/>
            </p:nvSpPr>
            <p:spPr bwMode="auto">
              <a:xfrm>
                <a:off x="2428330" y="4513793"/>
                <a:ext cx="39510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175 (3)</a:t>
                </a:r>
              </a:p>
              <a:p>
                <a:pPr algn="ctr">
                  <a:lnSpc>
                    <a:spcPct val="90000"/>
                  </a:lnSpc>
                  <a:spcAft>
                    <a:spcPct val="0"/>
                  </a:spcAft>
                  <a:buClrTx/>
                  <a:buFontTx/>
                  <a:buNone/>
                </a:pPr>
                <a:r>
                  <a:rPr lang="en-US" sz="1200" dirty="0">
                    <a:solidFill>
                      <a:schemeClr val="bg1"/>
                    </a:solidFill>
                    <a:latin typeface="Calibri" panose="020F0502020204030204" pitchFamily="34" charset="0"/>
                  </a:rPr>
                  <a:t>43 (5)</a:t>
                </a:r>
                <a:endParaRPr lang="en-US" sz="1200" b="0" dirty="0">
                  <a:solidFill>
                    <a:schemeClr val="bg1"/>
                  </a:solidFill>
                  <a:latin typeface="Calibri" panose="020F0502020204030204" pitchFamily="34" charset="0"/>
                </a:endParaRPr>
              </a:p>
            </p:txBody>
          </p:sp>
          <p:sp>
            <p:nvSpPr>
              <p:cNvPr id="88" name="TextBox 87">
                <a:extLst>
                  <a:ext uri="{FF2B5EF4-FFF2-40B4-BE49-F238E27FC236}">
                    <a16:creationId xmlns:a16="http://schemas.microsoft.com/office/drawing/2014/main" id="{BFCBEFB9-42EF-31DC-91FD-F68D5E28BEBB}"/>
                  </a:ext>
                </a:extLst>
              </p:cNvPr>
              <p:cNvSpPr txBox="1"/>
              <p:nvPr/>
            </p:nvSpPr>
            <p:spPr bwMode="auto">
              <a:xfrm>
                <a:off x="2807017" y="4513793"/>
                <a:ext cx="44459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165 (12)</a:t>
                </a:r>
              </a:p>
              <a:p>
                <a:pPr algn="ctr">
                  <a:lnSpc>
                    <a:spcPct val="90000"/>
                  </a:lnSpc>
                  <a:spcAft>
                    <a:spcPct val="0"/>
                  </a:spcAft>
                  <a:buClrTx/>
                  <a:buFontTx/>
                  <a:buNone/>
                </a:pPr>
                <a:r>
                  <a:rPr lang="en-US" sz="1200" dirty="0">
                    <a:solidFill>
                      <a:schemeClr val="bg1"/>
                    </a:solidFill>
                    <a:latin typeface="Calibri" panose="020F0502020204030204" pitchFamily="34" charset="0"/>
                  </a:rPr>
                  <a:t>35 (13)</a:t>
                </a:r>
                <a:endParaRPr lang="en-US" sz="1200" b="0" dirty="0">
                  <a:solidFill>
                    <a:schemeClr val="bg1"/>
                  </a:solidFill>
                  <a:latin typeface="Calibri" panose="020F0502020204030204" pitchFamily="34" charset="0"/>
                </a:endParaRPr>
              </a:p>
            </p:txBody>
          </p:sp>
          <p:sp>
            <p:nvSpPr>
              <p:cNvPr id="89" name="TextBox 88">
                <a:extLst>
                  <a:ext uri="{FF2B5EF4-FFF2-40B4-BE49-F238E27FC236}">
                    <a16:creationId xmlns:a16="http://schemas.microsoft.com/office/drawing/2014/main" id="{62F64BCD-A293-4E7B-0623-136388F6A06A}"/>
                  </a:ext>
                </a:extLst>
              </p:cNvPr>
              <p:cNvSpPr txBox="1"/>
              <p:nvPr/>
            </p:nvSpPr>
            <p:spPr bwMode="auto">
              <a:xfrm>
                <a:off x="3213166" y="4513793"/>
                <a:ext cx="44459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143 (31)</a:t>
                </a:r>
              </a:p>
              <a:p>
                <a:pPr algn="ctr">
                  <a:lnSpc>
                    <a:spcPct val="90000"/>
                  </a:lnSpc>
                  <a:spcAft>
                    <a:spcPct val="0"/>
                  </a:spcAft>
                  <a:buClrTx/>
                  <a:buFontTx/>
                  <a:buNone/>
                </a:pPr>
                <a:r>
                  <a:rPr lang="en-US" sz="1200" dirty="0">
                    <a:solidFill>
                      <a:schemeClr val="bg1"/>
                    </a:solidFill>
                    <a:latin typeface="Calibri" panose="020F0502020204030204" pitchFamily="34" charset="0"/>
                  </a:rPr>
                  <a:t>32 (16)</a:t>
                </a:r>
                <a:endParaRPr lang="en-US" sz="1200" b="0" dirty="0">
                  <a:solidFill>
                    <a:schemeClr val="bg1"/>
                  </a:solidFill>
                  <a:latin typeface="Calibri" panose="020F0502020204030204" pitchFamily="34" charset="0"/>
                </a:endParaRPr>
              </a:p>
            </p:txBody>
          </p:sp>
          <p:sp>
            <p:nvSpPr>
              <p:cNvPr id="90" name="TextBox 89">
                <a:extLst>
                  <a:ext uri="{FF2B5EF4-FFF2-40B4-BE49-F238E27FC236}">
                    <a16:creationId xmlns:a16="http://schemas.microsoft.com/office/drawing/2014/main" id="{B1A63374-57FA-2CFD-18D0-652352B186DB}"/>
                  </a:ext>
                </a:extLst>
              </p:cNvPr>
              <p:cNvSpPr txBox="1"/>
              <p:nvPr/>
            </p:nvSpPr>
            <p:spPr bwMode="auto">
              <a:xfrm>
                <a:off x="3622611" y="4513793"/>
                <a:ext cx="44459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127 (46)</a:t>
                </a:r>
              </a:p>
              <a:p>
                <a:pPr algn="ctr">
                  <a:lnSpc>
                    <a:spcPct val="90000"/>
                  </a:lnSpc>
                  <a:spcAft>
                    <a:spcPct val="0"/>
                  </a:spcAft>
                  <a:buClrTx/>
                  <a:buFontTx/>
                  <a:buNone/>
                </a:pPr>
                <a:r>
                  <a:rPr lang="en-US" sz="1200" dirty="0">
                    <a:solidFill>
                      <a:schemeClr val="bg1"/>
                    </a:solidFill>
                    <a:latin typeface="Calibri" panose="020F0502020204030204" pitchFamily="34" charset="0"/>
                  </a:rPr>
                  <a:t>22 (25)</a:t>
                </a:r>
                <a:endParaRPr lang="en-US" sz="1200" b="0" dirty="0">
                  <a:solidFill>
                    <a:schemeClr val="bg1"/>
                  </a:solidFill>
                  <a:latin typeface="Calibri" panose="020F0502020204030204" pitchFamily="34" charset="0"/>
                </a:endParaRPr>
              </a:p>
            </p:txBody>
          </p:sp>
          <p:sp>
            <p:nvSpPr>
              <p:cNvPr id="91" name="TextBox 90">
                <a:extLst>
                  <a:ext uri="{FF2B5EF4-FFF2-40B4-BE49-F238E27FC236}">
                    <a16:creationId xmlns:a16="http://schemas.microsoft.com/office/drawing/2014/main" id="{309AFA94-E367-64A3-332E-F01705BD9096}"/>
                  </a:ext>
                </a:extLst>
              </p:cNvPr>
              <p:cNvSpPr txBox="1"/>
              <p:nvPr/>
            </p:nvSpPr>
            <p:spPr bwMode="auto">
              <a:xfrm>
                <a:off x="4040762" y="4513793"/>
                <a:ext cx="44459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110 (60)</a:t>
                </a:r>
              </a:p>
              <a:p>
                <a:pPr algn="ctr">
                  <a:lnSpc>
                    <a:spcPct val="90000"/>
                  </a:lnSpc>
                  <a:spcAft>
                    <a:spcPct val="0"/>
                  </a:spcAft>
                  <a:buClrTx/>
                  <a:buFontTx/>
                  <a:buNone/>
                </a:pPr>
                <a:r>
                  <a:rPr lang="en-US" sz="1200" dirty="0">
                    <a:solidFill>
                      <a:schemeClr val="bg1"/>
                    </a:solidFill>
                    <a:latin typeface="Calibri" panose="020F0502020204030204" pitchFamily="34" charset="0"/>
                  </a:rPr>
                  <a:t>21 (26)</a:t>
                </a:r>
                <a:endParaRPr lang="en-US" sz="1200" b="0" dirty="0">
                  <a:solidFill>
                    <a:schemeClr val="bg1"/>
                  </a:solidFill>
                  <a:latin typeface="Calibri" panose="020F0502020204030204" pitchFamily="34" charset="0"/>
                </a:endParaRPr>
              </a:p>
            </p:txBody>
          </p:sp>
          <p:sp>
            <p:nvSpPr>
              <p:cNvPr id="92" name="TextBox 91">
                <a:extLst>
                  <a:ext uri="{FF2B5EF4-FFF2-40B4-BE49-F238E27FC236}">
                    <a16:creationId xmlns:a16="http://schemas.microsoft.com/office/drawing/2014/main" id="{E85193A3-ACD2-ED21-9CCA-C2876B96DEC2}"/>
                  </a:ext>
                </a:extLst>
              </p:cNvPr>
              <p:cNvSpPr txBox="1"/>
              <p:nvPr/>
            </p:nvSpPr>
            <p:spPr bwMode="auto">
              <a:xfrm>
                <a:off x="4444193" y="4513793"/>
                <a:ext cx="44459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100 (66)</a:t>
                </a:r>
              </a:p>
              <a:p>
                <a:pPr algn="ctr">
                  <a:lnSpc>
                    <a:spcPct val="90000"/>
                  </a:lnSpc>
                  <a:spcAft>
                    <a:spcPct val="0"/>
                  </a:spcAft>
                  <a:buClrTx/>
                  <a:buFontTx/>
                  <a:buNone/>
                </a:pPr>
                <a:r>
                  <a:rPr lang="en-US" sz="1200" dirty="0">
                    <a:solidFill>
                      <a:schemeClr val="bg1"/>
                    </a:solidFill>
                    <a:latin typeface="Calibri" panose="020F0502020204030204" pitchFamily="34" charset="0"/>
                  </a:rPr>
                  <a:t>18 (28)</a:t>
                </a:r>
                <a:endParaRPr lang="en-US" sz="1200" b="0" dirty="0">
                  <a:solidFill>
                    <a:schemeClr val="bg1"/>
                  </a:solidFill>
                  <a:latin typeface="Calibri" panose="020F0502020204030204" pitchFamily="34" charset="0"/>
                </a:endParaRPr>
              </a:p>
            </p:txBody>
          </p:sp>
          <p:sp>
            <p:nvSpPr>
              <p:cNvPr id="93" name="TextBox 92">
                <a:extLst>
                  <a:ext uri="{FF2B5EF4-FFF2-40B4-BE49-F238E27FC236}">
                    <a16:creationId xmlns:a16="http://schemas.microsoft.com/office/drawing/2014/main" id="{DDC45DC0-D016-7BEF-AB4A-5ED88A867DA9}"/>
                  </a:ext>
                </a:extLst>
              </p:cNvPr>
              <p:cNvSpPr txBox="1"/>
              <p:nvPr/>
            </p:nvSpPr>
            <p:spPr bwMode="auto">
              <a:xfrm>
                <a:off x="4871086" y="4513793"/>
                <a:ext cx="39510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82 (71)</a:t>
                </a:r>
              </a:p>
              <a:p>
                <a:pPr algn="ctr">
                  <a:lnSpc>
                    <a:spcPct val="90000"/>
                  </a:lnSpc>
                  <a:spcAft>
                    <a:spcPct val="0"/>
                  </a:spcAft>
                  <a:buClrTx/>
                  <a:buFontTx/>
                  <a:buNone/>
                </a:pPr>
                <a:r>
                  <a:rPr lang="en-US" sz="1200" dirty="0">
                    <a:solidFill>
                      <a:schemeClr val="bg1"/>
                    </a:solidFill>
                    <a:latin typeface="Calibri" panose="020F0502020204030204" pitchFamily="34" charset="0"/>
                  </a:rPr>
                  <a:t>11 (29)</a:t>
                </a:r>
                <a:endParaRPr lang="en-US" sz="1200" b="0" dirty="0">
                  <a:solidFill>
                    <a:schemeClr val="bg1"/>
                  </a:solidFill>
                  <a:latin typeface="Calibri" panose="020F0502020204030204" pitchFamily="34" charset="0"/>
                </a:endParaRPr>
              </a:p>
            </p:txBody>
          </p:sp>
          <p:sp>
            <p:nvSpPr>
              <p:cNvPr id="94" name="TextBox 93">
                <a:extLst>
                  <a:ext uri="{FF2B5EF4-FFF2-40B4-BE49-F238E27FC236}">
                    <a16:creationId xmlns:a16="http://schemas.microsoft.com/office/drawing/2014/main" id="{020B49F6-D0AD-22C3-8B6A-8C8284029B7B}"/>
                  </a:ext>
                </a:extLst>
              </p:cNvPr>
              <p:cNvSpPr txBox="1"/>
              <p:nvPr/>
            </p:nvSpPr>
            <p:spPr bwMode="auto">
              <a:xfrm>
                <a:off x="5278061" y="4513793"/>
                <a:ext cx="39510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59 (74)</a:t>
                </a:r>
              </a:p>
              <a:p>
                <a:pPr algn="ctr">
                  <a:lnSpc>
                    <a:spcPct val="90000"/>
                  </a:lnSpc>
                  <a:spcAft>
                    <a:spcPct val="0"/>
                  </a:spcAft>
                  <a:buClrTx/>
                  <a:buFontTx/>
                  <a:buNone/>
                </a:pPr>
                <a:r>
                  <a:rPr lang="en-US" sz="1200" dirty="0">
                    <a:solidFill>
                      <a:schemeClr val="bg1"/>
                    </a:solidFill>
                    <a:latin typeface="Calibri" panose="020F0502020204030204" pitchFamily="34" charset="0"/>
                  </a:rPr>
                  <a:t>8 (30)</a:t>
                </a:r>
                <a:endParaRPr lang="en-US" sz="1200" b="0" dirty="0">
                  <a:solidFill>
                    <a:schemeClr val="bg1"/>
                  </a:solidFill>
                  <a:latin typeface="Calibri" panose="020F0502020204030204" pitchFamily="34" charset="0"/>
                </a:endParaRPr>
              </a:p>
            </p:txBody>
          </p:sp>
          <p:sp>
            <p:nvSpPr>
              <p:cNvPr id="95" name="TextBox 94">
                <a:extLst>
                  <a:ext uri="{FF2B5EF4-FFF2-40B4-BE49-F238E27FC236}">
                    <a16:creationId xmlns:a16="http://schemas.microsoft.com/office/drawing/2014/main" id="{AF46439C-5E61-5F1F-C2A2-7741841158F8}"/>
                  </a:ext>
                </a:extLst>
              </p:cNvPr>
              <p:cNvSpPr txBox="1"/>
              <p:nvPr/>
            </p:nvSpPr>
            <p:spPr bwMode="auto">
              <a:xfrm>
                <a:off x="5685494" y="4513793"/>
                <a:ext cx="39510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36 (78)</a:t>
                </a:r>
              </a:p>
              <a:p>
                <a:pPr algn="ctr">
                  <a:lnSpc>
                    <a:spcPct val="90000"/>
                  </a:lnSpc>
                  <a:spcAft>
                    <a:spcPct val="0"/>
                  </a:spcAft>
                  <a:buClrTx/>
                  <a:buFontTx/>
                  <a:buNone/>
                </a:pPr>
                <a:r>
                  <a:rPr lang="en-US" sz="1200" dirty="0">
                    <a:solidFill>
                      <a:schemeClr val="bg1"/>
                    </a:solidFill>
                    <a:latin typeface="Calibri" panose="020F0502020204030204" pitchFamily="34" charset="0"/>
                  </a:rPr>
                  <a:t>4 (31)</a:t>
                </a:r>
                <a:endParaRPr lang="en-US" sz="1200" b="0" dirty="0">
                  <a:solidFill>
                    <a:schemeClr val="bg1"/>
                  </a:solidFill>
                  <a:latin typeface="Calibri" panose="020F0502020204030204" pitchFamily="34" charset="0"/>
                </a:endParaRPr>
              </a:p>
            </p:txBody>
          </p:sp>
          <p:sp>
            <p:nvSpPr>
              <p:cNvPr id="96" name="TextBox 95">
                <a:extLst>
                  <a:ext uri="{FF2B5EF4-FFF2-40B4-BE49-F238E27FC236}">
                    <a16:creationId xmlns:a16="http://schemas.microsoft.com/office/drawing/2014/main" id="{24D336DF-AC79-C361-2B72-E7E3CD8E9A51}"/>
                  </a:ext>
                </a:extLst>
              </p:cNvPr>
              <p:cNvSpPr txBox="1"/>
              <p:nvPr/>
            </p:nvSpPr>
            <p:spPr bwMode="auto">
              <a:xfrm>
                <a:off x="6097036" y="4513793"/>
                <a:ext cx="39510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22 (79)</a:t>
                </a:r>
              </a:p>
              <a:p>
                <a:pPr algn="ctr">
                  <a:lnSpc>
                    <a:spcPct val="90000"/>
                  </a:lnSpc>
                  <a:spcAft>
                    <a:spcPct val="0"/>
                  </a:spcAft>
                  <a:buClrTx/>
                  <a:buFontTx/>
                  <a:buNone/>
                </a:pPr>
                <a:r>
                  <a:rPr lang="en-US" sz="1200" dirty="0">
                    <a:solidFill>
                      <a:schemeClr val="bg1"/>
                    </a:solidFill>
                    <a:latin typeface="Calibri" panose="020F0502020204030204" pitchFamily="34" charset="0"/>
                  </a:rPr>
                  <a:t>2 (31)</a:t>
                </a:r>
                <a:endParaRPr lang="en-US" sz="1200" b="0" dirty="0">
                  <a:solidFill>
                    <a:schemeClr val="bg1"/>
                  </a:solidFill>
                  <a:latin typeface="Calibri" panose="020F0502020204030204" pitchFamily="34" charset="0"/>
                </a:endParaRPr>
              </a:p>
            </p:txBody>
          </p:sp>
          <p:sp>
            <p:nvSpPr>
              <p:cNvPr id="97" name="TextBox 96">
                <a:extLst>
                  <a:ext uri="{FF2B5EF4-FFF2-40B4-BE49-F238E27FC236}">
                    <a16:creationId xmlns:a16="http://schemas.microsoft.com/office/drawing/2014/main" id="{F53D3DF0-9232-4A62-0552-BBEC4325019C}"/>
                  </a:ext>
                </a:extLst>
              </p:cNvPr>
              <p:cNvSpPr txBox="1"/>
              <p:nvPr/>
            </p:nvSpPr>
            <p:spPr bwMode="auto">
              <a:xfrm>
                <a:off x="6501087" y="4513793"/>
                <a:ext cx="39510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12 (80)</a:t>
                </a:r>
              </a:p>
              <a:p>
                <a:pPr algn="ctr">
                  <a:lnSpc>
                    <a:spcPct val="90000"/>
                  </a:lnSpc>
                  <a:spcAft>
                    <a:spcPct val="0"/>
                  </a:spcAft>
                  <a:buClrTx/>
                  <a:buFontTx/>
                  <a:buNone/>
                </a:pPr>
                <a:r>
                  <a:rPr lang="en-US" sz="1200" dirty="0">
                    <a:solidFill>
                      <a:schemeClr val="bg1"/>
                    </a:solidFill>
                    <a:latin typeface="Calibri" panose="020F0502020204030204" pitchFamily="34" charset="0"/>
                  </a:rPr>
                  <a:t>0 (31)</a:t>
                </a:r>
                <a:endParaRPr lang="en-US" sz="1200" b="0" dirty="0">
                  <a:solidFill>
                    <a:schemeClr val="bg1"/>
                  </a:solidFill>
                  <a:latin typeface="Calibri" panose="020F0502020204030204" pitchFamily="34" charset="0"/>
                </a:endParaRPr>
              </a:p>
            </p:txBody>
          </p:sp>
          <p:sp>
            <p:nvSpPr>
              <p:cNvPr id="98" name="TextBox 97">
                <a:extLst>
                  <a:ext uri="{FF2B5EF4-FFF2-40B4-BE49-F238E27FC236}">
                    <a16:creationId xmlns:a16="http://schemas.microsoft.com/office/drawing/2014/main" id="{9523A5AE-929E-30E8-CC76-03112FCE51F1}"/>
                  </a:ext>
                </a:extLst>
              </p:cNvPr>
              <p:cNvSpPr txBox="1"/>
              <p:nvPr/>
            </p:nvSpPr>
            <p:spPr bwMode="auto">
              <a:xfrm>
                <a:off x="6941141" y="4513793"/>
                <a:ext cx="345617"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3 (80)</a:t>
                </a:r>
              </a:p>
              <a:p>
                <a:pPr algn="ctr">
                  <a:lnSpc>
                    <a:spcPct val="90000"/>
                  </a:lnSpc>
                  <a:spcAft>
                    <a:spcPct val="0"/>
                  </a:spcAft>
                  <a:buClrTx/>
                  <a:buFontTx/>
                  <a:buNone/>
                </a:pPr>
                <a:endParaRPr lang="en-US" sz="1200" b="0" dirty="0">
                  <a:solidFill>
                    <a:schemeClr val="bg1"/>
                  </a:solidFill>
                  <a:latin typeface="Calibri" panose="020F0502020204030204" pitchFamily="34" charset="0"/>
                </a:endParaRPr>
              </a:p>
            </p:txBody>
          </p:sp>
          <p:sp>
            <p:nvSpPr>
              <p:cNvPr id="99" name="TextBox 98">
                <a:extLst>
                  <a:ext uri="{FF2B5EF4-FFF2-40B4-BE49-F238E27FC236}">
                    <a16:creationId xmlns:a16="http://schemas.microsoft.com/office/drawing/2014/main" id="{CE271388-443D-56D0-95DD-13A7314F515B}"/>
                  </a:ext>
                </a:extLst>
              </p:cNvPr>
              <p:cNvSpPr txBox="1"/>
              <p:nvPr/>
            </p:nvSpPr>
            <p:spPr bwMode="auto">
              <a:xfrm>
                <a:off x="7335880" y="4513793"/>
                <a:ext cx="34561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0 </a:t>
                </a:r>
                <a:r>
                  <a:rPr lang="en-US" sz="1200" dirty="0">
                    <a:solidFill>
                      <a:schemeClr val="bg1"/>
                    </a:solidFill>
                    <a:latin typeface="Calibri" panose="020F0502020204030204" pitchFamily="34" charset="0"/>
                  </a:rPr>
                  <a:t>(80)</a:t>
                </a:r>
                <a:endParaRPr lang="en-US" sz="1200" b="0" dirty="0">
                  <a:solidFill>
                    <a:schemeClr val="bg1"/>
                  </a:solidFill>
                  <a:latin typeface="Calibri" panose="020F0502020204030204" pitchFamily="34" charset="0"/>
                </a:endParaRPr>
              </a:p>
            </p:txBody>
          </p:sp>
        </p:grpSp>
      </p:grpSp>
      <p:grpSp>
        <p:nvGrpSpPr>
          <p:cNvPr id="101" name="Group 100">
            <a:extLst>
              <a:ext uri="{FF2B5EF4-FFF2-40B4-BE49-F238E27FC236}">
                <a16:creationId xmlns:a16="http://schemas.microsoft.com/office/drawing/2014/main" id="{E924C76A-8FF2-8476-E3C6-586DACDAD3EE}"/>
              </a:ext>
            </a:extLst>
          </p:cNvPr>
          <p:cNvGrpSpPr/>
          <p:nvPr/>
        </p:nvGrpSpPr>
        <p:grpSpPr>
          <a:xfrm>
            <a:off x="1569957" y="1504949"/>
            <a:ext cx="9341657" cy="3427155"/>
            <a:chOff x="1569957" y="1504949"/>
            <a:chExt cx="9341657" cy="3427155"/>
          </a:xfrm>
        </p:grpSpPr>
        <p:sp>
          <p:nvSpPr>
            <p:cNvPr id="9" name="TextBox 8">
              <a:extLst>
                <a:ext uri="{FF2B5EF4-FFF2-40B4-BE49-F238E27FC236}">
                  <a16:creationId xmlns:a16="http://schemas.microsoft.com/office/drawing/2014/main" id="{8B28D272-0100-FD4F-5317-B3DA3C847A50}"/>
                </a:ext>
              </a:extLst>
            </p:cNvPr>
            <p:cNvSpPr txBox="1"/>
            <p:nvPr/>
          </p:nvSpPr>
          <p:spPr bwMode="auto">
            <a:xfrm rot="16200000">
              <a:off x="1335662" y="2776992"/>
              <a:ext cx="8071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PFS (%)</a:t>
              </a:r>
            </a:p>
          </p:txBody>
        </p:sp>
        <p:sp>
          <p:nvSpPr>
            <p:cNvPr id="10" name="TextBox 9">
              <a:extLst>
                <a:ext uri="{FF2B5EF4-FFF2-40B4-BE49-F238E27FC236}">
                  <a16:creationId xmlns:a16="http://schemas.microsoft.com/office/drawing/2014/main" id="{CFC77B80-5EE5-FCF6-A34E-0855D93958BF}"/>
                </a:ext>
              </a:extLst>
            </p:cNvPr>
            <p:cNvSpPr txBox="1"/>
            <p:nvPr/>
          </p:nvSpPr>
          <p:spPr bwMode="auto">
            <a:xfrm>
              <a:off x="5908447" y="4593550"/>
              <a:ext cx="4748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a:t>
              </a:r>
            </a:p>
          </p:txBody>
        </p:sp>
        <p:grpSp>
          <p:nvGrpSpPr>
            <p:cNvPr id="11" name="Group 10">
              <a:extLst>
                <a:ext uri="{FF2B5EF4-FFF2-40B4-BE49-F238E27FC236}">
                  <a16:creationId xmlns:a16="http://schemas.microsoft.com/office/drawing/2014/main" id="{F6DB2BBB-528D-C991-3B09-9C03E87ACC58}"/>
                </a:ext>
              </a:extLst>
            </p:cNvPr>
            <p:cNvGrpSpPr/>
            <p:nvPr/>
          </p:nvGrpSpPr>
          <p:grpSpPr>
            <a:xfrm>
              <a:off x="1760955" y="1504949"/>
              <a:ext cx="458780" cy="2874869"/>
              <a:chOff x="713833" y="1569166"/>
              <a:chExt cx="458780" cy="3078451"/>
            </a:xfrm>
          </p:grpSpPr>
          <p:sp>
            <p:nvSpPr>
              <p:cNvPr id="76" name="TextBox 75">
                <a:extLst>
                  <a:ext uri="{FF2B5EF4-FFF2-40B4-BE49-F238E27FC236}">
                    <a16:creationId xmlns:a16="http://schemas.microsoft.com/office/drawing/2014/main" id="{BDCF2DC1-B093-F76A-1641-EC2E1A51227E}"/>
                  </a:ext>
                </a:extLst>
              </p:cNvPr>
              <p:cNvSpPr txBox="1"/>
              <p:nvPr/>
            </p:nvSpPr>
            <p:spPr bwMode="auto">
              <a:xfrm>
                <a:off x="896575" y="4361385"/>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latin typeface="Calibri" panose="020F0502020204030204" pitchFamily="34" charset="0"/>
                  </a:rPr>
                  <a:t>0</a:t>
                </a:r>
              </a:p>
            </p:txBody>
          </p:sp>
          <p:sp>
            <p:nvSpPr>
              <p:cNvPr id="77" name="TextBox 76">
                <a:extLst>
                  <a:ext uri="{FF2B5EF4-FFF2-40B4-BE49-F238E27FC236}">
                    <a16:creationId xmlns:a16="http://schemas.microsoft.com/office/drawing/2014/main" id="{7510AC1B-EA3A-8902-043B-21E440A7DA71}"/>
                  </a:ext>
                </a:extLst>
              </p:cNvPr>
              <p:cNvSpPr txBox="1"/>
              <p:nvPr/>
            </p:nvSpPr>
            <p:spPr bwMode="auto">
              <a:xfrm>
                <a:off x="805205" y="380294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latin typeface="Calibri" panose="020F0502020204030204" pitchFamily="34" charset="0"/>
                  </a:rPr>
                  <a:t>20</a:t>
                </a:r>
              </a:p>
            </p:txBody>
          </p:sp>
          <p:sp>
            <p:nvSpPr>
              <p:cNvPr id="78" name="TextBox 77">
                <a:extLst>
                  <a:ext uri="{FF2B5EF4-FFF2-40B4-BE49-F238E27FC236}">
                    <a16:creationId xmlns:a16="http://schemas.microsoft.com/office/drawing/2014/main" id="{B497C5FF-2D79-91B7-3137-0E5CD9B69E20}"/>
                  </a:ext>
                </a:extLst>
              </p:cNvPr>
              <p:cNvSpPr txBox="1"/>
              <p:nvPr/>
            </p:nvSpPr>
            <p:spPr bwMode="auto">
              <a:xfrm>
                <a:off x="805205" y="3244498"/>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dirty="0">
                    <a:solidFill>
                      <a:schemeClr val="bg1"/>
                    </a:solidFill>
                    <a:latin typeface="Calibri" panose="020F0502020204030204" pitchFamily="34" charset="0"/>
                  </a:rPr>
                  <a:t>4</a:t>
                </a:r>
                <a:r>
                  <a:rPr lang="en-US" sz="1400" b="0" dirty="0">
                    <a:solidFill>
                      <a:schemeClr val="bg1"/>
                    </a:solidFill>
                    <a:latin typeface="Calibri" panose="020F0502020204030204" pitchFamily="34" charset="0"/>
                  </a:rPr>
                  <a:t>0</a:t>
                </a:r>
              </a:p>
            </p:txBody>
          </p:sp>
          <p:sp>
            <p:nvSpPr>
              <p:cNvPr id="79" name="TextBox 78">
                <a:extLst>
                  <a:ext uri="{FF2B5EF4-FFF2-40B4-BE49-F238E27FC236}">
                    <a16:creationId xmlns:a16="http://schemas.microsoft.com/office/drawing/2014/main" id="{8AB7FF85-FC82-852C-BD76-C09C8BE8A46C}"/>
                  </a:ext>
                </a:extLst>
              </p:cNvPr>
              <p:cNvSpPr txBox="1"/>
              <p:nvPr/>
            </p:nvSpPr>
            <p:spPr bwMode="auto">
              <a:xfrm>
                <a:off x="805205" y="2686054"/>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latin typeface="Calibri" panose="020F0502020204030204" pitchFamily="34" charset="0"/>
                  </a:rPr>
                  <a:t>60</a:t>
                </a:r>
              </a:p>
            </p:txBody>
          </p:sp>
          <p:sp>
            <p:nvSpPr>
              <p:cNvPr id="80" name="TextBox 79">
                <a:extLst>
                  <a:ext uri="{FF2B5EF4-FFF2-40B4-BE49-F238E27FC236}">
                    <a16:creationId xmlns:a16="http://schemas.microsoft.com/office/drawing/2014/main" id="{92571CEC-37C6-6461-CD54-B8E060650185}"/>
                  </a:ext>
                </a:extLst>
              </p:cNvPr>
              <p:cNvSpPr txBox="1"/>
              <p:nvPr/>
            </p:nvSpPr>
            <p:spPr bwMode="auto">
              <a:xfrm>
                <a:off x="805205" y="2127610"/>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latin typeface="Calibri" panose="020F0502020204030204" pitchFamily="34" charset="0"/>
                  </a:rPr>
                  <a:t>80</a:t>
                </a:r>
              </a:p>
            </p:txBody>
          </p:sp>
          <p:sp>
            <p:nvSpPr>
              <p:cNvPr id="81" name="TextBox 80">
                <a:extLst>
                  <a:ext uri="{FF2B5EF4-FFF2-40B4-BE49-F238E27FC236}">
                    <a16:creationId xmlns:a16="http://schemas.microsoft.com/office/drawing/2014/main" id="{DDE36990-05C2-E371-149B-76CD527A2010}"/>
                  </a:ext>
                </a:extLst>
              </p:cNvPr>
              <p:cNvSpPr txBox="1"/>
              <p:nvPr/>
            </p:nvSpPr>
            <p:spPr bwMode="auto">
              <a:xfrm>
                <a:off x="713833" y="1569166"/>
                <a:ext cx="45878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dirty="0">
                    <a:solidFill>
                      <a:schemeClr val="bg1"/>
                    </a:solidFill>
                    <a:latin typeface="Calibri" panose="020F0502020204030204" pitchFamily="34" charset="0"/>
                  </a:rPr>
                  <a:t>10</a:t>
                </a:r>
                <a:r>
                  <a:rPr lang="en-US" sz="1400" b="0" dirty="0">
                    <a:solidFill>
                      <a:schemeClr val="bg1"/>
                    </a:solidFill>
                    <a:latin typeface="Calibri" panose="020F0502020204030204" pitchFamily="34" charset="0"/>
                  </a:rPr>
                  <a:t>0</a:t>
                </a:r>
              </a:p>
            </p:txBody>
          </p:sp>
        </p:grpSp>
        <p:grpSp>
          <p:nvGrpSpPr>
            <p:cNvPr id="5" name="Group 4">
              <a:extLst>
                <a:ext uri="{FF2B5EF4-FFF2-40B4-BE49-F238E27FC236}">
                  <a16:creationId xmlns:a16="http://schemas.microsoft.com/office/drawing/2014/main" id="{463A5643-07DE-5B2E-EA6C-6F9ADB25393E}"/>
                </a:ext>
              </a:extLst>
            </p:cNvPr>
            <p:cNvGrpSpPr/>
            <p:nvPr/>
          </p:nvGrpSpPr>
          <p:grpSpPr>
            <a:xfrm>
              <a:off x="2006600" y="4349293"/>
              <a:ext cx="8905014" cy="286232"/>
              <a:chOff x="2081716" y="4513793"/>
              <a:chExt cx="5610672" cy="286232"/>
            </a:xfrm>
          </p:grpSpPr>
          <p:sp>
            <p:nvSpPr>
              <p:cNvPr id="51" name="TextBox 50">
                <a:extLst>
                  <a:ext uri="{FF2B5EF4-FFF2-40B4-BE49-F238E27FC236}">
                    <a16:creationId xmlns:a16="http://schemas.microsoft.com/office/drawing/2014/main" id="{755FA638-560F-80E7-BFED-115CE735F6AC}"/>
                  </a:ext>
                </a:extLst>
              </p:cNvPr>
              <p:cNvSpPr txBox="1"/>
              <p:nvPr/>
            </p:nvSpPr>
            <p:spPr bwMode="auto">
              <a:xfrm>
                <a:off x="2081716" y="4513793"/>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0</a:t>
                </a:r>
              </a:p>
            </p:txBody>
          </p:sp>
          <p:sp>
            <p:nvSpPr>
              <p:cNvPr id="52" name="TextBox 51">
                <a:extLst>
                  <a:ext uri="{FF2B5EF4-FFF2-40B4-BE49-F238E27FC236}">
                    <a16:creationId xmlns:a16="http://schemas.microsoft.com/office/drawing/2014/main" id="{63827737-CC5C-6405-5301-8CACA3178410}"/>
                  </a:ext>
                </a:extLst>
              </p:cNvPr>
              <p:cNvSpPr txBox="1"/>
              <p:nvPr/>
            </p:nvSpPr>
            <p:spPr bwMode="auto">
              <a:xfrm>
                <a:off x="2487865" y="4513793"/>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3</a:t>
                </a:r>
              </a:p>
            </p:txBody>
          </p:sp>
          <p:sp>
            <p:nvSpPr>
              <p:cNvPr id="53" name="TextBox 52">
                <a:extLst>
                  <a:ext uri="{FF2B5EF4-FFF2-40B4-BE49-F238E27FC236}">
                    <a16:creationId xmlns:a16="http://schemas.microsoft.com/office/drawing/2014/main" id="{04A8BEA1-DD03-5656-844F-06B1A0EE8613}"/>
                  </a:ext>
                </a:extLst>
              </p:cNvPr>
              <p:cNvSpPr txBox="1"/>
              <p:nvPr/>
            </p:nvSpPr>
            <p:spPr bwMode="auto">
              <a:xfrm>
                <a:off x="2891296" y="4513793"/>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6</a:t>
                </a:r>
              </a:p>
            </p:txBody>
          </p:sp>
          <p:sp>
            <p:nvSpPr>
              <p:cNvPr id="54" name="TextBox 53">
                <a:extLst>
                  <a:ext uri="{FF2B5EF4-FFF2-40B4-BE49-F238E27FC236}">
                    <a16:creationId xmlns:a16="http://schemas.microsoft.com/office/drawing/2014/main" id="{47F70F39-6B7D-2386-6A40-ECC0F3D4ED02}"/>
                  </a:ext>
                </a:extLst>
              </p:cNvPr>
              <p:cNvSpPr txBox="1"/>
              <p:nvPr/>
            </p:nvSpPr>
            <p:spPr bwMode="auto">
              <a:xfrm>
                <a:off x="3297445" y="4513793"/>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9</a:t>
                </a:r>
              </a:p>
            </p:txBody>
          </p:sp>
          <p:sp>
            <p:nvSpPr>
              <p:cNvPr id="55" name="TextBox 54">
                <a:extLst>
                  <a:ext uri="{FF2B5EF4-FFF2-40B4-BE49-F238E27FC236}">
                    <a16:creationId xmlns:a16="http://schemas.microsoft.com/office/drawing/2014/main" id="{DD638726-1204-BCD3-AD27-A99DF9498A3F}"/>
                  </a:ext>
                </a:extLst>
              </p:cNvPr>
              <p:cNvSpPr txBox="1"/>
              <p:nvPr/>
            </p:nvSpPr>
            <p:spPr bwMode="auto">
              <a:xfrm>
                <a:off x="3661204" y="4513793"/>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12</a:t>
                </a:r>
              </a:p>
            </p:txBody>
          </p:sp>
          <p:sp>
            <p:nvSpPr>
              <p:cNvPr id="56" name="TextBox 55">
                <a:extLst>
                  <a:ext uri="{FF2B5EF4-FFF2-40B4-BE49-F238E27FC236}">
                    <a16:creationId xmlns:a16="http://schemas.microsoft.com/office/drawing/2014/main" id="{4B30A4BE-3DB7-6361-17C8-FCD78CA1881F}"/>
                  </a:ext>
                </a:extLst>
              </p:cNvPr>
              <p:cNvSpPr txBox="1"/>
              <p:nvPr/>
            </p:nvSpPr>
            <p:spPr bwMode="auto">
              <a:xfrm>
                <a:off x="4079356" y="4513793"/>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15</a:t>
                </a:r>
              </a:p>
            </p:txBody>
          </p:sp>
          <p:sp>
            <p:nvSpPr>
              <p:cNvPr id="57" name="TextBox 56">
                <a:extLst>
                  <a:ext uri="{FF2B5EF4-FFF2-40B4-BE49-F238E27FC236}">
                    <a16:creationId xmlns:a16="http://schemas.microsoft.com/office/drawing/2014/main" id="{6FE64AA5-8285-78B3-4EFD-C54CED95F110}"/>
                  </a:ext>
                </a:extLst>
              </p:cNvPr>
              <p:cNvSpPr txBox="1"/>
              <p:nvPr/>
            </p:nvSpPr>
            <p:spPr bwMode="auto">
              <a:xfrm>
                <a:off x="4482787" y="4513793"/>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18</a:t>
                </a:r>
              </a:p>
            </p:txBody>
          </p:sp>
          <p:sp>
            <p:nvSpPr>
              <p:cNvPr id="58" name="TextBox 57">
                <a:extLst>
                  <a:ext uri="{FF2B5EF4-FFF2-40B4-BE49-F238E27FC236}">
                    <a16:creationId xmlns:a16="http://schemas.microsoft.com/office/drawing/2014/main" id="{EC6D29E9-6930-2541-F0DB-B23293300C5A}"/>
                  </a:ext>
                </a:extLst>
              </p:cNvPr>
              <p:cNvSpPr txBox="1"/>
              <p:nvPr/>
            </p:nvSpPr>
            <p:spPr bwMode="auto">
              <a:xfrm>
                <a:off x="4884935" y="4513793"/>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21</a:t>
                </a:r>
              </a:p>
            </p:txBody>
          </p:sp>
          <p:sp>
            <p:nvSpPr>
              <p:cNvPr id="59" name="TextBox 58">
                <a:extLst>
                  <a:ext uri="{FF2B5EF4-FFF2-40B4-BE49-F238E27FC236}">
                    <a16:creationId xmlns:a16="http://schemas.microsoft.com/office/drawing/2014/main" id="{4D07508B-ED66-9DD2-681B-E2287D23D456}"/>
                  </a:ext>
                </a:extLst>
              </p:cNvPr>
              <p:cNvSpPr txBox="1"/>
              <p:nvPr/>
            </p:nvSpPr>
            <p:spPr bwMode="auto">
              <a:xfrm>
                <a:off x="5291911" y="4513793"/>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24</a:t>
                </a:r>
              </a:p>
            </p:txBody>
          </p:sp>
          <p:sp>
            <p:nvSpPr>
              <p:cNvPr id="60" name="TextBox 59">
                <a:extLst>
                  <a:ext uri="{FF2B5EF4-FFF2-40B4-BE49-F238E27FC236}">
                    <a16:creationId xmlns:a16="http://schemas.microsoft.com/office/drawing/2014/main" id="{E5E4845C-FF1C-50C9-4C9D-FC69E5722BC4}"/>
                  </a:ext>
                </a:extLst>
              </p:cNvPr>
              <p:cNvSpPr txBox="1"/>
              <p:nvPr/>
            </p:nvSpPr>
            <p:spPr bwMode="auto">
              <a:xfrm>
                <a:off x="5699343" y="4513793"/>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27</a:t>
                </a:r>
              </a:p>
            </p:txBody>
          </p:sp>
          <p:sp>
            <p:nvSpPr>
              <p:cNvPr id="61" name="TextBox 60">
                <a:extLst>
                  <a:ext uri="{FF2B5EF4-FFF2-40B4-BE49-F238E27FC236}">
                    <a16:creationId xmlns:a16="http://schemas.microsoft.com/office/drawing/2014/main" id="{177664AC-6C50-A920-1F07-5D459845EF5E}"/>
                  </a:ext>
                </a:extLst>
              </p:cNvPr>
              <p:cNvSpPr txBox="1"/>
              <p:nvPr/>
            </p:nvSpPr>
            <p:spPr bwMode="auto">
              <a:xfrm>
                <a:off x="6110887" y="4513793"/>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30</a:t>
                </a:r>
              </a:p>
            </p:txBody>
          </p:sp>
          <p:sp>
            <p:nvSpPr>
              <p:cNvPr id="62" name="TextBox 61">
                <a:extLst>
                  <a:ext uri="{FF2B5EF4-FFF2-40B4-BE49-F238E27FC236}">
                    <a16:creationId xmlns:a16="http://schemas.microsoft.com/office/drawing/2014/main" id="{87E835C7-48C6-B20C-3200-787A000AEE0C}"/>
                  </a:ext>
                </a:extLst>
              </p:cNvPr>
              <p:cNvSpPr txBox="1"/>
              <p:nvPr/>
            </p:nvSpPr>
            <p:spPr bwMode="auto">
              <a:xfrm>
                <a:off x="6514936" y="4513793"/>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33</a:t>
                </a:r>
              </a:p>
            </p:txBody>
          </p:sp>
          <p:sp>
            <p:nvSpPr>
              <p:cNvPr id="63" name="TextBox 62">
                <a:extLst>
                  <a:ext uri="{FF2B5EF4-FFF2-40B4-BE49-F238E27FC236}">
                    <a16:creationId xmlns:a16="http://schemas.microsoft.com/office/drawing/2014/main" id="{716C3AEC-84FC-DEBB-BA4E-F01874C12A9B}"/>
                  </a:ext>
                </a:extLst>
              </p:cNvPr>
              <p:cNvSpPr txBox="1"/>
              <p:nvPr/>
            </p:nvSpPr>
            <p:spPr bwMode="auto">
              <a:xfrm>
                <a:off x="6930247" y="4513793"/>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36</a:t>
                </a:r>
              </a:p>
            </p:txBody>
          </p:sp>
          <p:sp>
            <p:nvSpPr>
              <p:cNvPr id="64" name="TextBox 63">
                <a:extLst>
                  <a:ext uri="{FF2B5EF4-FFF2-40B4-BE49-F238E27FC236}">
                    <a16:creationId xmlns:a16="http://schemas.microsoft.com/office/drawing/2014/main" id="{55447CDA-8663-C476-7876-70FB17A1A515}"/>
                  </a:ext>
                </a:extLst>
              </p:cNvPr>
              <p:cNvSpPr txBox="1"/>
              <p:nvPr/>
            </p:nvSpPr>
            <p:spPr bwMode="auto">
              <a:xfrm>
                <a:off x="7324980" y="4513793"/>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39</a:t>
                </a:r>
              </a:p>
            </p:txBody>
          </p:sp>
        </p:grpSp>
        <p:sp>
          <p:nvSpPr>
            <p:cNvPr id="13" name="Freeform: Shape 12">
              <a:extLst>
                <a:ext uri="{FF2B5EF4-FFF2-40B4-BE49-F238E27FC236}">
                  <a16:creationId xmlns:a16="http://schemas.microsoft.com/office/drawing/2014/main" id="{A002809B-373E-6DF9-8C91-7559EB41A149}"/>
                </a:ext>
              </a:extLst>
            </p:cNvPr>
            <p:cNvSpPr/>
            <p:nvPr/>
          </p:nvSpPr>
          <p:spPr bwMode="auto">
            <a:xfrm>
              <a:off x="2232455" y="1538289"/>
              <a:ext cx="8479995" cy="2716211"/>
            </a:xfrm>
            <a:custGeom>
              <a:avLst/>
              <a:gdLst>
                <a:gd name="connsiteX0" fmla="*/ 0 w 10549467"/>
                <a:gd name="connsiteY0" fmla="*/ 0 h 2861734"/>
                <a:gd name="connsiteX1" fmla="*/ 0 w 10549467"/>
                <a:gd name="connsiteY1" fmla="*/ 2861734 h 2861734"/>
                <a:gd name="connsiteX2" fmla="*/ 10549467 w 10549467"/>
                <a:gd name="connsiteY2" fmla="*/ 2861734 h 2861734"/>
              </a:gdLst>
              <a:ahLst/>
              <a:cxnLst>
                <a:cxn ang="0">
                  <a:pos x="connsiteX0" y="connsiteY0"/>
                </a:cxn>
                <a:cxn ang="0">
                  <a:pos x="connsiteX1" y="connsiteY1"/>
                </a:cxn>
                <a:cxn ang="0">
                  <a:pos x="connsiteX2" y="connsiteY2"/>
                </a:cxn>
              </a:cxnLst>
              <a:rect l="l" t="t" r="r" b="b"/>
              <a:pathLst>
                <a:path w="10549467" h="2861734">
                  <a:moveTo>
                    <a:pt x="0" y="0"/>
                  </a:moveTo>
                  <a:lnTo>
                    <a:pt x="0" y="2861734"/>
                  </a:lnTo>
                  <a:lnTo>
                    <a:pt x="10549467" y="2861734"/>
                  </a:lnTo>
                </a:path>
              </a:pathLst>
            </a:custGeom>
            <a:noFill/>
            <a:ln w="28575">
              <a:solidFill>
                <a:schemeClr val="bg1"/>
              </a:solidFill>
              <a:miter lim="800000"/>
              <a:headEnd/>
              <a:tailEnd/>
            </a:ln>
          </p:spPr>
          <p:txBody>
            <a:bodyPr rtlCol="0" anchor="ctr"/>
            <a:lstStyle/>
            <a:p>
              <a:pPr algn="ctr"/>
              <a:endParaRPr lang="en-US"/>
            </a:p>
          </p:txBody>
        </p:sp>
        <p:grpSp>
          <p:nvGrpSpPr>
            <p:cNvPr id="14" name="Group 13">
              <a:extLst>
                <a:ext uri="{FF2B5EF4-FFF2-40B4-BE49-F238E27FC236}">
                  <a16:creationId xmlns:a16="http://schemas.microsoft.com/office/drawing/2014/main" id="{40E15F1E-AC87-68B0-E6B8-43241DD1F271}"/>
                </a:ext>
              </a:extLst>
            </p:cNvPr>
            <p:cNvGrpSpPr/>
            <p:nvPr/>
          </p:nvGrpSpPr>
          <p:grpSpPr>
            <a:xfrm>
              <a:off x="2159642" y="1638300"/>
              <a:ext cx="69367" cy="2616200"/>
              <a:chOff x="901264" y="1705026"/>
              <a:chExt cx="1347222" cy="2802492"/>
            </a:xfrm>
          </p:grpSpPr>
          <p:cxnSp>
            <p:nvCxnSpPr>
              <p:cNvPr id="45" name="Straight Connector 44">
                <a:extLst>
                  <a:ext uri="{FF2B5EF4-FFF2-40B4-BE49-F238E27FC236}">
                    <a16:creationId xmlns:a16="http://schemas.microsoft.com/office/drawing/2014/main" id="{91895BC5-15F3-1BBF-2865-1795C72431E5}"/>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B7DAE845-F64E-6318-1E5A-A363F9119D18}"/>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360D2758-4212-690D-DEAD-2940091C3C4F}"/>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056C28E0-68A2-B3D1-3B3F-D3506EA9F05C}"/>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50109AB7-62E2-BED1-AA29-413346FFCE3F}"/>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8D31C669-668C-535E-8582-350C9F58F67D}"/>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 name="Group 1">
              <a:extLst>
                <a:ext uri="{FF2B5EF4-FFF2-40B4-BE49-F238E27FC236}">
                  <a16:creationId xmlns:a16="http://schemas.microsoft.com/office/drawing/2014/main" id="{367F24F0-83B2-3CA6-325F-651A20ED7B81}"/>
                </a:ext>
              </a:extLst>
            </p:cNvPr>
            <p:cNvGrpSpPr/>
            <p:nvPr/>
          </p:nvGrpSpPr>
          <p:grpSpPr>
            <a:xfrm>
              <a:off x="2229008" y="4239219"/>
              <a:ext cx="8397444" cy="116881"/>
              <a:chOff x="2229009" y="4207470"/>
              <a:chExt cx="5296530" cy="307118"/>
            </a:xfrm>
          </p:grpSpPr>
          <p:grpSp>
            <p:nvGrpSpPr>
              <p:cNvPr id="16" name="Group 15">
                <a:extLst>
                  <a:ext uri="{FF2B5EF4-FFF2-40B4-BE49-F238E27FC236}">
                    <a16:creationId xmlns:a16="http://schemas.microsoft.com/office/drawing/2014/main" id="{354BD31C-8238-2E5C-03E9-D91D3DE7DCAD}"/>
                  </a:ext>
                </a:extLst>
              </p:cNvPr>
              <p:cNvGrpSpPr/>
              <p:nvPr/>
            </p:nvGrpSpPr>
            <p:grpSpPr>
              <a:xfrm rot="5400000">
                <a:off x="3091230" y="3345249"/>
                <a:ext cx="307117" cy="2031560"/>
                <a:chOff x="901264" y="1705026"/>
                <a:chExt cx="1347222" cy="2802492"/>
              </a:xfrm>
            </p:grpSpPr>
            <p:cxnSp>
              <p:nvCxnSpPr>
                <p:cNvPr id="39" name="Straight Connector 38">
                  <a:extLst>
                    <a:ext uri="{FF2B5EF4-FFF2-40B4-BE49-F238E27FC236}">
                      <a16:creationId xmlns:a16="http://schemas.microsoft.com/office/drawing/2014/main" id="{A1EAF28F-F4CD-B692-435B-72B8AC26973F}"/>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BF9F1ED-999D-BA6E-3B7F-6E665C9417FD}"/>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90DA494C-E1F2-1012-87B0-CC9508C3DFE5}"/>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9582F9C9-80D6-7BB9-3FAB-B55D8748605D}"/>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845940D-70CE-DD49-01CB-85F58ADF1652}"/>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9D065D7-4686-FE85-63BB-F738D9160FDF}"/>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 name="Group 16">
                <a:extLst>
                  <a:ext uri="{FF2B5EF4-FFF2-40B4-BE49-F238E27FC236}">
                    <a16:creationId xmlns:a16="http://schemas.microsoft.com/office/drawing/2014/main" id="{7E220913-C810-5735-C601-240FD19DFB62}"/>
                  </a:ext>
                </a:extLst>
              </p:cNvPr>
              <p:cNvGrpSpPr/>
              <p:nvPr/>
            </p:nvGrpSpPr>
            <p:grpSpPr>
              <a:xfrm rot="5400000">
                <a:off x="5534813" y="3345249"/>
                <a:ext cx="307117" cy="2031560"/>
                <a:chOff x="901264" y="1705026"/>
                <a:chExt cx="1347222" cy="2802492"/>
              </a:xfrm>
            </p:grpSpPr>
            <p:cxnSp>
              <p:nvCxnSpPr>
                <p:cNvPr id="33" name="Straight Connector 32">
                  <a:extLst>
                    <a:ext uri="{FF2B5EF4-FFF2-40B4-BE49-F238E27FC236}">
                      <a16:creationId xmlns:a16="http://schemas.microsoft.com/office/drawing/2014/main" id="{8302BC8D-B064-1203-0F80-736BD3622B49}"/>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734F56CA-914B-7E7D-21C0-DC19D295CE85}"/>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BA50ACF-AE3C-2E0F-A091-C566329C3302}"/>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280626F6-B945-5C04-A5D5-C28071B45722}"/>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328A43C-2AA6-D135-C090-49B6B7C3AEC1}"/>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FB6D6CB9-66ED-CBAB-8E0A-35249402509B}"/>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8" name="Group 17">
                <a:extLst>
                  <a:ext uri="{FF2B5EF4-FFF2-40B4-BE49-F238E27FC236}">
                    <a16:creationId xmlns:a16="http://schemas.microsoft.com/office/drawing/2014/main" id="{64E17113-9A57-BA75-ECC2-7B40A43B2972}"/>
                  </a:ext>
                </a:extLst>
              </p:cNvPr>
              <p:cNvGrpSpPr/>
              <p:nvPr/>
            </p:nvGrpSpPr>
            <p:grpSpPr>
              <a:xfrm rot="5400000">
                <a:off x="7166490" y="4155540"/>
                <a:ext cx="307117" cy="410980"/>
                <a:chOff x="901264" y="3951453"/>
                <a:chExt cx="1347222" cy="556065"/>
              </a:xfrm>
            </p:grpSpPr>
            <p:cxnSp>
              <p:nvCxnSpPr>
                <p:cNvPr id="28" name="Straight Connector 27">
                  <a:extLst>
                    <a:ext uri="{FF2B5EF4-FFF2-40B4-BE49-F238E27FC236}">
                      <a16:creationId xmlns:a16="http://schemas.microsoft.com/office/drawing/2014/main" id="{33F9510A-CE92-3271-18F5-45F90C1941EE}"/>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62E49A8-D823-A460-E102-2903278999F3}"/>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100" name="Straight Connector 99">
              <a:extLst>
                <a:ext uri="{FF2B5EF4-FFF2-40B4-BE49-F238E27FC236}">
                  <a16:creationId xmlns:a16="http://schemas.microsoft.com/office/drawing/2014/main" id="{78336594-30DD-C5D3-3841-437269A8C2DC}"/>
                </a:ext>
              </a:extLst>
            </p:cNvPr>
            <p:cNvCxnSpPr/>
            <p:nvPr/>
          </p:nvCxnSpPr>
          <p:spPr bwMode="auto">
            <a:xfrm flipH="1">
              <a:off x="2229007" y="2946400"/>
              <a:ext cx="8397444" cy="0"/>
            </a:xfrm>
            <a:prstGeom prst="line">
              <a:avLst/>
            </a:prstGeom>
            <a:noFill/>
            <a:ln w="28575" cap="flat" cmpd="sng" algn="ctr">
              <a:solidFill>
                <a:schemeClr val="tx2">
                  <a:lumMod val="90000"/>
                </a:schemeClr>
              </a:solidFill>
              <a:prstDash val="sysDash"/>
              <a:round/>
              <a:headEnd type="none" w="med" len="med"/>
              <a:tailEnd type="none" w="med" len="med"/>
            </a:ln>
            <a:effectLst/>
          </p:spPr>
        </p:cxnSp>
      </p:grpSp>
      <p:sp>
        <p:nvSpPr>
          <p:cNvPr id="103" name="TextBox 102">
            <a:extLst>
              <a:ext uri="{FF2B5EF4-FFF2-40B4-BE49-F238E27FC236}">
                <a16:creationId xmlns:a16="http://schemas.microsoft.com/office/drawing/2014/main" id="{27B1956B-F7F0-6765-63D0-DF6F2E4E8297}"/>
              </a:ext>
            </a:extLst>
          </p:cNvPr>
          <p:cNvSpPr txBox="1"/>
          <p:nvPr/>
        </p:nvSpPr>
        <p:spPr bwMode="auto">
          <a:xfrm>
            <a:off x="4773042" y="2076920"/>
            <a:ext cx="696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73.8%</a:t>
            </a:r>
          </a:p>
        </p:txBody>
      </p:sp>
      <p:sp>
        <p:nvSpPr>
          <p:cNvPr id="105" name="TextBox 104">
            <a:extLst>
              <a:ext uri="{FF2B5EF4-FFF2-40B4-BE49-F238E27FC236}">
                <a16:creationId xmlns:a16="http://schemas.microsoft.com/office/drawing/2014/main" id="{EA466B6D-2143-5779-A472-7150F39DBE2A}"/>
              </a:ext>
            </a:extLst>
          </p:cNvPr>
          <p:cNvSpPr txBox="1"/>
          <p:nvPr/>
        </p:nvSpPr>
        <p:spPr bwMode="auto">
          <a:xfrm>
            <a:off x="7361996" y="2473751"/>
            <a:ext cx="696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accent1"/>
                </a:solidFill>
                <a:latin typeface="Calibri" panose="020F0502020204030204" pitchFamily="34" charset="0"/>
              </a:rPr>
              <a:t>56.3</a:t>
            </a:r>
            <a:r>
              <a:rPr lang="en-US" sz="1600" b="0" dirty="0">
                <a:solidFill>
                  <a:schemeClr val="accent1"/>
                </a:solidFill>
                <a:latin typeface="Calibri" panose="020F0502020204030204" pitchFamily="34" charset="0"/>
              </a:rPr>
              <a:t>%</a:t>
            </a:r>
          </a:p>
        </p:txBody>
      </p:sp>
      <p:sp>
        <p:nvSpPr>
          <p:cNvPr id="106" name="TextBox 105">
            <a:extLst>
              <a:ext uri="{FF2B5EF4-FFF2-40B4-BE49-F238E27FC236}">
                <a16:creationId xmlns:a16="http://schemas.microsoft.com/office/drawing/2014/main" id="{BC59AF42-9676-F854-0E79-738FEE590042}"/>
              </a:ext>
            </a:extLst>
          </p:cNvPr>
          <p:cNvSpPr txBox="1"/>
          <p:nvPr/>
        </p:nvSpPr>
        <p:spPr bwMode="auto">
          <a:xfrm>
            <a:off x="7361996" y="3023636"/>
            <a:ext cx="696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35.0%</a:t>
            </a:r>
          </a:p>
        </p:txBody>
      </p:sp>
      <p:sp>
        <p:nvSpPr>
          <p:cNvPr id="107" name="TextBox 106">
            <a:extLst>
              <a:ext uri="{FF2B5EF4-FFF2-40B4-BE49-F238E27FC236}">
                <a16:creationId xmlns:a16="http://schemas.microsoft.com/office/drawing/2014/main" id="{46A7C7C0-6F88-1E9A-39BF-1187AF515625}"/>
              </a:ext>
            </a:extLst>
          </p:cNvPr>
          <p:cNvSpPr txBox="1"/>
          <p:nvPr/>
        </p:nvSpPr>
        <p:spPr bwMode="auto">
          <a:xfrm>
            <a:off x="4773042" y="2645876"/>
            <a:ext cx="696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47.7%</a:t>
            </a:r>
          </a:p>
        </p:txBody>
      </p:sp>
      <p:grpSp>
        <p:nvGrpSpPr>
          <p:cNvPr id="20" name="Group 19">
            <a:extLst>
              <a:ext uri="{FF2B5EF4-FFF2-40B4-BE49-F238E27FC236}">
                <a16:creationId xmlns:a16="http://schemas.microsoft.com/office/drawing/2014/main" id="{57D5EF17-661E-12E6-5EB4-230266B08867}"/>
              </a:ext>
            </a:extLst>
          </p:cNvPr>
          <p:cNvGrpSpPr/>
          <p:nvPr/>
        </p:nvGrpSpPr>
        <p:grpSpPr>
          <a:xfrm>
            <a:off x="2270760" y="1654492"/>
            <a:ext cx="8036635" cy="1394304"/>
            <a:chOff x="2270760" y="1654492"/>
            <a:chExt cx="8036635" cy="1394304"/>
          </a:xfrm>
        </p:grpSpPr>
        <p:sp>
          <p:nvSpPr>
            <p:cNvPr id="15" name="Freeform: Shape 14">
              <a:extLst>
                <a:ext uri="{FF2B5EF4-FFF2-40B4-BE49-F238E27FC236}">
                  <a16:creationId xmlns:a16="http://schemas.microsoft.com/office/drawing/2014/main" id="{868D0680-66CD-8562-0793-A1C106ACD709}"/>
                </a:ext>
              </a:extLst>
            </p:cNvPr>
            <p:cNvSpPr/>
            <p:nvPr/>
          </p:nvSpPr>
          <p:spPr bwMode="auto">
            <a:xfrm>
              <a:off x="2270760" y="1654492"/>
              <a:ext cx="8006080" cy="1352868"/>
            </a:xfrm>
            <a:custGeom>
              <a:avLst/>
              <a:gdLst>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8680 w 8006080"/>
                <a:gd name="connsiteY56" fmla="*/ 568960 h 1351280"/>
                <a:gd name="connsiteX57" fmla="*/ 2021840 w 8006080"/>
                <a:gd name="connsiteY57" fmla="*/ 568960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45640 w 8006080"/>
                <a:gd name="connsiteY62" fmla="*/ 492760 h 1351280"/>
                <a:gd name="connsiteX63" fmla="*/ 1915160 w 8006080"/>
                <a:gd name="connsiteY63" fmla="*/ 492760 h 1351280"/>
                <a:gd name="connsiteX64" fmla="*/ 1915160 w 8006080"/>
                <a:gd name="connsiteY64" fmla="*/ 492760 h 1351280"/>
                <a:gd name="connsiteX65" fmla="*/ 1915160 w 8006080"/>
                <a:gd name="connsiteY65" fmla="*/ 462280 h 1351280"/>
                <a:gd name="connsiteX66" fmla="*/ 1915160 w 8006080"/>
                <a:gd name="connsiteY66" fmla="*/ 431800 h 1351280"/>
                <a:gd name="connsiteX67" fmla="*/ 1727200 w 8006080"/>
                <a:gd name="connsiteY67" fmla="*/ 431800 h 1351280"/>
                <a:gd name="connsiteX68" fmla="*/ 1747520 w 8006080"/>
                <a:gd name="connsiteY68" fmla="*/ 431800 h 1351280"/>
                <a:gd name="connsiteX69" fmla="*/ 1600200 w 8006080"/>
                <a:gd name="connsiteY69" fmla="*/ 431800 h 1351280"/>
                <a:gd name="connsiteX70" fmla="*/ 1600200 w 8006080"/>
                <a:gd name="connsiteY70" fmla="*/ 406400 h 1351280"/>
                <a:gd name="connsiteX71" fmla="*/ 1397000 w 8006080"/>
                <a:gd name="connsiteY71" fmla="*/ 406400 h 1351280"/>
                <a:gd name="connsiteX72" fmla="*/ 1397000 w 8006080"/>
                <a:gd name="connsiteY72" fmla="*/ 386080 h 1351280"/>
                <a:gd name="connsiteX73" fmla="*/ 1361440 w 8006080"/>
                <a:gd name="connsiteY73" fmla="*/ 386080 h 1351280"/>
                <a:gd name="connsiteX74" fmla="*/ 1361440 w 8006080"/>
                <a:gd name="connsiteY74" fmla="*/ 335280 h 1351280"/>
                <a:gd name="connsiteX75" fmla="*/ 1346200 w 8006080"/>
                <a:gd name="connsiteY75" fmla="*/ 335280 h 1351280"/>
                <a:gd name="connsiteX76" fmla="*/ 1346200 w 8006080"/>
                <a:gd name="connsiteY76" fmla="*/ 274320 h 1351280"/>
                <a:gd name="connsiteX77" fmla="*/ 1341120 w 8006080"/>
                <a:gd name="connsiteY77" fmla="*/ 269240 h 1351280"/>
                <a:gd name="connsiteX78" fmla="*/ 1341120 w 8006080"/>
                <a:gd name="connsiteY78" fmla="*/ 238760 h 1351280"/>
                <a:gd name="connsiteX79" fmla="*/ 1310640 w 8006080"/>
                <a:gd name="connsiteY79" fmla="*/ 238760 h 1351280"/>
                <a:gd name="connsiteX80" fmla="*/ 1310640 w 8006080"/>
                <a:gd name="connsiteY80" fmla="*/ 182880 h 1351280"/>
                <a:gd name="connsiteX81" fmla="*/ 1249680 w 8006080"/>
                <a:gd name="connsiteY81" fmla="*/ 182880 h 1351280"/>
                <a:gd name="connsiteX82" fmla="*/ 1249680 w 8006080"/>
                <a:gd name="connsiteY82" fmla="*/ 147320 h 1351280"/>
                <a:gd name="connsiteX83" fmla="*/ 1122680 w 8006080"/>
                <a:gd name="connsiteY83" fmla="*/ 147320 h 1351280"/>
                <a:gd name="connsiteX84" fmla="*/ 1122680 w 8006080"/>
                <a:gd name="connsiteY84" fmla="*/ 137160 h 1351280"/>
                <a:gd name="connsiteX85" fmla="*/ 1122680 w 8006080"/>
                <a:gd name="connsiteY85" fmla="*/ 121920 h 1351280"/>
                <a:gd name="connsiteX86" fmla="*/ 1082040 w 8006080"/>
                <a:gd name="connsiteY86" fmla="*/ 121920 h 1351280"/>
                <a:gd name="connsiteX87" fmla="*/ 1082040 w 8006080"/>
                <a:gd name="connsiteY87" fmla="*/ 106680 h 1351280"/>
                <a:gd name="connsiteX88" fmla="*/ 756920 w 8006080"/>
                <a:gd name="connsiteY88" fmla="*/ 106680 h 1351280"/>
                <a:gd name="connsiteX89" fmla="*/ 756920 w 8006080"/>
                <a:gd name="connsiteY89" fmla="*/ 66040 h 1351280"/>
                <a:gd name="connsiteX90" fmla="*/ 731520 w 8006080"/>
                <a:gd name="connsiteY90" fmla="*/ 66040 h 1351280"/>
                <a:gd name="connsiteX91" fmla="*/ 731520 w 8006080"/>
                <a:gd name="connsiteY91" fmla="*/ 35560 h 1351280"/>
                <a:gd name="connsiteX92" fmla="*/ 563880 w 8006080"/>
                <a:gd name="connsiteY92" fmla="*/ 35560 h 1351280"/>
                <a:gd name="connsiteX93" fmla="*/ 563880 w 8006080"/>
                <a:gd name="connsiteY93" fmla="*/ 15240 h 1351280"/>
                <a:gd name="connsiteX94" fmla="*/ 289560 w 8006080"/>
                <a:gd name="connsiteY94" fmla="*/ 15240 h 1351280"/>
                <a:gd name="connsiteX95" fmla="*/ 289560 w 8006080"/>
                <a:gd name="connsiteY95" fmla="*/ 0 h 1351280"/>
                <a:gd name="connsiteX96" fmla="*/ 0 w 8006080"/>
                <a:gd name="connsiteY96"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8680 w 8006080"/>
                <a:gd name="connsiteY56" fmla="*/ 568960 h 1351280"/>
                <a:gd name="connsiteX57" fmla="*/ 2021840 w 8006080"/>
                <a:gd name="connsiteY57" fmla="*/ 568960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45640 w 8006080"/>
                <a:gd name="connsiteY62" fmla="*/ 492760 h 1351280"/>
                <a:gd name="connsiteX63" fmla="*/ 1915160 w 8006080"/>
                <a:gd name="connsiteY63" fmla="*/ 492760 h 1351280"/>
                <a:gd name="connsiteX64" fmla="*/ 1915160 w 8006080"/>
                <a:gd name="connsiteY64" fmla="*/ 492760 h 1351280"/>
                <a:gd name="connsiteX65" fmla="*/ 1915160 w 8006080"/>
                <a:gd name="connsiteY65" fmla="*/ 462280 h 1351280"/>
                <a:gd name="connsiteX66" fmla="*/ 1915160 w 8006080"/>
                <a:gd name="connsiteY66" fmla="*/ 431800 h 1351280"/>
                <a:gd name="connsiteX67" fmla="*/ 1727200 w 8006080"/>
                <a:gd name="connsiteY67" fmla="*/ 431800 h 1351280"/>
                <a:gd name="connsiteX68" fmla="*/ 1747520 w 8006080"/>
                <a:gd name="connsiteY68" fmla="*/ 431800 h 1351280"/>
                <a:gd name="connsiteX69" fmla="*/ 1600200 w 8006080"/>
                <a:gd name="connsiteY69" fmla="*/ 431800 h 1351280"/>
                <a:gd name="connsiteX70" fmla="*/ 1600200 w 8006080"/>
                <a:gd name="connsiteY70" fmla="*/ 406400 h 1351280"/>
                <a:gd name="connsiteX71" fmla="*/ 1397000 w 8006080"/>
                <a:gd name="connsiteY71" fmla="*/ 406400 h 1351280"/>
                <a:gd name="connsiteX72" fmla="*/ 1397000 w 8006080"/>
                <a:gd name="connsiteY72" fmla="*/ 386080 h 1351280"/>
                <a:gd name="connsiteX73" fmla="*/ 1361440 w 8006080"/>
                <a:gd name="connsiteY73" fmla="*/ 386080 h 1351280"/>
                <a:gd name="connsiteX74" fmla="*/ 1361440 w 8006080"/>
                <a:gd name="connsiteY74" fmla="*/ 335280 h 1351280"/>
                <a:gd name="connsiteX75" fmla="*/ 1346200 w 8006080"/>
                <a:gd name="connsiteY75" fmla="*/ 335280 h 1351280"/>
                <a:gd name="connsiteX76" fmla="*/ 1346200 w 8006080"/>
                <a:gd name="connsiteY76" fmla="*/ 274320 h 1351280"/>
                <a:gd name="connsiteX77" fmla="*/ 1341120 w 8006080"/>
                <a:gd name="connsiteY77" fmla="*/ 269240 h 1351280"/>
                <a:gd name="connsiteX78" fmla="*/ 1341120 w 8006080"/>
                <a:gd name="connsiteY78" fmla="*/ 238760 h 1351280"/>
                <a:gd name="connsiteX79" fmla="*/ 1310640 w 8006080"/>
                <a:gd name="connsiteY79" fmla="*/ 238760 h 1351280"/>
                <a:gd name="connsiteX80" fmla="*/ 1310640 w 8006080"/>
                <a:gd name="connsiteY80" fmla="*/ 182880 h 1351280"/>
                <a:gd name="connsiteX81" fmla="*/ 1249680 w 8006080"/>
                <a:gd name="connsiteY81" fmla="*/ 182880 h 1351280"/>
                <a:gd name="connsiteX82" fmla="*/ 1249680 w 8006080"/>
                <a:gd name="connsiteY82" fmla="*/ 147320 h 1351280"/>
                <a:gd name="connsiteX83" fmla="*/ 1122680 w 8006080"/>
                <a:gd name="connsiteY83" fmla="*/ 147320 h 1351280"/>
                <a:gd name="connsiteX84" fmla="*/ 1122680 w 8006080"/>
                <a:gd name="connsiteY84" fmla="*/ 137160 h 1351280"/>
                <a:gd name="connsiteX85" fmla="*/ 1122680 w 8006080"/>
                <a:gd name="connsiteY85" fmla="*/ 121920 h 1351280"/>
                <a:gd name="connsiteX86" fmla="*/ 1082040 w 8006080"/>
                <a:gd name="connsiteY86" fmla="*/ 121920 h 1351280"/>
                <a:gd name="connsiteX87" fmla="*/ 1082040 w 8006080"/>
                <a:gd name="connsiteY87" fmla="*/ 106680 h 1351280"/>
                <a:gd name="connsiteX88" fmla="*/ 756920 w 8006080"/>
                <a:gd name="connsiteY88" fmla="*/ 120967 h 1351280"/>
                <a:gd name="connsiteX89" fmla="*/ 756920 w 8006080"/>
                <a:gd name="connsiteY89" fmla="*/ 66040 h 1351280"/>
                <a:gd name="connsiteX90" fmla="*/ 731520 w 8006080"/>
                <a:gd name="connsiteY90" fmla="*/ 66040 h 1351280"/>
                <a:gd name="connsiteX91" fmla="*/ 731520 w 8006080"/>
                <a:gd name="connsiteY91" fmla="*/ 35560 h 1351280"/>
                <a:gd name="connsiteX92" fmla="*/ 563880 w 8006080"/>
                <a:gd name="connsiteY92" fmla="*/ 35560 h 1351280"/>
                <a:gd name="connsiteX93" fmla="*/ 563880 w 8006080"/>
                <a:gd name="connsiteY93" fmla="*/ 15240 h 1351280"/>
                <a:gd name="connsiteX94" fmla="*/ 289560 w 8006080"/>
                <a:gd name="connsiteY94" fmla="*/ 15240 h 1351280"/>
                <a:gd name="connsiteX95" fmla="*/ 289560 w 8006080"/>
                <a:gd name="connsiteY95" fmla="*/ 0 h 1351280"/>
                <a:gd name="connsiteX96" fmla="*/ 0 w 8006080"/>
                <a:gd name="connsiteY96"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8680 w 8006080"/>
                <a:gd name="connsiteY56" fmla="*/ 568960 h 1351280"/>
                <a:gd name="connsiteX57" fmla="*/ 2021840 w 8006080"/>
                <a:gd name="connsiteY57" fmla="*/ 568960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45640 w 8006080"/>
                <a:gd name="connsiteY62" fmla="*/ 492760 h 1351280"/>
                <a:gd name="connsiteX63" fmla="*/ 1915160 w 8006080"/>
                <a:gd name="connsiteY63" fmla="*/ 492760 h 1351280"/>
                <a:gd name="connsiteX64" fmla="*/ 1915160 w 8006080"/>
                <a:gd name="connsiteY64" fmla="*/ 492760 h 1351280"/>
                <a:gd name="connsiteX65" fmla="*/ 1915160 w 8006080"/>
                <a:gd name="connsiteY65" fmla="*/ 462280 h 1351280"/>
                <a:gd name="connsiteX66" fmla="*/ 1915160 w 8006080"/>
                <a:gd name="connsiteY66" fmla="*/ 431800 h 1351280"/>
                <a:gd name="connsiteX67" fmla="*/ 1727200 w 8006080"/>
                <a:gd name="connsiteY67" fmla="*/ 431800 h 1351280"/>
                <a:gd name="connsiteX68" fmla="*/ 1747520 w 8006080"/>
                <a:gd name="connsiteY68" fmla="*/ 431800 h 1351280"/>
                <a:gd name="connsiteX69" fmla="*/ 1600200 w 8006080"/>
                <a:gd name="connsiteY69" fmla="*/ 431800 h 1351280"/>
                <a:gd name="connsiteX70" fmla="*/ 1600200 w 8006080"/>
                <a:gd name="connsiteY70" fmla="*/ 406400 h 1351280"/>
                <a:gd name="connsiteX71" fmla="*/ 1397000 w 8006080"/>
                <a:gd name="connsiteY71" fmla="*/ 406400 h 1351280"/>
                <a:gd name="connsiteX72" fmla="*/ 1397000 w 8006080"/>
                <a:gd name="connsiteY72" fmla="*/ 386080 h 1351280"/>
                <a:gd name="connsiteX73" fmla="*/ 1361440 w 8006080"/>
                <a:gd name="connsiteY73" fmla="*/ 386080 h 1351280"/>
                <a:gd name="connsiteX74" fmla="*/ 1361440 w 8006080"/>
                <a:gd name="connsiteY74" fmla="*/ 335280 h 1351280"/>
                <a:gd name="connsiteX75" fmla="*/ 1346200 w 8006080"/>
                <a:gd name="connsiteY75" fmla="*/ 335280 h 1351280"/>
                <a:gd name="connsiteX76" fmla="*/ 1346200 w 8006080"/>
                <a:gd name="connsiteY76" fmla="*/ 274320 h 1351280"/>
                <a:gd name="connsiteX77" fmla="*/ 1341120 w 8006080"/>
                <a:gd name="connsiteY77" fmla="*/ 269240 h 1351280"/>
                <a:gd name="connsiteX78" fmla="*/ 1341120 w 8006080"/>
                <a:gd name="connsiteY78" fmla="*/ 238760 h 1351280"/>
                <a:gd name="connsiteX79" fmla="*/ 1310640 w 8006080"/>
                <a:gd name="connsiteY79" fmla="*/ 238760 h 1351280"/>
                <a:gd name="connsiteX80" fmla="*/ 1310640 w 8006080"/>
                <a:gd name="connsiteY80" fmla="*/ 182880 h 1351280"/>
                <a:gd name="connsiteX81" fmla="*/ 1249680 w 8006080"/>
                <a:gd name="connsiteY81" fmla="*/ 182880 h 1351280"/>
                <a:gd name="connsiteX82" fmla="*/ 1249680 w 8006080"/>
                <a:gd name="connsiteY82" fmla="*/ 147320 h 1351280"/>
                <a:gd name="connsiteX83" fmla="*/ 1122680 w 8006080"/>
                <a:gd name="connsiteY83" fmla="*/ 147320 h 1351280"/>
                <a:gd name="connsiteX84" fmla="*/ 1122680 w 8006080"/>
                <a:gd name="connsiteY84" fmla="*/ 137160 h 1351280"/>
                <a:gd name="connsiteX85" fmla="*/ 1122680 w 8006080"/>
                <a:gd name="connsiteY85" fmla="*/ 121920 h 1351280"/>
                <a:gd name="connsiteX86" fmla="*/ 1082040 w 8006080"/>
                <a:gd name="connsiteY86" fmla="*/ 139383 h 1351280"/>
                <a:gd name="connsiteX87" fmla="*/ 1082040 w 8006080"/>
                <a:gd name="connsiteY87" fmla="*/ 106680 h 1351280"/>
                <a:gd name="connsiteX88" fmla="*/ 756920 w 8006080"/>
                <a:gd name="connsiteY88" fmla="*/ 120967 h 1351280"/>
                <a:gd name="connsiteX89" fmla="*/ 756920 w 8006080"/>
                <a:gd name="connsiteY89" fmla="*/ 66040 h 1351280"/>
                <a:gd name="connsiteX90" fmla="*/ 731520 w 8006080"/>
                <a:gd name="connsiteY90" fmla="*/ 66040 h 1351280"/>
                <a:gd name="connsiteX91" fmla="*/ 731520 w 8006080"/>
                <a:gd name="connsiteY91" fmla="*/ 35560 h 1351280"/>
                <a:gd name="connsiteX92" fmla="*/ 563880 w 8006080"/>
                <a:gd name="connsiteY92" fmla="*/ 35560 h 1351280"/>
                <a:gd name="connsiteX93" fmla="*/ 563880 w 8006080"/>
                <a:gd name="connsiteY93" fmla="*/ 15240 h 1351280"/>
                <a:gd name="connsiteX94" fmla="*/ 289560 w 8006080"/>
                <a:gd name="connsiteY94" fmla="*/ 15240 h 1351280"/>
                <a:gd name="connsiteX95" fmla="*/ 289560 w 8006080"/>
                <a:gd name="connsiteY95" fmla="*/ 0 h 1351280"/>
                <a:gd name="connsiteX96" fmla="*/ 0 w 8006080"/>
                <a:gd name="connsiteY96"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8680 w 8006080"/>
                <a:gd name="connsiteY56" fmla="*/ 568960 h 1351280"/>
                <a:gd name="connsiteX57" fmla="*/ 2021840 w 8006080"/>
                <a:gd name="connsiteY57" fmla="*/ 568960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45640 w 8006080"/>
                <a:gd name="connsiteY62" fmla="*/ 492760 h 1351280"/>
                <a:gd name="connsiteX63" fmla="*/ 1915160 w 8006080"/>
                <a:gd name="connsiteY63" fmla="*/ 492760 h 1351280"/>
                <a:gd name="connsiteX64" fmla="*/ 1915160 w 8006080"/>
                <a:gd name="connsiteY64" fmla="*/ 492760 h 1351280"/>
                <a:gd name="connsiteX65" fmla="*/ 1915160 w 8006080"/>
                <a:gd name="connsiteY65" fmla="*/ 462280 h 1351280"/>
                <a:gd name="connsiteX66" fmla="*/ 1915160 w 8006080"/>
                <a:gd name="connsiteY66" fmla="*/ 431800 h 1351280"/>
                <a:gd name="connsiteX67" fmla="*/ 1727200 w 8006080"/>
                <a:gd name="connsiteY67" fmla="*/ 431800 h 1351280"/>
                <a:gd name="connsiteX68" fmla="*/ 1747520 w 8006080"/>
                <a:gd name="connsiteY68" fmla="*/ 431800 h 1351280"/>
                <a:gd name="connsiteX69" fmla="*/ 1600200 w 8006080"/>
                <a:gd name="connsiteY69" fmla="*/ 431800 h 1351280"/>
                <a:gd name="connsiteX70" fmla="*/ 1600200 w 8006080"/>
                <a:gd name="connsiteY70" fmla="*/ 406400 h 1351280"/>
                <a:gd name="connsiteX71" fmla="*/ 1397000 w 8006080"/>
                <a:gd name="connsiteY71" fmla="*/ 406400 h 1351280"/>
                <a:gd name="connsiteX72" fmla="*/ 1397000 w 8006080"/>
                <a:gd name="connsiteY72" fmla="*/ 386080 h 1351280"/>
                <a:gd name="connsiteX73" fmla="*/ 1361440 w 8006080"/>
                <a:gd name="connsiteY73" fmla="*/ 386080 h 1351280"/>
                <a:gd name="connsiteX74" fmla="*/ 1361440 w 8006080"/>
                <a:gd name="connsiteY74" fmla="*/ 335280 h 1351280"/>
                <a:gd name="connsiteX75" fmla="*/ 1346200 w 8006080"/>
                <a:gd name="connsiteY75" fmla="*/ 335280 h 1351280"/>
                <a:gd name="connsiteX76" fmla="*/ 1346200 w 8006080"/>
                <a:gd name="connsiteY76" fmla="*/ 274320 h 1351280"/>
                <a:gd name="connsiteX77" fmla="*/ 1341120 w 8006080"/>
                <a:gd name="connsiteY77" fmla="*/ 269240 h 1351280"/>
                <a:gd name="connsiteX78" fmla="*/ 1341120 w 8006080"/>
                <a:gd name="connsiteY78" fmla="*/ 238760 h 1351280"/>
                <a:gd name="connsiteX79" fmla="*/ 1310640 w 8006080"/>
                <a:gd name="connsiteY79" fmla="*/ 238760 h 1351280"/>
                <a:gd name="connsiteX80" fmla="*/ 1310640 w 8006080"/>
                <a:gd name="connsiteY80" fmla="*/ 182880 h 1351280"/>
                <a:gd name="connsiteX81" fmla="*/ 1249680 w 8006080"/>
                <a:gd name="connsiteY81" fmla="*/ 182880 h 1351280"/>
                <a:gd name="connsiteX82" fmla="*/ 1249680 w 8006080"/>
                <a:gd name="connsiteY82" fmla="*/ 147320 h 1351280"/>
                <a:gd name="connsiteX83" fmla="*/ 1122680 w 8006080"/>
                <a:gd name="connsiteY83" fmla="*/ 147320 h 1351280"/>
                <a:gd name="connsiteX84" fmla="*/ 1122680 w 8006080"/>
                <a:gd name="connsiteY84" fmla="*/ 137160 h 1351280"/>
                <a:gd name="connsiteX85" fmla="*/ 1122680 w 8006080"/>
                <a:gd name="connsiteY85" fmla="*/ 121920 h 1351280"/>
                <a:gd name="connsiteX86" fmla="*/ 1082040 w 8006080"/>
                <a:gd name="connsiteY86" fmla="*/ 139383 h 1351280"/>
                <a:gd name="connsiteX87" fmla="*/ 1083628 w 8006080"/>
                <a:gd name="connsiteY87" fmla="*/ 117792 h 1351280"/>
                <a:gd name="connsiteX88" fmla="*/ 756920 w 8006080"/>
                <a:gd name="connsiteY88" fmla="*/ 120967 h 1351280"/>
                <a:gd name="connsiteX89" fmla="*/ 756920 w 8006080"/>
                <a:gd name="connsiteY89" fmla="*/ 66040 h 1351280"/>
                <a:gd name="connsiteX90" fmla="*/ 731520 w 8006080"/>
                <a:gd name="connsiteY90" fmla="*/ 66040 h 1351280"/>
                <a:gd name="connsiteX91" fmla="*/ 731520 w 8006080"/>
                <a:gd name="connsiteY91" fmla="*/ 35560 h 1351280"/>
                <a:gd name="connsiteX92" fmla="*/ 563880 w 8006080"/>
                <a:gd name="connsiteY92" fmla="*/ 35560 h 1351280"/>
                <a:gd name="connsiteX93" fmla="*/ 563880 w 8006080"/>
                <a:gd name="connsiteY93" fmla="*/ 15240 h 1351280"/>
                <a:gd name="connsiteX94" fmla="*/ 289560 w 8006080"/>
                <a:gd name="connsiteY94" fmla="*/ 15240 h 1351280"/>
                <a:gd name="connsiteX95" fmla="*/ 289560 w 8006080"/>
                <a:gd name="connsiteY95" fmla="*/ 0 h 1351280"/>
                <a:gd name="connsiteX96" fmla="*/ 0 w 8006080"/>
                <a:gd name="connsiteY96"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8680 w 8006080"/>
                <a:gd name="connsiteY56" fmla="*/ 568960 h 1351280"/>
                <a:gd name="connsiteX57" fmla="*/ 2021840 w 8006080"/>
                <a:gd name="connsiteY57" fmla="*/ 568960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45640 w 8006080"/>
                <a:gd name="connsiteY62" fmla="*/ 492760 h 1351280"/>
                <a:gd name="connsiteX63" fmla="*/ 1915160 w 8006080"/>
                <a:gd name="connsiteY63" fmla="*/ 492760 h 1351280"/>
                <a:gd name="connsiteX64" fmla="*/ 1915160 w 8006080"/>
                <a:gd name="connsiteY64" fmla="*/ 492760 h 1351280"/>
                <a:gd name="connsiteX65" fmla="*/ 1915160 w 8006080"/>
                <a:gd name="connsiteY65" fmla="*/ 462280 h 1351280"/>
                <a:gd name="connsiteX66" fmla="*/ 1915160 w 8006080"/>
                <a:gd name="connsiteY66" fmla="*/ 431800 h 1351280"/>
                <a:gd name="connsiteX67" fmla="*/ 1727200 w 8006080"/>
                <a:gd name="connsiteY67" fmla="*/ 431800 h 1351280"/>
                <a:gd name="connsiteX68" fmla="*/ 1747520 w 8006080"/>
                <a:gd name="connsiteY68" fmla="*/ 431800 h 1351280"/>
                <a:gd name="connsiteX69" fmla="*/ 1600200 w 8006080"/>
                <a:gd name="connsiteY69" fmla="*/ 431800 h 1351280"/>
                <a:gd name="connsiteX70" fmla="*/ 1600200 w 8006080"/>
                <a:gd name="connsiteY70" fmla="*/ 406400 h 1351280"/>
                <a:gd name="connsiteX71" fmla="*/ 1397000 w 8006080"/>
                <a:gd name="connsiteY71" fmla="*/ 406400 h 1351280"/>
                <a:gd name="connsiteX72" fmla="*/ 1397000 w 8006080"/>
                <a:gd name="connsiteY72" fmla="*/ 386080 h 1351280"/>
                <a:gd name="connsiteX73" fmla="*/ 1361440 w 8006080"/>
                <a:gd name="connsiteY73" fmla="*/ 386080 h 1351280"/>
                <a:gd name="connsiteX74" fmla="*/ 1361440 w 8006080"/>
                <a:gd name="connsiteY74" fmla="*/ 335280 h 1351280"/>
                <a:gd name="connsiteX75" fmla="*/ 1346200 w 8006080"/>
                <a:gd name="connsiteY75" fmla="*/ 335280 h 1351280"/>
                <a:gd name="connsiteX76" fmla="*/ 1346200 w 8006080"/>
                <a:gd name="connsiteY76" fmla="*/ 274320 h 1351280"/>
                <a:gd name="connsiteX77" fmla="*/ 1341120 w 8006080"/>
                <a:gd name="connsiteY77" fmla="*/ 269240 h 1351280"/>
                <a:gd name="connsiteX78" fmla="*/ 1341120 w 8006080"/>
                <a:gd name="connsiteY78" fmla="*/ 238760 h 1351280"/>
                <a:gd name="connsiteX79" fmla="*/ 1310640 w 8006080"/>
                <a:gd name="connsiteY79" fmla="*/ 238760 h 1351280"/>
                <a:gd name="connsiteX80" fmla="*/ 1310640 w 8006080"/>
                <a:gd name="connsiteY80" fmla="*/ 182880 h 1351280"/>
                <a:gd name="connsiteX81" fmla="*/ 1249680 w 8006080"/>
                <a:gd name="connsiteY81" fmla="*/ 182880 h 1351280"/>
                <a:gd name="connsiteX82" fmla="*/ 1249680 w 8006080"/>
                <a:gd name="connsiteY82" fmla="*/ 147320 h 1351280"/>
                <a:gd name="connsiteX83" fmla="*/ 1122680 w 8006080"/>
                <a:gd name="connsiteY83" fmla="*/ 147320 h 1351280"/>
                <a:gd name="connsiteX84" fmla="*/ 1122680 w 8006080"/>
                <a:gd name="connsiteY84" fmla="*/ 121920 h 1351280"/>
                <a:gd name="connsiteX85" fmla="*/ 1082040 w 8006080"/>
                <a:gd name="connsiteY85" fmla="*/ 139383 h 1351280"/>
                <a:gd name="connsiteX86" fmla="*/ 1083628 w 8006080"/>
                <a:gd name="connsiteY86" fmla="*/ 117792 h 1351280"/>
                <a:gd name="connsiteX87" fmla="*/ 756920 w 8006080"/>
                <a:gd name="connsiteY87" fmla="*/ 120967 h 1351280"/>
                <a:gd name="connsiteX88" fmla="*/ 756920 w 8006080"/>
                <a:gd name="connsiteY88" fmla="*/ 66040 h 1351280"/>
                <a:gd name="connsiteX89" fmla="*/ 731520 w 8006080"/>
                <a:gd name="connsiteY89" fmla="*/ 66040 h 1351280"/>
                <a:gd name="connsiteX90" fmla="*/ 731520 w 8006080"/>
                <a:gd name="connsiteY90" fmla="*/ 35560 h 1351280"/>
                <a:gd name="connsiteX91" fmla="*/ 563880 w 8006080"/>
                <a:gd name="connsiteY91" fmla="*/ 35560 h 1351280"/>
                <a:gd name="connsiteX92" fmla="*/ 563880 w 8006080"/>
                <a:gd name="connsiteY92" fmla="*/ 15240 h 1351280"/>
                <a:gd name="connsiteX93" fmla="*/ 289560 w 8006080"/>
                <a:gd name="connsiteY93" fmla="*/ 15240 h 1351280"/>
                <a:gd name="connsiteX94" fmla="*/ 289560 w 8006080"/>
                <a:gd name="connsiteY94" fmla="*/ 0 h 1351280"/>
                <a:gd name="connsiteX95" fmla="*/ 0 w 8006080"/>
                <a:gd name="connsiteY95"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8680 w 8006080"/>
                <a:gd name="connsiteY56" fmla="*/ 568960 h 1351280"/>
                <a:gd name="connsiteX57" fmla="*/ 2021840 w 8006080"/>
                <a:gd name="connsiteY57" fmla="*/ 568960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45640 w 8006080"/>
                <a:gd name="connsiteY62" fmla="*/ 492760 h 1351280"/>
                <a:gd name="connsiteX63" fmla="*/ 1915160 w 8006080"/>
                <a:gd name="connsiteY63" fmla="*/ 492760 h 1351280"/>
                <a:gd name="connsiteX64" fmla="*/ 1915160 w 8006080"/>
                <a:gd name="connsiteY64" fmla="*/ 492760 h 1351280"/>
                <a:gd name="connsiteX65" fmla="*/ 1915160 w 8006080"/>
                <a:gd name="connsiteY65" fmla="*/ 462280 h 1351280"/>
                <a:gd name="connsiteX66" fmla="*/ 1915160 w 8006080"/>
                <a:gd name="connsiteY66" fmla="*/ 431800 h 1351280"/>
                <a:gd name="connsiteX67" fmla="*/ 1727200 w 8006080"/>
                <a:gd name="connsiteY67" fmla="*/ 431800 h 1351280"/>
                <a:gd name="connsiteX68" fmla="*/ 1747520 w 8006080"/>
                <a:gd name="connsiteY68" fmla="*/ 431800 h 1351280"/>
                <a:gd name="connsiteX69" fmla="*/ 1600200 w 8006080"/>
                <a:gd name="connsiteY69" fmla="*/ 431800 h 1351280"/>
                <a:gd name="connsiteX70" fmla="*/ 1600200 w 8006080"/>
                <a:gd name="connsiteY70" fmla="*/ 406400 h 1351280"/>
                <a:gd name="connsiteX71" fmla="*/ 1397000 w 8006080"/>
                <a:gd name="connsiteY71" fmla="*/ 406400 h 1351280"/>
                <a:gd name="connsiteX72" fmla="*/ 1397000 w 8006080"/>
                <a:gd name="connsiteY72" fmla="*/ 386080 h 1351280"/>
                <a:gd name="connsiteX73" fmla="*/ 1361440 w 8006080"/>
                <a:gd name="connsiteY73" fmla="*/ 386080 h 1351280"/>
                <a:gd name="connsiteX74" fmla="*/ 1361440 w 8006080"/>
                <a:gd name="connsiteY74" fmla="*/ 335280 h 1351280"/>
                <a:gd name="connsiteX75" fmla="*/ 1346200 w 8006080"/>
                <a:gd name="connsiteY75" fmla="*/ 335280 h 1351280"/>
                <a:gd name="connsiteX76" fmla="*/ 1346200 w 8006080"/>
                <a:gd name="connsiteY76" fmla="*/ 274320 h 1351280"/>
                <a:gd name="connsiteX77" fmla="*/ 1341120 w 8006080"/>
                <a:gd name="connsiteY77" fmla="*/ 269240 h 1351280"/>
                <a:gd name="connsiteX78" fmla="*/ 1341120 w 8006080"/>
                <a:gd name="connsiteY78" fmla="*/ 238760 h 1351280"/>
                <a:gd name="connsiteX79" fmla="*/ 1310640 w 8006080"/>
                <a:gd name="connsiteY79" fmla="*/ 238760 h 1351280"/>
                <a:gd name="connsiteX80" fmla="*/ 1310640 w 8006080"/>
                <a:gd name="connsiteY80" fmla="*/ 182880 h 1351280"/>
                <a:gd name="connsiteX81" fmla="*/ 1249680 w 8006080"/>
                <a:gd name="connsiteY81" fmla="*/ 182880 h 1351280"/>
                <a:gd name="connsiteX82" fmla="*/ 1249680 w 8006080"/>
                <a:gd name="connsiteY82" fmla="*/ 147320 h 1351280"/>
                <a:gd name="connsiteX83" fmla="*/ 1122680 w 8006080"/>
                <a:gd name="connsiteY83" fmla="*/ 147320 h 1351280"/>
                <a:gd name="connsiteX84" fmla="*/ 1124267 w 8006080"/>
                <a:gd name="connsiteY84" fmla="*/ 133032 h 1351280"/>
                <a:gd name="connsiteX85" fmla="*/ 1082040 w 8006080"/>
                <a:gd name="connsiteY85" fmla="*/ 139383 h 1351280"/>
                <a:gd name="connsiteX86" fmla="*/ 1083628 w 8006080"/>
                <a:gd name="connsiteY86" fmla="*/ 117792 h 1351280"/>
                <a:gd name="connsiteX87" fmla="*/ 756920 w 8006080"/>
                <a:gd name="connsiteY87" fmla="*/ 120967 h 1351280"/>
                <a:gd name="connsiteX88" fmla="*/ 756920 w 8006080"/>
                <a:gd name="connsiteY88" fmla="*/ 66040 h 1351280"/>
                <a:gd name="connsiteX89" fmla="*/ 731520 w 8006080"/>
                <a:gd name="connsiteY89" fmla="*/ 66040 h 1351280"/>
                <a:gd name="connsiteX90" fmla="*/ 731520 w 8006080"/>
                <a:gd name="connsiteY90" fmla="*/ 35560 h 1351280"/>
                <a:gd name="connsiteX91" fmla="*/ 563880 w 8006080"/>
                <a:gd name="connsiteY91" fmla="*/ 35560 h 1351280"/>
                <a:gd name="connsiteX92" fmla="*/ 563880 w 8006080"/>
                <a:gd name="connsiteY92" fmla="*/ 15240 h 1351280"/>
                <a:gd name="connsiteX93" fmla="*/ 289560 w 8006080"/>
                <a:gd name="connsiteY93" fmla="*/ 15240 h 1351280"/>
                <a:gd name="connsiteX94" fmla="*/ 289560 w 8006080"/>
                <a:gd name="connsiteY94" fmla="*/ 0 h 1351280"/>
                <a:gd name="connsiteX95" fmla="*/ 0 w 8006080"/>
                <a:gd name="connsiteY95"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8680 w 8006080"/>
                <a:gd name="connsiteY56" fmla="*/ 568960 h 1351280"/>
                <a:gd name="connsiteX57" fmla="*/ 2021840 w 8006080"/>
                <a:gd name="connsiteY57" fmla="*/ 568960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45640 w 8006080"/>
                <a:gd name="connsiteY62" fmla="*/ 492760 h 1351280"/>
                <a:gd name="connsiteX63" fmla="*/ 1915160 w 8006080"/>
                <a:gd name="connsiteY63" fmla="*/ 492760 h 1351280"/>
                <a:gd name="connsiteX64" fmla="*/ 1915160 w 8006080"/>
                <a:gd name="connsiteY64" fmla="*/ 492760 h 1351280"/>
                <a:gd name="connsiteX65" fmla="*/ 1915160 w 8006080"/>
                <a:gd name="connsiteY65" fmla="*/ 462280 h 1351280"/>
                <a:gd name="connsiteX66" fmla="*/ 1915160 w 8006080"/>
                <a:gd name="connsiteY66" fmla="*/ 431800 h 1351280"/>
                <a:gd name="connsiteX67" fmla="*/ 1727200 w 8006080"/>
                <a:gd name="connsiteY67" fmla="*/ 431800 h 1351280"/>
                <a:gd name="connsiteX68" fmla="*/ 1747520 w 8006080"/>
                <a:gd name="connsiteY68" fmla="*/ 431800 h 1351280"/>
                <a:gd name="connsiteX69" fmla="*/ 1600200 w 8006080"/>
                <a:gd name="connsiteY69" fmla="*/ 431800 h 1351280"/>
                <a:gd name="connsiteX70" fmla="*/ 1600200 w 8006080"/>
                <a:gd name="connsiteY70" fmla="*/ 406400 h 1351280"/>
                <a:gd name="connsiteX71" fmla="*/ 1397000 w 8006080"/>
                <a:gd name="connsiteY71" fmla="*/ 406400 h 1351280"/>
                <a:gd name="connsiteX72" fmla="*/ 1397000 w 8006080"/>
                <a:gd name="connsiteY72" fmla="*/ 386080 h 1351280"/>
                <a:gd name="connsiteX73" fmla="*/ 1361440 w 8006080"/>
                <a:gd name="connsiteY73" fmla="*/ 386080 h 1351280"/>
                <a:gd name="connsiteX74" fmla="*/ 1361440 w 8006080"/>
                <a:gd name="connsiteY74" fmla="*/ 335280 h 1351280"/>
                <a:gd name="connsiteX75" fmla="*/ 1346200 w 8006080"/>
                <a:gd name="connsiteY75" fmla="*/ 335280 h 1351280"/>
                <a:gd name="connsiteX76" fmla="*/ 1346200 w 8006080"/>
                <a:gd name="connsiteY76" fmla="*/ 274320 h 1351280"/>
                <a:gd name="connsiteX77" fmla="*/ 1341120 w 8006080"/>
                <a:gd name="connsiteY77" fmla="*/ 269240 h 1351280"/>
                <a:gd name="connsiteX78" fmla="*/ 1341120 w 8006080"/>
                <a:gd name="connsiteY78" fmla="*/ 238760 h 1351280"/>
                <a:gd name="connsiteX79" fmla="*/ 1310640 w 8006080"/>
                <a:gd name="connsiteY79" fmla="*/ 238760 h 1351280"/>
                <a:gd name="connsiteX80" fmla="*/ 1310640 w 8006080"/>
                <a:gd name="connsiteY80" fmla="*/ 182880 h 1351280"/>
                <a:gd name="connsiteX81" fmla="*/ 1249680 w 8006080"/>
                <a:gd name="connsiteY81" fmla="*/ 182880 h 1351280"/>
                <a:gd name="connsiteX82" fmla="*/ 1249680 w 8006080"/>
                <a:gd name="connsiteY82" fmla="*/ 147320 h 1351280"/>
                <a:gd name="connsiteX83" fmla="*/ 1122680 w 8006080"/>
                <a:gd name="connsiteY83" fmla="*/ 147320 h 1351280"/>
                <a:gd name="connsiteX84" fmla="*/ 1124267 w 8006080"/>
                <a:gd name="connsiteY84" fmla="*/ 133032 h 1351280"/>
                <a:gd name="connsiteX85" fmla="*/ 1082040 w 8006080"/>
                <a:gd name="connsiteY85" fmla="*/ 137795 h 1351280"/>
                <a:gd name="connsiteX86" fmla="*/ 1083628 w 8006080"/>
                <a:gd name="connsiteY86" fmla="*/ 117792 h 1351280"/>
                <a:gd name="connsiteX87" fmla="*/ 756920 w 8006080"/>
                <a:gd name="connsiteY87" fmla="*/ 120967 h 1351280"/>
                <a:gd name="connsiteX88" fmla="*/ 756920 w 8006080"/>
                <a:gd name="connsiteY88" fmla="*/ 66040 h 1351280"/>
                <a:gd name="connsiteX89" fmla="*/ 731520 w 8006080"/>
                <a:gd name="connsiteY89" fmla="*/ 66040 h 1351280"/>
                <a:gd name="connsiteX90" fmla="*/ 731520 w 8006080"/>
                <a:gd name="connsiteY90" fmla="*/ 35560 h 1351280"/>
                <a:gd name="connsiteX91" fmla="*/ 563880 w 8006080"/>
                <a:gd name="connsiteY91" fmla="*/ 35560 h 1351280"/>
                <a:gd name="connsiteX92" fmla="*/ 563880 w 8006080"/>
                <a:gd name="connsiteY92" fmla="*/ 15240 h 1351280"/>
                <a:gd name="connsiteX93" fmla="*/ 289560 w 8006080"/>
                <a:gd name="connsiteY93" fmla="*/ 15240 h 1351280"/>
                <a:gd name="connsiteX94" fmla="*/ 289560 w 8006080"/>
                <a:gd name="connsiteY94" fmla="*/ 0 h 1351280"/>
                <a:gd name="connsiteX95" fmla="*/ 0 w 8006080"/>
                <a:gd name="connsiteY95"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8680 w 8006080"/>
                <a:gd name="connsiteY56" fmla="*/ 568960 h 1351280"/>
                <a:gd name="connsiteX57" fmla="*/ 2021840 w 8006080"/>
                <a:gd name="connsiteY57" fmla="*/ 568960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45640 w 8006080"/>
                <a:gd name="connsiteY62" fmla="*/ 492760 h 1351280"/>
                <a:gd name="connsiteX63" fmla="*/ 1915160 w 8006080"/>
                <a:gd name="connsiteY63" fmla="*/ 492760 h 1351280"/>
                <a:gd name="connsiteX64" fmla="*/ 1915160 w 8006080"/>
                <a:gd name="connsiteY64" fmla="*/ 492760 h 1351280"/>
                <a:gd name="connsiteX65" fmla="*/ 1915160 w 8006080"/>
                <a:gd name="connsiteY65" fmla="*/ 462280 h 1351280"/>
                <a:gd name="connsiteX66" fmla="*/ 1915160 w 8006080"/>
                <a:gd name="connsiteY66" fmla="*/ 431800 h 1351280"/>
                <a:gd name="connsiteX67" fmla="*/ 1727200 w 8006080"/>
                <a:gd name="connsiteY67" fmla="*/ 431800 h 1351280"/>
                <a:gd name="connsiteX68" fmla="*/ 1747520 w 8006080"/>
                <a:gd name="connsiteY68" fmla="*/ 431800 h 1351280"/>
                <a:gd name="connsiteX69" fmla="*/ 1600200 w 8006080"/>
                <a:gd name="connsiteY69" fmla="*/ 431800 h 1351280"/>
                <a:gd name="connsiteX70" fmla="*/ 1600200 w 8006080"/>
                <a:gd name="connsiteY70" fmla="*/ 406400 h 1351280"/>
                <a:gd name="connsiteX71" fmla="*/ 1397000 w 8006080"/>
                <a:gd name="connsiteY71" fmla="*/ 406400 h 1351280"/>
                <a:gd name="connsiteX72" fmla="*/ 1397000 w 8006080"/>
                <a:gd name="connsiteY72" fmla="*/ 386080 h 1351280"/>
                <a:gd name="connsiteX73" fmla="*/ 1361440 w 8006080"/>
                <a:gd name="connsiteY73" fmla="*/ 386080 h 1351280"/>
                <a:gd name="connsiteX74" fmla="*/ 1361440 w 8006080"/>
                <a:gd name="connsiteY74" fmla="*/ 335280 h 1351280"/>
                <a:gd name="connsiteX75" fmla="*/ 1346200 w 8006080"/>
                <a:gd name="connsiteY75" fmla="*/ 335280 h 1351280"/>
                <a:gd name="connsiteX76" fmla="*/ 1346200 w 8006080"/>
                <a:gd name="connsiteY76" fmla="*/ 274320 h 1351280"/>
                <a:gd name="connsiteX77" fmla="*/ 1341120 w 8006080"/>
                <a:gd name="connsiteY77" fmla="*/ 269240 h 1351280"/>
                <a:gd name="connsiteX78" fmla="*/ 1341120 w 8006080"/>
                <a:gd name="connsiteY78" fmla="*/ 238760 h 1351280"/>
                <a:gd name="connsiteX79" fmla="*/ 1310640 w 8006080"/>
                <a:gd name="connsiteY79" fmla="*/ 238760 h 1351280"/>
                <a:gd name="connsiteX80" fmla="*/ 1310640 w 8006080"/>
                <a:gd name="connsiteY80" fmla="*/ 182880 h 1351280"/>
                <a:gd name="connsiteX81" fmla="*/ 1249680 w 8006080"/>
                <a:gd name="connsiteY81" fmla="*/ 182880 h 1351280"/>
                <a:gd name="connsiteX82" fmla="*/ 1249680 w 8006080"/>
                <a:gd name="connsiteY82" fmla="*/ 147320 h 1351280"/>
                <a:gd name="connsiteX83" fmla="*/ 1122680 w 8006080"/>
                <a:gd name="connsiteY83" fmla="*/ 155257 h 1351280"/>
                <a:gd name="connsiteX84" fmla="*/ 1124267 w 8006080"/>
                <a:gd name="connsiteY84" fmla="*/ 133032 h 1351280"/>
                <a:gd name="connsiteX85" fmla="*/ 1082040 w 8006080"/>
                <a:gd name="connsiteY85" fmla="*/ 137795 h 1351280"/>
                <a:gd name="connsiteX86" fmla="*/ 1083628 w 8006080"/>
                <a:gd name="connsiteY86" fmla="*/ 117792 h 1351280"/>
                <a:gd name="connsiteX87" fmla="*/ 756920 w 8006080"/>
                <a:gd name="connsiteY87" fmla="*/ 120967 h 1351280"/>
                <a:gd name="connsiteX88" fmla="*/ 756920 w 8006080"/>
                <a:gd name="connsiteY88" fmla="*/ 66040 h 1351280"/>
                <a:gd name="connsiteX89" fmla="*/ 731520 w 8006080"/>
                <a:gd name="connsiteY89" fmla="*/ 66040 h 1351280"/>
                <a:gd name="connsiteX90" fmla="*/ 731520 w 8006080"/>
                <a:gd name="connsiteY90" fmla="*/ 35560 h 1351280"/>
                <a:gd name="connsiteX91" fmla="*/ 563880 w 8006080"/>
                <a:gd name="connsiteY91" fmla="*/ 35560 h 1351280"/>
                <a:gd name="connsiteX92" fmla="*/ 563880 w 8006080"/>
                <a:gd name="connsiteY92" fmla="*/ 15240 h 1351280"/>
                <a:gd name="connsiteX93" fmla="*/ 289560 w 8006080"/>
                <a:gd name="connsiteY93" fmla="*/ 15240 h 1351280"/>
                <a:gd name="connsiteX94" fmla="*/ 289560 w 8006080"/>
                <a:gd name="connsiteY94" fmla="*/ 0 h 1351280"/>
                <a:gd name="connsiteX95" fmla="*/ 0 w 8006080"/>
                <a:gd name="connsiteY95"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8680 w 8006080"/>
                <a:gd name="connsiteY56" fmla="*/ 568960 h 1351280"/>
                <a:gd name="connsiteX57" fmla="*/ 2021840 w 8006080"/>
                <a:gd name="connsiteY57" fmla="*/ 568960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45640 w 8006080"/>
                <a:gd name="connsiteY62" fmla="*/ 492760 h 1351280"/>
                <a:gd name="connsiteX63" fmla="*/ 1915160 w 8006080"/>
                <a:gd name="connsiteY63" fmla="*/ 492760 h 1351280"/>
                <a:gd name="connsiteX64" fmla="*/ 1915160 w 8006080"/>
                <a:gd name="connsiteY64" fmla="*/ 492760 h 1351280"/>
                <a:gd name="connsiteX65" fmla="*/ 1915160 w 8006080"/>
                <a:gd name="connsiteY65" fmla="*/ 462280 h 1351280"/>
                <a:gd name="connsiteX66" fmla="*/ 1915160 w 8006080"/>
                <a:gd name="connsiteY66" fmla="*/ 431800 h 1351280"/>
                <a:gd name="connsiteX67" fmla="*/ 1727200 w 8006080"/>
                <a:gd name="connsiteY67" fmla="*/ 431800 h 1351280"/>
                <a:gd name="connsiteX68" fmla="*/ 1747520 w 8006080"/>
                <a:gd name="connsiteY68" fmla="*/ 431800 h 1351280"/>
                <a:gd name="connsiteX69" fmla="*/ 1600200 w 8006080"/>
                <a:gd name="connsiteY69" fmla="*/ 431800 h 1351280"/>
                <a:gd name="connsiteX70" fmla="*/ 1600200 w 8006080"/>
                <a:gd name="connsiteY70" fmla="*/ 406400 h 1351280"/>
                <a:gd name="connsiteX71" fmla="*/ 1397000 w 8006080"/>
                <a:gd name="connsiteY71" fmla="*/ 406400 h 1351280"/>
                <a:gd name="connsiteX72" fmla="*/ 1397000 w 8006080"/>
                <a:gd name="connsiteY72" fmla="*/ 386080 h 1351280"/>
                <a:gd name="connsiteX73" fmla="*/ 1361440 w 8006080"/>
                <a:gd name="connsiteY73" fmla="*/ 386080 h 1351280"/>
                <a:gd name="connsiteX74" fmla="*/ 1361440 w 8006080"/>
                <a:gd name="connsiteY74" fmla="*/ 335280 h 1351280"/>
                <a:gd name="connsiteX75" fmla="*/ 1346200 w 8006080"/>
                <a:gd name="connsiteY75" fmla="*/ 335280 h 1351280"/>
                <a:gd name="connsiteX76" fmla="*/ 1346200 w 8006080"/>
                <a:gd name="connsiteY76" fmla="*/ 274320 h 1351280"/>
                <a:gd name="connsiteX77" fmla="*/ 1341120 w 8006080"/>
                <a:gd name="connsiteY77" fmla="*/ 269240 h 1351280"/>
                <a:gd name="connsiteX78" fmla="*/ 1341120 w 8006080"/>
                <a:gd name="connsiteY78" fmla="*/ 238760 h 1351280"/>
                <a:gd name="connsiteX79" fmla="*/ 1310640 w 8006080"/>
                <a:gd name="connsiteY79" fmla="*/ 238760 h 1351280"/>
                <a:gd name="connsiteX80" fmla="*/ 1310640 w 8006080"/>
                <a:gd name="connsiteY80" fmla="*/ 182880 h 1351280"/>
                <a:gd name="connsiteX81" fmla="*/ 1249680 w 8006080"/>
                <a:gd name="connsiteY81" fmla="*/ 182880 h 1351280"/>
                <a:gd name="connsiteX82" fmla="*/ 1249680 w 8006080"/>
                <a:gd name="connsiteY82" fmla="*/ 147320 h 1351280"/>
                <a:gd name="connsiteX83" fmla="*/ 1122680 w 8006080"/>
                <a:gd name="connsiteY83" fmla="*/ 155257 h 1351280"/>
                <a:gd name="connsiteX84" fmla="*/ 1121092 w 8006080"/>
                <a:gd name="connsiteY84" fmla="*/ 137795 h 1351280"/>
                <a:gd name="connsiteX85" fmla="*/ 1082040 w 8006080"/>
                <a:gd name="connsiteY85" fmla="*/ 137795 h 1351280"/>
                <a:gd name="connsiteX86" fmla="*/ 1083628 w 8006080"/>
                <a:gd name="connsiteY86" fmla="*/ 117792 h 1351280"/>
                <a:gd name="connsiteX87" fmla="*/ 756920 w 8006080"/>
                <a:gd name="connsiteY87" fmla="*/ 120967 h 1351280"/>
                <a:gd name="connsiteX88" fmla="*/ 756920 w 8006080"/>
                <a:gd name="connsiteY88" fmla="*/ 66040 h 1351280"/>
                <a:gd name="connsiteX89" fmla="*/ 731520 w 8006080"/>
                <a:gd name="connsiteY89" fmla="*/ 66040 h 1351280"/>
                <a:gd name="connsiteX90" fmla="*/ 731520 w 8006080"/>
                <a:gd name="connsiteY90" fmla="*/ 35560 h 1351280"/>
                <a:gd name="connsiteX91" fmla="*/ 563880 w 8006080"/>
                <a:gd name="connsiteY91" fmla="*/ 35560 h 1351280"/>
                <a:gd name="connsiteX92" fmla="*/ 563880 w 8006080"/>
                <a:gd name="connsiteY92" fmla="*/ 15240 h 1351280"/>
                <a:gd name="connsiteX93" fmla="*/ 289560 w 8006080"/>
                <a:gd name="connsiteY93" fmla="*/ 15240 h 1351280"/>
                <a:gd name="connsiteX94" fmla="*/ 289560 w 8006080"/>
                <a:gd name="connsiteY94" fmla="*/ 0 h 1351280"/>
                <a:gd name="connsiteX95" fmla="*/ 0 w 8006080"/>
                <a:gd name="connsiteY95"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8680 w 8006080"/>
                <a:gd name="connsiteY56" fmla="*/ 568960 h 1351280"/>
                <a:gd name="connsiteX57" fmla="*/ 2021840 w 8006080"/>
                <a:gd name="connsiteY57" fmla="*/ 568960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45640 w 8006080"/>
                <a:gd name="connsiteY62" fmla="*/ 492760 h 1351280"/>
                <a:gd name="connsiteX63" fmla="*/ 1915160 w 8006080"/>
                <a:gd name="connsiteY63" fmla="*/ 492760 h 1351280"/>
                <a:gd name="connsiteX64" fmla="*/ 1915160 w 8006080"/>
                <a:gd name="connsiteY64" fmla="*/ 492760 h 1351280"/>
                <a:gd name="connsiteX65" fmla="*/ 1915160 w 8006080"/>
                <a:gd name="connsiteY65" fmla="*/ 462280 h 1351280"/>
                <a:gd name="connsiteX66" fmla="*/ 1915160 w 8006080"/>
                <a:gd name="connsiteY66" fmla="*/ 431800 h 1351280"/>
                <a:gd name="connsiteX67" fmla="*/ 1727200 w 8006080"/>
                <a:gd name="connsiteY67" fmla="*/ 431800 h 1351280"/>
                <a:gd name="connsiteX68" fmla="*/ 1747520 w 8006080"/>
                <a:gd name="connsiteY68" fmla="*/ 431800 h 1351280"/>
                <a:gd name="connsiteX69" fmla="*/ 1600200 w 8006080"/>
                <a:gd name="connsiteY69" fmla="*/ 431800 h 1351280"/>
                <a:gd name="connsiteX70" fmla="*/ 1600200 w 8006080"/>
                <a:gd name="connsiteY70" fmla="*/ 406400 h 1351280"/>
                <a:gd name="connsiteX71" fmla="*/ 1397000 w 8006080"/>
                <a:gd name="connsiteY71" fmla="*/ 406400 h 1351280"/>
                <a:gd name="connsiteX72" fmla="*/ 1397000 w 8006080"/>
                <a:gd name="connsiteY72" fmla="*/ 386080 h 1351280"/>
                <a:gd name="connsiteX73" fmla="*/ 1361440 w 8006080"/>
                <a:gd name="connsiteY73" fmla="*/ 386080 h 1351280"/>
                <a:gd name="connsiteX74" fmla="*/ 1361440 w 8006080"/>
                <a:gd name="connsiteY74" fmla="*/ 335280 h 1351280"/>
                <a:gd name="connsiteX75" fmla="*/ 1346200 w 8006080"/>
                <a:gd name="connsiteY75" fmla="*/ 335280 h 1351280"/>
                <a:gd name="connsiteX76" fmla="*/ 1346200 w 8006080"/>
                <a:gd name="connsiteY76" fmla="*/ 274320 h 1351280"/>
                <a:gd name="connsiteX77" fmla="*/ 1341120 w 8006080"/>
                <a:gd name="connsiteY77" fmla="*/ 269240 h 1351280"/>
                <a:gd name="connsiteX78" fmla="*/ 1341120 w 8006080"/>
                <a:gd name="connsiteY78" fmla="*/ 238760 h 1351280"/>
                <a:gd name="connsiteX79" fmla="*/ 1310640 w 8006080"/>
                <a:gd name="connsiteY79" fmla="*/ 238760 h 1351280"/>
                <a:gd name="connsiteX80" fmla="*/ 1310640 w 8006080"/>
                <a:gd name="connsiteY80" fmla="*/ 182880 h 1351280"/>
                <a:gd name="connsiteX81" fmla="*/ 1249680 w 8006080"/>
                <a:gd name="connsiteY81" fmla="*/ 182880 h 1351280"/>
                <a:gd name="connsiteX82" fmla="*/ 1248092 w 8006080"/>
                <a:gd name="connsiteY82" fmla="*/ 153670 h 1351280"/>
                <a:gd name="connsiteX83" fmla="*/ 1122680 w 8006080"/>
                <a:gd name="connsiteY83" fmla="*/ 155257 h 1351280"/>
                <a:gd name="connsiteX84" fmla="*/ 1121092 w 8006080"/>
                <a:gd name="connsiteY84" fmla="*/ 137795 h 1351280"/>
                <a:gd name="connsiteX85" fmla="*/ 1082040 w 8006080"/>
                <a:gd name="connsiteY85" fmla="*/ 137795 h 1351280"/>
                <a:gd name="connsiteX86" fmla="*/ 1083628 w 8006080"/>
                <a:gd name="connsiteY86" fmla="*/ 117792 h 1351280"/>
                <a:gd name="connsiteX87" fmla="*/ 756920 w 8006080"/>
                <a:gd name="connsiteY87" fmla="*/ 120967 h 1351280"/>
                <a:gd name="connsiteX88" fmla="*/ 756920 w 8006080"/>
                <a:gd name="connsiteY88" fmla="*/ 66040 h 1351280"/>
                <a:gd name="connsiteX89" fmla="*/ 731520 w 8006080"/>
                <a:gd name="connsiteY89" fmla="*/ 66040 h 1351280"/>
                <a:gd name="connsiteX90" fmla="*/ 731520 w 8006080"/>
                <a:gd name="connsiteY90" fmla="*/ 35560 h 1351280"/>
                <a:gd name="connsiteX91" fmla="*/ 563880 w 8006080"/>
                <a:gd name="connsiteY91" fmla="*/ 35560 h 1351280"/>
                <a:gd name="connsiteX92" fmla="*/ 563880 w 8006080"/>
                <a:gd name="connsiteY92" fmla="*/ 15240 h 1351280"/>
                <a:gd name="connsiteX93" fmla="*/ 289560 w 8006080"/>
                <a:gd name="connsiteY93" fmla="*/ 15240 h 1351280"/>
                <a:gd name="connsiteX94" fmla="*/ 289560 w 8006080"/>
                <a:gd name="connsiteY94" fmla="*/ 0 h 1351280"/>
                <a:gd name="connsiteX95" fmla="*/ 0 w 8006080"/>
                <a:gd name="connsiteY95"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8680 w 8006080"/>
                <a:gd name="connsiteY56" fmla="*/ 568960 h 1351280"/>
                <a:gd name="connsiteX57" fmla="*/ 2021840 w 8006080"/>
                <a:gd name="connsiteY57" fmla="*/ 568960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45640 w 8006080"/>
                <a:gd name="connsiteY62" fmla="*/ 492760 h 1351280"/>
                <a:gd name="connsiteX63" fmla="*/ 1915160 w 8006080"/>
                <a:gd name="connsiteY63" fmla="*/ 492760 h 1351280"/>
                <a:gd name="connsiteX64" fmla="*/ 1915160 w 8006080"/>
                <a:gd name="connsiteY64" fmla="*/ 492760 h 1351280"/>
                <a:gd name="connsiteX65" fmla="*/ 1915160 w 8006080"/>
                <a:gd name="connsiteY65" fmla="*/ 462280 h 1351280"/>
                <a:gd name="connsiteX66" fmla="*/ 1915160 w 8006080"/>
                <a:gd name="connsiteY66" fmla="*/ 431800 h 1351280"/>
                <a:gd name="connsiteX67" fmla="*/ 1727200 w 8006080"/>
                <a:gd name="connsiteY67" fmla="*/ 431800 h 1351280"/>
                <a:gd name="connsiteX68" fmla="*/ 1747520 w 8006080"/>
                <a:gd name="connsiteY68" fmla="*/ 431800 h 1351280"/>
                <a:gd name="connsiteX69" fmla="*/ 1600200 w 8006080"/>
                <a:gd name="connsiteY69" fmla="*/ 431800 h 1351280"/>
                <a:gd name="connsiteX70" fmla="*/ 1600200 w 8006080"/>
                <a:gd name="connsiteY70" fmla="*/ 406400 h 1351280"/>
                <a:gd name="connsiteX71" fmla="*/ 1397000 w 8006080"/>
                <a:gd name="connsiteY71" fmla="*/ 406400 h 1351280"/>
                <a:gd name="connsiteX72" fmla="*/ 1397000 w 8006080"/>
                <a:gd name="connsiteY72" fmla="*/ 386080 h 1351280"/>
                <a:gd name="connsiteX73" fmla="*/ 1361440 w 8006080"/>
                <a:gd name="connsiteY73" fmla="*/ 386080 h 1351280"/>
                <a:gd name="connsiteX74" fmla="*/ 1361440 w 8006080"/>
                <a:gd name="connsiteY74" fmla="*/ 335280 h 1351280"/>
                <a:gd name="connsiteX75" fmla="*/ 1346200 w 8006080"/>
                <a:gd name="connsiteY75" fmla="*/ 335280 h 1351280"/>
                <a:gd name="connsiteX76" fmla="*/ 1346200 w 8006080"/>
                <a:gd name="connsiteY76" fmla="*/ 274320 h 1351280"/>
                <a:gd name="connsiteX77" fmla="*/ 1341120 w 8006080"/>
                <a:gd name="connsiteY77" fmla="*/ 269240 h 1351280"/>
                <a:gd name="connsiteX78" fmla="*/ 1341120 w 8006080"/>
                <a:gd name="connsiteY78" fmla="*/ 238760 h 1351280"/>
                <a:gd name="connsiteX79" fmla="*/ 1310640 w 8006080"/>
                <a:gd name="connsiteY79" fmla="*/ 238760 h 1351280"/>
                <a:gd name="connsiteX80" fmla="*/ 1326515 w 8006080"/>
                <a:gd name="connsiteY80" fmla="*/ 182880 h 1351280"/>
                <a:gd name="connsiteX81" fmla="*/ 1249680 w 8006080"/>
                <a:gd name="connsiteY81" fmla="*/ 182880 h 1351280"/>
                <a:gd name="connsiteX82" fmla="*/ 1248092 w 8006080"/>
                <a:gd name="connsiteY82" fmla="*/ 153670 h 1351280"/>
                <a:gd name="connsiteX83" fmla="*/ 1122680 w 8006080"/>
                <a:gd name="connsiteY83" fmla="*/ 155257 h 1351280"/>
                <a:gd name="connsiteX84" fmla="*/ 1121092 w 8006080"/>
                <a:gd name="connsiteY84" fmla="*/ 137795 h 1351280"/>
                <a:gd name="connsiteX85" fmla="*/ 1082040 w 8006080"/>
                <a:gd name="connsiteY85" fmla="*/ 137795 h 1351280"/>
                <a:gd name="connsiteX86" fmla="*/ 1083628 w 8006080"/>
                <a:gd name="connsiteY86" fmla="*/ 117792 h 1351280"/>
                <a:gd name="connsiteX87" fmla="*/ 756920 w 8006080"/>
                <a:gd name="connsiteY87" fmla="*/ 120967 h 1351280"/>
                <a:gd name="connsiteX88" fmla="*/ 756920 w 8006080"/>
                <a:gd name="connsiteY88" fmla="*/ 66040 h 1351280"/>
                <a:gd name="connsiteX89" fmla="*/ 731520 w 8006080"/>
                <a:gd name="connsiteY89" fmla="*/ 66040 h 1351280"/>
                <a:gd name="connsiteX90" fmla="*/ 731520 w 8006080"/>
                <a:gd name="connsiteY90" fmla="*/ 35560 h 1351280"/>
                <a:gd name="connsiteX91" fmla="*/ 563880 w 8006080"/>
                <a:gd name="connsiteY91" fmla="*/ 35560 h 1351280"/>
                <a:gd name="connsiteX92" fmla="*/ 563880 w 8006080"/>
                <a:gd name="connsiteY92" fmla="*/ 15240 h 1351280"/>
                <a:gd name="connsiteX93" fmla="*/ 289560 w 8006080"/>
                <a:gd name="connsiteY93" fmla="*/ 15240 h 1351280"/>
                <a:gd name="connsiteX94" fmla="*/ 289560 w 8006080"/>
                <a:gd name="connsiteY94" fmla="*/ 0 h 1351280"/>
                <a:gd name="connsiteX95" fmla="*/ 0 w 8006080"/>
                <a:gd name="connsiteY95"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8680 w 8006080"/>
                <a:gd name="connsiteY56" fmla="*/ 568960 h 1351280"/>
                <a:gd name="connsiteX57" fmla="*/ 2021840 w 8006080"/>
                <a:gd name="connsiteY57" fmla="*/ 568960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45640 w 8006080"/>
                <a:gd name="connsiteY62" fmla="*/ 492760 h 1351280"/>
                <a:gd name="connsiteX63" fmla="*/ 1915160 w 8006080"/>
                <a:gd name="connsiteY63" fmla="*/ 492760 h 1351280"/>
                <a:gd name="connsiteX64" fmla="*/ 1915160 w 8006080"/>
                <a:gd name="connsiteY64" fmla="*/ 492760 h 1351280"/>
                <a:gd name="connsiteX65" fmla="*/ 1915160 w 8006080"/>
                <a:gd name="connsiteY65" fmla="*/ 462280 h 1351280"/>
                <a:gd name="connsiteX66" fmla="*/ 1915160 w 8006080"/>
                <a:gd name="connsiteY66" fmla="*/ 431800 h 1351280"/>
                <a:gd name="connsiteX67" fmla="*/ 1727200 w 8006080"/>
                <a:gd name="connsiteY67" fmla="*/ 431800 h 1351280"/>
                <a:gd name="connsiteX68" fmla="*/ 1747520 w 8006080"/>
                <a:gd name="connsiteY68" fmla="*/ 431800 h 1351280"/>
                <a:gd name="connsiteX69" fmla="*/ 1600200 w 8006080"/>
                <a:gd name="connsiteY69" fmla="*/ 431800 h 1351280"/>
                <a:gd name="connsiteX70" fmla="*/ 1600200 w 8006080"/>
                <a:gd name="connsiteY70" fmla="*/ 406400 h 1351280"/>
                <a:gd name="connsiteX71" fmla="*/ 1397000 w 8006080"/>
                <a:gd name="connsiteY71" fmla="*/ 406400 h 1351280"/>
                <a:gd name="connsiteX72" fmla="*/ 1397000 w 8006080"/>
                <a:gd name="connsiteY72" fmla="*/ 386080 h 1351280"/>
                <a:gd name="connsiteX73" fmla="*/ 1361440 w 8006080"/>
                <a:gd name="connsiteY73" fmla="*/ 386080 h 1351280"/>
                <a:gd name="connsiteX74" fmla="*/ 1361440 w 8006080"/>
                <a:gd name="connsiteY74" fmla="*/ 335280 h 1351280"/>
                <a:gd name="connsiteX75" fmla="*/ 1346200 w 8006080"/>
                <a:gd name="connsiteY75" fmla="*/ 335280 h 1351280"/>
                <a:gd name="connsiteX76" fmla="*/ 1346200 w 8006080"/>
                <a:gd name="connsiteY76" fmla="*/ 274320 h 1351280"/>
                <a:gd name="connsiteX77" fmla="*/ 1341120 w 8006080"/>
                <a:gd name="connsiteY77" fmla="*/ 269240 h 1351280"/>
                <a:gd name="connsiteX78" fmla="*/ 1341120 w 8006080"/>
                <a:gd name="connsiteY78" fmla="*/ 238760 h 1351280"/>
                <a:gd name="connsiteX79" fmla="*/ 1318577 w 8006080"/>
                <a:gd name="connsiteY79" fmla="*/ 238760 h 1351280"/>
                <a:gd name="connsiteX80" fmla="*/ 1326515 w 8006080"/>
                <a:gd name="connsiteY80" fmla="*/ 182880 h 1351280"/>
                <a:gd name="connsiteX81" fmla="*/ 1249680 w 8006080"/>
                <a:gd name="connsiteY81" fmla="*/ 182880 h 1351280"/>
                <a:gd name="connsiteX82" fmla="*/ 1248092 w 8006080"/>
                <a:gd name="connsiteY82" fmla="*/ 153670 h 1351280"/>
                <a:gd name="connsiteX83" fmla="*/ 1122680 w 8006080"/>
                <a:gd name="connsiteY83" fmla="*/ 155257 h 1351280"/>
                <a:gd name="connsiteX84" fmla="*/ 1121092 w 8006080"/>
                <a:gd name="connsiteY84" fmla="*/ 137795 h 1351280"/>
                <a:gd name="connsiteX85" fmla="*/ 1082040 w 8006080"/>
                <a:gd name="connsiteY85" fmla="*/ 137795 h 1351280"/>
                <a:gd name="connsiteX86" fmla="*/ 1083628 w 8006080"/>
                <a:gd name="connsiteY86" fmla="*/ 117792 h 1351280"/>
                <a:gd name="connsiteX87" fmla="*/ 756920 w 8006080"/>
                <a:gd name="connsiteY87" fmla="*/ 120967 h 1351280"/>
                <a:gd name="connsiteX88" fmla="*/ 756920 w 8006080"/>
                <a:gd name="connsiteY88" fmla="*/ 66040 h 1351280"/>
                <a:gd name="connsiteX89" fmla="*/ 731520 w 8006080"/>
                <a:gd name="connsiteY89" fmla="*/ 66040 h 1351280"/>
                <a:gd name="connsiteX90" fmla="*/ 731520 w 8006080"/>
                <a:gd name="connsiteY90" fmla="*/ 35560 h 1351280"/>
                <a:gd name="connsiteX91" fmla="*/ 563880 w 8006080"/>
                <a:gd name="connsiteY91" fmla="*/ 35560 h 1351280"/>
                <a:gd name="connsiteX92" fmla="*/ 563880 w 8006080"/>
                <a:gd name="connsiteY92" fmla="*/ 15240 h 1351280"/>
                <a:gd name="connsiteX93" fmla="*/ 289560 w 8006080"/>
                <a:gd name="connsiteY93" fmla="*/ 15240 h 1351280"/>
                <a:gd name="connsiteX94" fmla="*/ 289560 w 8006080"/>
                <a:gd name="connsiteY94" fmla="*/ 0 h 1351280"/>
                <a:gd name="connsiteX95" fmla="*/ 0 w 8006080"/>
                <a:gd name="connsiteY95"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8680 w 8006080"/>
                <a:gd name="connsiteY56" fmla="*/ 568960 h 1351280"/>
                <a:gd name="connsiteX57" fmla="*/ 2021840 w 8006080"/>
                <a:gd name="connsiteY57" fmla="*/ 568960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45640 w 8006080"/>
                <a:gd name="connsiteY62" fmla="*/ 492760 h 1351280"/>
                <a:gd name="connsiteX63" fmla="*/ 1915160 w 8006080"/>
                <a:gd name="connsiteY63" fmla="*/ 492760 h 1351280"/>
                <a:gd name="connsiteX64" fmla="*/ 1915160 w 8006080"/>
                <a:gd name="connsiteY64" fmla="*/ 492760 h 1351280"/>
                <a:gd name="connsiteX65" fmla="*/ 1915160 w 8006080"/>
                <a:gd name="connsiteY65" fmla="*/ 462280 h 1351280"/>
                <a:gd name="connsiteX66" fmla="*/ 1915160 w 8006080"/>
                <a:gd name="connsiteY66" fmla="*/ 431800 h 1351280"/>
                <a:gd name="connsiteX67" fmla="*/ 1727200 w 8006080"/>
                <a:gd name="connsiteY67" fmla="*/ 431800 h 1351280"/>
                <a:gd name="connsiteX68" fmla="*/ 1747520 w 8006080"/>
                <a:gd name="connsiteY68" fmla="*/ 431800 h 1351280"/>
                <a:gd name="connsiteX69" fmla="*/ 1600200 w 8006080"/>
                <a:gd name="connsiteY69" fmla="*/ 431800 h 1351280"/>
                <a:gd name="connsiteX70" fmla="*/ 1600200 w 8006080"/>
                <a:gd name="connsiteY70" fmla="*/ 406400 h 1351280"/>
                <a:gd name="connsiteX71" fmla="*/ 1397000 w 8006080"/>
                <a:gd name="connsiteY71" fmla="*/ 406400 h 1351280"/>
                <a:gd name="connsiteX72" fmla="*/ 1397000 w 8006080"/>
                <a:gd name="connsiteY72" fmla="*/ 386080 h 1351280"/>
                <a:gd name="connsiteX73" fmla="*/ 1361440 w 8006080"/>
                <a:gd name="connsiteY73" fmla="*/ 386080 h 1351280"/>
                <a:gd name="connsiteX74" fmla="*/ 1361440 w 8006080"/>
                <a:gd name="connsiteY74" fmla="*/ 335280 h 1351280"/>
                <a:gd name="connsiteX75" fmla="*/ 1346200 w 8006080"/>
                <a:gd name="connsiteY75" fmla="*/ 335280 h 1351280"/>
                <a:gd name="connsiteX76" fmla="*/ 1346200 w 8006080"/>
                <a:gd name="connsiteY76" fmla="*/ 274320 h 1351280"/>
                <a:gd name="connsiteX77" fmla="*/ 1341120 w 8006080"/>
                <a:gd name="connsiteY77" fmla="*/ 269240 h 1351280"/>
                <a:gd name="connsiteX78" fmla="*/ 1341120 w 8006080"/>
                <a:gd name="connsiteY78" fmla="*/ 238760 h 1351280"/>
                <a:gd name="connsiteX79" fmla="*/ 1318577 w 8006080"/>
                <a:gd name="connsiteY79" fmla="*/ 238760 h 1351280"/>
                <a:gd name="connsiteX80" fmla="*/ 1321753 w 8006080"/>
                <a:gd name="connsiteY80" fmla="*/ 182880 h 1351280"/>
                <a:gd name="connsiteX81" fmla="*/ 1249680 w 8006080"/>
                <a:gd name="connsiteY81" fmla="*/ 182880 h 1351280"/>
                <a:gd name="connsiteX82" fmla="*/ 1248092 w 8006080"/>
                <a:gd name="connsiteY82" fmla="*/ 153670 h 1351280"/>
                <a:gd name="connsiteX83" fmla="*/ 1122680 w 8006080"/>
                <a:gd name="connsiteY83" fmla="*/ 155257 h 1351280"/>
                <a:gd name="connsiteX84" fmla="*/ 1121092 w 8006080"/>
                <a:gd name="connsiteY84" fmla="*/ 137795 h 1351280"/>
                <a:gd name="connsiteX85" fmla="*/ 1082040 w 8006080"/>
                <a:gd name="connsiteY85" fmla="*/ 137795 h 1351280"/>
                <a:gd name="connsiteX86" fmla="*/ 1083628 w 8006080"/>
                <a:gd name="connsiteY86" fmla="*/ 117792 h 1351280"/>
                <a:gd name="connsiteX87" fmla="*/ 756920 w 8006080"/>
                <a:gd name="connsiteY87" fmla="*/ 120967 h 1351280"/>
                <a:gd name="connsiteX88" fmla="*/ 756920 w 8006080"/>
                <a:gd name="connsiteY88" fmla="*/ 66040 h 1351280"/>
                <a:gd name="connsiteX89" fmla="*/ 731520 w 8006080"/>
                <a:gd name="connsiteY89" fmla="*/ 66040 h 1351280"/>
                <a:gd name="connsiteX90" fmla="*/ 731520 w 8006080"/>
                <a:gd name="connsiteY90" fmla="*/ 35560 h 1351280"/>
                <a:gd name="connsiteX91" fmla="*/ 563880 w 8006080"/>
                <a:gd name="connsiteY91" fmla="*/ 35560 h 1351280"/>
                <a:gd name="connsiteX92" fmla="*/ 563880 w 8006080"/>
                <a:gd name="connsiteY92" fmla="*/ 15240 h 1351280"/>
                <a:gd name="connsiteX93" fmla="*/ 289560 w 8006080"/>
                <a:gd name="connsiteY93" fmla="*/ 15240 h 1351280"/>
                <a:gd name="connsiteX94" fmla="*/ 289560 w 8006080"/>
                <a:gd name="connsiteY94" fmla="*/ 0 h 1351280"/>
                <a:gd name="connsiteX95" fmla="*/ 0 w 8006080"/>
                <a:gd name="connsiteY95"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8680 w 8006080"/>
                <a:gd name="connsiteY56" fmla="*/ 568960 h 1351280"/>
                <a:gd name="connsiteX57" fmla="*/ 2021840 w 8006080"/>
                <a:gd name="connsiteY57" fmla="*/ 568960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45640 w 8006080"/>
                <a:gd name="connsiteY62" fmla="*/ 492760 h 1351280"/>
                <a:gd name="connsiteX63" fmla="*/ 1915160 w 8006080"/>
                <a:gd name="connsiteY63" fmla="*/ 492760 h 1351280"/>
                <a:gd name="connsiteX64" fmla="*/ 1915160 w 8006080"/>
                <a:gd name="connsiteY64" fmla="*/ 492760 h 1351280"/>
                <a:gd name="connsiteX65" fmla="*/ 1915160 w 8006080"/>
                <a:gd name="connsiteY65" fmla="*/ 462280 h 1351280"/>
                <a:gd name="connsiteX66" fmla="*/ 1915160 w 8006080"/>
                <a:gd name="connsiteY66" fmla="*/ 431800 h 1351280"/>
                <a:gd name="connsiteX67" fmla="*/ 1727200 w 8006080"/>
                <a:gd name="connsiteY67" fmla="*/ 431800 h 1351280"/>
                <a:gd name="connsiteX68" fmla="*/ 1747520 w 8006080"/>
                <a:gd name="connsiteY68" fmla="*/ 431800 h 1351280"/>
                <a:gd name="connsiteX69" fmla="*/ 1600200 w 8006080"/>
                <a:gd name="connsiteY69" fmla="*/ 431800 h 1351280"/>
                <a:gd name="connsiteX70" fmla="*/ 1600200 w 8006080"/>
                <a:gd name="connsiteY70" fmla="*/ 406400 h 1351280"/>
                <a:gd name="connsiteX71" fmla="*/ 1397000 w 8006080"/>
                <a:gd name="connsiteY71" fmla="*/ 406400 h 1351280"/>
                <a:gd name="connsiteX72" fmla="*/ 1387475 w 8006080"/>
                <a:gd name="connsiteY72" fmla="*/ 386080 h 1351280"/>
                <a:gd name="connsiteX73" fmla="*/ 1361440 w 8006080"/>
                <a:gd name="connsiteY73" fmla="*/ 386080 h 1351280"/>
                <a:gd name="connsiteX74" fmla="*/ 1361440 w 8006080"/>
                <a:gd name="connsiteY74" fmla="*/ 335280 h 1351280"/>
                <a:gd name="connsiteX75" fmla="*/ 1346200 w 8006080"/>
                <a:gd name="connsiteY75" fmla="*/ 335280 h 1351280"/>
                <a:gd name="connsiteX76" fmla="*/ 1346200 w 8006080"/>
                <a:gd name="connsiteY76" fmla="*/ 274320 h 1351280"/>
                <a:gd name="connsiteX77" fmla="*/ 1341120 w 8006080"/>
                <a:gd name="connsiteY77" fmla="*/ 269240 h 1351280"/>
                <a:gd name="connsiteX78" fmla="*/ 1341120 w 8006080"/>
                <a:gd name="connsiteY78" fmla="*/ 238760 h 1351280"/>
                <a:gd name="connsiteX79" fmla="*/ 1318577 w 8006080"/>
                <a:gd name="connsiteY79" fmla="*/ 238760 h 1351280"/>
                <a:gd name="connsiteX80" fmla="*/ 1321753 w 8006080"/>
                <a:gd name="connsiteY80" fmla="*/ 182880 h 1351280"/>
                <a:gd name="connsiteX81" fmla="*/ 1249680 w 8006080"/>
                <a:gd name="connsiteY81" fmla="*/ 182880 h 1351280"/>
                <a:gd name="connsiteX82" fmla="*/ 1248092 w 8006080"/>
                <a:gd name="connsiteY82" fmla="*/ 153670 h 1351280"/>
                <a:gd name="connsiteX83" fmla="*/ 1122680 w 8006080"/>
                <a:gd name="connsiteY83" fmla="*/ 155257 h 1351280"/>
                <a:gd name="connsiteX84" fmla="*/ 1121092 w 8006080"/>
                <a:gd name="connsiteY84" fmla="*/ 137795 h 1351280"/>
                <a:gd name="connsiteX85" fmla="*/ 1082040 w 8006080"/>
                <a:gd name="connsiteY85" fmla="*/ 137795 h 1351280"/>
                <a:gd name="connsiteX86" fmla="*/ 1083628 w 8006080"/>
                <a:gd name="connsiteY86" fmla="*/ 117792 h 1351280"/>
                <a:gd name="connsiteX87" fmla="*/ 756920 w 8006080"/>
                <a:gd name="connsiteY87" fmla="*/ 120967 h 1351280"/>
                <a:gd name="connsiteX88" fmla="*/ 756920 w 8006080"/>
                <a:gd name="connsiteY88" fmla="*/ 66040 h 1351280"/>
                <a:gd name="connsiteX89" fmla="*/ 731520 w 8006080"/>
                <a:gd name="connsiteY89" fmla="*/ 66040 h 1351280"/>
                <a:gd name="connsiteX90" fmla="*/ 731520 w 8006080"/>
                <a:gd name="connsiteY90" fmla="*/ 35560 h 1351280"/>
                <a:gd name="connsiteX91" fmla="*/ 563880 w 8006080"/>
                <a:gd name="connsiteY91" fmla="*/ 35560 h 1351280"/>
                <a:gd name="connsiteX92" fmla="*/ 563880 w 8006080"/>
                <a:gd name="connsiteY92" fmla="*/ 15240 h 1351280"/>
                <a:gd name="connsiteX93" fmla="*/ 289560 w 8006080"/>
                <a:gd name="connsiteY93" fmla="*/ 15240 h 1351280"/>
                <a:gd name="connsiteX94" fmla="*/ 289560 w 8006080"/>
                <a:gd name="connsiteY94" fmla="*/ 0 h 1351280"/>
                <a:gd name="connsiteX95" fmla="*/ 0 w 8006080"/>
                <a:gd name="connsiteY95"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8680 w 8006080"/>
                <a:gd name="connsiteY56" fmla="*/ 568960 h 1351280"/>
                <a:gd name="connsiteX57" fmla="*/ 2021840 w 8006080"/>
                <a:gd name="connsiteY57" fmla="*/ 568960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45640 w 8006080"/>
                <a:gd name="connsiteY62" fmla="*/ 492760 h 1351280"/>
                <a:gd name="connsiteX63" fmla="*/ 1915160 w 8006080"/>
                <a:gd name="connsiteY63" fmla="*/ 492760 h 1351280"/>
                <a:gd name="connsiteX64" fmla="*/ 1915160 w 8006080"/>
                <a:gd name="connsiteY64" fmla="*/ 492760 h 1351280"/>
                <a:gd name="connsiteX65" fmla="*/ 1915160 w 8006080"/>
                <a:gd name="connsiteY65" fmla="*/ 462280 h 1351280"/>
                <a:gd name="connsiteX66" fmla="*/ 1915160 w 8006080"/>
                <a:gd name="connsiteY66" fmla="*/ 431800 h 1351280"/>
                <a:gd name="connsiteX67" fmla="*/ 1727200 w 8006080"/>
                <a:gd name="connsiteY67" fmla="*/ 431800 h 1351280"/>
                <a:gd name="connsiteX68" fmla="*/ 1747520 w 8006080"/>
                <a:gd name="connsiteY68" fmla="*/ 431800 h 1351280"/>
                <a:gd name="connsiteX69" fmla="*/ 1600200 w 8006080"/>
                <a:gd name="connsiteY69" fmla="*/ 431800 h 1351280"/>
                <a:gd name="connsiteX70" fmla="*/ 1600200 w 8006080"/>
                <a:gd name="connsiteY70" fmla="*/ 406400 h 1351280"/>
                <a:gd name="connsiteX71" fmla="*/ 1389063 w 8006080"/>
                <a:gd name="connsiteY71" fmla="*/ 407988 h 1351280"/>
                <a:gd name="connsiteX72" fmla="*/ 1387475 w 8006080"/>
                <a:gd name="connsiteY72" fmla="*/ 386080 h 1351280"/>
                <a:gd name="connsiteX73" fmla="*/ 1361440 w 8006080"/>
                <a:gd name="connsiteY73" fmla="*/ 386080 h 1351280"/>
                <a:gd name="connsiteX74" fmla="*/ 1361440 w 8006080"/>
                <a:gd name="connsiteY74" fmla="*/ 335280 h 1351280"/>
                <a:gd name="connsiteX75" fmla="*/ 1346200 w 8006080"/>
                <a:gd name="connsiteY75" fmla="*/ 335280 h 1351280"/>
                <a:gd name="connsiteX76" fmla="*/ 1346200 w 8006080"/>
                <a:gd name="connsiteY76" fmla="*/ 274320 h 1351280"/>
                <a:gd name="connsiteX77" fmla="*/ 1341120 w 8006080"/>
                <a:gd name="connsiteY77" fmla="*/ 269240 h 1351280"/>
                <a:gd name="connsiteX78" fmla="*/ 1341120 w 8006080"/>
                <a:gd name="connsiteY78" fmla="*/ 238760 h 1351280"/>
                <a:gd name="connsiteX79" fmla="*/ 1318577 w 8006080"/>
                <a:gd name="connsiteY79" fmla="*/ 238760 h 1351280"/>
                <a:gd name="connsiteX80" fmla="*/ 1321753 w 8006080"/>
                <a:gd name="connsiteY80" fmla="*/ 182880 h 1351280"/>
                <a:gd name="connsiteX81" fmla="*/ 1249680 w 8006080"/>
                <a:gd name="connsiteY81" fmla="*/ 182880 h 1351280"/>
                <a:gd name="connsiteX82" fmla="*/ 1248092 w 8006080"/>
                <a:gd name="connsiteY82" fmla="*/ 153670 h 1351280"/>
                <a:gd name="connsiteX83" fmla="*/ 1122680 w 8006080"/>
                <a:gd name="connsiteY83" fmla="*/ 155257 h 1351280"/>
                <a:gd name="connsiteX84" fmla="*/ 1121092 w 8006080"/>
                <a:gd name="connsiteY84" fmla="*/ 137795 h 1351280"/>
                <a:gd name="connsiteX85" fmla="*/ 1082040 w 8006080"/>
                <a:gd name="connsiteY85" fmla="*/ 137795 h 1351280"/>
                <a:gd name="connsiteX86" fmla="*/ 1083628 w 8006080"/>
                <a:gd name="connsiteY86" fmla="*/ 117792 h 1351280"/>
                <a:gd name="connsiteX87" fmla="*/ 756920 w 8006080"/>
                <a:gd name="connsiteY87" fmla="*/ 120967 h 1351280"/>
                <a:gd name="connsiteX88" fmla="*/ 756920 w 8006080"/>
                <a:gd name="connsiteY88" fmla="*/ 66040 h 1351280"/>
                <a:gd name="connsiteX89" fmla="*/ 731520 w 8006080"/>
                <a:gd name="connsiteY89" fmla="*/ 66040 h 1351280"/>
                <a:gd name="connsiteX90" fmla="*/ 731520 w 8006080"/>
                <a:gd name="connsiteY90" fmla="*/ 35560 h 1351280"/>
                <a:gd name="connsiteX91" fmla="*/ 563880 w 8006080"/>
                <a:gd name="connsiteY91" fmla="*/ 35560 h 1351280"/>
                <a:gd name="connsiteX92" fmla="*/ 563880 w 8006080"/>
                <a:gd name="connsiteY92" fmla="*/ 15240 h 1351280"/>
                <a:gd name="connsiteX93" fmla="*/ 289560 w 8006080"/>
                <a:gd name="connsiteY93" fmla="*/ 15240 h 1351280"/>
                <a:gd name="connsiteX94" fmla="*/ 289560 w 8006080"/>
                <a:gd name="connsiteY94" fmla="*/ 0 h 1351280"/>
                <a:gd name="connsiteX95" fmla="*/ 0 w 8006080"/>
                <a:gd name="connsiteY95"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8680 w 8006080"/>
                <a:gd name="connsiteY56" fmla="*/ 568960 h 1351280"/>
                <a:gd name="connsiteX57" fmla="*/ 2021840 w 8006080"/>
                <a:gd name="connsiteY57" fmla="*/ 568960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45640 w 8006080"/>
                <a:gd name="connsiteY62" fmla="*/ 492760 h 1351280"/>
                <a:gd name="connsiteX63" fmla="*/ 1915160 w 8006080"/>
                <a:gd name="connsiteY63" fmla="*/ 492760 h 1351280"/>
                <a:gd name="connsiteX64" fmla="*/ 1915160 w 8006080"/>
                <a:gd name="connsiteY64" fmla="*/ 492760 h 1351280"/>
                <a:gd name="connsiteX65" fmla="*/ 1915160 w 8006080"/>
                <a:gd name="connsiteY65" fmla="*/ 462280 h 1351280"/>
                <a:gd name="connsiteX66" fmla="*/ 1915160 w 8006080"/>
                <a:gd name="connsiteY66" fmla="*/ 431800 h 1351280"/>
                <a:gd name="connsiteX67" fmla="*/ 1727200 w 8006080"/>
                <a:gd name="connsiteY67" fmla="*/ 431800 h 1351280"/>
                <a:gd name="connsiteX68" fmla="*/ 1745932 w 8006080"/>
                <a:gd name="connsiteY68" fmla="*/ 442912 h 1351280"/>
                <a:gd name="connsiteX69" fmla="*/ 1600200 w 8006080"/>
                <a:gd name="connsiteY69" fmla="*/ 431800 h 1351280"/>
                <a:gd name="connsiteX70" fmla="*/ 1600200 w 8006080"/>
                <a:gd name="connsiteY70" fmla="*/ 406400 h 1351280"/>
                <a:gd name="connsiteX71" fmla="*/ 1389063 w 8006080"/>
                <a:gd name="connsiteY71" fmla="*/ 407988 h 1351280"/>
                <a:gd name="connsiteX72" fmla="*/ 1387475 w 8006080"/>
                <a:gd name="connsiteY72" fmla="*/ 386080 h 1351280"/>
                <a:gd name="connsiteX73" fmla="*/ 1361440 w 8006080"/>
                <a:gd name="connsiteY73" fmla="*/ 386080 h 1351280"/>
                <a:gd name="connsiteX74" fmla="*/ 1361440 w 8006080"/>
                <a:gd name="connsiteY74" fmla="*/ 335280 h 1351280"/>
                <a:gd name="connsiteX75" fmla="*/ 1346200 w 8006080"/>
                <a:gd name="connsiteY75" fmla="*/ 335280 h 1351280"/>
                <a:gd name="connsiteX76" fmla="*/ 1346200 w 8006080"/>
                <a:gd name="connsiteY76" fmla="*/ 274320 h 1351280"/>
                <a:gd name="connsiteX77" fmla="*/ 1341120 w 8006080"/>
                <a:gd name="connsiteY77" fmla="*/ 269240 h 1351280"/>
                <a:gd name="connsiteX78" fmla="*/ 1341120 w 8006080"/>
                <a:gd name="connsiteY78" fmla="*/ 238760 h 1351280"/>
                <a:gd name="connsiteX79" fmla="*/ 1318577 w 8006080"/>
                <a:gd name="connsiteY79" fmla="*/ 238760 h 1351280"/>
                <a:gd name="connsiteX80" fmla="*/ 1321753 w 8006080"/>
                <a:gd name="connsiteY80" fmla="*/ 182880 h 1351280"/>
                <a:gd name="connsiteX81" fmla="*/ 1249680 w 8006080"/>
                <a:gd name="connsiteY81" fmla="*/ 182880 h 1351280"/>
                <a:gd name="connsiteX82" fmla="*/ 1248092 w 8006080"/>
                <a:gd name="connsiteY82" fmla="*/ 153670 h 1351280"/>
                <a:gd name="connsiteX83" fmla="*/ 1122680 w 8006080"/>
                <a:gd name="connsiteY83" fmla="*/ 155257 h 1351280"/>
                <a:gd name="connsiteX84" fmla="*/ 1121092 w 8006080"/>
                <a:gd name="connsiteY84" fmla="*/ 137795 h 1351280"/>
                <a:gd name="connsiteX85" fmla="*/ 1082040 w 8006080"/>
                <a:gd name="connsiteY85" fmla="*/ 137795 h 1351280"/>
                <a:gd name="connsiteX86" fmla="*/ 1083628 w 8006080"/>
                <a:gd name="connsiteY86" fmla="*/ 117792 h 1351280"/>
                <a:gd name="connsiteX87" fmla="*/ 756920 w 8006080"/>
                <a:gd name="connsiteY87" fmla="*/ 120967 h 1351280"/>
                <a:gd name="connsiteX88" fmla="*/ 756920 w 8006080"/>
                <a:gd name="connsiteY88" fmla="*/ 66040 h 1351280"/>
                <a:gd name="connsiteX89" fmla="*/ 731520 w 8006080"/>
                <a:gd name="connsiteY89" fmla="*/ 66040 h 1351280"/>
                <a:gd name="connsiteX90" fmla="*/ 731520 w 8006080"/>
                <a:gd name="connsiteY90" fmla="*/ 35560 h 1351280"/>
                <a:gd name="connsiteX91" fmla="*/ 563880 w 8006080"/>
                <a:gd name="connsiteY91" fmla="*/ 35560 h 1351280"/>
                <a:gd name="connsiteX92" fmla="*/ 563880 w 8006080"/>
                <a:gd name="connsiteY92" fmla="*/ 15240 h 1351280"/>
                <a:gd name="connsiteX93" fmla="*/ 289560 w 8006080"/>
                <a:gd name="connsiteY93" fmla="*/ 15240 h 1351280"/>
                <a:gd name="connsiteX94" fmla="*/ 289560 w 8006080"/>
                <a:gd name="connsiteY94" fmla="*/ 0 h 1351280"/>
                <a:gd name="connsiteX95" fmla="*/ 0 w 8006080"/>
                <a:gd name="connsiteY95"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8680 w 8006080"/>
                <a:gd name="connsiteY56" fmla="*/ 568960 h 1351280"/>
                <a:gd name="connsiteX57" fmla="*/ 2021840 w 8006080"/>
                <a:gd name="connsiteY57" fmla="*/ 568960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45640 w 8006080"/>
                <a:gd name="connsiteY62" fmla="*/ 492760 h 1351280"/>
                <a:gd name="connsiteX63" fmla="*/ 1915160 w 8006080"/>
                <a:gd name="connsiteY63" fmla="*/ 492760 h 1351280"/>
                <a:gd name="connsiteX64" fmla="*/ 1915160 w 8006080"/>
                <a:gd name="connsiteY64" fmla="*/ 492760 h 1351280"/>
                <a:gd name="connsiteX65" fmla="*/ 1915160 w 8006080"/>
                <a:gd name="connsiteY65" fmla="*/ 462280 h 1351280"/>
                <a:gd name="connsiteX66" fmla="*/ 1915160 w 8006080"/>
                <a:gd name="connsiteY66" fmla="*/ 431800 h 1351280"/>
                <a:gd name="connsiteX67" fmla="*/ 1727200 w 8006080"/>
                <a:gd name="connsiteY67" fmla="*/ 431800 h 1351280"/>
                <a:gd name="connsiteX68" fmla="*/ 1733232 w 8006080"/>
                <a:gd name="connsiteY68" fmla="*/ 404812 h 1351280"/>
                <a:gd name="connsiteX69" fmla="*/ 1600200 w 8006080"/>
                <a:gd name="connsiteY69" fmla="*/ 431800 h 1351280"/>
                <a:gd name="connsiteX70" fmla="*/ 1600200 w 8006080"/>
                <a:gd name="connsiteY70" fmla="*/ 406400 h 1351280"/>
                <a:gd name="connsiteX71" fmla="*/ 1389063 w 8006080"/>
                <a:gd name="connsiteY71" fmla="*/ 407988 h 1351280"/>
                <a:gd name="connsiteX72" fmla="*/ 1387475 w 8006080"/>
                <a:gd name="connsiteY72" fmla="*/ 386080 h 1351280"/>
                <a:gd name="connsiteX73" fmla="*/ 1361440 w 8006080"/>
                <a:gd name="connsiteY73" fmla="*/ 386080 h 1351280"/>
                <a:gd name="connsiteX74" fmla="*/ 1361440 w 8006080"/>
                <a:gd name="connsiteY74" fmla="*/ 335280 h 1351280"/>
                <a:gd name="connsiteX75" fmla="*/ 1346200 w 8006080"/>
                <a:gd name="connsiteY75" fmla="*/ 335280 h 1351280"/>
                <a:gd name="connsiteX76" fmla="*/ 1346200 w 8006080"/>
                <a:gd name="connsiteY76" fmla="*/ 274320 h 1351280"/>
                <a:gd name="connsiteX77" fmla="*/ 1341120 w 8006080"/>
                <a:gd name="connsiteY77" fmla="*/ 269240 h 1351280"/>
                <a:gd name="connsiteX78" fmla="*/ 1341120 w 8006080"/>
                <a:gd name="connsiteY78" fmla="*/ 238760 h 1351280"/>
                <a:gd name="connsiteX79" fmla="*/ 1318577 w 8006080"/>
                <a:gd name="connsiteY79" fmla="*/ 238760 h 1351280"/>
                <a:gd name="connsiteX80" fmla="*/ 1321753 w 8006080"/>
                <a:gd name="connsiteY80" fmla="*/ 182880 h 1351280"/>
                <a:gd name="connsiteX81" fmla="*/ 1249680 w 8006080"/>
                <a:gd name="connsiteY81" fmla="*/ 182880 h 1351280"/>
                <a:gd name="connsiteX82" fmla="*/ 1248092 w 8006080"/>
                <a:gd name="connsiteY82" fmla="*/ 153670 h 1351280"/>
                <a:gd name="connsiteX83" fmla="*/ 1122680 w 8006080"/>
                <a:gd name="connsiteY83" fmla="*/ 155257 h 1351280"/>
                <a:gd name="connsiteX84" fmla="*/ 1121092 w 8006080"/>
                <a:gd name="connsiteY84" fmla="*/ 137795 h 1351280"/>
                <a:gd name="connsiteX85" fmla="*/ 1082040 w 8006080"/>
                <a:gd name="connsiteY85" fmla="*/ 137795 h 1351280"/>
                <a:gd name="connsiteX86" fmla="*/ 1083628 w 8006080"/>
                <a:gd name="connsiteY86" fmla="*/ 117792 h 1351280"/>
                <a:gd name="connsiteX87" fmla="*/ 756920 w 8006080"/>
                <a:gd name="connsiteY87" fmla="*/ 120967 h 1351280"/>
                <a:gd name="connsiteX88" fmla="*/ 756920 w 8006080"/>
                <a:gd name="connsiteY88" fmla="*/ 66040 h 1351280"/>
                <a:gd name="connsiteX89" fmla="*/ 731520 w 8006080"/>
                <a:gd name="connsiteY89" fmla="*/ 66040 h 1351280"/>
                <a:gd name="connsiteX90" fmla="*/ 731520 w 8006080"/>
                <a:gd name="connsiteY90" fmla="*/ 35560 h 1351280"/>
                <a:gd name="connsiteX91" fmla="*/ 563880 w 8006080"/>
                <a:gd name="connsiteY91" fmla="*/ 35560 h 1351280"/>
                <a:gd name="connsiteX92" fmla="*/ 563880 w 8006080"/>
                <a:gd name="connsiteY92" fmla="*/ 15240 h 1351280"/>
                <a:gd name="connsiteX93" fmla="*/ 289560 w 8006080"/>
                <a:gd name="connsiteY93" fmla="*/ 15240 h 1351280"/>
                <a:gd name="connsiteX94" fmla="*/ 289560 w 8006080"/>
                <a:gd name="connsiteY94" fmla="*/ 0 h 1351280"/>
                <a:gd name="connsiteX95" fmla="*/ 0 w 8006080"/>
                <a:gd name="connsiteY95"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8680 w 8006080"/>
                <a:gd name="connsiteY56" fmla="*/ 568960 h 1351280"/>
                <a:gd name="connsiteX57" fmla="*/ 2021840 w 8006080"/>
                <a:gd name="connsiteY57" fmla="*/ 568960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45640 w 8006080"/>
                <a:gd name="connsiteY62" fmla="*/ 492760 h 1351280"/>
                <a:gd name="connsiteX63" fmla="*/ 1915160 w 8006080"/>
                <a:gd name="connsiteY63" fmla="*/ 492760 h 1351280"/>
                <a:gd name="connsiteX64" fmla="*/ 1915160 w 8006080"/>
                <a:gd name="connsiteY64" fmla="*/ 492760 h 1351280"/>
                <a:gd name="connsiteX65" fmla="*/ 1915160 w 8006080"/>
                <a:gd name="connsiteY65" fmla="*/ 462280 h 1351280"/>
                <a:gd name="connsiteX66" fmla="*/ 1915160 w 8006080"/>
                <a:gd name="connsiteY66" fmla="*/ 431800 h 1351280"/>
                <a:gd name="connsiteX67" fmla="*/ 1747837 w 8006080"/>
                <a:gd name="connsiteY67" fmla="*/ 447675 h 1351280"/>
                <a:gd name="connsiteX68" fmla="*/ 1733232 w 8006080"/>
                <a:gd name="connsiteY68" fmla="*/ 404812 h 1351280"/>
                <a:gd name="connsiteX69" fmla="*/ 1600200 w 8006080"/>
                <a:gd name="connsiteY69" fmla="*/ 431800 h 1351280"/>
                <a:gd name="connsiteX70" fmla="*/ 1600200 w 8006080"/>
                <a:gd name="connsiteY70" fmla="*/ 406400 h 1351280"/>
                <a:gd name="connsiteX71" fmla="*/ 1389063 w 8006080"/>
                <a:gd name="connsiteY71" fmla="*/ 407988 h 1351280"/>
                <a:gd name="connsiteX72" fmla="*/ 1387475 w 8006080"/>
                <a:gd name="connsiteY72" fmla="*/ 386080 h 1351280"/>
                <a:gd name="connsiteX73" fmla="*/ 1361440 w 8006080"/>
                <a:gd name="connsiteY73" fmla="*/ 386080 h 1351280"/>
                <a:gd name="connsiteX74" fmla="*/ 1361440 w 8006080"/>
                <a:gd name="connsiteY74" fmla="*/ 335280 h 1351280"/>
                <a:gd name="connsiteX75" fmla="*/ 1346200 w 8006080"/>
                <a:gd name="connsiteY75" fmla="*/ 335280 h 1351280"/>
                <a:gd name="connsiteX76" fmla="*/ 1346200 w 8006080"/>
                <a:gd name="connsiteY76" fmla="*/ 274320 h 1351280"/>
                <a:gd name="connsiteX77" fmla="*/ 1341120 w 8006080"/>
                <a:gd name="connsiteY77" fmla="*/ 269240 h 1351280"/>
                <a:gd name="connsiteX78" fmla="*/ 1341120 w 8006080"/>
                <a:gd name="connsiteY78" fmla="*/ 238760 h 1351280"/>
                <a:gd name="connsiteX79" fmla="*/ 1318577 w 8006080"/>
                <a:gd name="connsiteY79" fmla="*/ 238760 h 1351280"/>
                <a:gd name="connsiteX80" fmla="*/ 1321753 w 8006080"/>
                <a:gd name="connsiteY80" fmla="*/ 182880 h 1351280"/>
                <a:gd name="connsiteX81" fmla="*/ 1249680 w 8006080"/>
                <a:gd name="connsiteY81" fmla="*/ 182880 h 1351280"/>
                <a:gd name="connsiteX82" fmla="*/ 1248092 w 8006080"/>
                <a:gd name="connsiteY82" fmla="*/ 153670 h 1351280"/>
                <a:gd name="connsiteX83" fmla="*/ 1122680 w 8006080"/>
                <a:gd name="connsiteY83" fmla="*/ 155257 h 1351280"/>
                <a:gd name="connsiteX84" fmla="*/ 1121092 w 8006080"/>
                <a:gd name="connsiteY84" fmla="*/ 137795 h 1351280"/>
                <a:gd name="connsiteX85" fmla="*/ 1082040 w 8006080"/>
                <a:gd name="connsiteY85" fmla="*/ 137795 h 1351280"/>
                <a:gd name="connsiteX86" fmla="*/ 1083628 w 8006080"/>
                <a:gd name="connsiteY86" fmla="*/ 117792 h 1351280"/>
                <a:gd name="connsiteX87" fmla="*/ 756920 w 8006080"/>
                <a:gd name="connsiteY87" fmla="*/ 120967 h 1351280"/>
                <a:gd name="connsiteX88" fmla="*/ 756920 w 8006080"/>
                <a:gd name="connsiteY88" fmla="*/ 66040 h 1351280"/>
                <a:gd name="connsiteX89" fmla="*/ 731520 w 8006080"/>
                <a:gd name="connsiteY89" fmla="*/ 66040 h 1351280"/>
                <a:gd name="connsiteX90" fmla="*/ 731520 w 8006080"/>
                <a:gd name="connsiteY90" fmla="*/ 35560 h 1351280"/>
                <a:gd name="connsiteX91" fmla="*/ 563880 w 8006080"/>
                <a:gd name="connsiteY91" fmla="*/ 35560 h 1351280"/>
                <a:gd name="connsiteX92" fmla="*/ 563880 w 8006080"/>
                <a:gd name="connsiteY92" fmla="*/ 15240 h 1351280"/>
                <a:gd name="connsiteX93" fmla="*/ 289560 w 8006080"/>
                <a:gd name="connsiteY93" fmla="*/ 15240 h 1351280"/>
                <a:gd name="connsiteX94" fmla="*/ 289560 w 8006080"/>
                <a:gd name="connsiteY94" fmla="*/ 0 h 1351280"/>
                <a:gd name="connsiteX95" fmla="*/ 0 w 8006080"/>
                <a:gd name="connsiteY95"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8680 w 8006080"/>
                <a:gd name="connsiteY56" fmla="*/ 568960 h 1351280"/>
                <a:gd name="connsiteX57" fmla="*/ 2021840 w 8006080"/>
                <a:gd name="connsiteY57" fmla="*/ 568960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45640 w 8006080"/>
                <a:gd name="connsiteY62" fmla="*/ 492760 h 1351280"/>
                <a:gd name="connsiteX63" fmla="*/ 1915160 w 8006080"/>
                <a:gd name="connsiteY63" fmla="*/ 492760 h 1351280"/>
                <a:gd name="connsiteX64" fmla="*/ 1915160 w 8006080"/>
                <a:gd name="connsiteY64" fmla="*/ 492760 h 1351280"/>
                <a:gd name="connsiteX65" fmla="*/ 1915160 w 8006080"/>
                <a:gd name="connsiteY65" fmla="*/ 462280 h 1351280"/>
                <a:gd name="connsiteX66" fmla="*/ 1915160 w 8006080"/>
                <a:gd name="connsiteY66" fmla="*/ 431800 h 1351280"/>
                <a:gd name="connsiteX67" fmla="*/ 1747837 w 8006080"/>
                <a:gd name="connsiteY67" fmla="*/ 447675 h 1351280"/>
                <a:gd name="connsiteX68" fmla="*/ 1739582 w 8006080"/>
                <a:gd name="connsiteY68" fmla="*/ 425449 h 1351280"/>
                <a:gd name="connsiteX69" fmla="*/ 1600200 w 8006080"/>
                <a:gd name="connsiteY69" fmla="*/ 431800 h 1351280"/>
                <a:gd name="connsiteX70" fmla="*/ 1600200 w 8006080"/>
                <a:gd name="connsiteY70" fmla="*/ 406400 h 1351280"/>
                <a:gd name="connsiteX71" fmla="*/ 1389063 w 8006080"/>
                <a:gd name="connsiteY71" fmla="*/ 407988 h 1351280"/>
                <a:gd name="connsiteX72" fmla="*/ 1387475 w 8006080"/>
                <a:gd name="connsiteY72" fmla="*/ 386080 h 1351280"/>
                <a:gd name="connsiteX73" fmla="*/ 1361440 w 8006080"/>
                <a:gd name="connsiteY73" fmla="*/ 386080 h 1351280"/>
                <a:gd name="connsiteX74" fmla="*/ 1361440 w 8006080"/>
                <a:gd name="connsiteY74" fmla="*/ 335280 h 1351280"/>
                <a:gd name="connsiteX75" fmla="*/ 1346200 w 8006080"/>
                <a:gd name="connsiteY75" fmla="*/ 335280 h 1351280"/>
                <a:gd name="connsiteX76" fmla="*/ 1346200 w 8006080"/>
                <a:gd name="connsiteY76" fmla="*/ 274320 h 1351280"/>
                <a:gd name="connsiteX77" fmla="*/ 1341120 w 8006080"/>
                <a:gd name="connsiteY77" fmla="*/ 269240 h 1351280"/>
                <a:gd name="connsiteX78" fmla="*/ 1341120 w 8006080"/>
                <a:gd name="connsiteY78" fmla="*/ 238760 h 1351280"/>
                <a:gd name="connsiteX79" fmla="*/ 1318577 w 8006080"/>
                <a:gd name="connsiteY79" fmla="*/ 238760 h 1351280"/>
                <a:gd name="connsiteX80" fmla="*/ 1321753 w 8006080"/>
                <a:gd name="connsiteY80" fmla="*/ 182880 h 1351280"/>
                <a:gd name="connsiteX81" fmla="*/ 1249680 w 8006080"/>
                <a:gd name="connsiteY81" fmla="*/ 182880 h 1351280"/>
                <a:gd name="connsiteX82" fmla="*/ 1248092 w 8006080"/>
                <a:gd name="connsiteY82" fmla="*/ 153670 h 1351280"/>
                <a:gd name="connsiteX83" fmla="*/ 1122680 w 8006080"/>
                <a:gd name="connsiteY83" fmla="*/ 155257 h 1351280"/>
                <a:gd name="connsiteX84" fmla="*/ 1121092 w 8006080"/>
                <a:gd name="connsiteY84" fmla="*/ 137795 h 1351280"/>
                <a:gd name="connsiteX85" fmla="*/ 1082040 w 8006080"/>
                <a:gd name="connsiteY85" fmla="*/ 137795 h 1351280"/>
                <a:gd name="connsiteX86" fmla="*/ 1083628 w 8006080"/>
                <a:gd name="connsiteY86" fmla="*/ 117792 h 1351280"/>
                <a:gd name="connsiteX87" fmla="*/ 756920 w 8006080"/>
                <a:gd name="connsiteY87" fmla="*/ 120967 h 1351280"/>
                <a:gd name="connsiteX88" fmla="*/ 756920 w 8006080"/>
                <a:gd name="connsiteY88" fmla="*/ 66040 h 1351280"/>
                <a:gd name="connsiteX89" fmla="*/ 731520 w 8006080"/>
                <a:gd name="connsiteY89" fmla="*/ 66040 h 1351280"/>
                <a:gd name="connsiteX90" fmla="*/ 731520 w 8006080"/>
                <a:gd name="connsiteY90" fmla="*/ 35560 h 1351280"/>
                <a:gd name="connsiteX91" fmla="*/ 563880 w 8006080"/>
                <a:gd name="connsiteY91" fmla="*/ 35560 h 1351280"/>
                <a:gd name="connsiteX92" fmla="*/ 563880 w 8006080"/>
                <a:gd name="connsiteY92" fmla="*/ 15240 h 1351280"/>
                <a:gd name="connsiteX93" fmla="*/ 289560 w 8006080"/>
                <a:gd name="connsiteY93" fmla="*/ 15240 h 1351280"/>
                <a:gd name="connsiteX94" fmla="*/ 289560 w 8006080"/>
                <a:gd name="connsiteY94" fmla="*/ 0 h 1351280"/>
                <a:gd name="connsiteX95" fmla="*/ 0 w 8006080"/>
                <a:gd name="connsiteY95"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8680 w 8006080"/>
                <a:gd name="connsiteY56" fmla="*/ 568960 h 1351280"/>
                <a:gd name="connsiteX57" fmla="*/ 2021840 w 8006080"/>
                <a:gd name="connsiteY57" fmla="*/ 568960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45640 w 8006080"/>
                <a:gd name="connsiteY62" fmla="*/ 492760 h 1351280"/>
                <a:gd name="connsiteX63" fmla="*/ 1915160 w 8006080"/>
                <a:gd name="connsiteY63" fmla="*/ 492760 h 1351280"/>
                <a:gd name="connsiteX64" fmla="*/ 1915160 w 8006080"/>
                <a:gd name="connsiteY64" fmla="*/ 492760 h 1351280"/>
                <a:gd name="connsiteX65" fmla="*/ 1915160 w 8006080"/>
                <a:gd name="connsiteY65" fmla="*/ 462280 h 1351280"/>
                <a:gd name="connsiteX66" fmla="*/ 1915160 w 8006080"/>
                <a:gd name="connsiteY66" fmla="*/ 431800 h 1351280"/>
                <a:gd name="connsiteX67" fmla="*/ 1747837 w 8006080"/>
                <a:gd name="connsiteY67" fmla="*/ 447675 h 1351280"/>
                <a:gd name="connsiteX68" fmla="*/ 1745932 w 8006080"/>
                <a:gd name="connsiteY68" fmla="*/ 428624 h 1351280"/>
                <a:gd name="connsiteX69" fmla="*/ 1600200 w 8006080"/>
                <a:gd name="connsiteY69" fmla="*/ 431800 h 1351280"/>
                <a:gd name="connsiteX70" fmla="*/ 1600200 w 8006080"/>
                <a:gd name="connsiteY70" fmla="*/ 406400 h 1351280"/>
                <a:gd name="connsiteX71" fmla="*/ 1389063 w 8006080"/>
                <a:gd name="connsiteY71" fmla="*/ 407988 h 1351280"/>
                <a:gd name="connsiteX72" fmla="*/ 1387475 w 8006080"/>
                <a:gd name="connsiteY72" fmla="*/ 386080 h 1351280"/>
                <a:gd name="connsiteX73" fmla="*/ 1361440 w 8006080"/>
                <a:gd name="connsiteY73" fmla="*/ 386080 h 1351280"/>
                <a:gd name="connsiteX74" fmla="*/ 1361440 w 8006080"/>
                <a:gd name="connsiteY74" fmla="*/ 335280 h 1351280"/>
                <a:gd name="connsiteX75" fmla="*/ 1346200 w 8006080"/>
                <a:gd name="connsiteY75" fmla="*/ 335280 h 1351280"/>
                <a:gd name="connsiteX76" fmla="*/ 1346200 w 8006080"/>
                <a:gd name="connsiteY76" fmla="*/ 274320 h 1351280"/>
                <a:gd name="connsiteX77" fmla="*/ 1341120 w 8006080"/>
                <a:gd name="connsiteY77" fmla="*/ 269240 h 1351280"/>
                <a:gd name="connsiteX78" fmla="*/ 1341120 w 8006080"/>
                <a:gd name="connsiteY78" fmla="*/ 238760 h 1351280"/>
                <a:gd name="connsiteX79" fmla="*/ 1318577 w 8006080"/>
                <a:gd name="connsiteY79" fmla="*/ 238760 h 1351280"/>
                <a:gd name="connsiteX80" fmla="*/ 1321753 w 8006080"/>
                <a:gd name="connsiteY80" fmla="*/ 182880 h 1351280"/>
                <a:gd name="connsiteX81" fmla="*/ 1249680 w 8006080"/>
                <a:gd name="connsiteY81" fmla="*/ 182880 h 1351280"/>
                <a:gd name="connsiteX82" fmla="*/ 1248092 w 8006080"/>
                <a:gd name="connsiteY82" fmla="*/ 153670 h 1351280"/>
                <a:gd name="connsiteX83" fmla="*/ 1122680 w 8006080"/>
                <a:gd name="connsiteY83" fmla="*/ 155257 h 1351280"/>
                <a:gd name="connsiteX84" fmla="*/ 1121092 w 8006080"/>
                <a:gd name="connsiteY84" fmla="*/ 137795 h 1351280"/>
                <a:gd name="connsiteX85" fmla="*/ 1082040 w 8006080"/>
                <a:gd name="connsiteY85" fmla="*/ 137795 h 1351280"/>
                <a:gd name="connsiteX86" fmla="*/ 1083628 w 8006080"/>
                <a:gd name="connsiteY86" fmla="*/ 117792 h 1351280"/>
                <a:gd name="connsiteX87" fmla="*/ 756920 w 8006080"/>
                <a:gd name="connsiteY87" fmla="*/ 120967 h 1351280"/>
                <a:gd name="connsiteX88" fmla="*/ 756920 w 8006080"/>
                <a:gd name="connsiteY88" fmla="*/ 66040 h 1351280"/>
                <a:gd name="connsiteX89" fmla="*/ 731520 w 8006080"/>
                <a:gd name="connsiteY89" fmla="*/ 66040 h 1351280"/>
                <a:gd name="connsiteX90" fmla="*/ 731520 w 8006080"/>
                <a:gd name="connsiteY90" fmla="*/ 35560 h 1351280"/>
                <a:gd name="connsiteX91" fmla="*/ 563880 w 8006080"/>
                <a:gd name="connsiteY91" fmla="*/ 35560 h 1351280"/>
                <a:gd name="connsiteX92" fmla="*/ 563880 w 8006080"/>
                <a:gd name="connsiteY92" fmla="*/ 15240 h 1351280"/>
                <a:gd name="connsiteX93" fmla="*/ 289560 w 8006080"/>
                <a:gd name="connsiteY93" fmla="*/ 15240 h 1351280"/>
                <a:gd name="connsiteX94" fmla="*/ 289560 w 8006080"/>
                <a:gd name="connsiteY94" fmla="*/ 0 h 1351280"/>
                <a:gd name="connsiteX95" fmla="*/ 0 w 8006080"/>
                <a:gd name="connsiteY95"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8680 w 8006080"/>
                <a:gd name="connsiteY56" fmla="*/ 568960 h 1351280"/>
                <a:gd name="connsiteX57" fmla="*/ 2021840 w 8006080"/>
                <a:gd name="connsiteY57" fmla="*/ 568960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45640 w 8006080"/>
                <a:gd name="connsiteY62" fmla="*/ 492760 h 1351280"/>
                <a:gd name="connsiteX63" fmla="*/ 1915160 w 8006080"/>
                <a:gd name="connsiteY63" fmla="*/ 492760 h 1351280"/>
                <a:gd name="connsiteX64" fmla="*/ 1915160 w 8006080"/>
                <a:gd name="connsiteY64" fmla="*/ 492760 h 1351280"/>
                <a:gd name="connsiteX65" fmla="*/ 1915160 w 8006080"/>
                <a:gd name="connsiteY65" fmla="*/ 431800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8680 w 8006080"/>
                <a:gd name="connsiteY56" fmla="*/ 568960 h 1351280"/>
                <a:gd name="connsiteX57" fmla="*/ 2021840 w 8006080"/>
                <a:gd name="connsiteY57" fmla="*/ 568960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45640 w 8006080"/>
                <a:gd name="connsiteY62" fmla="*/ 492760 h 1351280"/>
                <a:gd name="connsiteX63" fmla="*/ 1915160 w 8006080"/>
                <a:gd name="connsiteY63" fmla="*/ 492760 h 1351280"/>
                <a:gd name="connsiteX64" fmla="*/ 1915160 w 8006080"/>
                <a:gd name="connsiteY64" fmla="*/ 492760 h 1351280"/>
                <a:gd name="connsiteX65" fmla="*/ 1918335 w 8006080"/>
                <a:gd name="connsiteY65" fmla="*/ 450850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8680 w 8006080"/>
                <a:gd name="connsiteY56" fmla="*/ 568960 h 1351280"/>
                <a:gd name="connsiteX57" fmla="*/ 2021840 w 8006080"/>
                <a:gd name="connsiteY57" fmla="*/ 568960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45640 w 8006080"/>
                <a:gd name="connsiteY62" fmla="*/ 492760 h 1351280"/>
                <a:gd name="connsiteX63" fmla="*/ 1915160 w 8006080"/>
                <a:gd name="connsiteY63" fmla="*/ 492760 h 1351280"/>
                <a:gd name="connsiteX64" fmla="*/ 1915160 w 8006080"/>
                <a:gd name="connsiteY64" fmla="*/ 492760 h 1351280"/>
                <a:gd name="connsiteX65" fmla="*/ 1915160 w 8006080"/>
                <a:gd name="connsiteY65" fmla="*/ 446087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8680 w 8006080"/>
                <a:gd name="connsiteY56" fmla="*/ 568960 h 1351280"/>
                <a:gd name="connsiteX57" fmla="*/ 2021840 w 8006080"/>
                <a:gd name="connsiteY57" fmla="*/ 568960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32940 w 8006080"/>
                <a:gd name="connsiteY62" fmla="*/ 518160 h 1351280"/>
                <a:gd name="connsiteX63" fmla="*/ 1915160 w 8006080"/>
                <a:gd name="connsiteY63" fmla="*/ 492760 h 1351280"/>
                <a:gd name="connsiteX64" fmla="*/ 1915160 w 8006080"/>
                <a:gd name="connsiteY64" fmla="*/ 492760 h 1351280"/>
                <a:gd name="connsiteX65" fmla="*/ 1915160 w 8006080"/>
                <a:gd name="connsiteY65" fmla="*/ 446087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8680 w 8006080"/>
                <a:gd name="connsiteY56" fmla="*/ 568960 h 1351280"/>
                <a:gd name="connsiteX57" fmla="*/ 2021840 w 8006080"/>
                <a:gd name="connsiteY57" fmla="*/ 568960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20240 w 8006080"/>
                <a:gd name="connsiteY62" fmla="*/ 524510 h 1351280"/>
                <a:gd name="connsiteX63" fmla="*/ 1915160 w 8006080"/>
                <a:gd name="connsiteY63" fmla="*/ 492760 h 1351280"/>
                <a:gd name="connsiteX64" fmla="*/ 1915160 w 8006080"/>
                <a:gd name="connsiteY64" fmla="*/ 492760 h 1351280"/>
                <a:gd name="connsiteX65" fmla="*/ 1915160 w 8006080"/>
                <a:gd name="connsiteY65" fmla="*/ 446087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8680 w 8006080"/>
                <a:gd name="connsiteY56" fmla="*/ 568960 h 1351280"/>
                <a:gd name="connsiteX57" fmla="*/ 2021840 w 8006080"/>
                <a:gd name="connsiteY57" fmla="*/ 568960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39290 w 8006080"/>
                <a:gd name="connsiteY62" fmla="*/ 489585 h 1351280"/>
                <a:gd name="connsiteX63" fmla="*/ 1915160 w 8006080"/>
                <a:gd name="connsiteY63" fmla="*/ 492760 h 1351280"/>
                <a:gd name="connsiteX64" fmla="*/ 1915160 w 8006080"/>
                <a:gd name="connsiteY64" fmla="*/ 492760 h 1351280"/>
                <a:gd name="connsiteX65" fmla="*/ 1915160 w 8006080"/>
                <a:gd name="connsiteY65" fmla="*/ 446087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8680 w 8006080"/>
                <a:gd name="connsiteY56" fmla="*/ 568960 h 1351280"/>
                <a:gd name="connsiteX57" fmla="*/ 2021840 w 8006080"/>
                <a:gd name="connsiteY57" fmla="*/ 568960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40878 w 8006080"/>
                <a:gd name="connsiteY62" fmla="*/ 495935 h 1351280"/>
                <a:gd name="connsiteX63" fmla="*/ 1915160 w 8006080"/>
                <a:gd name="connsiteY63" fmla="*/ 492760 h 1351280"/>
                <a:gd name="connsiteX64" fmla="*/ 1915160 w 8006080"/>
                <a:gd name="connsiteY64" fmla="*/ 492760 h 1351280"/>
                <a:gd name="connsiteX65" fmla="*/ 1915160 w 8006080"/>
                <a:gd name="connsiteY65" fmla="*/ 446087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8680 w 8006080"/>
                <a:gd name="connsiteY56" fmla="*/ 568960 h 1351280"/>
                <a:gd name="connsiteX57" fmla="*/ 2021840 w 8006080"/>
                <a:gd name="connsiteY57" fmla="*/ 568960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28178 w 8006080"/>
                <a:gd name="connsiteY62" fmla="*/ 513397 h 1351280"/>
                <a:gd name="connsiteX63" fmla="*/ 1915160 w 8006080"/>
                <a:gd name="connsiteY63" fmla="*/ 492760 h 1351280"/>
                <a:gd name="connsiteX64" fmla="*/ 1915160 w 8006080"/>
                <a:gd name="connsiteY64" fmla="*/ 492760 h 1351280"/>
                <a:gd name="connsiteX65" fmla="*/ 1915160 w 8006080"/>
                <a:gd name="connsiteY65" fmla="*/ 446087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046605 w 8006080"/>
                <a:gd name="connsiteY56" fmla="*/ 592772 h 1351280"/>
                <a:gd name="connsiteX57" fmla="*/ 2021840 w 8006080"/>
                <a:gd name="connsiteY57" fmla="*/ 568960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28178 w 8006080"/>
                <a:gd name="connsiteY62" fmla="*/ 513397 h 1351280"/>
                <a:gd name="connsiteX63" fmla="*/ 1915160 w 8006080"/>
                <a:gd name="connsiteY63" fmla="*/ 492760 h 1351280"/>
                <a:gd name="connsiteX64" fmla="*/ 1915160 w 8006080"/>
                <a:gd name="connsiteY64" fmla="*/ 492760 h 1351280"/>
                <a:gd name="connsiteX65" fmla="*/ 1915160 w 8006080"/>
                <a:gd name="connsiteY65" fmla="*/ 446087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7093 w 8006080"/>
                <a:gd name="connsiteY56" fmla="*/ 583247 h 1351280"/>
                <a:gd name="connsiteX57" fmla="*/ 2021840 w 8006080"/>
                <a:gd name="connsiteY57" fmla="*/ 568960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28178 w 8006080"/>
                <a:gd name="connsiteY62" fmla="*/ 513397 h 1351280"/>
                <a:gd name="connsiteX63" fmla="*/ 1915160 w 8006080"/>
                <a:gd name="connsiteY63" fmla="*/ 492760 h 1351280"/>
                <a:gd name="connsiteX64" fmla="*/ 1915160 w 8006080"/>
                <a:gd name="connsiteY64" fmla="*/ 492760 h 1351280"/>
                <a:gd name="connsiteX65" fmla="*/ 1915160 w 8006080"/>
                <a:gd name="connsiteY65" fmla="*/ 446087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7093 w 8006080"/>
                <a:gd name="connsiteY56" fmla="*/ 583247 h 1351280"/>
                <a:gd name="connsiteX57" fmla="*/ 2052003 w 8006080"/>
                <a:gd name="connsiteY57" fmla="*/ 572770 h 1351280"/>
                <a:gd name="connsiteX58" fmla="*/ 2021840 w 8006080"/>
                <a:gd name="connsiteY58" fmla="*/ 568960 h 1351280"/>
                <a:gd name="connsiteX59" fmla="*/ 2021840 w 8006080"/>
                <a:gd name="connsiteY59" fmla="*/ 568960 h 1351280"/>
                <a:gd name="connsiteX60" fmla="*/ 1945640 w 8006080"/>
                <a:gd name="connsiteY60" fmla="*/ 568960 h 1351280"/>
                <a:gd name="connsiteX61" fmla="*/ 1945640 w 8006080"/>
                <a:gd name="connsiteY61" fmla="*/ 568960 h 1351280"/>
                <a:gd name="connsiteX62" fmla="*/ 1945640 w 8006080"/>
                <a:gd name="connsiteY62" fmla="*/ 528320 h 1351280"/>
                <a:gd name="connsiteX63" fmla="*/ 1928178 w 8006080"/>
                <a:gd name="connsiteY63" fmla="*/ 513397 h 1351280"/>
                <a:gd name="connsiteX64" fmla="*/ 1915160 w 8006080"/>
                <a:gd name="connsiteY64" fmla="*/ 492760 h 1351280"/>
                <a:gd name="connsiteX65" fmla="*/ 1915160 w 8006080"/>
                <a:gd name="connsiteY65" fmla="*/ 492760 h 1351280"/>
                <a:gd name="connsiteX66" fmla="*/ 1915160 w 8006080"/>
                <a:gd name="connsiteY66" fmla="*/ 446087 h 1351280"/>
                <a:gd name="connsiteX67" fmla="*/ 1747837 w 8006080"/>
                <a:gd name="connsiteY67" fmla="*/ 447675 h 1351280"/>
                <a:gd name="connsiteX68" fmla="*/ 1745932 w 8006080"/>
                <a:gd name="connsiteY68" fmla="*/ 428624 h 1351280"/>
                <a:gd name="connsiteX69" fmla="*/ 1600200 w 8006080"/>
                <a:gd name="connsiteY69" fmla="*/ 431800 h 1351280"/>
                <a:gd name="connsiteX70" fmla="*/ 1600200 w 8006080"/>
                <a:gd name="connsiteY70" fmla="*/ 406400 h 1351280"/>
                <a:gd name="connsiteX71" fmla="*/ 1389063 w 8006080"/>
                <a:gd name="connsiteY71" fmla="*/ 407988 h 1351280"/>
                <a:gd name="connsiteX72" fmla="*/ 1387475 w 8006080"/>
                <a:gd name="connsiteY72" fmla="*/ 386080 h 1351280"/>
                <a:gd name="connsiteX73" fmla="*/ 1361440 w 8006080"/>
                <a:gd name="connsiteY73" fmla="*/ 386080 h 1351280"/>
                <a:gd name="connsiteX74" fmla="*/ 1361440 w 8006080"/>
                <a:gd name="connsiteY74" fmla="*/ 335280 h 1351280"/>
                <a:gd name="connsiteX75" fmla="*/ 1346200 w 8006080"/>
                <a:gd name="connsiteY75" fmla="*/ 335280 h 1351280"/>
                <a:gd name="connsiteX76" fmla="*/ 1346200 w 8006080"/>
                <a:gd name="connsiteY76" fmla="*/ 274320 h 1351280"/>
                <a:gd name="connsiteX77" fmla="*/ 1341120 w 8006080"/>
                <a:gd name="connsiteY77" fmla="*/ 269240 h 1351280"/>
                <a:gd name="connsiteX78" fmla="*/ 1341120 w 8006080"/>
                <a:gd name="connsiteY78" fmla="*/ 238760 h 1351280"/>
                <a:gd name="connsiteX79" fmla="*/ 1318577 w 8006080"/>
                <a:gd name="connsiteY79" fmla="*/ 238760 h 1351280"/>
                <a:gd name="connsiteX80" fmla="*/ 1321753 w 8006080"/>
                <a:gd name="connsiteY80" fmla="*/ 182880 h 1351280"/>
                <a:gd name="connsiteX81" fmla="*/ 1249680 w 8006080"/>
                <a:gd name="connsiteY81" fmla="*/ 182880 h 1351280"/>
                <a:gd name="connsiteX82" fmla="*/ 1248092 w 8006080"/>
                <a:gd name="connsiteY82" fmla="*/ 153670 h 1351280"/>
                <a:gd name="connsiteX83" fmla="*/ 1122680 w 8006080"/>
                <a:gd name="connsiteY83" fmla="*/ 155257 h 1351280"/>
                <a:gd name="connsiteX84" fmla="*/ 1121092 w 8006080"/>
                <a:gd name="connsiteY84" fmla="*/ 137795 h 1351280"/>
                <a:gd name="connsiteX85" fmla="*/ 1082040 w 8006080"/>
                <a:gd name="connsiteY85" fmla="*/ 137795 h 1351280"/>
                <a:gd name="connsiteX86" fmla="*/ 1083628 w 8006080"/>
                <a:gd name="connsiteY86" fmla="*/ 117792 h 1351280"/>
                <a:gd name="connsiteX87" fmla="*/ 756920 w 8006080"/>
                <a:gd name="connsiteY87" fmla="*/ 120967 h 1351280"/>
                <a:gd name="connsiteX88" fmla="*/ 756920 w 8006080"/>
                <a:gd name="connsiteY88" fmla="*/ 66040 h 1351280"/>
                <a:gd name="connsiteX89" fmla="*/ 731520 w 8006080"/>
                <a:gd name="connsiteY89" fmla="*/ 66040 h 1351280"/>
                <a:gd name="connsiteX90" fmla="*/ 731520 w 8006080"/>
                <a:gd name="connsiteY90" fmla="*/ 35560 h 1351280"/>
                <a:gd name="connsiteX91" fmla="*/ 563880 w 8006080"/>
                <a:gd name="connsiteY91" fmla="*/ 35560 h 1351280"/>
                <a:gd name="connsiteX92" fmla="*/ 563880 w 8006080"/>
                <a:gd name="connsiteY92" fmla="*/ 15240 h 1351280"/>
                <a:gd name="connsiteX93" fmla="*/ 289560 w 8006080"/>
                <a:gd name="connsiteY93" fmla="*/ 15240 h 1351280"/>
                <a:gd name="connsiteX94" fmla="*/ 289560 w 8006080"/>
                <a:gd name="connsiteY94" fmla="*/ 0 h 1351280"/>
                <a:gd name="connsiteX95" fmla="*/ 0 w 8006080"/>
                <a:gd name="connsiteY95"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7093 w 8006080"/>
                <a:gd name="connsiteY56" fmla="*/ 583247 h 1351280"/>
                <a:gd name="connsiteX57" fmla="*/ 2034540 w 8006080"/>
                <a:gd name="connsiteY57" fmla="*/ 594995 h 1351280"/>
                <a:gd name="connsiteX58" fmla="*/ 2021840 w 8006080"/>
                <a:gd name="connsiteY58" fmla="*/ 568960 h 1351280"/>
                <a:gd name="connsiteX59" fmla="*/ 2021840 w 8006080"/>
                <a:gd name="connsiteY59" fmla="*/ 568960 h 1351280"/>
                <a:gd name="connsiteX60" fmla="*/ 1945640 w 8006080"/>
                <a:gd name="connsiteY60" fmla="*/ 568960 h 1351280"/>
                <a:gd name="connsiteX61" fmla="*/ 1945640 w 8006080"/>
                <a:gd name="connsiteY61" fmla="*/ 568960 h 1351280"/>
                <a:gd name="connsiteX62" fmla="*/ 1945640 w 8006080"/>
                <a:gd name="connsiteY62" fmla="*/ 528320 h 1351280"/>
                <a:gd name="connsiteX63" fmla="*/ 1928178 w 8006080"/>
                <a:gd name="connsiteY63" fmla="*/ 513397 h 1351280"/>
                <a:gd name="connsiteX64" fmla="*/ 1915160 w 8006080"/>
                <a:gd name="connsiteY64" fmla="*/ 492760 h 1351280"/>
                <a:gd name="connsiteX65" fmla="*/ 1915160 w 8006080"/>
                <a:gd name="connsiteY65" fmla="*/ 492760 h 1351280"/>
                <a:gd name="connsiteX66" fmla="*/ 1915160 w 8006080"/>
                <a:gd name="connsiteY66" fmla="*/ 446087 h 1351280"/>
                <a:gd name="connsiteX67" fmla="*/ 1747837 w 8006080"/>
                <a:gd name="connsiteY67" fmla="*/ 447675 h 1351280"/>
                <a:gd name="connsiteX68" fmla="*/ 1745932 w 8006080"/>
                <a:gd name="connsiteY68" fmla="*/ 428624 h 1351280"/>
                <a:gd name="connsiteX69" fmla="*/ 1600200 w 8006080"/>
                <a:gd name="connsiteY69" fmla="*/ 431800 h 1351280"/>
                <a:gd name="connsiteX70" fmla="*/ 1600200 w 8006080"/>
                <a:gd name="connsiteY70" fmla="*/ 406400 h 1351280"/>
                <a:gd name="connsiteX71" fmla="*/ 1389063 w 8006080"/>
                <a:gd name="connsiteY71" fmla="*/ 407988 h 1351280"/>
                <a:gd name="connsiteX72" fmla="*/ 1387475 w 8006080"/>
                <a:gd name="connsiteY72" fmla="*/ 386080 h 1351280"/>
                <a:gd name="connsiteX73" fmla="*/ 1361440 w 8006080"/>
                <a:gd name="connsiteY73" fmla="*/ 386080 h 1351280"/>
                <a:gd name="connsiteX74" fmla="*/ 1361440 w 8006080"/>
                <a:gd name="connsiteY74" fmla="*/ 335280 h 1351280"/>
                <a:gd name="connsiteX75" fmla="*/ 1346200 w 8006080"/>
                <a:gd name="connsiteY75" fmla="*/ 335280 h 1351280"/>
                <a:gd name="connsiteX76" fmla="*/ 1346200 w 8006080"/>
                <a:gd name="connsiteY76" fmla="*/ 274320 h 1351280"/>
                <a:gd name="connsiteX77" fmla="*/ 1341120 w 8006080"/>
                <a:gd name="connsiteY77" fmla="*/ 269240 h 1351280"/>
                <a:gd name="connsiteX78" fmla="*/ 1341120 w 8006080"/>
                <a:gd name="connsiteY78" fmla="*/ 238760 h 1351280"/>
                <a:gd name="connsiteX79" fmla="*/ 1318577 w 8006080"/>
                <a:gd name="connsiteY79" fmla="*/ 238760 h 1351280"/>
                <a:gd name="connsiteX80" fmla="*/ 1321753 w 8006080"/>
                <a:gd name="connsiteY80" fmla="*/ 182880 h 1351280"/>
                <a:gd name="connsiteX81" fmla="*/ 1249680 w 8006080"/>
                <a:gd name="connsiteY81" fmla="*/ 182880 h 1351280"/>
                <a:gd name="connsiteX82" fmla="*/ 1248092 w 8006080"/>
                <a:gd name="connsiteY82" fmla="*/ 153670 h 1351280"/>
                <a:gd name="connsiteX83" fmla="*/ 1122680 w 8006080"/>
                <a:gd name="connsiteY83" fmla="*/ 155257 h 1351280"/>
                <a:gd name="connsiteX84" fmla="*/ 1121092 w 8006080"/>
                <a:gd name="connsiteY84" fmla="*/ 137795 h 1351280"/>
                <a:gd name="connsiteX85" fmla="*/ 1082040 w 8006080"/>
                <a:gd name="connsiteY85" fmla="*/ 137795 h 1351280"/>
                <a:gd name="connsiteX86" fmla="*/ 1083628 w 8006080"/>
                <a:gd name="connsiteY86" fmla="*/ 117792 h 1351280"/>
                <a:gd name="connsiteX87" fmla="*/ 756920 w 8006080"/>
                <a:gd name="connsiteY87" fmla="*/ 120967 h 1351280"/>
                <a:gd name="connsiteX88" fmla="*/ 756920 w 8006080"/>
                <a:gd name="connsiteY88" fmla="*/ 66040 h 1351280"/>
                <a:gd name="connsiteX89" fmla="*/ 731520 w 8006080"/>
                <a:gd name="connsiteY89" fmla="*/ 66040 h 1351280"/>
                <a:gd name="connsiteX90" fmla="*/ 731520 w 8006080"/>
                <a:gd name="connsiteY90" fmla="*/ 35560 h 1351280"/>
                <a:gd name="connsiteX91" fmla="*/ 563880 w 8006080"/>
                <a:gd name="connsiteY91" fmla="*/ 35560 h 1351280"/>
                <a:gd name="connsiteX92" fmla="*/ 563880 w 8006080"/>
                <a:gd name="connsiteY92" fmla="*/ 15240 h 1351280"/>
                <a:gd name="connsiteX93" fmla="*/ 289560 w 8006080"/>
                <a:gd name="connsiteY93" fmla="*/ 15240 h 1351280"/>
                <a:gd name="connsiteX94" fmla="*/ 289560 w 8006080"/>
                <a:gd name="connsiteY94" fmla="*/ 0 h 1351280"/>
                <a:gd name="connsiteX95" fmla="*/ 0 w 8006080"/>
                <a:gd name="connsiteY95"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7093 w 8006080"/>
                <a:gd name="connsiteY56" fmla="*/ 583247 h 1351280"/>
                <a:gd name="connsiteX57" fmla="*/ 2034540 w 8006080"/>
                <a:gd name="connsiteY57" fmla="*/ 594995 h 1351280"/>
                <a:gd name="connsiteX58" fmla="*/ 2021840 w 8006080"/>
                <a:gd name="connsiteY58" fmla="*/ 568960 h 1351280"/>
                <a:gd name="connsiteX59" fmla="*/ 2031365 w 8006080"/>
                <a:gd name="connsiteY59" fmla="*/ 567372 h 1351280"/>
                <a:gd name="connsiteX60" fmla="*/ 1945640 w 8006080"/>
                <a:gd name="connsiteY60" fmla="*/ 568960 h 1351280"/>
                <a:gd name="connsiteX61" fmla="*/ 1945640 w 8006080"/>
                <a:gd name="connsiteY61" fmla="*/ 568960 h 1351280"/>
                <a:gd name="connsiteX62" fmla="*/ 1945640 w 8006080"/>
                <a:gd name="connsiteY62" fmla="*/ 528320 h 1351280"/>
                <a:gd name="connsiteX63" fmla="*/ 1928178 w 8006080"/>
                <a:gd name="connsiteY63" fmla="*/ 513397 h 1351280"/>
                <a:gd name="connsiteX64" fmla="*/ 1915160 w 8006080"/>
                <a:gd name="connsiteY64" fmla="*/ 492760 h 1351280"/>
                <a:gd name="connsiteX65" fmla="*/ 1915160 w 8006080"/>
                <a:gd name="connsiteY65" fmla="*/ 492760 h 1351280"/>
                <a:gd name="connsiteX66" fmla="*/ 1915160 w 8006080"/>
                <a:gd name="connsiteY66" fmla="*/ 446087 h 1351280"/>
                <a:gd name="connsiteX67" fmla="*/ 1747837 w 8006080"/>
                <a:gd name="connsiteY67" fmla="*/ 447675 h 1351280"/>
                <a:gd name="connsiteX68" fmla="*/ 1745932 w 8006080"/>
                <a:gd name="connsiteY68" fmla="*/ 428624 h 1351280"/>
                <a:gd name="connsiteX69" fmla="*/ 1600200 w 8006080"/>
                <a:gd name="connsiteY69" fmla="*/ 431800 h 1351280"/>
                <a:gd name="connsiteX70" fmla="*/ 1600200 w 8006080"/>
                <a:gd name="connsiteY70" fmla="*/ 406400 h 1351280"/>
                <a:gd name="connsiteX71" fmla="*/ 1389063 w 8006080"/>
                <a:gd name="connsiteY71" fmla="*/ 407988 h 1351280"/>
                <a:gd name="connsiteX72" fmla="*/ 1387475 w 8006080"/>
                <a:gd name="connsiteY72" fmla="*/ 386080 h 1351280"/>
                <a:gd name="connsiteX73" fmla="*/ 1361440 w 8006080"/>
                <a:gd name="connsiteY73" fmla="*/ 386080 h 1351280"/>
                <a:gd name="connsiteX74" fmla="*/ 1361440 w 8006080"/>
                <a:gd name="connsiteY74" fmla="*/ 335280 h 1351280"/>
                <a:gd name="connsiteX75" fmla="*/ 1346200 w 8006080"/>
                <a:gd name="connsiteY75" fmla="*/ 335280 h 1351280"/>
                <a:gd name="connsiteX76" fmla="*/ 1346200 w 8006080"/>
                <a:gd name="connsiteY76" fmla="*/ 274320 h 1351280"/>
                <a:gd name="connsiteX77" fmla="*/ 1341120 w 8006080"/>
                <a:gd name="connsiteY77" fmla="*/ 269240 h 1351280"/>
                <a:gd name="connsiteX78" fmla="*/ 1341120 w 8006080"/>
                <a:gd name="connsiteY78" fmla="*/ 238760 h 1351280"/>
                <a:gd name="connsiteX79" fmla="*/ 1318577 w 8006080"/>
                <a:gd name="connsiteY79" fmla="*/ 238760 h 1351280"/>
                <a:gd name="connsiteX80" fmla="*/ 1321753 w 8006080"/>
                <a:gd name="connsiteY80" fmla="*/ 182880 h 1351280"/>
                <a:gd name="connsiteX81" fmla="*/ 1249680 w 8006080"/>
                <a:gd name="connsiteY81" fmla="*/ 182880 h 1351280"/>
                <a:gd name="connsiteX82" fmla="*/ 1248092 w 8006080"/>
                <a:gd name="connsiteY82" fmla="*/ 153670 h 1351280"/>
                <a:gd name="connsiteX83" fmla="*/ 1122680 w 8006080"/>
                <a:gd name="connsiteY83" fmla="*/ 155257 h 1351280"/>
                <a:gd name="connsiteX84" fmla="*/ 1121092 w 8006080"/>
                <a:gd name="connsiteY84" fmla="*/ 137795 h 1351280"/>
                <a:gd name="connsiteX85" fmla="*/ 1082040 w 8006080"/>
                <a:gd name="connsiteY85" fmla="*/ 137795 h 1351280"/>
                <a:gd name="connsiteX86" fmla="*/ 1083628 w 8006080"/>
                <a:gd name="connsiteY86" fmla="*/ 117792 h 1351280"/>
                <a:gd name="connsiteX87" fmla="*/ 756920 w 8006080"/>
                <a:gd name="connsiteY87" fmla="*/ 120967 h 1351280"/>
                <a:gd name="connsiteX88" fmla="*/ 756920 w 8006080"/>
                <a:gd name="connsiteY88" fmla="*/ 66040 h 1351280"/>
                <a:gd name="connsiteX89" fmla="*/ 731520 w 8006080"/>
                <a:gd name="connsiteY89" fmla="*/ 66040 h 1351280"/>
                <a:gd name="connsiteX90" fmla="*/ 731520 w 8006080"/>
                <a:gd name="connsiteY90" fmla="*/ 35560 h 1351280"/>
                <a:gd name="connsiteX91" fmla="*/ 563880 w 8006080"/>
                <a:gd name="connsiteY91" fmla="*/ 35560 h 1351280"/>
                <a:gd name="connsiteX92" fmla="*/ 563880 w 8006080"/>
                <a:gd name="connsiteY92" fmla="*/ 15240 h 1351280"/>
                <a:gd name="connsiteX93" fmla="*/ 289560 w 8006080"/>
                <a:gd name="connsiteY93" fmla="*/ 15240 h 1351280"/>
                <a:gd name="connsiteX94" fmla="*/ 289560 w 8006080"/>
                <a:gd name="connsiteY94" fmla="*/ 0 h 1351280"/>
                <a:gd name="connsiteX95" fmla="*/ 0 w 8006080"/>
                <a:gd name="connsiteY95"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7093 w 8006080"/>
                <a:gd name="connsiteY56" fmla="*/ 583247 h 1351280"/>
                <a:gd name="connsiteX57" fmla="*/ 2034540 w 8006080"/>
                <a:gd name="connsiteY57" fmla="*/ 594995 h 1351280"/>
                <a:gd name="connsiteX58" fmla="*/ 2021840 w 8006080"/>
                <a:gd name="connsiteY58" fmla="*/ 568960 h 1351280"/>
                <a:gd name="connsiteX59" fmla="*/ 2044065 w 8006080"/>
                <a:gd name="connsiteY59" fmla="*/ 567372 h 1351280"/>
                <a:gd name="connsiteX60" fmla="*/ 1945640 w 8006080"/>
                <a:gd name="connsiteY60" fmla="*/ 568960 h 1351280"/>
                <a:gd name="connsiteX61" fmla="*/ 1945640 w 8006080"/>
                <a:gd name="connsiteY61" fmla="*/ 568960 h 1351280"/>
                <a:gd name="connsiteX62" fmla="*/ 1945640 w 8006080"/>
                <a:gd name="connsiteY62" fmla="*/ 528320 h 1351280"/>
                <a:gd name="connsiteX63" fmla="*/ 1928178 w 8006080"/>
                <a:gd name="connsiteY63" fmla="*/ 513397 h 1351280"/>
                <a:gd name="connsiteX64" fmla="*/ 1915160 w 8006080"/>
                <a:gd name="connsiteY64" fmla="*/ 492760 h 1351280"/>
                <a:gd name="connsiteX65" fmla="*/ 1915160 w 8006080"/>
                <a:gd name="connsiteY65" fmla="*/ 492760 h 1351280"/>
                <a:gd name="connsiteX66" fmla="*/ 1915160 w 8006080"/>
                <a:gd name="connsiteY66" fmla="*/ 446087 h 1351280"/>
                <a:gd name="connsiteX67" fmla="*/ 1747837 w 8006080"/>
                <a:gd name="connsiteY67" fmla="*/ 447675 h 1351280"/>
                <a:gd name="connsiteX68" fmla="*/ 1745932 w 8006080"/>
                <a:gd name="connsiteY68" fmla="*/ 428624 h 1351280"/>
                <a:gd name="connsiteX69" fmla="*/ 1600200 w 8006080"/>
                <a:gd name="connsiteY69" fmla="*/ 431800 h 1351280"/>
                <a:gd name="connsiteX70" fmla="*/ 1600200 w 8006080"/>
                <a:gd name="connsiteY70" fmla="*/ 406400 h 1351280"/>
                <a:gd name="connsiteX71" fmla="*/ 1389063 w 8006080"/>
                <a:gd name="connsiteY71" fmla="*/ 407988 h 1351280"/>
                <a:gd name="connsiteX72" fmla="*/ 1387475 w 8006080"/>
                <a:gd name="connsiteY72" fmla="*/ 386080 h 1351280"/>
                <a:gd name="connsiteX73" fmla="*/ 1361440 w 8006080"/>
                <a:gd name="connsiteY73" fmla="*/ 386080 h 1351280"/>
                <a:gd name="connsiteX74" fmla="*/ 1361440 w 8006080"/>
                <a:gd name="connsiteY74" fmla="*/ 335280 h 1351280"/>
                <a:gd name="connsiteX75" fmla="*/ 1346200 w 8006080"/>
                <a:gd name="connsiteY75" fmla="*/ 335280 h 1351280"/>
                <a:gd name="connsiteX76" fmla="*/ 1346200 w 8006080"/>
                <a:gd name="connsiteY76" fmla="*/ 274320 h 1351280"/>
                <a:gd name="connsiteX77" fmla="*/ 1341120 w 8006080"/>
                <a:gd name="connsiteY77" fmla="*/ 269240 h 1351280"/>
                <a:gd name="connsiteX78" fmla="*/ 1341120 w 8006080"/>
                <a:gd name="connsiteY78" fmla="*/ 238760 h 1351280"/>
                <a:gd name="connsiteX79" fmla="*/ 1318577 w 8006080"/>
                <a:gd name="connsiteY79" fmla="*/ 238760 h 1351280"/>
                <a:gd name="connsiteX80" fmla="*/ 1321753 w 8006080"/>
                <a:gd name="connsiteY80" fmla="*/ 182880 h 1351280"/>
                <a:gd name="connsiteX81" fmla="*/ 1249680 w 8006080"/>
                <a:gd name="connsiteY81" fmla="*/ 182880 h 1351280"/>
                <a:gd name="connsiteX82" fmla="*/ 1248092 w 8006080"/>
                <a:gd name="connsiteY82" fmla="*/ 153670 h 1351280"/>
                <a:gd name="connsiteX83" fmla="*/ 1122680 w 8006080"/>
                <a:gd name="connsiteY83" fmla="*/ 155257 h 1351280"/>
                <a:gd name="connsiteX84" fmla="*/ 1121092 w 8006080"/>
                <a:gd name="connsiteY84" fmla="*/ 137795 h 1351280"/>
                <a:gd name="connsiteX85" fmla="*/ 1082040 w 8006080"/>
                <a:gd name="connsiteY85" fmla="*/ 137795 h 1351280"/>
                <a:gd name="connsiteX86" fmla="*/ 1083628 w 8006080"/>
                <a:gd name="connsiteY86" fmla="*/ 117792 h 1351280"/>
                <a:gd name="connsiteX87" fmla="*/ 756920 w 8006080"/>
                <a:gd name="connsiteY87" fmla="*/ 120967 h 1351280"/>
                <a:gd name="connsiteX88" fmla="*/ 756920 w 8006080"/>
                <a:gd name="connsiteY88" fmla="*/ 66040 h 1351280"/>
                <a:gd name="connsiteX89" fmla="*/ 731520 w 8006080"/>
                <a:gd name="connsiteY89" fmla="*/ 66040 h 1351280"/>
                <a:gd name="connsiteX90" fmla="*/ 731520 w 8006080"/>
                <a:gd name="connsiteY90" fmla="*/ 35560 h 1351280"/>
                <a:gd name="connsiteX91" fmla="*/ 563880 w 8006080"/>
                <a:gd name="connsiteY91" fmla="*/ 35560 h 1351280"/>
                <a:gd name="connsiteX92" fmla="*/ 563880 w 8006080"/>
                <a:gd name="connsiteY92" fmla="*/ 15240 h 1351280"/>
                <a:gd name="connsiteX93" fmla="*/ 289560 w 8006080"/>
                <a:gd name="connsiteY93" fmla="*/ 15240 h 1351280"/>
                <a:gd name="connsiteX94" fmla="*/ 289560 w 8006080"/>
                <a:gd name="connsiteY94" fmla="*/ 0 h 1351280"/>
                <a:gd name="connsiteX95" fmla="*/ 0 w 8006080"/>
                <a:gd name="connsiteY95"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7093 w 8006080"/>
                <a:gd name="connsiteY56" fmla="*/ 583247 h 1351280"/>
                <a:gd name="connsiteX57" fmla="*/ 2039302 w 8006080"/>
                <a:gd name="connsiteY57" fmla="*/ 594995 h 1351280"/>
                <a:gd name="connsiteX58" fmla="*/ 2021840 w 8006080"/>
                <a:gd name="connsiteY58" fmla="*/ 568960 h 1351280"/>
                <a:gd name="connsiteX59" fmla="*/ 2044065 w 8006080"/>
                <a:gd name="connsiteY59" fmla="*/ 567372 h 1351280"/>
                <a:gd name="connsiteX60" fmla="*/ 1945640 w 8006080"/>
                <a:gd name="connsiteY60" fmla="*/ 568960 h 1351280"/>
                <a:gd name="connsiteX61" fmla="*/ 1945640 w 8006080"/>
                <a:gd name="connsiteY61" fmla="*/ 568960 h 1351280"/>
                <a:gd name="connsiteX62" fmla="*/ 1945640 w 8006080"/>
                <a:gd name="connsiteY62" fmla="*/ 528320 h 1351280"/>
                <a:gd name="connsiteX63" fmla="*/ 1928178 w 8006080"/>
                <a:gd name="connsiteY63" fmla="*/ 513397 h 1351280"/>
                <a:gd name="connsiteX64" fmla="*/ 1915160 w 8006080"/>
                <a:gd name="connsiteY64" fmla="*/ 492760 h 1351280"/>
                <a:gd name="connsiteX65" fmla="*/ 1915160 w 8006080"/>
                <a:gd name="connsiteY65" fmla="*/ 492760 h 1351280"/>
                <a:gd name="connsiteX66" fmla="*/ 1915160 w 8006080"/>
                <a:gd name="connsiteY66" fmla="*/ 446087 h 1351280"/>
                <a:gd name="connsiteX67" fmla="*/ 1747837 w 8006080"/>
                <a:gd name="connsiteY67" fmla="*/ 447675 h 1351280"/>
                <a:gd name="connsiteX68" fmla="*/ 1745932 w 8006080"/>
                <a:gd name="connsiteY68" fmla="*/ 428624 h 1351280"/>
                <a:gd name="connsiteX69" fmla="*/ 1600200 w 8006080"/>
                <a:gd name="connsiteY69" fmla="*/ 431800 h 1351280"/>
                <a:gd name="connsiteX70" fmla="*/ 1600200 w 8006080"/>
                <a:gd name="connsiteY70" fmla="*/ 406400 h 1351280"/>
                <a:gd name="connsiteX71" fmla="*/ 1389063 w 8006080"/>
                <a:gd name="connsiteY71" fmla="*/ 407988 h 1351280"/>
                <a:gd name="connsiteX72" fmla="*/ 1387475 w 8006080"/>
                <a:gd name="connsiteY72" fmla="*/ 386080 h 1351280"/>
                <a:gd name="connsiteX73" fmla="*/ 1361440 w 8006080"/>
                <a:gd name="connsiteY73" fmla="*/ 386080 h 1351280"/>
                <a:gd name="connsiteX74" fmla="*/ 1361440 w 8006080"/>
                <a:gd name="connsiteY74" fmla="*/ 335280 h 1351280"/>
                <a:gd name="connsiteX75" fmla="*/ 1346200 w 8006080"/>
                <a:gd name="connsiteY75" fmla="*/ 335280 h 1351280"/>
                <a:gd name="connsiteX76" fmla="*/ 1346200 w 8006080"/>
                <a:gd name="connsiteY76" fmla="*/ 274320 h 1351280"/>
                <a:gd name="connsiteX77" fmla="*/ 1341120 w 8006080"/>
                <a:gd name="connsiteY77" fmla="*/ 269240 h 1351280"/>
                <a:gd name="connsiteX78" fmla="*/ 1341120 w 8006080"/>
                <a:gd name="connsiteY78" fmla="*/ 238760 h 1351280"/>
                <a:gd name="connsiteX79" fmla="*/ 1318577 w 8006080"/>
                <a:gd name="connsiteY79" fmla="*/ 238760 h 1351280"/>
                <a:gd name="connsiteX80" fmla="*/ 1321753 w 8006080"/>
                <a:gd name="connsiteY80" fmla="*/ 182880 h 1351280"/>
                <a:gd name="connsiteX81" fmla="*/ 1249680 w 8006080"/>
                <a:gd name="connsiteY81" fmla="*/ 182880 h 1351280"/>
                <a:gd name="connsiteX82" fmla="*/ 1248092 w 8006080"/>
                <a:gd name="connsiteY82" fmla="*/ 153670 h 1351280"/>
                <a:gd name="connsiteX83" fmla="*/ 1122680 w 8006080"/>
                <a:gd name="connsiteY83" fmla="*/ 155257 h 1351280"/>
                <a:gd name="connsiteX84" fmla="*/ 1121092 w 8006080"/>
                <a:gd name="connsiteY84" fmla="*/ 137795 h 1351280"/>
                <a:gd name="connsiteX85" fmla="*/ 1082040 w 8006080"/>
                <a:gd name="connsiteY85" fmla="*/ 137795 h 1351280"/>
                <a:gd name="connsiteX86" fmla="*/ 1083628 w 8006080"/>
                <a:gd name="connsiteY86" fmla="*/ 117792 h 1351280"/>
                <a:gd name="connsiteX87" fmla="*/ 756920 w 8006080"/>
                <a:gd name="connsiteY87" fmla="*/ 120967 h 1351280"/>
                <a:gd name="connsiteX88" fmla="*/ 756920 w 8006080"/>
                <a:gd name="connsiteY88" fmla="*/ 66040 h 1351280"/>
                <a:gd name="connsiteX89" fmla="*/ 731520 w 8006080"/>
                <a:gd name="connsiteY89" fmla="*/ 66040 h 1351280"/>
                <a:gd name="connsiteX90" fmla="*/ 731520 w 8006080"/>
                <a:gd name="connsiteY90" fmla="*/ 35560 h 1351280"/>
                <a:gd name="connsiteX91" fmla="*/ 563880 w 8006080"/>
                <a:gd name="connsiteY91" fmla="*/ 35560 h 1351280"/>
                <a:gd name="connsiteX92" fmla="*/ 563880 w 8006080"/>
                <a:gd name="connsiteY92" fmla="*/ 15240 h 1351280"/>
                <a:gd name="connsiteX93" fmla="*/ 289560 w 8006080"/>
                <a:gd name="connsiteY93" fmla="*/ 15240 h 1351280"/>
                <a:gd name="connsiteX94" fmla="*/ 289560 w 8006080"/>
                <a:gd name="connsiteY94" fmla="*/ 0 h 1351280"/>
                <a:gd name="connsiteX95" fmla="*/ 0 w 8006080"/>
                <a:gd name="connsiteY95"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7093 w 8006080"/>
                <a:gd name="connsiteY56" fmla="*/ 594360 h 1351280"/>
                <a:gd name="connsiteX57" fmla="*/ 2039302 w 8006080"/>
                <a:gd name="connsiteY57" fmla="*/ 594995 h 1351280"/>
                <a:gd name="connsiteX58" fmla="*/ 2021840 w 8006080"/>
                <a:gd name="connsiteY58" fmla="*/ 568960 h 1351280"/>
                <a:gd name="connsiteX59" fmla="*/ 2044065 w 8006080"/>
                <a:gd name="connsiteY59" fmla="*/ 567372 h 1351280"/>
                <a:gd name="connsiteX60" fmla="*/ 1945640 w 8006080"/>
                <a:gd name="connsiteY60" fmla="*/ 568960 h 1351280"/>
                <a:gd name="connsiteX61" fmla="*/ 1945640 w 8006080"/>
                <a:gd name="connsiteY61" fmla="*/ 568960 h 1351280"/>
                <a:gd name="connsiteX62" fmla="*/ 1945640 w 8006080"/>
                <a:gd name="connsiteY62" fmla="*/ 528320 h 1351280"/>
                <a:gd name="connsiteX63" fmla="*/ 1928178 w 8006080"/>
                <a:gd name="connsiteY63" fmla="*/ 513397 h 1351280"/>
                <a:gd name="connsiteX64" fmla="*/ 1915160 w 8006080"/>
                <a:gd name="connsiteY64" fmla="*/ 492760 h 1351280"/>
                <a:gd name="connsiteX65" fmla="*/ 1915160 w 8006080"/>
                <a:gd name="connsiteY65" fmla="*/ 492760 h 1351280"/>
                <a:gd name="connsiteX66" fmla="*/ 1915160 w 8006080"/>
                <a:gd name="connsiteY66" fmla="*/ 446087 h 1351280"/>
                <a:gd name="connsiteX67" fmla="*/ 1747837 w 8006080"/>
                <a:gd name="connsiteY67" fmla="*/ 447675 h 1351280"/>
                <a:gd name="connsiteX68" fmla="*/ 1745932 w 8006080"/>
                <a:gd name="connsiteY68" fmla="*/ 428624 h 1351280"/>
                <a:gd name="connsiteX69" fmla="*/ 1600200 w 8006080"/>
                <a:gd name="connsiteY69" fmla="*/ 431800 h 1351280"/>
                <a:gd name="connsiteX70" fmla="*/ 1600200 w 8006080"/>
                <a:gd name="connsiteY70" fmla="*/ 406400 h 1351280"/>
                <a:gd name="connsiteX71" fmla="*/ 1389063 w 8006080"/>
                <a:gd name="connsiteY71" fmla="*/ 407988 h 1351280"/>
                <a:gd name="connsiteX72" fmla="*/ 1387475 w 8006080"/>
                <a:gd name="connsiteY72" fmla="*/ 386080 h 1351280"/>
                <a:gd name="connsiteX73" fmla="*/ 1361440 w 8006080"/>
                <a:gd name="connsiteY73" fmla="*/ 386080 h 1351280"/>
                <a:gd name="connsiteX74" fmla="*/ 1361440 w 8006080"/>
                <a:gd name="connsiteY74" fmla="*/ 335280 h 1351280"/>
                <a:gd name="connsiteX75" fmla="*/ 1346200 w 8006080"/>
                <a:gd name="connsiteY75" fmla="*/ 335280 h 1351280"/>
                <a:gd name="connsiteX76" fmla="*/ 1346200 w 8006080"/>
                <a:gd name="connsiteY76" fmla="*/ 274320 h 1351280"/>
                <a:gd name="connsiteX77" fmla="*/ 1341120 w 8006080"/>
                <a:gd name="connsiteY77" fmla="*/ 269240 h 1351280"/>
                <a:gd name="connsiteX78" fmla="*/ 1341120 w 8006080"/>
                <a:gd name="connsiteY78" fmla="*/ 238760 h 1351280"/>
                <a:gd name="connsiteX79" fmla="*/ 1318577 w 8006080"/>
                <a:gd name="connsiteY79" fmla="*/ 238760 h 1351280"/>
                <a:gd name="connsiteX80" fmla="*/ 1321753 w 8006080"/>
                <a:gd name="connsiteY80" fmla="*/ 182880 h 1351280"/>
                <a:gd name="connsiteX81" fmla="*/ 1249680 w 8006080"/>
                <a:gd name="connsiteY81" fmla="*/ 182880 h 1351280"/>
                <a:gd name="connsiteX82" fmla="*/ 1248092 w 8006080"/>
                <a:gd name="connsiteY82" fmla="*/ 153670 h 1351280"/>
                <a:gd name="connsiteX83" fmla="*/ 1122680 w 8006080"/>
                <a:gd name="connsiteY83" fmla="*/ 155257 h 1351280"/>
                <a:gd name="connsiteX84" fmla="*/ 1121092 w 8006080"/>
                <a:gd name="connsiteY84" fmla="*/ 137795 h 1351280"/>
                <a:gd name="connsiteX85" fmla="*/ 1082040 w 8006080"/>
                <a:gd name="connsiteY85" fmla="*/ 137795 h 1351280"/>
                <a:gd name="connsiteX86" fmla="*/ 1083628 w 8006080"/>
                <a:gd name="connsiteY86" fmla="*/ 117792 h 1351280"/>
                <a:gd name="connsiteX87" fmla="*/ 756920 w 8006080"/>
                <a:gd name="connsiteY87" fmla="*/ 120967 h 1351280"/>
                <a:gd name="connsiteX88" fmla="*/ 756920 w 8006080"/>
                <a:gd name="connsiteY88" fmla="*/ 66040 h 1351280"/>
                <a:gd name="connsiteX89" fmla="*/ 731520 w 8006080"/>
                <a:gd name="connsiteY89" fmla="*/ 66040 h 1351280"/>
                <a:gd name="connsiteX90" fmla="*/ 731520 w 8006080"/>
                <a:gd name="connsiteY90" fmla="*/ 35560 h 1351280"/>
                <a:gd name="connsiteX91" fmla="*/ 563880 w 8006080"/>
                <a:gd name="connsiteY91" fmla="*/ 35560 h 1351280"/>
                <a:gd name="connsiteX92" fmla="*/ 563880 w 8006080"/>
                <a:gd name="connsiteY92" fmla="*/ 15240 h 1351280"/>
                <a:gd name="connsiteX93" fmla="*/ 289560 w 8006080"/>
                <a:gd name="connsiteY93" fmla="*/ 15240 h 1351280"/>
                <a:gd name="connsiteX94" fmla="*/ 289560 w 8006080"/>
                <a:gd name="connsiteY94" fmla="*/ 0 h 1351280"/>
                <a:gd name="connsiteX95" fmla="*/ 0 w 8006080"/>
                <a:gd name="connsiteY95"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7093 w 8006080"/>
                <a:gd name="connsiteY56" fmla="*/ 594360 h 1351280"/>
                <a:gd name="connsiteX57" fmla="*/ 2039302 w 8006080"/>
                <a:gd name="connsiteY57" fmla="*/ 594995 h 1351280"/>
                <a:gd name="connsiteX58" fmla="*/ 2021840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28178 w 8006080"/>
                <a:gd name="connsiteY62" fmla="*/ 513397 h 1351280"/>
                <a:gd name="connsiteX63" fmla="*/ 1915160 w 8006080"/>
                <a:gd name="connsiteY63" fmla="*/ 492760 h 1351280"/>
                <a:gd name="connsiteX64" fmla="*/ 1915160 w 8006080"/>
                <a:gd name="connsiteY64" fmla="*/ 492760 h 1351280"/>
                <a:gd name="connsiteX65" fmla="*/ 1915160 w 8006080"/>
                <a:gd name="connsiteY65" fmla="*/ 446087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7093 w 8006080"/>
                <a:gd name="connsiteY56" fmla="*/ 594360 h 1351280"/>
                <a:gd name="connsiteX57" fmla="*/ 2039302 w 8006080"/>
                <a:gd name="connsiteY57" fmla="*/ 594995 h 1351280"/>
                <a:gd name="connsiteX58" fmla="*/ 2039303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28178 w 8006080"/>
                <a:gd name="connsiteY62" fmla="*/ 513397 h 1351280"/>
                <a:gd name="connsiteX63" fmla="*/ 1915160 w 8006080"/>
                <a:gd name="connsiteY63" fmla="*/ 492760 h 1351280"/>
                <a:gd name="connsiteX64" fmla="*/ 1915160 w 8006080"/>
                <a:gd name="connsiteY64" fmla="*/ 492760 h 1351280"/>
                <a:gd name="connsiteX65" fmla="*/ 1915160 w 8006080"/>
                <a:gd name="connsiteY65" fmla="*/ 446087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7093 w 8006080"/>
                <a:gd name="connsiteY56" fmla="*/ 594360 h 1351280"/>
                <a:gd name="connsiteX57" fmla="*/ 2039302 w 8006080"/>
                <a:gd name="connsiteY57" fmla="*/ 594995 h 1351280"/>
                <a:gd name="connsiteX58" fmla="*/ 2039303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8320 h 1351280"/>
                <a:gd name="connsiteX62" fmla="*/ 1923416 w 8006080"/>
                <a:gd name="connsiteY62" fmla="*/ 521335 h 1351280"/>
                <a:gd name="connsiteX63" fmla="*/ 1915160 w 8006080"/>
                <a:gd name="connsiteY63" fmla="*/ 492760 h 1351280"/>
                <a:gd name="connsiteX64" fmla="*/ 1915160 w 8006080"/>
                <a:gd name="connsiteY64" fmla="*/ 492760 h 1351280"/>
                <a:gd name="connsiteX65" fmla="*/ 1915160 w 8006080"/>
                <a:gd name="connsiteY65" fmla="*/ 446087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7093 w 8006080"/>
                <a:gd name="connsiteY56" fmla="*/ 594360 h 1351280"/>
                <a:gd name="connsiteX57" fmla="*/ 2039302 w 8006080"/>
                <a:gd name="connsiteY57" fmla="*/ 594995 h 1351280"/>
                <a:gd name="connsiteX58" fmla="*/ 2039303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0383 h 1351280"/>
                <a:gd name="connsiteX62" fmla="*/ 1923416 w 8006080"/>
                <a:gd name="connsiteY62" fmla="*/ 521335 h 1351280"/>
                <a:gd name="connsiteX63" fmla="*/ 1915160 w 8006080"/>
                <a:gd name="connsiteY63" fmla="*/ 492760 h 1351280"/>
                <a:gd name="connsiteX64" fmla="*/ 1915160 w 8006080"/>
                <a:gd name="connsiteY64" fmla="*/ 492760 h 1351280"/>
                <a:gd name="connsiteX65" fmla="*/ 1915160 w 8006080"/>
                <a:gd name="connsiteY65" fmla="*/ 446087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7093 w 8006080"/>
                <a:gd name="connsiteY56" fmla="*/ 594360 h 1351280"/>
                <a:gd name="connsiteX57" fmla="*/ 2039302 w 8006080"/>
                <a:gd name="connsiteY57" fmla="*/ 594995 h 1351280"/>
                <a:gd name="connsiteX58" fmla="*/ 2039303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0383 h 1351280"/>
                <a:gd name="connsiteX62" fmla="*/ 1923416 w 8006080"/>
                <a:gd name="connsiteY62" fmla="*/ 521335 h 1351280"/>
                <a:gd name="connsiteX63" fmla="*/ 1915160 w 8006080"/>
                <a:gd name="connsiteY63" fmla="*/ 492760 h 1351280"/>
                <a:gd name="connsiteX64" fmla="*/ 1915160 w 8006080"/>
                <a:gd name="connsiteY64" fmla="*/ 492760 h 1351280"/>
                <a:gd name="connsiteX65" fmla="*/ 1915160 w 8006080"/>
                <a:gd name="connsiteY65" fmla="*/ 446087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7093 w 8006080"/>
                <a:gd name="connsiteY56" fmla="*/ 594360 h 1351280"/>
                <a:gd name="connsiteX57" fmla="*/ 2039302 w 8006080"/>
                <a:gd name="connsiteY57" fmla="*/ 594995 h 1351280"/>
                <a:gd name="connsiteX58" fmla="*/ 2039303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0383 h 1351280"/>
                <a:gd name="connsiteX62" fmla="*/ 1917066 w 8006080"/>
                <a:gd name="connsiteY62" fmla="*/ 518160 h 1351280"/>
                <a:gd name="connsiteX63" fmla="*/ 1915160 w 8006080"/>
                <a:gd name="connsiteY63" fmla="*/ 492760 h 1351280"/>
                <a:gd name="connsiteX64" fmla="*/ 1915160 w 8006080"/>
                <a:gd name="connsiteY64" fmla="*/ 492760 h 1351280"/>
                <a:gd name="connsiteX65" fmla="*/ 1915160 w 8006080"/>
                <a:gd name="connsiteY65" fmla="*/ 446087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7093 w 8006080"/>
                <a:gd name="connsiteY56" fmla="*/ 594360 h 1351280"/>
                <a:gd name="connsiteX57" fmla="*/ 2039302 w 8006080"/>
                <a:gd name="connsiteY57" fmla="*/ 594995 h 1351280"/>
                <a:gd name="connsiteX58" fmla="*/ 2039303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0383 h 1351280"/>
                <a:gd name="connsiteX62" fmla="*/ 1917066 w 8006080"/>
                <a:gd name="connsiteY62" fmla="*/ 518160 h 1351280"/>
                <a:gd name="connsiteX63" fmla="*/ 1915160 w 8006080"/>
                <a:gd name="connsiteY63" fmla="*/ 492760 h 1351280"/>
                <a:gd name="connsiteX64" fmla="*/ 1923097 w 8006080"/>
                <a:gd name="connsiteY64" fmla="*/ 492760 h 1351280"/>
                <a:gd name="connsiteX65" fmla="*/ 1915160 w 8006080"/>
                <a:gd name="connsiteY65" fmla="*/ 446087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7093 w 8006080"/>
                <a:gd name="connsiteY56" fmla="*/ 594360 h 1351280"/>
                <a:gd name="connsiteX57" fmla="*/ 2039302 w 8006080"/>
                <a:gd name="connsiteY57" fmla="*/ 594995 h 1351280"/>
                <a:gd name="connsiteX58" fmla="*/ 2039303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0383 h 1351280"/>
                <a:gd name="connsiteX62" fmla="*/ 1917066 w 8006080"/>
                <a:gd name="connsiteY62" fmla="*/ 518160 h 1351280"/>
                <a:gd name="connsiteX63" fmla="*/ 1915160 w 8006080"/>
                <a:gd name="connsiteY63" fmla="*/ 492760 h 1351280"/>
                <a:gd name="connsiteX64" fmla="*/ 1918335 w 8006080"/>
                <a:gd name="connsiteY64" fmla="*/ 472123 h 1351280"/>
                <a:gd name="connsiteX65" fmla="*/ 1915160 w 8006080"/>
                <a:gd name="connsiteY65" fmla="*/ 446087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7093 w 8006080"/>
                <a:gd name="connsiteY56" fmla="*/ 594360 h 1351280"/>
                <a:gd name="connsiteX57" fmla="*/ 2039302 w 8006080"/>
                <a:gd name="connsiteY57" fmla="*/ 594995 h 1351280"/>
                <a:gd name="connsiteX58" fmla="*/ 2039303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0383 h 1351280"/>
                <a:gd name="connsiteX62" fmla="*/ 1917066 w 8006080"/>
                <a:gd name="connsiteY62" fmla="*/ 518160 h 1351280"/>
                <a:gd name="connsiteX63" fmla="*/ 1923097 w 8006080"/>
                <a:gd name="connsiteY63" fmla="*/ 492760 h 1351280"/>
                <a:gd name="connsiteX64" fmla="*/ 1918335 w 8006080"/>
                <a:gd name="connsiteY64" fmla="*/ 472123 h 1351280"/>
                <a:gd name="connsiteX65" fmla="*/ 1915160 w 8006080"/>
                <a:gd name="connsiteY65" fmla="*/ 446087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7093 w 8006080"/>
                <a:gd name="connsiteY56" fmla="*/ 594360 h 1351280"/>
                <a:gd name="connsiteX57" fmla="*/ 2039302 w 8006080"/>
                <a:gd name="connsiteY57" fmla="*/ 594995 h 1351280"/>
                <a:gd name="connsiteX58" fmla="*/ 2039303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0383 h 1351280"/>
                <a:gd name="connsiteX62" fmla="*/ 1925004 w 8006080"/>
                <a:gd name="connsiteY62" fmla="*/ 516573 h 1351280"/>
                <a:gd name="connsiteX63" fmla="*/ 1923097 w 8006080"/>
                <a:gd name="connsiteY63" fmla="*/ 492760 h 1351280"/>
                <a:gd name="connsiteX64" fmla="*/ 1918335 w 8006080"/>
                <a:gd name="connsiteY64" fmla="*/ 472123 h 1351280"/>
                <a:gd name="connsiteX65" fmla="*/ 1915160 w 8006080"/>
                <a:gd name="connsiteY65" fmla="*/ 446087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7093 w 8006080"/>
                <a:gd name="connsiteY56" fmla="*/ 594360 h 1351280"/>
                <a:gd name="connsiteX57" fmla="*/ 2039302 w 8006080"/>
                <a:gd name="connsiteY57" fmla="*/ 594995 h 1351280"/>
                <a:gd name="connsiteX58" fmla="*/ 2039303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0383 h 1351280"/>
                <a:gd name="connsiteX62" fmla="*/ 1917067 w 8006080"/>
                <a:gd name="connsiteY62" fmla="*/ 516573 h 1351280"/>
                <a:gd name="connsiteX63" fmla="*/ 1923097 w 8006080"/>
                <a:gd name="connsiteY63" fmla="*/ 492760 h 1351280"/>
                <a:gd name="connsiteX64" fmla="*/ 1918335 w 8006080"/>
                <a:gd name="connsiteY64" fmla="*/ 472123 h 1351280"/>
                <a:gd name="connsiteX65" fmla="*/ 1915160 w 8006080"/>
                <a:gd name="connsiteY65" fmla="*/ 446087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7093 w 8006080"/>
                <a:gd name="connsiteY56" fmla="*/ 594360 h 1351280"/>
                <a:gd name="connsiteX57" fmla="*/ 2039302 w 8006080"/>
                <a:gd name="connsiteY57" fmla="*/ 594995 h 1351280"/>
                <a:gd name="connsiteX58" fmla="*/ 2039303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0383 h 1351280"/>
                <a:gd name="connsiteX62" fmla="*/ 1921829 w 8006080"/>
                <a:gd name="connsiteY62" fmla="*/ 516573 h 1351280"/>
                <a:gd name="connsiteX63" fmla="*/ 1923097 w 8006080"/>
                <a:gd name="connsiteY63" fmla="*/ 492760 h 1351280"/>
                <a:gd name="connsiteX64" fmla="*/ 1918335 w 8006080"/>
                <a:gd name="connsiteY64" fmla="*/ 472123 h 1351280"/>
                <a:gd name="connsiteX65" fmla="*/ 1915160 w 8006080"/>
                <a:gd name="connsiteY65" fmla="*/ 446087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7093 w 8006080"/>
                <a:gd name="connsiteY56" fmla="*/ 594360 h 1351280"/>
                <a:gd name="connsiteX57" fmla="*/ 2039302 w 8006080"/>
                <a:gd name="connsiteY57" fmla="*/ 594995 h 1351280"/>
                <a:gd name="connsiteX58" fmla="*/ 2039303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0383 h 1351280"/>
                <a:gd name="connsiteX62" fmla="*/ 1921829 w 8006080"/>
                <a:gd name="connsiteY62" fmla="*/ 521336 h 1351280"/>
                <a:gd name="connsiteX63" fmla="*/ 1923097 w 8006080"/>
                <a:gd name="connsiteY63" fmla="*/ 492760 h 1351280"/>
                <a:gd name="connsiteX64" fmla="*/ 1918335 w 8006080"/>
                <a:gd name="connsiteY64" fmla="*/ 472123 h 1351280"/>
                <a:gd name="connsiteX65" fmla="*/ 1915160 w 8006080"/>
                <a:gd name="connsiteY65" fmla="*/ 446087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7093 w 8006080"/>
                <a:gd name="connsiteY56" fmla="*/ 594360 h 1351280"/>
                <a:gd name="connsiteX57" fmla="*/ 2039302 w 8006080"/>
                <a:gd name="connsiteY57" fmla="*/ 594995 h 1351280"/>
                <a:gd name="connsiteX58" fmla="*/ 2039303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0383 h 1351280"/>
                <a:gd name="connsiteX62" fmla="*/ 1921829 w 8006080"/>
                <a:gd name="connsiteY62" fmla="*/ 521336 h 1351280"/>
                <a:gd name="connsiteX63" fmla="*/ 1934210 w 8006080"/>
                <a:gd name="connsiteY63" fmla="*/ 481647 h 1351280"/>
                <a:gd name="connsiteX64" fmla="*/ 1918335 w 8006080"/>
                <a:gd name="connsiteY64" fmla="*/ 472123 h 1351280"/>
                <a:gd name="connsiteX65" fmla="*/ 1915160 w 8006080"/>
                <a:gd name="connsiteY65" fmla="*/ 446087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7093 w 8006080"/>
                <a:gd name="connsiteY56" fmla="*/ 594360 h 1351280"/>
                <a:gd name="connsiteX57" fmla="*/ 2039302 w 8006080"/>
                <a:gd name="connsiteY57" fmla="*/ 594995 h 1351280"/>
                <a:gd name="connsiteX58" fmla="*/ 2039303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0383 h 1351280"/>
                <a:gd name="connsiteX62" fmla="*/ 1921829 w 8006080"/>
                <a:gd name="connsiteY62" fmla="*/ 521336 h 1351280"/>
                <a:gd name="connsiteX63" fmla="*/ 1934210 w 8006080"/>
                <a:gd name="connsiteY63" fmla="*/ 481647 h 1351280"/>
                <a:gd name="connsiteX64" fmla="*/ 1919923 w 8006080"/>
                <a:gd name="connsiteY64" fmla="*/ 486411 h 1351280"/>
                <a:gd name="connsiteX65" fmla="*/ 1915160 w 8006080"/>
                <a:gd name="connsiteY65" fmla="*/ 446087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7093 w 8006080"/>
                <a:gd name="connsiteY56" fmla="*/ 594360 h 1351280"/>
                <a:gd name="connsiteX57" fmla="*/ 2039302 w 8006080"/>
                <a:gd name="connsiteY57" fmla="*/ 594995 h 1351280"/>
                <a:gd name="connsiteX58" fmla="*/ 2039303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0383 h 1351280"/>
                <a:gd name="connsiteX62" fmla="*/ 1929766 w 8006080"/>
                <a:gd name="connsiteY62" fmla="*/ 519749 h 1351280"/>
                <a:gd name="connsiteX63" fmla="*/ 1934210 w 8006080"/>
                <a:gd name="connsiteY63" fmla="*/ 481647 h 1351280"/>
                <a:gd name="connsiteX64" fmla="*/ 1919923 w 8006080"/>
                <a:gd name="connsiteY64" fmla="*/ 486411 h 1351280"/>
                <a:gd name="connsiteX65" fmla="*/ 1915160 w 8006080"/>
                <a:gd name="connsiteY65" fmla="*/ 446087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34920 w 8006080"/>
                <a:gd name="connsiteY50" fmla="*/ 670560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7093 w 8006080"/>
                <a:gd name="connsiteY56" fmla="*/ 594360 h 1351280"/>
                <a:gd name="connsiteX57" fmla="*/ 2039302 w 8006080"/>
                <a:gd name="connsiteY57" fmla="*/ 594995 h 1351280"/>
                <a:gd name="connsiteX58" fmla="*/ 2039303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0383 h 1351280"/>
                <a:gd name="connsiteX62" fmla="*/ 1929766 w 8006080"/>
                <a:gd name="connsiteY62" fmla="*/ 519749 h 1351280"/>
                <a:gd name="connsiteX63" fmla="*/ 1934210 w 8006080"/>
                <a:gd name="connsiteY63" fmla="*/ 486409 h 1351280"/>
                <a:gd name="connsiteX64" fmla="*/ 1919923 w 8006080"/>
                <a:gd name="connsiteY64" fmla="*/ 486411 h 1351280"/>
                <a:gd name="connsiteX65" fmla="*/ 1915160 w 8006080"/>
                <a:gd name="connsiteY65" fmla="*/ 446087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41270 w 8006080"/>
                <a:gd name="connsiteY50" fmla="*/ 659448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7093 w 8006080"/>
                <a:gd name="connsiteY56" fmla="*/ 594360 h 1351280"/>
                <a:gd name="connsiteX57" fmla="*/ 2039302 w 8006080"/>
                <a:gd name="connsiteY57" fmla="*/ 594995 h 1351280"/>
                <a:gd name="connsiteX58" fmla="*/ 2039303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0383 h 1351280"/>
                <a:gd name="connsiteX62" fmla="*/ 1929766 w 8006080"/>
                <a:gd name="connsiteY62" fmla="*/ 519749 h 1351280"/>
                <a:gd name="connsiteX63" fmla="*/ 1934210 w 8006080"/>
                <a:gd name="connsiteY63" fmla="*/ 486409 h 1351280"/>
                <a:gd name="connsiteX64" fmla="*/ 1919923 w 8006080"/>
                <a:gd name="connsiteY64" fmla="*/ 486411 h 1351280"/>
                <a:gd name="connsiteX65" fmla="*/ 1915160 w 8006080"/>
                <a:gd name="connsiteY65" fmla="*/ 446087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65400 w 8006080"/>
                <a:gd name="connsiteY49" fmla="*/ 701040 h 1351280"/>
                <a:gd name="connsiteX50" fmla="*/ 2544445 w 8006080"/>
                <a:gd name="connsiteY50" fmla="*/ 654685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7093 w 8006080"/>
                <a:gd name="connsiteY56" fmla="*/ 594360 h 1351280"/>
                <a:gd name="connsiteX57" fmla="*/ 2039302 w 8006080"/>
                <a:gd name="connsiteY57" fmla="*/ 594995 h 1351280"/>
                <a:gd name="connsiteX58" fmla="*/ 2039303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0383 h 1351280"/>
                <a:gd name="connsiteX62" fmla="*/ 1929766 w 8006080"/>
                <a:gd name="connsiteY62" fmla="*/ 519749 h 1351280"/>
                <a:gd name="connsiteX63" fmla="*/ 1934210 w 8006080"/>
                <a:gd name="connsiteY63" fmla="*/ 486409 h 1351280"/>
                <a:gd name="connsiteX64" fmla="*/ 1919923 w 8006080"/>
                <a:gd name="connsiteY64" fmla="*/ 486411 h 1351280"/>
                <a:gd name="connsiteX65" fmla="*/ 1915160 w 8006080"/>
                <a:gd name="connsiteY65" fmla="*/ 446087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43175 w 8006080"/>
                <a:gd name="connsiteY49" fmla="*/ 693103 h 1351280"/>
                <a:gd name="connsiteX50" fmla="*/ 2544445 w 8006080"/>
                <a:gd name="connsiteY50" fmla="*/ 654685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7093 w 8006080"/>
                <a:gd name="connsiteY56" fmla="*/ 594360 h 1351280"/>
                <a:gd name="connsiteX57" fmla="*/ 2039302 w 8006080"/>
                <a:gd name="connsiteY57" fmla="*/ 594995 h 1351280"/>
                <a:gd name="connsiteX58" fmla="*/ 2039303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0383 h 1351280"/>
                <a:gd name="connsiteX62" fmla="*/ 1929766 w 8006080"/>
                <a:gd name="connsiteY62" fmla="*/ 519749 h 1351280"/>
                <a:gd name="connsiteX63" fmla="*/ 1934210 w 8006080"/>
                <a:gd name="connsiteY63" fmla="*/ 486409 h 1351280"/>
                <a:gd name="connsiteX64" fmla="*/ 1919923 w 8006080"/>
                <a:gd name="connsiteY64" fmla="*/ 486411 h 1351280"/>
                <a:gd name="connsiteX65" fmla="*/ 1915160 w 8006080"/>
                <a:gd name="connsiteY65" fmla="*/ 446087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65400 w 8006080"/>
                <a:gd name="connsiteY48" fmla="*/ 701040 h 1351280"/>
                <a:gd name="connsiteX49" fmla="*/ 2546350 w 8006080"/>
                <a:gd name="connsiteY49" fmla="*/ 697865 h 1351280"/>
                <a:gd name="connsiteX50" fmla="*/ 2544445 w 8006080"/>
                <a:gd name="connsiteY50" fmla="*/ 654685 h 1351280"/>
                <a:gd name="connsiteX51" fmla="*/ 2519680 w 8006080"/>
                <a:gd name="connsiteY51" fmla="*/ 655320 h 1351280"/>
                <a:gd name="connsiteX52" fmla="*/ 2519680 w 8006080"/>
                <a:gd name="connsiteY52" fmla="*/ 609600 h 1351280"/>
                <a:gd name="connsiteX53" fmla="*/ 2138680 w 8006080"/>
                <a:gd name="connsiteY53" fmla="*/ 609600 h 1351280"/>
                <a:gd name="connsiteX54" fmla="*/ 2138680 w 8006080"/>
                <a:gd name="connsiteY54" fmla="*/ 609600 h 1351280"/>
                <a:gd name="connsiteX55" fmla="*/ 2138680 w 8006080"/>
                <a:gd name="connsiteY55" fmla="*/ 609600 h 1351280"/>
                <a:gd name="connsiteX56" fmla="*/ 2137093 w 8006080"/>
                <a:gd name="connsiteY56" fmla="*/ 594360 h 1351280"/>
                <a:gd name="connsiteX57" fmla="*/ 2039302 w 8006080"/>
                <a:gd name="connsiteY57" fmla="*/ 594995 h 1351280"/>
                <a:gd name="connsiteX58" fmla="*/ 2039303 w 8006080"/>
                <a:gd name="connsiteY58" fmla="*/ 568960 h 1351280"/>
                <a:gd name="connsiteX59" fmla="*/ 1945640 w 8006080"/>
                <a:gd name="connsiteY59" fmla="*/ 568960 h 1351280"/>
                <a:gd name="connsiteX60" fmla="*/ 1945640 w 8006080"/>
                <a:gd name="connsiteY60" fmla="*/ 568960 h 1351280"/>
                <a:gd name="connsiteX61" fmla="*/ 1945640 w 8006080"/>
                <a:gd name="connsiteY61" fmla="*/ 520383 h 1351280"/>
                <a:gd name="connsiteX62" fmla="*/ 1929766 w 8006080"/>
                <a:gd name="connsiteY62" fmla="*/ 519749 h 1351280"/>
                <a:gd name="connsiteX63" fmla="*/ 1934210 w 8006080"/>
                <a:gd name="connsiteY63" fmla="*/ 486409 h 1351280"/>
                <a:gd name="connsiteX64" fmla="*/ 1919923 w 8006080"/>
                <a:gd name="connsiteY64" fmla="*/ 486411 h 1351280"/>
                <a:gd name="connsiteX65" fmla="*/ 1915160 w 8006080"/>
                <a:gd name="connsiteY65" fmla="*/ 446087 h 1351280"/>
                <a:gd name="connsiteX66" fmla="*/ 1747837 w 8006080"/>
                <a:gd name="connsiteY66" fmla="*/ 447675 h 1351280"/>
                <a:gd name="connsiteX67" fmla="*/ 1745932 w 8006080"/>
                <a:gd name="connsiteY67" fmla="*/ 428624 h 1351280"/>
                <a:gd name="connsiteX68" fmla="*/ 1600200 w 8006080"/>
                <a:gd name="connsiteY68" fmla="*/ 431800 h 1351280"/>
                <a:gd name="connsiteX69" fmla="*/ 1600200 w 8006080"/>
                <a:gd name="connsiteY69" fmla="*/ 406400 h 1351280"/>
                <a:gd name="connsiteX70" fmla="*/ 1389063 w 8006080"/>
                <a:gd name="connsiteY70" fmla="*/ 407988 h 1351280"/>
                <a:gd name="connsiteX71" fmla="*/ 1387475 w 8006080"/>
                <a:gd name="connsiteY71" fmla="*/ 386080 h 1351280"/>
                <a:gd name="connsiteX72" fmla="*/ 1361440 w 8006080"/>
                <a:gd name="connsiteY72" fmla="*/ 386080 h 1351280"/>
                <a:gd name="connsiteX73" fmla="*/ 1361440 w 8006080"/>
                <a:gd name="connsiteY73" fmla="*/ 335280 h 1351280"/>
                <a:gd name="connsiteX74" fmla="*/ 1346200 w 8006080"/>
                <a:gd name="connsiteY74" fmla="*/ 335280 h 1351280"/>
                <a:gd name="connsiteX75" fmla="*/ 1346200 w 8006080"/>
                <a:gd name="connsiteY75" fmla="*/ 274320 h 1351280"/>
                <a:gd name="connsiteX76" fmla="*/ 1341120 w 8006080"/>
                <a:gd name="connsiteY76" fmla="*/ 269240 h 1351280"/>
                <a:gd name="connsiteX77" fmla="*/ 1341120 w 8006080"/>
                <a:gd name="connsiteY77" fmla="*/ 238760 h 1351280"/>
                <a:gd name="connsiteX78" fmla="*/ 1318577 w 8006080"/>
                <a:gd name="connsiteY78" fmla="*/ 238760 h 1351280"/>
                <a:gd name="connsiteX79" fmla="*/ 1321753 w 8006080"/>
                <a:gd name="connsiteY79" fmla="*/ 182880 h 1351280"/>
                <a:gd name="connsiteX80" fmla="*/ 1249680 w 8006080"/>
                <a:gd name="connsiteY80" fmla="*/ 182880 h 1351280"/>
                <a:gd name="connsiteX81" fmla="*/ 1248092 w 8006080"/>
                <a:gd name="connsiteY81" fmla="*/ 153670 h 1351280"/>
                <a:gd name="connsiteX82" fmla="*/ 1122680 w 8006080"/>
                <a:gd name="connsiteY82" fmla="*/ 155257 h 1351280"/>
                <a:gd name="connsiteX83" fmla="*/ 1121092 w 8006080"/>
                <a:gd name="connsiteY83" fmla="*/ 137795 h 1351280"/>
                <a:gd name="connsiteX84" fmla="*/ 1082040 w 8006080"/>
                <a:gd name="connsiteY84" fmla="*/ 137795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65400 w 8006080"/>
                <a:gd name="connsiteY47" fmla="*/ 701040 h 1351280"/>
                <a:gd name="connsiteX48" fmla="*/ 2546350 w 8006080"/>
                <a:gd name="connsiteY48" fmla="*/ 697865 h 1351280"/>
                <a:gd name="connsiteX49" fmla="*/ 2544445 w 8006080"/>
                <a:gd name="connsiteY49" fmla="*/ 654685 h 1351280"/>
                <a:gd name="connsiteX50" fmla="*/ 2519680 w 8006080"/>
                <a:gd name="connsiteY50" fmla="*/ 655320 h 1351280"/>
                <a:gd name="connsiteX51" fmla="*/ 2519680 w 8006080"/>
                <a:gd name="connsiteY51" fmla="*/ 609600 h 1351280"/>
                <a:gd name="connsiteX52" fmla="*/ 2138680 w 8006080"/>
                <a:gd name="connsiteY52" fmla="*/ 609600 h 1351280"/>
                <a:gd name="connsiteX53" fmla="*/ 2138680 w 8006080"/>
                <a:gd name="connsiteY53" fmla="*/ 609600 h 1351280"/>
                <a:gd name="connsiteX54" fmla="*/ 2138680 w 8006080"/>
                <a:gd name="connsiteY54" fmla="*/ 609600 h 1351280"/>
                <a:gd name="connsiteX55" fmla="*/ 2137093 w 8006080"/>
                <a:gd name="connsiteY55" fmla="*/ 594360 h 1351280"/>
                <a:gd name="connsiteX56" fmla="*/ 2039302 w 8006080"/>
                <a:gd name="connsiteY56" fmla="*/ 594995 h 1351280"/>
                <a:gd name="connsiteX57" fmla="*/ 2039303 w 8006080"/>
                <a:gd name="connsiteY57" fmla="*/ 568960 h 1351280"/>
                <a:gd name="connsiteX58" fmla="*/ 1945640 w 8006080"/>
                <a:gd name="connsiteY58" fmla="*/ 568960 h 1351280"/>
                <a:gd name="connsiteX59" fmla="*/ 1945640 w 8006080"/>
                <a:gd name="connsiteY59" fmla="*/ 568960 h 1351280"/>
                <a:gd name="connsiteX60" fmla="*/ 1945640 w 8006080"/>
                <a:gd name="connsiteY60" fmla="*/ 520383 h 1351280"/>
                <a:gd name="connsiteX61" fmla="*/ 1929766 w 8006080"/>
                <a:gd name="connsiteY61" fmla="*/ 519749 h 1351280"/>
                <a:gd name="connsiteX62" fmla="*/ 1934210 w 8006080"/>
                <a:gd name="connsiteY62" fmla="*/ 486409 h 1351280"/>
                <a:gd name="connsiteX63" fmla="*/ 1919923 w 8006080"/>
                <a:gd name="connsiteY63" fmla="*/ 486411 h 1351280"/>
                <a:gd name="connsiteX64" fmla="*/ 1915160 w 8006080"/>
                <a:gd name="connsiteY64" fmla="*/ 446087 h 1351280"/>
                <a:gd name="connsiteX65" fmla="*/ 1747837 w 8006080"/>
                <a:gd name="connsiteY65" fmla="*/ 447675 h 1351280"/>
                <a:gd name="connsiteX66" fmla="*/ 1745932 w 8006080"/>
                <a:gd name="connsiteY66" fmla="*/ 428624 h 1351280"/>
                <a:gd name="connsiteX67" fmla="*/ 1600200 w 8006080"/>
                <a:gd name="connsiteY67" fmla="*/ 431800 h 1351280"/>
                <a:gd name="connsiteX68" fmla="*/ 1600200 w 8006080"/>
                <a:gd name="connsiteY68" fmla="*/ 406400 h 1351280"/>
                <a:gd name="connsiteX69" fmla="*/ 1389063 w 8006080"/>
                <a:gd name="connsiteY69" fmla="*/ 407988 h 1351280"/>
                <a:gd name="connsiteX70" fmla="*/ 1387475 w 8006080"/>
                <a:gd name="connsiteY70" fmla="*/ 386080 h 1351280"/>
                <a:gd name="connsiteX71" fmla="*/ 1361440 w 8006080"/>
                <a:gd name="connsiteY71" fmla="*/ 386080 h 1351280"/>
                <a:gd name="connsiteX72" fmla="*/ 1361440 w 8006080"/>
                <a:gd name="connsiteY72" fmla="*/ 335280 h 1351280"/>
                <a:gd name="connsiteX73" fmla="*/ 1346200 w 8006080"/>
                <a:gd name="connsiteY73" fmla="*/ 335280 h 1351280"/>
                <a:gd name="connsiteX74" fmla="*/ 1346200 w 8006080"/>
                <a:gd name="connsiteY74" fmla="*/ 274320 h 1351280"/>
                <a:gd name="connsiteX75" fmla="*/ 1341120 w 8006080"/>
                <a:gd name="connsiteY75" fmla="*/ 269240 h 1351280"/>
                <a:gd name="connsiteX76" fmla="*/ 1341120 w 8006080"/>
                <a:gd name="connsiteY76" fmla="*/ 238760 h 1351280"/>
                <a:gd name="connsiteX77" fmla="*/ 1318577 w 8006080"/>
                <a:gd name="connsiteY77" fmla="*/ 238760 h 1351280"/>
                <a:gd name="connsiteX78" fmla="*/ 1321753 w 8006080"/>
                <a:gd name="connsiteY78" fmla="*/ 182880 h 1351280"/>
                <a:gd name="connsiteX79" fmla="*/ 1249680 w 8006080"/>
                <a:gd name="connsiteY79" fmla="*/ 182880 h 1351280"/>
                <a:gd name="connsiteX80" fmla="*/ 1248092 w 8006080"/>
                <a:gd name="connsiteY80" fmla="*/ 153670 h 1351280"/>
                <a:gd name="connsiteX81" fmla="*/ 1122680 w 8006080"/>
                <a:gd name="connsiteY81" fmla="*/ 155257 h 1351280"/>
                <a:gd name="connsiteX82" fmla="*/ 1121092 w 8006080"/>
                <a:gd name="connsiteY82" fmla="*/ 137795 h 1351280"/>
                <a:gd name="connsiteX83" fmla="*/ 1082040 w 8006080"/>
                <a:gd name="connsiteY83" fmla="*/ 137795 h 1351280"/>
                <a:gd name="connsiteX84" fmla="*/ 1083628 w 8006080"/>
                <a:gd name="connsiteY84" fmla="*/ 117792 h 1351280"/>
                <a:gd name="connsiteX85" fmla="*/ 756920 w 8006080"/>
                <a:gd name="connsiteY85" fmla="*/ 120967 h 1351280"/>
                <a:gd name="connsiteX86" fmla="*/ 756920 w 8006080"/>
                <a:gd name="connsiteY86" fmla="*/ 66040 h 1351280"/>
                <a:gd name="connsiteX87" fmla="*/ 731520 w 8006080"/>
                <a:gd name="connsiteY87" fmla="*/ 66040 h 1351280"/>
                <a:gd name="connsiteX88" fmla="*/ 731520 w 8006080"/>
                <a:gd name="connsiteY88" fmla="*/ 35560 h 1351280"/>
                <a:gd name="connsiteX89" fmla="*/ 563880 w 8006080"/>
                <a:gd name="connsiteY89" fmla="*/ 35560 h 1351280"/>
                <a:gd name="connsiteX90" fmla="*/ 563880 w 8006080"/>
                <a:gd name="connsiteY90" fmla="*/ 15240 h 1351280"/>
                <a:gd name="connsiteX91" fmla="*/ 289560 w 8006080"/>
                <a:gd name="connsiteY91" fmla="*/ 15240 h 1351280"/>
                <a:gd name="connsiteX92" fmla="*/ 289560 w 8006080"/>
                <a:gd name="connsiteY92" fmla="*/ 0 h 1351280"/>
                <a:gd name="connsiteX93" fmla="*/ 0 w 8006080"/>
                <a:gd name="connsiteY93"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6350 w 8006080"/>
                <a:gd name="connsiteY47" fmla="*/ 697865 h 1351280"/>
                <a:gd name="connsiteX48" fmla="*/ 2544445 w 8006080"/>
                <a:gd name="connsiteY48" fmla="*/ 654685 h 1351280"/>
                <a:gd name="connsiteX49" fmla="*/ 2519680 w 8006080"/>
                <a:gd name="connsiteY49" fmla="*/ 655320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48092 w 8006080"/>
                <a:gd name="connsiteY79" fmla="*/ 153670 h 1351280"/>
                <a:gd name="connsiteX80" fmla="*/ 1122680 w 8006080"/>
                <a:gd name="connsiteY80" fmla="*/ 155257 h 1351280"/>
                <a:gd name="connsiteX81" fmla="*/ 1121092 w 8006080"/>
                <a:gd name="connsiteY81" fmla="*/ 137795 h 1351280"/>
                <a:gd name="connsiteX82" fmla="*/ 1082040 w 8006080"/>
                <a:gd name="connsiteY82" fmla="*/ 137795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52700 w 8006080"/>
                <a:gd name="connsiteY47" fmla="*/ 707390 h 1351280"/>
                <a:gd name="connsiteX48" fmla="*/ 2544445 w 8006080"/>
                <a:gd name="connsiteY48" fmla="*/ 654685 h 1351280"/>
                <a:gd name="connsiteX49" fmla="*/ 2519680 w 8006080"/>
                <a:gd name="connsiteY49" fmla="*/ 655320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48092 w 8006080"/>
                <a:gd name="connsiteY79" fmla="*/ 153670 h 1351280"/>
                <a:gd name="connsiteX80" fmla="*/ 1122680 w 8006080"/>
                <a:gd name="connsiteY80" fmla="*/ 155257 h 1351280"/>
                <a:gd name="connsiteX81" fmla="*/ 1121092 w 8006080"/>
                <a:gd name="connsiteY81" fmla="*/ 137795 h 1351280"/>
                <a:gd name="connsiteX82" fmla="*/ 1082040 w 8006080"/>
                <a:gd name="connsiteY82" fmla="*/ 137795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4445 w 8006080"/>
                <a:gd name="connsiteY48" fmla="*/ 654685 h 1351280"/>
                <a:gd name="connsiteX49" fmla="*/ 2519680 w 8006080"/>
                <a:gd name="connsiteY49" fmla="*/ 655320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48092 w 8006080"/>
                <a:gd name="connsiteY79" fmla="*/ 153670 h 1351280"/>
                <a:gd name="connsiteX80" fmla="*/ 1122680 w 8006080"/>
                <a:gd name="connsiteY80" fmla="*/ 155257 h 1351280"/>
                <a:gd name="connsiteX81" fmla="*/ 1121092 w 8006080"/>
                <a:gd name="connsiteY81" fmla="*/ 137795 h 1351280"/>
                <a:gd name="connsiteX82" fmla="*/ 1082040 w 8006080"/>
                <a:gd name="connsiteY82" fmla="*/ 137795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4445 w 8006080"/>
                <a:gd name="connsiteY48" fmla="*/ 664210 h 1351280"/>
                <a:gd name="connsiteX49" fmla="*/ 2519680 w 8006080"/>
                <a:gd name="connsiteY49" fmla="*/ 655320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48092 w 8006080"/>
                <a:gd name="connsiteY79" fmla="*/ 153670 h 1351280"/>
                <a:gd name="connsiteX80" fmla="*/ 1122680 w 8006080"/>
                <a:gd name="connsiteY80" fmla="*/ 155257 h 1351280"/>
                <a:gd name="connsiteX81" fmla="*/ 1121092 w 8006080"/>
                <a:gd name="connsiteY81" fmla="*/ 137795 h 1351280"/>
                <a:gd name="connsiteX82" fmla="*/ 1082040 w 8006080"/>
                <a:gd name="connsiteY82" fmla="*/ 137795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4445 w 8006080"/>
                <a:gd name="connsiteY48" fmla="*/ 664210 h 1351280"/>
                <a:gd name="connsiteX49" fmla="*/ 2518092 w 8006080"/>
                <a:gd name="connsiteY49" fmla="*/ 66960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48092 w 8006080"/>
                <a:gd name="connsiteY79" fmla="*/ 153670 h 1351280"/>
                <a:gd name="connsiteX80" fmla="*/ 1122680 w 8006080"/>
                <a:gd name="connsiteY80" fmla="*/ 155257 h 1351280"/>
                <a:gd name="connsiteX81" fmla="*/ 1121092 w 8006080"/>
                <a:gd name="connsiteY81" fmla="*/ 137795 h 1351280"/>
                <a:gd name="connsiteX82" fmla="*/ 1082040 w 8006080"/>
                <a:gd name="connsiteY82" fmla="*/ 137795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4445 w 8006080"/>
                <a:gd name="connsiteY48" fmla="*/ 664210 h 1351280"/>
                <a:gd name="connsiteX49" fmla="*/ 251491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48092 w 8006080"/>
                <a:gd name="connsiteY79" fmla="*/ 153670 h 1351280"/>
                <a:gd name="connsiteX80" fmla="*/ 1122680 w 8006080"/>
                <a:gd name="connsiteY80" fmla="*/ 155257 h 1351280"/>
                <a:gd name="connsiteX81" fmla="*/ 1121092 w 8006080"/>
                <a:gd name="connsiteY81" fmla="*/ 137795 h 1351280"/>
                <a:gd name="connsiteX82" fmla="*/ 1082040 w 8006080"/>
                <a:gd name="connsiteY82" fmla="*/ 137795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4445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48092 w 8006080"/>
                <a:gd name="connsiteY79" fmla="*/ 153670 h 1351280"/>
                <a:gd name="connsiteX80" fmla="*/ 1122680 w 8006080"/>
                <a:gd name="connsiteY80" fmla="*/ 155257 h 1351280"/>
                <a:gd name="connsiteX81" fmla="*/ 1121092 w 8006080"/>
                <a:gd name="connsiteY81" fmla="*/ 137795 h 1351280"/>
                <a:gd name="connsiteX82" fmla="*/ 1082040 w 8006080"/>
                <a:gd name="connsiteY82" fmla="*/ 137795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04160 w 8006080"/>
                <a:gd name="connsiteY43" fmla="*/ 767080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48092 w 8006080"/>
                <a:gd name="connsiteY79" fmla="*/ 153670 h 1351280"/>
                <a:gd name="connsiteX80" fmla="*/ 1122680 w 8006080"/>
                <a:gd name="connsiteY80" fmla="*/ 155257 h 1351280"/>
                <a:gd name="connsiteX81" fmla="*/ 1121092 w 8006080"/>
                <a:gd name="connsiteY81" fmla="*/ 137795 h 1351280"/>
                <a:gd name="connsiteX82" fmla="*/ 1082040 w 8006080"/>
                <a:gd name="connsiteY82" fmla="*/ 137795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6240 w 8006080"/>
                <a:gd name="connsiteY42" fmla="*/ 767080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48092 w 8006080"/>
                <a:gd name="connsiteY79" fmla="*/ 153670 h 1351280"/>
                <a:gd name="connsiteX80" fmla="*/ 1122680 w 8006080"/>
                <a:gd name="connsiteY80" fmla="*/ 155257 h 1351280"/>
                <a:gd name="connsiteX81" fmla="*/ 1121092 w 8006080"/>
                <a:gd name="connsiteY81" fmla="*/ 137795 h 1351280"/>
                <a:gd name="connsiteX82" fmla="*/ 1082040 w 8006080"/>
                <a:gd name="connsiteY82" fmla="*/ 137795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4880 w 8006080"/>
                <a:gd name="connsiteY16" fmla="*/ 10668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48092 w 8006080"/>
                <a:gd name="connsiteY79" fmla="*/ 153670 h 1351280"/>
                <a:gd name="connsiteX80" fmla="*/ 1122680 w 8006080"/>
                <a:gd name="connsiteY80" fmla="*/ 155257 h 1351280"/>
                <a:gd name="connsiteX81" fmla="*/ 1121092 w 8006080"/>
                <a:gd name="connsiteY81" fmla="*/ 137795 h 1351280"/>
                <a:gd name="connsiteX82" fmla="*/ 1082040 w 8006080"/>
                <a:gd name="connsiteY82" fmla="*/ 137795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9642 w 8006080"/>
                <a:gd name="connsiteY16" fmla="*/ 1087438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48092 w 8006080"/>
                <a:gd name="connsiteY79" fmla="*/ 153670 h 1351280"/>
                <a:gd name="connsiteX80" fmla="*/ 1122680 w 8006080"/>
                <a:gd name="connsiteY80" fmla="*/ 155257 h 1351280"/>
                <a:gd name="connsiteX81" fmla="*/ 1121092 w 8006080"/>
                <a:gd name="connsiteY81" fmla="*/ 137795 h 1351280"/>
                <a:gd name="connsiteX82" fmla="*/ 1082040 w 8006080"/>
                <a:gd name="connsiteY82" fmla="*/ 137795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4880 w 8006080"/>
                <a:gd name="connsiteY15" fmla="*/ 1066800 h 1351280"/>
                <a:gd name="connsiteX16" fmla="*/ 4751704 w 8006080"/>
                <a:gd name="connsiteY16" fmla="*/ 10287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48092 w 8006080"/>
                <a:gd name="connsiteY79" fmla="*/ 153670 h 1351280"/>
                <a:gd name="connsiteX80" fmla="*/ 1122680 w 8006080"/>
                <a:gd name="connsiteY80" fmla="*/ 155257 h 1351280"/>
                <a:gd name="connsiteX81" fmla="*/ 1121092 w 8006080"/>
                <a:gd name="connsiteY81" fmla="*/ 137795 h 1351280"/>
                <a:gd name="connsiteX82" fmla="*/ 1082040 w 8006080"/>
                <a:gd name="connsiteY82" fmla="*/ 137795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9643 w 8006080"/>
                <a:gd name="connsiteY15" fmla="*/ 1081088 h 1351280"/>
                <a:gd name="connsiteX16" fmla="*/ 4751704 w 8006080"/>
                <a:gd name="connsiteY16" fmla="*/ 1028700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48092 w 8006080"/>
                <a:gd name="connsiteY79" fmla="*/ 153670 h 1351280"/>
                <a:gd name="connsiteX80" fmla="*/ 1122680 w 8006080"/>
                <a:gd name="connsiteY80" fmla="*/ 155257 h 1351280"/>
                <a:gd name="connsiteX81" fmla="*/ 1121092 w 8006080"/>
                <a:gd name="connsiteY81" fmla="*/ 137795 h 1351280"/>
                <a:gd name="connsiteX82" fmla="*/ 1082040 w 8006080"/>
                <a:gd name="connsiteY82" fmla="*/ 137795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2040 w 8006080"/>
                <a:gd name="connsiteY13" fmla="*/ 1087120 h 1351280"/>
                <a:gd name="connsiteX14" fmla="*/ 4892040 w 8006080"/>
                <a:gd name="connsiteY14" fmla="*/ 10668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48092 w 8006080"/>
                <a:gd name="connsiteY79" fmla="*/ 153670 h 1351280"/>
                <a:gd name="connsiteX80" fmla="*/ 1122680 w 8006080"/>
                <a:gd name="connsiteY80" fmla="*/ 155257 h 1351280"/>
                <a:gd name="connsiteX81" fmla="*/ 1121092 w 8006080"/>
                <a:gd name="connsiteY81" fmla="*/ 137795 h 1351280"/>
                <a:gd name="connsiteX82" fmla="*/ 1082040 w 8006080"/>
                <a:gd name="connsiteY82" fmla="*/ 137795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82515 w 8006080"/>
                <a:gd name="connsiteY13" fmla="*/ 1102995 h 1351280"/>
                <a:gd name="connsiteX14" fmla="*/ 4892040 w 8006080"/>
                <a:gd name="connsiteY14" fmla="*/ 10668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48092 w 8006080"/>
                <a:gd name="connsiteY79" fmla="*/ 153670 h 1351280"/>
                <a:gd name="connsiteX80" fmla="*/ 1122680 w 8006080"/>
                <a:gd name="connsiteY80" fmla="*/ 155257 h 1351280"/>
                <a:gd name="connsiteX81" fmla="*/ 1121092 w 8006080"/>
                <a:gd name="connsiteY81" fmla="*/ 137795 h 1351280"/>
                <a:gd name="connsiteX82" fmla="*/ 1082040 w 8006080"/>
                <a:gd name="connsiteY82" fmla="*/ 137795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82515 w 8006080"/>
                <a:gd name="connsiteY13" fmla="*/ 1102995 h 1351280"/>
                <a:gd name="connsiteX14" fmla="*/ 4895215 w 8006080"/>
                <a:gd name="connsiteY14" fmla="*/ 1076325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48092 w 8006080"/>
                <a:gd name="connsiteY79" fmla="*/ 153670 h 1351280"/>
                <a:gd name="connsiteX80" fmla="*/ 1122680 w 8006080"/>
                <a:gd name="connsiteY80" fmla="*/ 155257 h 1351280"/>
                <a:gd name="connsiteX81" fmla="*/ 1121092 w 8006080"/>
                <a:gd name="connsiteY81" fmla="*/ 137795 h 1351280"/>
                <a:gd name="connsiteX82" fmla="*/ 1082040 w 8006080"/>
                <a:gd name="connsiteY82" fmla="*/ 137795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0453 w 8006080"/>
                <a:gd name="connsiteY13" fmla="*/ 1102995 h 1351280"/>
                <a:gd name="connsiteX14" fmla="*/ 4895215 w 8006080"/>
                <a:gd name="connsiteY14" fmla="*/ 1076325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48092 w 8006080"/>
                <a:gd name="connsiteY79" fmla="*/ 153670 h 1351280"/>
                <a:gd name="connsiteX80" fmla="*/ 1122680 w 8006080"/>
                <a:gd name="connsiteY80" fmla="*/ 155257 h 1351280"/>
                <a:gd name="connsiteX81" fmla="*/ 1121092 w 8006080"/>
                <a:gd name="connsiteY81" fmla="*/ 137795 h 1351280"/>
                <a:gd name="connsiteX82" fmla="*/ 1082040 w 8006080"/>
                <a:gd name="connsiteY82" fmla="*/ 137795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90453 w 8006080"/>
                <a:gd name="connsiteY13" fmla="*/ 1102995 h 1351280"/>
                <a:gd name="connsiteX14" fmla="*/ 4866640 w 8006080"/>
                <a:gd name="connsiteY14" fmla="*/ 107315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48092 w 8006080"/>
                <a:gd name="connsiteY79" fmla="*/ 153670 h 1351280"/>
                <a:gd name="connsiteX80" fmla="*/ 1122680 w 8006080"/>
                <a:gd name="connsiteY80" fmla="*/ 155257 h 1351280"/>
                <a:gd name="connsiteX81" fmla="*/ 1121092 w 8006080"/>
                <a:gd name="connsiteY81" fmla="*/ 137795 h 1351280"/>
                <a:gd name="connsiteX82" fmla="*/ 1082040 w 8006080"/>
                <a:gd name="connsiteY82" fmla="*/ 137795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74578 w 8006080"/>
                <a:gd name="connsiteY13" fmla="*/ 1101407 h 1351280"/>
                <a:gd name="connsiteX14" fmla="*/ 4866640 w 8006080"/>
                <a:gd name="connsiteY14" fmla="*/ 107315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48092 w 8006080"/>
                <a:gd name="connsiteY79" fmla="*/ 153670 h 1351280"/>
                <a:gd name="connsiteX80" fmla="*/ 1122680 w 8006080"/>
                <a:gd name="connsiteY80" fmla="*/ 155257 h 1351280"/>
                <a:gd name="connsiteX81" fmla="*/ 1121092 w 8006080"/>
                <a:gd name="connsiteY81" fmla="*/ 137795 h 1351280"/>
                <a:gd name="connsiteX82" fmla="*/ 1082040 w 8006080"/>
                <a:gd name="connsiteY82" fmla="*/ 137795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87120 h 1351280"/>
                <a:gd name="connsiteX13" fmla="*/ 4874578 w 8006080"/>
                <a:gd name="connsiteY13" fmla="*/ 1101407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48092 w 8006080"/>
                <a:gd name="connsiteY79" fmla="*/ 153670 h 1351280"/>
                <a:gd name="connsiteX80" fmla="*/ 1122680 w 8006080"/>
                <a:gd name="connsiteY80" fmla="*/ 155257 h 1351280"/>
                <a:gd name="connsiteX81" fmla="*/ 1121092 w 8006080"/>
                <a:gd name="connsiteY81" fmla="*/ 137795 h 1351280"/>
                <a:gd name="connsiteX82" fmla="*/ 1082040 w 8006080"/>
                <a:gd name="connsiteY82" fmla="*/ 137795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101407 h 1351280"/>
                <a:gd name="connsiteX13" fmla="*/ 4874578 w 8006080"/>
                <a:gd name="connsiteY13" fmla="*/ 1101407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48092 w 8006080"/>
                <a:gd name="connsiteY79" fmla="*/ 153670 h 1351280"/>
                <a:gd name="connsiteX80" fmla="*/ 1122680 w 8006080"/>
                <a:gd name="connsiteY80" fmla="*/ 155257 h 1351280"/>
                <a:gd name="connsiteX81" fmla="*/ 1121092 w 8006080"/>
                <a:gd name="connsiteY81" fmla="*/ 137795 h 1351280"/>
                <a:gd name="connsiteX82" fmla="*/ 1082040 w 8006080"/>
                <a:gd name="connsiteY82" fmla="*/ 137795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96644 h 1351280"/>
                <a:gd name="connsiteX13" fmla="*/ 4874578 w 8006080"/>
                <a:gd name="connsiteY13" fmla="*/ 1101407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48092 w 8006080"/>
                <a:gd name="connsiteY79" fmla="*/ 153670 h 1351280"/>
                <a:gd name="connsiteX80" fmla="*/ 1122680 w 8006080"/>
                <a:gd name="connsiteY80" fmla="*/ 155257 h 1351280"/>
                <a:gd name="connsiteX81" fmla="*/ 1121092 w 8006080"/>
                <a:gd name="connsiteY81" fmla="*/ 137795 h 1351280"/>
                <a:gd name="connsiteX82" fmla="*/ 1082040 w 8006080"/>
                <a:gd name="connsiteY82" fmla="*/ 137795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96644 h 1351280"/>
                <a:gd name="connsiteX13" fmla="*/ 4879341 w 8006080"/>
                <a:gd name="connsiteY13" fmla="*/ 1096644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48092 w 8006080"/>
                <a:gd name="connsiteY79" fmla="*/ 153670 h 1351280"/>
                <a:gd name="connsiteX80" fmla="*/ 1122680 w 8006080"/>
                <a:gd name="connsiteY80" fmla="*/ 155257 h 1351280"/>
                <a:gd name="connsiteX81" fmla="*/ 1121092 w 8006080"/>
                <a:gd name="connsiteY81" fmla="*/ 137795 h 1351280"/>
                <a:gd name="connsiteX82" fmla="*/ 1082040 w 8006080"/>
                <a:gd name="connsiteY82" fmla="*/ 137795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96644 h 1351280"/>
                <a:gd name="connsiteX13" fmla="*/ 4879341 w 8006080"/>
                <a:gd name="connsiteY13" fmla="*/ 1096644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48092 w 8006080"/>
                <a:gd name="connsiteY79" fmla="*/ 153670 h 1351280"/>
                <a:gd name="connsiteX80" fmla="*/ 1149667 w 8006080"/>
                <a:gd name="connsiteY80" fmla="*/ 177482 h 1351280"/>
                <a:gd name="connsiteX81" fmla="*/ 1121092 w 8006080"/>
                <a:gd name="connsiteY81" fmla="*/ 137795 h 1351280"/>
                <a:gd name="connsiteX82" fmla="*/ 1082040 w 8006080"/>
                <a:gd name="connsiteY82" fmla="*/ 137795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96644 h 1351280"/>
                <a:gd name="connsiteX13" fmla="*/ 4879341 w 8006080"/>
                <a:gd name="connsiteY13" fmla="*/ 1096644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60792 w 8006080"/>
                <a:gd name="connsiteY79" fmla="*/ 160020 h 1351280"/>
                <a:gd name="connsiteX80" fmla="*/ 1149667 w 8006080"/>
                <a:gd name="connsiteY80" fmla="*/ 177482 h 1351280"/>
                <a:gd name="connsiteX81" fmla="*/ 1121092 w 8006080"/>
                <a:gd name="connsiteY81" fmla="*/ 137795 h 1351280"/>
                <a:gd name="connsiteX82" fmla="*/ 1082040 w 8006080"/>
                <a:gd name="connsiteY82" fmla="*/ 137795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96644 h 1351280"/>
                <a:gd name="connsiteX13" fmla="*/ 4879341 w 8006080"/>
                <a:gd name="connsiteY13" fmla="*/ 1096644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60792 w 8006080"/>
                <a:gd name="connsiteY79" fmla="*/ 160020 h 1351280"/>
                <a:gd name="connsiteX80" fmla="*/ 1165542 w 8006080"/>
                <a:gd name="connsiteY80" fmla="*/ 163194 h 1351280"/>
                <a:gd name="connsiteX81" fmla="*/ 1121092 w 8006080"/>
                <a:gd name="connsiteY81" fmla="*/ 137795 h 1351280"/>
                <a:gd name="connsiteX82" fmla="*/ 1082040 w 8006080"/>
                <a:gd name="connsiteY82" fmla="*/ 137795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96644 h 1351280"/>
                <a:gd name="connsiteX13" fmla="*/ 4879341 w 8006080"/>
                <a:gd name="connsiteY13" fmla="*/ 1096644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60792 w 8006080"/>
                <a:gd name="connsiteY79" fmla="*/ 160020 h 1351280"/>
                <a:gd name="connsiteX80" fmla="*/ 1151255 w 8006080"/>
                <a:gd name="connsiteY80" fmla="*/ 164782 h 1351280"/>
                <a:gd name="connsiteX81" fmla="*/ 1121092 w 8006080"/>
                <a:gd name="connsiteY81" fmla="*/ 137795 h 1351280"/>
                <a:gd name="connsiteX82" fmla="*/ 1082040 w 8006080"/>
                <a:gd name="connsiteY82" fmla="*/ 137795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96644 h 1351280"/>
                <a:gd name="connsiteX13" fmla="*/ 4879341 w 8006080"/>
                <a:gd name="connsiteY13" fmla="*/ 1096644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60792 w 8006080"/>
                <a:gd name="connsiteY79" fmla="*/ 160020 h 1351280"/>
                <a:gd name="connsiteX80" fmla="*/ 1151255 w 8006080"/>
                <a:gd name="connsiteY80" fmla="*/ 164782 h 1351280"/>
                <a:gd name="connsiteX81" fmla="*/ 1156017 w 8006080"/>
                <a:gd name="connsiteY81" fmla="*/ 139383 h 1351280"/>
                <a:gd name="connsiteX82" fmla="*/ 1082040 w 8006080"/>
                <a:gd name="connsiteY82" fmla="*/ 137795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96644 h 1351280"/>
                <a:gd name="connsiteX13" fmla="*/ 4879341 w 8006080"/>
                <a:gd name="connsiteY13" fmla="*/ 1096644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60792 w 8006080"/>
                <a:gd name="connsiteY79" fmla="*/ 160020 h 1351280"/>
                <a:gd name="connsiteX80" fmla="*/ 1151255 w 8006080"/>
                <a:gd name="connsiteY80" fmla="*/ 164782 h 1351280"/>
                <a:gd name="connsiteX81" fmla="*/ 1156017 w 8006080"/>
                <a:gd name="connsiteY81" fmla="*/ 139383 h 1351280"/>
                <a:gd name="connsiteX82" fmla="*/ 1113790 w 8006080"/>
                <a:gd name="connsiteY82" fmla="*/ 155257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96644 h 1351280"/>
                <a:gd name="connsiteX13" fmla="*/ 4879341 w 8006080"/>
                <a:gd name="connsiteY13" fmla="*/ 1096644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60792 w 8006080"/>
                <a:gd name="connsiteY79" fmla="*/ 160020 h 1351280"/>
                <a:gd name="connsiteX80" fmla="*/ 1151255 w 8006080"/>
                <a:gd name="connsiteY80" fmla="*/ 164782 h 1351280"/>
                <a:gd name="connsiteX81" fmla="*/ 1156017 w 8006080"/>
                <a:gd name="connsiteY81" fmla="*/ 139383 h 1351280"/>
                <a:gd name="connsiteX82" fmla="*/ 1086802 w 8006080"/>
                <a:gd name="connsiteY82" fmla="*/ 134619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96644 h 1351280"/>
                <a:gd name="connsiteX13" fmla="*/ 4879341 w 8006080"/>
                <a:gd name="connsiteY13" fmla="*/ 1096644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60792 w 8006080"/>
                <a:gd name="connsiteY79" fmla="*/ 160020 h 1351280"/>
                <a:gd name="connsiteX80" fmla="*/ 1151255 w 8006080"/>
                <a:gd name="connsiteY80" fmla="*/ 164782 h 1351280"/>
                <a:gd name="connsiteX81" fmla="*/ 1143317 w 8006080"/>
                <a:gd name="connsiteY81" fmla="*/ 128271 h 1351280"/>
                <a:gd name="connsiteX82" fmla="*/ 1086802 w 8006080"/>
                <a:gd name="connsiteY82" fmla="*/ 134619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96644 h 1351280"/>
                <a:gd name="connsiteX13" fmla="*/ 4879341 w 8006080"/>
                <a:gd name="connsiteY13" fmla="*/ 1096644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60792 w 8006080"/>
                <a:gd name="connsiteY79" fmla="*/ 160020 h 1351280"/>
                <a:gd name="connsiteX80" fmla="*/ 1151255 w 8006080"/>
                <a:gd name="connsiteY80" fmla="*/ 164782 h 1351280"/>
                <a:gd name="connsiteX81" fmla="*/ 1122680 w 8006080"/>
                <a:gd name="connsiteY81" fmla="*/ 131446 h 1351280"/>
                <a:gd name="connsiteX82" fmla="*/ 1086802 w 8006080"/>
                <a:gd name="connsiteY82" fmla="*/ 134619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96644 h 1351280"/>
                <a:gd name="connsiteX13" fmla="*/ 4879341 w 8006080"/>
                <a:gd name="connsiteY13" fmla="*/ 1096644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60792 w 8006080"/>
                <a:gd name="connsiteY79" fmla="*/ 160020 h 1351280"/>
                <a:gd name="connsiteX80" fmla="*/ 1114743 w 8006080"/>
                <a:gd name="connsiteY80" fmla="*/ 152082 h 1351280"/>
                <a:gd name="connsiteX81" fmla="*/ 1122680 w 8006080"/>
                <a:gd name="connsiteY81" fmla="*/ 131446 h 1351280"/>
                <a:gd name="connsiteX82" fmla="*/ 1086802 w 8006080"/>
                <a:gd name="connsiteY82" fmla="*/ 134619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96644 h 1351280"/>
                <a:gd name="connsiteX13" fmla="*/ 4879341 w 8006080"/>
                <a:gd name="connsiteY13" fmla="*/ 1096644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60792 w 8006080"/>
                <a:gd name="connsiteY79" fmla="*/ 160020 h 1351280"/>
                <a:gd name="connsiteX80" fmla="*/ 1114743 w 8006080"/>
                <a:gd name="connsiteY80" fmla="*/ 152082 h 1351280"/>
                <a:gd name="connsiteX81" fmla="*/ 1117917 w 8006080"/>
                <a:gd name="connsiteY81" fmla="*/ 134621 h 1351280"/>
                <a:gd name="connsiteX82" fmla="*/ 1086802 w 8006080"/>
                <a:gd name="connsiteY82" fmla="*/ 134619 h 1351280"/>
                <a:gd name="connsiteX83" fmla="*/ 1083628 w 8006080"/>
                <a:gd name="connsiteY83" fmla="*/ 117792 h 1351280"/>
                <a:gd name="connsiteX84" fmla="*/ 756920 w 8006080"/>
                <a:gd name="connsiteY84" fmla="*/ 120967 h 1351280"/>
                <a:gd name="connsiteX85" fmla="*/ 756920 w 8006080"/>
                <a:gd name="connsiteY85" fmla="*/ 66040 h 1351280"/>
                <a:gd name="connsiteX86" fmla="*/ 731520 w 8006080"/>
                <a:gd name="connsiteY86" fmla="*/ 66040 h 1351280"/>
                <a:gd name="connsiteX87" fmla="*/ 731520 w 8006080"/>
                <a:gd name="connsiteY87" fmla="*/ 35560 h 1351280"/>
                <a:gd name="connsiteX88" fmla="*/ 563880 w 8006080"/>
                <a:gd name="connsiteY88" fmla="*/ 35560 h 1351280"/>
                <a:gd name="connsiteX89" fmla="*/ 563880 w 8006080"/>
                <a:gd name="connsiteY89" fmla="*/ 15240 h 1351280"/>
                <a:gd name="connsiteX90" fmla="*/ 289560 w 8006080"/>
                <a:gd name="connsiteY90" fmla="*/ 15240 h 1351280"/>
                <a:gd name="connsiteX91" fmla="*/ 289560 w 8006080"/>
                <a:gd name="connsiteY91" fmla="*/ 0 h 1351280"/>
                <a:gd name="connsiteX92" fmla="*/ 0 w 8006080"/>
                <a:gd name="connsiteY92"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96644 h 1351280"/>
                <a:gd name="connsiteX13" fmla="*/ 4879341 w 8006080"/>
                <a:gd name="connsiteY13" fmla="*/ 1096644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60792 w 8006080"/>
                <a:gd name="connsiteY79" fmla="*/ 160020 h 1351280"/>
                <a:gd name="connsiteX80" fmla="*/ 1147128 w 8006080"/>
                <a:gd name="connsiteY80" fmla="*/ 150495 h 1351280"/>
                <a:gd name="connsiteX81" fmla="*/ 1114743 w 8006080"/>
                <a:gd name="connsiteY81" fmla="*/ 152082 h 1351280"/>
                <a:gd name="connsiteX82" fmla="*/ 1117917 w 8006080"/>
                <a:gd name="connsiteY82" fmla="*/ 134621 h 1351280"/>
                <a:gd name="connsiteX83" fmla="*/ 1086802 w 8006080"/>
                <a:gd name="connsiteY83" fmla="*/ 134619 h 1351280"/>
                <a:gd name="connsiteX84" fmla="*/ 1083628 w 8006080"/>
                <a:gd name="connsiteY84" fmla="*/ 117792 h 1351280"/>
                <a:gd name="connsiteX85" fmla="*/ 756920 w 8006080"/>
                <a:gd name="connsiteY85" fmla="*/ 120967 h 1351280"/>
                <a:gd name="connsiteX86" fmla="*/ 756920 w 8006080"/>
                <a:gd name="connsiteY86" fmla="*/ 66040 h 1351280"/>
                <a:gd name="connsiteX87" fmla="*/ 731520 w 8006080"/>
                <a:gd name="connsiteY87" fmla="*/ 66040 h 1351280"/>
                <a:gd name="connsiteX88" fmla="*/ 731520 w 8006080"/>
                <a:gd name="connsiteY88" fmla="*/ 35560 h 1351280"/>
                <a:gd name="connsiteX89" fmla="*/ 563880 w 8006080"/>
                <a:gd name="connsiteY89" fmla="*/ 35560 h 1351280"/>
                <a:gd name="connsiteX90" fmla="*/ 563880 w 8006080"/>
                <a:gd name="connsiteY90" fmla="*/ 15240 h 1351280"/>
                <a:gd name="connsiteX91" fmla="*/ 289560 w 8006080"/>
                <a:gd name="connsiteY91" fmla="*/ 15240 h 1351280"/>
                <a:gd name="connsiteX92" fmla="*/ 289560 w 8006080"/>
                <a:gd name="connsiteY92" fmla="*/ 0 h 1351280"/>
                <a:gd name="connsiteX93" fmla="*/ 0 w 8006080"/>
                <a:gd name="connsiteY93"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96644 h 1351280"/>
                <a:gd name="connsiteX13" fmla="*/ 4879341 w 8006080"/>
                <a:gd name="connsiteY13" fmla="*/ 1096644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60792 w 8006080"/>
                <a:gd name="connsiteY79" fmla="*/ 160020 h 1351280"/>
                <a:gd name="connsiteX80" fmla="*/ 1148715 w 8006080"/>
                <a:gd name="connsiteY80" fmla="*/ 172720 h 1351280"/>
                <a:gd name="connsiteX81" fmla="*/ 1114743 w 8006080"/>
                <a:gd name="connsiteY81" fmla="*/ 152082 h 1351280"/>
                <a:gd name="connsiteX82" fmla="*/ 1117917 w 8006080"/>
                <a:gd name="connsiteY82" fmla="*/ 134621 h 1351280"/>
                <a:gd name="connsiteX83" fmla="*/ 1086802 w 8006080"/>
                <a:gd name="connsiteY83" fmla="*/ 134619 h 1351280"/>
                <a:gd name="connsiteX84" fmla="*/ 1083628 w 8006080"/>
                <a:gd name="connsiteY84" fmla="*/ 117792 h 1351280"/>
                <a:gd name="connsiteX85" fmla="*/ 756920 w 8006080"/>
                <a:gd name="connsiteY85" fmla="*/ 120967 h 1351280"/>
                <a:gd name="connsiteX86" fmla="*/ 756920 w 8006080"/>
                <a:gd name="connsiteY86" fmla="*/ 66040 h 1351280"/>
                <a:gd name="connsiteX87" fmla="*/ 731520 w 8006080"/>
                <a:gd name="connsiteY87" fmla="*/ 66040 h 1351280"/>
                <a:gd name="connsiteX88" fmla="*/ 731520 w 8006080"/>
                <a:gd name="connsiteY88" fmla="*/ 35560 h 1351280"/>
                <a:gd name="connsiteX89" fmla="*/ 563880 w 8006080"/>
                <a:gd name="connsiteY89" fmla="*/ 35560 h 1351280"/>
                <a:gd name="connsiteX90" fmla="*/ 563880 w 8006080"/>
                <a:gd name="connsiteY90" fmla="*/ 15240 h 1351280"/>
                <a:gd name="connsiteX91" fmla="*/ 289560 w 8006080"/>
                <a:gd name="connsiteY91" fmla="*/ 15240 h 1351280"/>
                <a:gd name="connsiteX92" fmla="*/ 289560 w 8006080"/>
                <a:gd name="connsiteY92" fmla="*/ 0 h 1351280"/>
                <a:gd name="connsiteX93" fmla="*/ 0 w 8006080"/>
                <a:gd name="connsiteY93"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96644 h 1351280"/>
                <a:gd name="connsiteX13" fmla="*/ 4879341 w 8006080"/>
                <a:gd name="connsiteY13" fmla="*/ 1096644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60792 w 8006080"/>
                <a:gd name="connsiteY79" fmla="*/ 160020 h 1351280"/>
                <a:gd name="connsiteX80" fmla="*/ 1150302 w 8006080"/>
                <a:gd name="connsiteY80" fmla="*/ 144145 h 1351280"/>
                <a:gd name="connsiteX81" fmla="*/ 1114743 w 8006080"/>
                <a:gd name="connsiteY81" fmla="*/ 152082 h 1351280"/>
                <a:gd name="connsiteX82" fmla="*/ 1117917 w 8006080"/>
                <a:gd name="connsiteY82" fmla="*/ 134621 h 1351280"/>
                <a:gd name="connsiteX83" fmla="*/ 1086802 w 8006080"/>
                <a:gd name="connsiteY83" fmla="*/ 134619 h 1351280"/>
                <a:gd name="connsiteX84" fmla="*/ 1083628 w 8006080"/>
                <a:gd name="connsiteY84" fmla="*/ 117792 h 1351280"/>
                <a:gd name="connsiteX85" fmla="*/ 756920 w 8006080"/>
                <a:gd name="connsiteY85" fmla="*/ 120967 h 1351280"/>
                <a:gd name="connsiteX86" fmla="*/ 756920 w 8006080"/>
                <a:gd name="connsiteY86" fmla="*/ 66040 h 1351280"/>
                <a:gd name="connsiteX87" fmla="*/ 731520 w 8006080"/>
                <a:gd name="connsiteY87" fmla="*/ 66040 h 1351280"/>
                <a:gd name="connsiteX88" fmla="*/ 731520 w 8006080"/>
                <a:gd name="connsiteY88" fmla="*/ 35560 h 1351280"/>
                <a:gd name="connsiteX89" fmla="*/ 563880 w 8006080"/>
                <a:gd name="connsiteY89" fmla="*/ 35560 h 1351280"/>
                <a:gd name="connsiteX90" fmla="*/ 563880 w 8006080"/>
                <a:gd name="connsiteY90" fmla="*/ 15240 h 1351280"/>
                <a:gd name="connsiteX91" fmla="*/ 289560 w 8006080"/>
                <a:gd name="connsiteY91" fmla="*/ 15240 h 1351280"/>
                <a:gd name="connsiteX92" fmla="*/ 289560 w 8006080"/>
                <a:gd name="connsiteY92" fmla="*/ 0 h 1351280"/>
                <a:gd name="connsiteX93" fmla="*/ 0 w 8006080"/>
                <a:gd name="connsiteY93"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96644 h 1351280"/>
                <a:gd name="connsiteX13" fmla="*/ 4879341 w 8006080"/>
                <a:gd name="connsiteY13" fmla="*/ 1096644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60792 w 8006080"/>
                <a:gd name="connsiteY79" fmla="*/ 160020 h 1351280"/>
                <a:gd name="connsiteX80" fmla="*/ 1150302 w 8006080"/>
                <a:gd name="connsiteY80" fmla="*/ 152083 h 1351280"/>
                <a:gd name="connsiteX81" fmla="*/ 1114743 w 8006080"/>
                <a:gd name="connsiteY81" fmla="*/ 152082 h 1351280"/>
                <a:gd name="connsiteX82" fmla="*/ 1117917 w 8006080"/>
                <a:gd name="connsiteY82" fmla="*/ 134621 h 1351280"/>
                <a:gd name="connsiteX83" fmla="*/ 1086802 w 8006080"/>
                <a:gd name="connsiteY83" fmla="*/ 134619 h 1351280"/>
                <a:gd name="connsiteX84" fmla="*/ 1083628 w 8006080"/>
                <a:gd name="connsiteY84" fmla="*/ 117792 h 1351280"/>
                <a:gd name="connsiteX85" fmla="*/ 756920 w 8006080"/>
                <a:gd name="connsiteY85" fmla="*/ 120967 h 1351280"/>
                <a:gd name="connsiteX86" fmla="*/ 756920 w 8006080"/>
                <a:gd name="connsiteY86" fmla="*/ 66040 h 1351280"/>
                <a:gd name="connsiteX87" fmla="*/ 731520 w 8006080"/>
                <a:gd name="connsiteY87" fmla="*/ 66040 h 1351280"/>
                <a:gd name="connsiteX88" fmla="*/ 731520 w 8006080"/>
                <a:gd name="connsiteY88" fmla="*/ 35560 h 1351280"/>
                <a:gd name="connsiteX89" fmla="*/ 563880 w 8006080"/>
                <a:gd name="connsiteY89" fmla="*/ 35560 h 1351280"/>
                <a:gd name="connsiteX90" fmla="*/ 563880 w 8006080"/>
                <a:gd name="connsiteY90" fmla="*/ 15240 h 1351280"/>
                <a:gd name="connsiteX91" fmla="*/ 289560 w 8006080"/>
                <a:gd name="connsiteY91" fmla="*/ 15240 h 1351280"/>
                <a:gd name="connsiteX92" fmla="*/ 289560 w 8006080"/>
                <a:gd name="connsiteY92" fmla="*/ 0 h 1351280"/>
                <a:gd name="connsiteX93" fmla="*/ 0 w 8006080"/>
                <a:gd name="connsiteY93"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96644 h 1351280"/>
                <a:gd name="connsiteX13" fmla="*/ 4879341 w 8006080"/>
                <a:gd name="connsiteY13" fmla="*/ 1096644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60792 w 8006080"/>
                <a:gd name="connsiteY79" fmla="*/ 160020 h 1351280"/>
                <a:gd name="connsiteX80" fmla="*/ 1150302 w 8006080"/>
                <a:gd name="connsiteY80" fmla="*/ 152083 h 1351280"/>
                <a:gd name="connsiteX81" fmla="*/ 1175703 w 8006080"/>
                <a:gd name="connsiteY81" fmla="*/ 148908 h 1351280"/>
                <a:gd name="connsiteX82" fmla="*/ 1114743 w 8006080"/>
                <a:gd name="connsiteY82" fmla="*/ 152082 h 1351280"/>
                <a:gd name="connsiteX83" fmla="*/ 1117917 w 8006080"/>
                <a:gd name="connsiteY83" fmla="*/ 134621 h 1351280"/>
                <a:gd name="connsiteX84" fmla="*/ 1086802 w 8006080"/>
                <a:gd name="connsiteY84" fmla="*/ 134619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96644 h 1351280"/>
                <a:gd name="connsiteX13" fmla="*/ 4879341 w 8006080"/>
                <a:gd name="connsiteY13" fmla="*/ 1096644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60792 w 8006080"/>
                <a:gd name="connsiteY79" fmla="*/ 160020 h 1351280"/>
                <a:gd name="connsiteX80" fmla="*/ 1150302 w 8006080"/>
                <a:gd name="connsiteY80" fmla="*/ 152083 h 1351280"/>
                <a:gd name="connsiteX81" fmla="*/ 1174116 w 8006080"/>
                <a:gd name="connsiteY81" fmla="*/ 106045 h 1351280"/>
                <a:gd name="connsiteX82" fmla="*/ 1114743 w 8006080"/>
                <a:gd name="connsiteY82" fmla="*/ 152082 h 1351280"/>
                <a:gd name="connsiteX83" fmla="*/ 1117917 w 8006080"/>
                <a:gd name="connsiteY83" fmla="*/ 134621 h 1351280"/>
                <a:gd name="connsiteX84" fmla="*/ 1086802 w 8006080"/>
                <a:gd name="connsiteY84" fmla="*/ 134619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96644 h 1351280"/>
                <a:gd name="connsiteX13" fmla="*/ 4879341 w 8006080"/>
                <a:gd name="connsiteY13" fmla="*/ 1096644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60792 w 8006080"/>
                <a:gd name="connsiteY79" fmla="*/ 160020 h 1351280"/>
                <a:gd name="connsiteX80" fmla="*/ 1148714 w 8006080"/>
                <a:gd name="connsiteY80" fmla="*/ 172721 h 1351280"/>
                <a:gd name="connsiteX81" fmla="*/ 1174116 w 8006080"/>
                <a:gd name="connsiteY81" fmla="*/ 106045 h 1351280"/>
                <a:gd name="connsiteX82" fmla="*/ 1114743 w 8006080"/>
                <a:gd name="connsiteY82" fmla="*/ 152082 h 1351280"/>
                <a:gd name="connsiteX83" fmla="*/ 1117917 w 8006080"/>
                <a:gd name="connsiteY83" fmla="*/ 134621 h 1351280"/>
                <a:gd name="connsiteX84" fmla="*/ 1086802 w 8006080"/>
                <a:gd name="connsiteY84" fmla="*/ 134619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96644 h 1351280"/>
                <a:gd name="connsiteX13" fmla="*/ 4879341 w 8006080"/>
                <a:gd name="connsiteY13" fmla="*/ 1096644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60792 w 8006080"/>
                <a:gd name="connsiteY79" fmla="*/ 160020 h 1351280"/>
                <a:gd name="connsiteX80" fmla="*/ 1148714 w 8006080"/>
                <a:gd name="connsiteY80" fmla="*/ 172721 h 1351280"/>
                <a:gd name="connsiteX81" fmla="*/ 1156653 w 8006080"/>
                <a:gd name="connsiteY81" fmla="*/ 147320 h 1351280"/>
                <a:gd name="connsiteX82" fmla="*/ 1114743 w 8006080"/>
                <a:gd name="connsiteY82" fmla="*/ 152082 h 1351280"/>
                <a:gd name="connsiteX83" fmla="*/ 1117917 w 8006080"/>
                <a:gd name="connsiteY83" fmla="*/ 134621 h 1351280"/>
                <a:gd name="connsiteX84" fmla="*/ 1086802 w 8006080"/>
                <a:gd name="connsiteY84" fmla="*/ 134619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96644 h 1351280"/>
                <a:gd name="connsiteX13" fmla="*/ 4879341 w 8006080"/>
                <a:gd name="connsiteY13" fmla="*/ 1096644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60792 w 8006080"/>
                <a:gd name="connsiteY79" fmla="*/ 160020 h 1351280"/>
                <a:gd name="connsiteX80" fmla="*/ 1148714 w 8006080"/>
                <a:gd name="connsiteY80" fmla="*/ 172721 h 1351280"/>
                <a:gd name="connsiteX81" fmla="*/ 1150303 w 8006080"/>
                <a:gd name="connsiteY81" fmla="*/ 150495 h 1351280"/>
                <a:gd name="connsiteX82" fmla="*/ 1114743 w 8006080"/>
                <a:gd name="connsiteY82" fmla="*/ 152082 h 1351280"/>
                <a:gd name="connsiteX83" fmla="*/ 1117917 w 8006080"/>
                <a:gd name="connsiteY83" fmla="*/ 134621 h 1351280"/>
                <a:gd name="connsiteX84" fmla="*/ 1086802 w 8006080"/>
                <a:gd name="connsiteY84" fmla="*/ 134619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96644 h 1351280"/>
                <a:gd name="connsiteX13" fmla="*/ 4879341 w 8006080"/>
                <a:gd name="connsiteY13" fmla="*/ 1096644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60792 w 8006080"/>
                <a:gd name="connsiteY79" fmla="*/ 160020 h 1351280"/>
                <a:gd name="connsiteX80" fmla="*/ 1148714 w 8006080"/>
                <a:gd name="connsiteY80" fmla="*/ 163196 h 1351280"/>
                <a:gd name="connsiteX81" fmla="*/ 1150303 w 8006080"/>
                <a:gd name="connsiteY81" fmla="*/ 150495 h 1351280"/>
                <a:gd name="connsiteX82" fmla="*/ 1114743 w 8006080"/>
                <a:gd name="connsiteY82" fmla="*/ 152082 h 1351280"/>
                <a:gd name="connsiteX83" fmla="*/ 1117917 w 8006080"/>
                <a:gd name="connsiteY83" fmla="*/ 134621 h 1351280"/>
                <a:gd name="connsiteX84" fmla="*/ 1086802 w 8006080"/>
                <a:gd name="connsiteY84" fmla="*/ 134619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96644 h 1351280"/>
                <a:gd name="connsiteX13" fmla="*/ 4879341 w 8006080"/>
                <a:gd name="connsiteY13" fmla="*/ 1096644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60792 w 8006080"/>
                <a:gd name="connsiteY79" fmla="*/ 160020 h 1351280"/>
                <a:gd name="connsiteX80" fmla="*/ 1148714 w 8006080"/>
                <a:gd name="connsiteY80" fmla="*/ 169546 h 1351280"/>
                <a:gd name="connsiteX81" fmla="*/ 1150303 w 8006080"/>
                <a:gd name="connsiteY81" fmla="*/ 150495 h 1351280"/>
                <a:gd name="connsiteX82" fmla="*/ 1114743 w 8006080"/>
                <a:gd name="connsiteY82" fmla="*/ 152082 h 1351280"/>
                <a:gd name="connsiteX83" fmla="*/ 1117917 w 8006080"/>
                <a:gd name="connsiteY83" fmla="*/ 134621 h 1351280"/>
                <a:gd name="connsiteX84" fmla="*/ 1086802 w 8006080"/>
                <a:gd name="connsiteY84" fmla="*/ 134619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96644 h 1351280"/>
                <a:gd name="connsiteX13" fmla="*/ 4879341 w 8006080"/>
                <a:gd name="connsiteY13" fmla="*/ 1096644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49680 w 8006080"/>
                <a:gd name="connsiteY78" fmla="*/ 182880 h 1351280"/>
                <a:gd name="connsiteX79" fmla="*/ 1260792 w 8006080"/>
                <a:gd name="connsiteY79" fmla="*/ 160020 h 1351280"/>
                <a:gd name="connsiteX80" fmla="*/ 1153477 w 8006080"/>
                <a:gd name="connsiteY80" fmla="*/ 166371 h 1351280"/>
                <a:gd name="connsiteX81" fmla="*/ 1150303 w 8006080"/>
                <a:gd name="connsiteY81" fmla="*/ 150495 h 1351280"/>
                <a:gd name="connsiteX82" fmla="*/ 1114743 w 8006080"/>
                <a:gd name="connsiteY82" fmla="*/ 152082 h 1351280"/>
                <a:gd name="connsiteX83" fmla="*/ 1117917 w 8006080"/>
                <a:gd name="connsiteY83" fmla="*/ 134621 h 1351280"/>
                <a:gd name="connsiteX84" fmla="*/ 1086802 w 8006080"/>
                <a:gd name="connsiteY84" fmla="*/ 134619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96644 h 1351280"/>
                <a:gd name="connsiteX13" fmla="*/ 4879341 w 8006080"/>
                <a:gd name="connsiteY13" fmla="*/ 1096644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56030 w 8006080"/>
                <a:gd name="connsiteY78" fmla="*/ 181292 h 1351280"/>
                <a:gd name="connsiteX79" fmla="*/ 1260792 w 8006080"/>
                <a:gd name="connsiteY79" fmla="*/ 160020 h 1351280"/>
                <a:gd name="connsiteX80" fmla="*/ 1153477 w 8006080"/>
                <a:gd name="connsiteY80" fmla="*/ 166371 h 1351280"/>
                <a:gd name="connsiteX81" fmla="*/ 1150303 w 8006080"/>
                <a:gd name="connsiteY81" fmla="*/ 150495 h 1351280"/>
                <a:gd name="connsiteX82" fmla="*/ 1114743 w 8006080"/>
                <a:gd name="connsiteY82" fmla="*/ 152082 h 1351280"/>
                <a:gd name="connsiteX83" fmla="*/ 1117917 w 8006080"/>
                <a:gd name="connsiteY83" fmla="*/ 134621 h 1351280"/>
                <a:gd name="connsiteX84" fmla="*/ 1086802 w 8006080"/>
                <a:gd name="connsiteY84" fmla="*/ 134619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96644 h 1351280"/>
                <a:gd name="connsiteX13" fmla="*/ 4879341 w 8006080"/>
                <a:gd name="connsiteY13" fmla="*/ 1096644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56030 w 8006080"/>
                <a:gd name="connsiteY78" fmla="*/ 181292 h 1351280"/>
                <a:gd name="connsiteX79" fmla="*/ 1257617 w 8006080"/>
                <a:gd name="connsiteY79" fmla="*/ 167957 h 1351280"/>
                <a:gd name="connsiteX80" fmla="*/ 1153477 w 8006080"/>
                <a:gd name="connsiteY80" fmla="*/ 166371 h 1351280"/>
                <a:gd name="connsiteX81" fmla="*/ 1150303 w 8006080"/>
                <a:gd name="connsiteY81" fmla="*/ 150495 h 1351280"/>
                <a:gd name="connsiteX82" fmla="*/ 1114743 w 8006080"/>
                <a:gd name="connsiteY82" fmla="*/ 152082 h 1351280"/>
                <a:gd name="connsiteX83" fmla="*/ 1117917 w 8006080"/>
                <a:gd name="connsiteY83" fmla="*/ 134621 h 1351280"/>
                <a:gd name="connsiteX84" fmla="*/ 1086802 w 8006080"/>
                <a:gd name="connsiteY84" fmla="*/ 134619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96644 h 1351280"/>
                <a:gd name="connsiteX13" fmla="*/ 4879341 w 8006080"/>
                <a:gd name="connsiteY13" fmla="*/ 1096644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56030 w 8006080"/>
                <a:gd name="connsiteY78" fmla="*/ 181292 h 1351280"/>
                <a:gd name="connsiteX79" fmla="*/ 1257617 w 8006080"/>
                <a:gd name="connsiteY79" fmla="*/ 163195 h 1351280"/>
                <a:gd name="connsiteX80" fmla="*/ 1153477 w 8006080"/>
                <a:gd name="connsiteY80" fmla="*/ 166371 h 1351280"/>
                <a:gd name="connsiteX81" fmla="*/ 1150303 w 8006080"/>
                <a:gd name="connsiteY81" fmla="*/ 150495 h 1351280"/>
                <a:gd name="connsiteX82" fmla="*/ 1114743 w 8006080"/>
                <a:gd name="connsiteY82" fmla="*/ 152082 h 1351280"/>
                <a:gd name="connsiteX83" fmla="*/ 1117917 w 8006080"/>
                <a:gd name="connsiteY83" fmla="*/ 134621 h 1351280"/>
                <a:gd name="connsiteX84" fmla="*/ 1086802 w 8006080"/>
                <a:gd name="connsiteY84" fmla="*/ 134619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89560 w 8006080"/>
                <a:gd name="connsiteY92" fmla="*/ 15240 h 1351280"/>
                <a:gd name="connsiteX93" fmla="*/ 289560 w 8006080"/>
                <a:gd name="connsiteY93" fmla="*/ 0 h 1351280"/>
                <a:gd name="connsiteX94" fmla="*/ 0 w 8006080"/>
                <a:gd name="connsiteY94" fmla="*/ 0 h 1351280"/>
                <a:gd name="connsiteX0" fmla="*/ 8006080 w 8006080"/>
                <a:gd name="connsiteY0" fmla="*/ 1351280 h 1351280"/>
                <a:gd name="connsiteX1" fmla="*/ 6649720 w 8006080"/>
                <a:gd name="connsiteY1" fmla="*/ 1351280 h 1351280"/>
                <a:gd name="connsiteX2" fmla="*/ 6649720 w 8006080"/>
                <a:gd name="connsiteY2" fmla="*/ 1295400 h 1351280"/>
                <a:gd name="connsiteX3" fmla="*/ 6131560 w 8006080"/>
                <a:gd name="connsiteY3" fmla="*/ 1295400 h 1351280"/>
                <a:gd name="connsiteX4" fmla="*/ 6131560 w 8006080"/>
                <a:gd name="connsiteY4" fmla="*/ 1229360 h 1351280"/>
                <a:gd name="connsiteX5" fmla="*/ 5496560 w 8006080"/>
                <a:gd name="connsiteY5" fmla="*/ 1229360 h 1351280"/>
                <a:gd name="connsiteX6" fmla="*/ 5496560 w 8006080"/>
                <a:gd name="connsiteY6" fmla="*/ 1183640 h 1351280"/>
                <a:gd name="connsiteX7" fmla="*/ 5455920 w 8006080"/>
                <a:gd name="connsiteY7" fmla="*/ 1183640 h 1351280"/>
                <a:gd name="connsiteX8" fmla="*/ 5455920 w 8006080"/>
                <a:gd name="connsiteY8" fmla="*/ 1143000 h 1351280"/>
                <a:gd name="connsiteX9" fmla="*/ 5354320 w 8006080"/>
                <a:gd name="connsiteY9" fmla="*/ 1143000 h 1351280"/>
                <a:gd name="connsiteX10" fmla="*/ 5354320 w 8006080"/>
                <a:gd name="connsiteY10" fmla="*/ 1127760 h 1351280"/>
                <a:gd name="connsiteX11" fmla="*/ 4927600 w 8006080"/>
                <a:gd name="connsiteY11" fmla="*/ 1127760 h 1351280"/>
                <a:gd name="connsiteX12" fmla="*/ 4927600 w 8006080"/>
                <a:gd name="connsiteY12" fmla="*/ 1096644 h 1351280"/>
                <a:gd name="connsiteX13" fmla="*/ 4879341 w 8006080"/>
                <a:gd name="connsiteY13" fmla="*/ 1096644 h 1351280"/>
                <a:gd name="connsiteX14" fmla="*/ 4877752 w 8006080"/>
                <a:gd name="connsiteY14" fmla="*/ 1079500 h 1351280"/>
                <a:gd name="connsiteX15" fmla="*/ 4759643 w 8006080"/>
                <a:gd name="connsiteY15" fmla="*/ 1081088 h 1351280"/>
                <a:gd name="connsiteX16" fmla="*/ 4762816 w 8006080"/>
                <a:gd name="connsiteY16" fmla="*/ 1058862 h 1351280"/>
                <a:gd name="connsiteX17" fmla="*/ 4338320 w 8006080"/>
                <a:gd name="connsiteY17" fmla="*/ 1066800 h 1351280"/>
                <a:gd name="connsiteX18" fmla="*/ 4338320 w 8006080"/>
                <a:gd name="connsiteY18" fmla="*/ 1026160 h 1351280"/>
                <a:gd name="connsiteX19" fmla="*/ 4338320 w 8006080"/>
                <a:gd name="connsiteY19" fmla="*/ 1026160 h 1351280"/>
                <a:gd name="connsiteX20" fmla="*/ 4302760 w 8006080"/>
                <a:gd name="connsiteY20" fmla="*/ 1026160 h 1351280"/>
                <a:gd name="connsiteX21" fmla="*/ 4302760 w 8006080"/>
                <a:gd name="connsiteY21" fmla="*/ 1010920 h 1351280"/>
                <a:gd name="connsiteX22" fmla="*/ 3947160 w 8006080"/>
                <a:gd name="connsiteY22" fmla="*/ 1010920 h 1351280"/>
                <a:gd name="connsiteX23" fmla="*/ 3947160 w 8006080"/>
                <a:gd name="connsiteY23" fmla="*/ 990600 h 1351280"/>
                <a:gd name="connsiteX24" fmla="*/ 3911600 w 8006080"/>
                <a:gd name="connsiteY24" fmla="*/ 990600 h 1351280"/>
                <a:gd name="connsiteX25" fmla="*/ 3911600 w 8006080"/>
                <a:gd name="connsiteY25" fmla="*/ 975360 h 1351280"/>
                <a:gd name="connsiteX26" fmla="*/ 3718560 w 8006080"/>
                <a:gd name="connsiteY26" fmla="*/ 975360 h 1351280"/>
                <a:gd name="connsiteX27" fmla="*/ 3718560 w 8006080"/>
                <a:gd name="connsiteY27" fmla="*/ 934720 h 1351280"/>
                <a:gd name="connsiteX28" fmla="*/ 3683000 w 8006080"/>
                <a:gd name="connsiteY28" fmla="*/ 934720 h 1351280"/>
                <a:gd name="connsiteX29" fmla="*/ 3683000 w 8006080"/>
                <a:gd name="connsiteY29" fmla="*/ 934720 h 1351280"/>
                <a:gd name="connsiteX30" fmla="*/ 3683000 w 8006080"/>
                <a:gd name="connsiteY30" fmla="*/ 909320 h 1351280"/>
                <a:gd name="connsiteX31" fmla="*/ 3317240 w 8006080"/>
                <a:gd name="connsiteY31" fmla="*/ 909320 h 1351280"/>
                <a:gd name="connsiteX32" fmla="*/ 3317240 w 8006080"/>
                <a:gd name="connsiteY32" fmla="*/ 883920 h 1351280"/>
                <a:gd name="connsiteX33" fmla="*/ 3149600 w 8006080"/>
                <a:gd name="connsiteY33" fmla="*/ 883920 h 1351280"/>
                <a:gd name="connsiteX34" fmla="*/ 3149600 w 8006080"/>
                <a:gd name="connsiteY34" fmla="*/ 858520 h 1351280"/>
                <a:gd name="connsiteX35" fmla="*/ 3124200 w 8006080"/>
                <a:gd name="connsiteY35" fmla="*/ 858520 h 1351280"/>
                <a:gd name="connsiteX36" fmla="*/ 3124200 w 8006080"/>
                <a:gd name="connsiteY36" fmla="*/ 833120 h 1351280"/>
                <a:gd name="connsiteX37" fmla="*/ 3083560 w 8006080"/>
                <a:gd name="connsiteY37" fmla="*/ 833120 h 1351280"/>
                <a:gd name="connsiteX38" fmla="*/ 3083560 w 8006080"/>
                <a:gd name="connsiteY38" fmla="*/ 807720 h 1351280"/>
                <a:gd name="connsiteX39" fmla="*/ 2961640 w 8006080"/>
                <a:gd name="connsiteY39" fmla="*/ 807720 h 1351280"/>
                <a:gd name="connsiteX40" fmla="*/ 2961640 w 8006080"/>
                <a:gd name="connsiteY40" fmla="*/ 787400 h 1351280"/>
                <a:gd name="connsiteX41" fmla="*/ 2936240 w 8006080"/>
                <a:gd name="connsiteY41" fmla="*/ 787400 h 1351280"/>
                <a:gd name="connsiteX42" fmla="*/ 2937828 w 8006080"/>
                <a:gd name="connsiteY42" fmla="*/ 776605 h 1351280"/>
                <a:gd name="connsiteX43" fmla="*/ 2847023 w 8006080"/>
                <a:gd name="connsiteY43" fmla="*/ 776605 h 1351280"/>
                <a:gd name="connsiteX44" fmla="*/ 2804160 w 8006080"/>
                <a:gd name="connsiteY44" fmla="*/ 731520 h 1351280"/>
                <a:gd name="connsiteX45" fmla="*/ 2600960 w 8006080"/>
                <a:gd name="connsiteY45" fmla="*/ 731520 h 1351280"/>
                <a:gd name="connsiteX46" fmla="*/ 2600960 w 8006080"/>
                <a:gd name="connsiteY46" fmla="*/ 701040 h 1351280"/>
                <a:gd name="connsiteX47" fmla="*/ 2547938 w 8006080"/>
                <a:gd name="connsiteY47" fmla="*/ 699452 h 1351280"/>
                <a:gd name="connsiteX48" fmla="*/ 2546033 w 8006080"/>
                <a:gd name="connsiteY48" fmla="*/ 664210 h 1351280"/>
                <a:gd name="connsiteX49" fmla="*/ 2521267 w 8006080"/>
                <a:gd name="connsiteY49" fmla="*/ 663257 h 1351280"/>
                <a:gd name="connsiteX50" fmla="*/ 2519680 w 8006080"/>
                <a:gd name="connsiteY50" fmla="*/ 609600 h 1351280"/>
                <a:gd name="connsiteX51" fmla="*/ 2138680 w 8006080"/>
                <a:gd name="connsiteY51" fmla="*/ 609600 h 1351280"/>
                <a:gd name="connsiteX52" fmla="*/ 2138680 w 8006080"/>
                <a:gd name="connsiteY52" fmla="*/ 609600 h 1351280"/>
                <a:gd name="connsiteX53" fmla="*/ 2138680 w 8006080"/>
                <a:gd name="connsiteY53" fmla="*/ 609600 h 1351280"/>
                <a:gd name="connsiteX54" fmla="*/ 2137093 w 8006080"/>
                <a:gd name="connsiteY54" fmla="*/ 594360 h 1351280"/>
                <a:gd name="connsiteX55" fmla="*/ 2039302 w 8006080"/>
                <a:gd name="connsiteY55" fmla="*/ 594995 h 1351280"/>
                <a:gd name="connsiteX56" fmla="*/ 2039303 w 8006080"/>
                <a:gd name="connsiteY56" fmla="*/ 568960 h 1351280"/>
                <a:gd name="connsiteX57" fmla="*/ 1945640 w 8006080"/>
                <a:gd name="connsiteY57" fmla="*/ 568960 h 1351280"/>
                <a:gd name="connsiteX58" fmla="*/ 1945640 w 8006080"/>
                <a:gd name="connsiteY58" fmla="*/ 568960 h 1351280"/>
                <a:gd name="connsiteX59" fmla="*/ 1945640 w 8006080"/>
                <a:gd name="connsiteY59" fmla="*/ 520383 h 1351280"/>
                <a:gd name="connsiteX60" fmla="*/ 1929766 w 8006080"/>
                <a:gd name="connsiteY60" fmla="*/ 519749 h 1351280"/>
                <a:gd name="connsiteX61" fmla="*/ 1934210 w 8006080"/>
                <a:gd name="connsiteY61" fmla="*/ 486409 h 1351280"/>
                <a:gd name="connsiteX62" fmla="*/ 1919923 w 8006080"/>
                <a:gd name="connsiteY62" fmla="*/ 486411 h 1351280"/>
                <a:gd name="connsiteX63" fmla="*/ 1915160 w 8006080"/>
                <a:gd name="connsiteY63" fmla="*/ 446087 h 1351280"/>
                <a:gd name="connsiteX64" fmla="*/ 1747837 w 8006080"/>
                <a:gd name="connsiteY64" fmla="*/ 447675 h 1351280"/>
                <a:gd name="connsiteX65" fmla="*/ 1745932 w 8006080"/>
                <a:gd name="connsiteY65" fmla="*/ 428624 h 1351280"/>
                <a:gd name="connsiteX66" fmla="*/ 1600200 w 8006080"/>
                <a:gd name="connsiteY66" fmla="*/ 431800 h 1351280"/>
                <a:gd name="connsiteX67" fmla="*/ 1600200 w 8006080"/>
                <a:gd name="connsiteY67" fmla="*/ 406400 h 1351280"/>
                <a:gd name="connsiteX68" fmla="*/ 1389063 w 8006080"/>
                <a:gd name="connsiteY68" fmla="*/ 407988 h 1351280"/>
                <a:gd name="connsiteX69" fmla="*/ 1387475 w 8006080"/>
                <a:gd name="connsiteY69" fmla="*/ 386080 h 1351280"/>
                <a:gd name="connsiteX70" fmla="*/ 1361440 w 8006080"/>
                <a:gd name="connsiteY70" fmla="*/ 386080 h 1351280"/>
                <a:gd name="connsiteX71" fmla="*/ 1361440 w 8006080"/>
                <a:gd name="connsiteY71" fmla="*/ 335280 h 1351280"/>
                <a:gd name="connsiteX72" fmla="*/ 1346200 w 8006080"/>
                <a:gd name="connsiteY72" fmla="*/ 335280 h 1351280"/>
                <a:gd name="connsiteX73" fmla="*/ 1346200 w 8006080"/>
                <a:gd name="connsiteY73" fmla="*/ 274320 h 1351280"/>
                <a:gd name="connsiteX74" fmla="*/ 1341120 w 8006080"/>
                <a:gd name="connsiteY74" fmla="*/ 269240 h 1351280"/>
                <a:gd name="connsiteX75" fmla="*/ 1341120 w 8006080"/>
                <a:gd name="connsiteY75" fmla="*/ 238760 h 1351280"/>
                <a:gd name="connsiteX76" fmla="*/ 1318577 w 8006080"/>
                <a:gd name="connsiteY76" fmla="*/ 238760 h 1351280"/>
                <a:gd name="connsiteX77" fmla="*/ 1321753 w 8006080"/>
                <a:gd name="connsiteY77" fmla="*/ 182880 h 1351280"/>
                <a:gd name="connsiteX78" fmla="*/ 1256030 w 8006080"/>
                <a:gd name="connsiteY78" fmla="*/ 181292 h 1351280"/>
                <a:gd name="connsiteX79" fmla="*/ 1257617 w 8006080"/>
                <a:gd name="connsiteY79" fmla="*/ 163195 h 1351280"/>
                <a:gd name="connsiteX80" fmla="*/ 1153477 w 8006080"/>
                <a:gd name="connsiteY80" fmla="*/ 166371 h 1351280"/>
                <a:gd name="connsiteX81" fmla="*/ 1150303 w 8006080"/>
                <a:gd name="connsiteY81" fmla="*/ 150495 h 1351280"/>
                <a:gd name="connsiteX82" fmla="*/ 1114743 w 8006080"/>
                <a:gd name="connsiteY82" fmla="*/ 152082 h 1351280"/>
                <a:gd name="connsiteX83" fmla="*/ 1117917 w 8006080"/>
                <a:gd name="connsiteY83" fmla="*/ 134621 h 1351280"/>
                <a:gd name="connsiteX84" fmla="*/ 1086802 w 8006080"/>
                <a:gd name="connsiteY84" fmla="*/ 134619 h 1351280"/>
                <a:gd name="connsiteX85" fmla="*/ 1083628 w 8006080"/>
                <a:gd name="connsiteY85" fmla="*/ 117792 h 1351280"/>
                <a:gd name="connsiteX86" fmla="*/ 756920 w 8006080"/>
                <a:gd name="connsiteY86" fmla="*/ 120967 h 1351280"/>
                <a:gd name="connsiteX87" fmla="*/ 756920 w 8006080"/>
                <a:gd name="connsiteY87" fmla="*/ 66040 h 1351280"/>
                <a:gd name="connsiteX88" fmla="*/ 731520 w 8006080"/>
                <a:gd name="connsiteY88" fmla="*/ 66040 h 1351280"/>
                <a:gd name="connsiteX89" fmla="*/ 731520 w 8006080"/>
                <a:gd name="connsiteY89" fmla="*/ 35560 h 1351280"/>
                <a:gd name="connsiteX90" fmla="*/ 563880 w 8006080"/>
                <a:gd name="connsiteY90" fmla="*/ 35560 h 1351280"/>
                <a:gd name="connsiteX91" fmla="*/ 563880 w 8006080"/>
                <a:gd name="connsiteY91" fmla="*/ 15240 h 1351280"/>
                <a:gd name="connsiteX92" fmla="*/ 270510 w 8006080"/>
                <a:gd name="connsiteY92" fmla="*/ 16827 h 1351280"/>
                <a:gd name="connsiteX93" fmla="*/ 289560 w 8006080"/>
                <a:gd name="connsiteY93" fmla="*/ 0 h 1351280"/>
                <a:gd name="connsiteX94" fmla="*/ 0 w 8006080"/>
                <a:gd name="connsiteY94" fmla="*/ 0 h 1351280"/>
                <a:gd name="connsiteX0" fmla="*/ 8006080 w 8006080"/>
                <a:gd name="connsiteY0" fmla="*/ 1352868 h 1352868"/>
                <a:gd name="connsiteX1" fmla="*/ 6649720 w 8006080"/>
                <a:gd name="connsiteY1" fmla="*/ 1352868 h 1352868"/>
                <a:gd name="connsiteX2" fmla="*/ 6649720 w 8006080"/>
                <a:gd name="connsiteY2" fmla="*/ 1296988 h 1352868"/>
                <a:gd name="connsiteX3" fmla="*/ 6131560 w 8006080"/>
                <a:gd name="connsiteY3" fmla="*/ 1296988 h 1352868"/>
                <a:gd name="connsiteX4" fmla="*/ 6131560 w 8006080"/>
                <a:gd name="connsiteY4" fmla="*/ 1230948 h 1352868"/>
                <a:gd name="connsiteX5" fmla="*/ 5496560 w 8006080"/>
                <a:gd name="connsiteY5" fmla="*/ 1230948 h 1352868"/>
                <a:gd name="connsiteX6" fmla="*/ 5496560 w 8006080"/>
                <a:gd name="connsiteY6" fmla="*/ 1185228 h 1352868"/>
                <a:gd name="connsiteX7" fmla="*/ 5455920 w 8006080"/>
                <a:gd name="connsiteY7" fmla="*/ 1185228 h 1352868"/>
                <a:gd name="connsiteX8" fmla="*/ 5455920 w 8006080"/>
                <a:gd name="connsiteY8" fmla="*/ 1144588 h 1352868"/>
                <a:gd name="connsiteX9" fmla="*/ 5354320 w 8006080"/>
                <a:gd name="connsiteY9" fmla="*/ 1144588 h 1352868"/>
                <a:gd name="connsiteX10" fmla="*/ 5354320 w 8006080"/>
                <a:gd name="connsiteY10" fmla="*/ 1129348 h 1352868"/>
                <a:gd name="connsiteX11" fmla="*/ 4927600 w 8006080"/>
                <a:gd name="connsiteY11" fmla="*/ 1129348 h 1352868"/>
                <a:gd name="connsiteX12" fmla="*/ 4927600 w 8006080"/>
                <a:gd name="connsiteY12" fmla="*/ 1098232 h 1352868"/>
                <a:gd name="connsiteX13" fmla="*/ 4879341 w 8006080"/>
                <a:gd name="connsiteY13" fmla="*/ 1098232 h 1352868"/>
                <a:gd name="connsiteX14" fmla="*/ 4877752 w 8006080"/>
                <a:gd name="connsiteY14" fmla="*/ 1081088 h 1352868"/>
                <a:gd name="connsiteX15" fmla="*/ 4759643 w 8006080"/>
                <a:gd name="connsiteY15" fmla="*/ 1082676 h 1352868"/>
                <a:gd name="connsiteX16" fmla="*/ 4762816 w 8006080"/>
                <a:gd name="connsiteY16" fmla="*/ 1060450 h 1352868"/>
                <a:gd name="connsiteX17" fmla="*/ 4338320 w 8006080"/>
                <a:gd name="connsiteY17" fmla="*/ 1068388 h 1352868"/>
                <a:gd name="connsiteX18" fmla="*/ 4338320 w 8006080"/>
                <a:gd name="connsiteY18" fmla="*/ 1027748 h 1352868"/>
                <a:gd name="connsiteX19" fmla="*/ 4338320 w 8006080"/>
                <a:gd name="connsiteY19" fmla="*/ 1027748 h 1352868"/>
                <a:gd name="connsiteX20" fmla="*/ 4302760 w 8006080"/>
                <a:gd name="connsiteY20" fmla="*/ 1027748 h 1352868"/>
                <a:gd name="connsiteX21" fmla="*/ 4302760 w 8006080"/>
                <a:gd name="connsiteY21" fmla="*/ 1012508 h 1352868"/>
                <a:gd name="connsiteX22" fmla="*/ 3947160 w 8006080"/>
                <a:gd name="connsiteY22" fmla="*/ 1012508 h 1352868"/>
                <a:gd name="connsiteX23" fmla="*/ 3947160 w 8006080"/>
                <a:gd name="connsiteY23" fmla="*/ 992188 h 1352868"/>
                <a:gd name="connsiteX24" fmla="*/ 3911600 w 8006080"/>
                <a:gd name="connsiteY24" fmla="*/ 992188 h 1352868"/>
                <a:gd name="connsiteX25" fmla="*/ 3911600 w 8006080"/>
                <a:gd name="connsiteY25" fmla="*/ 976948 h 1352868"/>
                <a:gd name="connsiteX26" fmla="*/ 3718560 w 8006080"/>
                <a:gd name="connsiteY26" fmla="*/ 976948 h 1352868"/>
                <a:gd name="connsiteX27" fmla="*/ 3718560 w 8006080"/>
                <a:gd name="connsiteY27" fmla="*/ 936308 h 1352868"/>
                <a:gd name="connsiteX28" fmla="*/ 3683000 w 8006080"/>
                <a:gd name="connsiteY28" fmla="*/ 936308 h 1352868"/>
                <a:gd name="connsiteX29" fmla="*/ 3683000 w 8006080"/>
                <a:gd name="connsiteY29" fmla="*/ 936308 h 1352868"/>
                <a:gd name="connsiteX30" fmla="*/ 3683000 w 8006080"/>
                <a:gd name="connsiteY30" fmla="*/ 910908 h 1352868"/>
                <a:gd name="connsiteX31" fmla="*/ 3317240 w 8006080"/>
                <a:gd name="connsiteY31" fmla="*/ 910908 h 1352868"/>
                <a:gd name="connsiteX32" fmla="*/ 3317240 w 8006080"/>
                <a:gd name="connsiteY32" fmla="*/ 885508 h 1352868"/>
                <a:gd name="connsiteX33" fmla="*/ 3149600 w 8006080"/>
                <a:gd name="connsiteY33" fmla="*/ 885508 h 1352868"/>
                <a:gd name="connsiteX34" fmla="*/ 3149600 w 8006080"/>
                <a:gd name="connsiteY34" fmla="*/ 860108 h 1352868"/>
                <a:gd name="connsiteX35" fmla="*/ 3124200 w 8006080"/>
                <a:gd name="connsiteY35" fmla="*/ 860108 h 1352868"/>
                <a:gd name="connsiteX36" fmla="*/ 3124200 w 8006080"/>
                <a:gd name="connsiteY36" fmla="*/ 834708 h 1352868"/>
                <a:gd name="connsiteX37" fmla="*/ 3083560 w 8006080"/>
                <a:gd name="connsiteY37" fmla="*/ 834708 h 1352868"/>
                <a:gd name="connsiteX38" fmla="*/ 3083560 w 8006080"/>
                <a:gd name="connsiteY38" fmla="*/ 809308 h 1352868"/>
                <a:gd name="connsiteX39" fmla="*/ 2961640 w 8006080"/>
                <a:gd name="connsiteY39" fmla="*/ 809308 h 1352868"/>
                <a:gd name="connsiteX40" fmla="*/ 2961640 w 8006080"/>
                <a:gd name="connsiteY40" fmla="*/ 788988 h 1352868"/>
                <a:gd name="connsiteX41" fmla="*/ 2936240 w 8006080"/>
                <a:gd name="connsiteY41" fmla="*/ 788988 h 1352868"/>
                <a:gd name="connsiteX42" fmla="*/ 2937828 w 8006080"/>
                <a:gd name="connsiteY42" fmla="*/ 778193 h 1352868"/>
                <a:gd name="connsiteX43" fmla="*/ 2847023 w 8006080"/>
                <a:gd name="connsiteY43" fmla="*/ 778193 h 1352868"/>
                <a:gd name="connsiteX44" fmla="*/ 2804160 w 8006080"/>
                <a:gd name="connsiteY44" fmla="*/ 733108 h 1352868"/>
                <a:gd name="connsiteX45" fmla="*/ 2600960 w 8006080"/>
                <a:gd name="connsiteY45" fmla="*/ 733108 h 1352868"/>
                <a:gd name="connsiteX46" fmla="*/ 2600960 w 8006080"/>
                <a:gd name="connsiteY46" fmla="*/ 702628 h 1352868"/>
                <a:gd name="connsiteX47" fmla="*/ 2547938 w 8006080"/>
                <a:gd name="connsiteY47" fmla="*/ 701040 h 1352868"/>
                <a:gd name="connsiteX48" fmla="*/ 2546033 w 8006080"/>
                <a:gd name="connsiteY48" fmla="*/ 665798 h 1352868"/>
                <a:gd name="connsiteX49" fmla="*/ 2521267 w 8006080"/>
                <a:gd name="connsiteY49" fmla="*/ 664845 h 1352868"/>
                <a:gd name="connsiteX50" fmla="*/ 2519680 w 8006080"/>
                <a:gd name="connsiteY50" fmla="*/ 611188 h 1352868"/>
                <a:gd name="connsiteX51" fmla="*/ 2138680 w 8006080"/>
                <a:gd name="connsiteY51" fmla="*/ 611188 h 1352868"/>
                <a:gd name="connsiteX52" fmla="*/ 2138680 w 8006080"/>
                <a:gd name="connsiteY52" fmla="*/ 611188 h 1352868"/>
                <a:gd name="connsiteX53" fmla="*/ 2138680 w 8006080"/>
                <a:gd name="connsiteY53" fmla="*/ 611188 h 1352868"/>
                <a:gd name="connsiteX54" fmla="*/ 2137093 w 8006080"/>
                <a:gd name="connsiteY54" fmla="*/ 595948 h 1352868"/>
                <a:gd name="connsiteX55" fmla="*/ 2039302 w 8006080"/>
                <a:gd name="connsiteY55" fmla="*/ 596583 h 1352868"/>
                <a:gd name="connsiteX56" fmla="*/ 2039303 w 8006080"/>
                <a:gd name="connsiteY56" fmla="*/ 570548 h 1352868"/>
                <a:gd name="connsiteX57" fmla="*/ 1945640 w 8006080"/>
                <a:gd name="connsiteY57" fmla="*/ 570548 h 1352868"/>
                <a:gd name="connsiteX58" fmla="*/ 1945640 w 8006080"/>
                <a:gd name="connsiteY58" fmla="*/ 570548 h 1352868"/>
                <a:gd name="connsiteX59" fmla="*/ 1945640 w 8006080"/>
                <a:gd name="connsiteY59" fmla="*/ 521971 h 1352868"/>
                <a:gd name="connsiteX60" fmla="*/ 1929766 w 8006080"/>
                <a:gd name="connsiteY60" fmla="*/ 521337 h 1352868"/>
                <a:gd name="connsiteX61" fmla="*/ 1934210 w 8006080"/>
                <a:gd name="connsiteY61" fmla="*/ 487997 h 1352868"/>
                <a:gd name="connsiteX62" fmla="*/ 1919923 w 8006080"/>
                <a:gd name="connsiteY62" fmla="*/ 487999 h 1352868"/>
                <a:gd name="connsiteX63" fmla="*/ 1915160 w 8006080"/>
                <a:gd name="connsiteY63" fmla="*/ 447675 h 1352868"/>
                <a:gd name="connsiteX64" fmla="*/ 1747837 w 8006080"/>
                <a:gd name="connsiteY64" fmla="*/ 449263 h 1352868"/>
                <a:gd name="connsiteX65" fmla="*/ 1745932 w 8006080"/>
                <a:gd name="connsiteY65" fmla="*/ 430212 h 1352868"/>
                <a:gd name="connsiteX66" fmla="*/ 1600200 w 8006080"/>
                <a:gd name="connsiteY66" fmla="*/ 433388 h 1352868"/>
                <a:gd name="connsiteX67" fmla="*/ 1600200 w 8006080"/>
                <a:gd name="connsiteY67" fmla="*/ 407988 h 1352868"/>
                <a:gd name="connsiteX68" fmla="*/ 1389063 w 8006080"/>
                <a:gd name="connsiteY68" fmla="*/ 409576 h 1352868"/>
                <a:gd name="connsiteX69" fmla="*/ 1387475 w 8006080"/>
                <a:gd name="connsiteY69" fmla="*/ 387668 h 1352868"/>
                <a:gd name="connsiteX70" fmla="*/ 1361440 w 8006080"/>
                <a:gd name="connsiteY70" fmla="*/ 387668 h 1352868"/>
                <a:gd name="connsiteX71" fmla="*/ 1361440 w 8006080"/>
                <a:gd name="connsiteY71" fmla="*/ 336868 h 1352868"/>
                <a:gd name="connsiteX72" fmla="*/ 1346200 w 8006080"/>
                <a:gd name="connsiteY72" fmla="*/ 336868 h 1352868"/>
                <a:gd name="connsiteX73" fmla="*/ 1346200 w 8006080"/>
                <a:gd name="connsiteY73" fmla="*/ 275908 h 1352868"/>
                <a:gd name="connsiteX74" fmla="*/ 1341120 w 8006080"/>
                <a:gd name="connsiteY74" fmla="*/ 270828 h 1352868"/>
                <a:gd name="connsiteX75" fmla="*/ 1341120 w 8006080"/>
                <a:gd name="connsiteY75" fmla="*/ 240348 h 1352868"/>
                <a:gd name="connsiteX76" fmla="*/ 1318577 w 8006080"/>
                <a:gd name="connsiteY76" fmla="*/ 240348 h 1352868"/>
                <a:gd name="connsiteX77" fmla="*/ 1321753 w 8006080"/>
                <a:gd name="connsiteY77" fmla="*/ 184468 h 1352868"/>
                <a:gd name="connsiteX78" fmla="*/ 1256030 w 8006080"/>
                <a:gd name="connsiteY78" fmla="*/ 182880 h 1352868"/>
                <a:gd name="connsiteX79" fmla="*/ 1257617 w 8006080"/>
                <a:gd name="connsiteY79" fmla="*/ 164783 h 1352868"/>
                <a:gd name="connsiteX80" fmla="*/ 1153477 w 8006080"/>
                <a:gd name="connsiteY80" fmla="*/ 167959 h 1352868"/>
                <a:gd name="connsiteX81" fmla="*/ 1150303 w 8006080"/>
                <a:gd name="connsiteY81" fmla="*/ 152083 h 1352868"/>
                <a:gd name="connsiteX82" fmla="*/ 1114743 w 8006080"/>
                <a:gd name="connsiteY82" fmla="*/ 153670 h 1352868"/>
                <a:gd name="connsiteX83" fmla="*/ 1117917 w 8006080"/>
                <a:gd name="connsiteY83" fmla="*/ 136209 h 1352868"/>
                <a:gd name="connsiteX84" fmla="*/ 1086802 w 8006080"/>
                <a:gd name="connsiteY84" fmla="*/ 136207 h 1352868"/>
                <a:gd name="connsiteX85" fmla="*/ 1083628 w 8006080"/>
                <a:gd name="connsiteY85" fmla="*/ 119380 h 1352868"/>
                <a:gd name="connsiteX86" fmla="*/ 756920 w 8006080"/>
                <a:gd name="connsiteY86" fmla="*/ 122555 h 1352868"/>
                <a:gd name="connsiteX87" fmla="*/ 756920 w 8006080"/>
                <a:gd name="connsiteY87" fmla="*/ 67628 h 1352868"/>
                <a:gd name="connsiteX88" fmla="*/ 731520 w 8006080"/>
                <a:gd name="connsiteY88" fmla="*/ 67628 h 1352868"/>
                <a:gd name="connsiteX89" fmla="*/ 731520 w 8006080"/>
                <a:gd name="connsiteY89" fmla="*/ 37148 h 1352868"/>
                <a:gd name="connsiteX90" fmla="*/ 563880 w 8006080"/>
                <a:gd name="connsiteY90" fmla="*/ 37148 h 1352868"/>
                <a:gd name="connsiteX91" fmla="*/ 563880 w 8006080"/>
                <a:gd name="connsiteY91" fmla="*/ 16828 h 1352868"/>
                <a:gd name="connsiteX92" fmla="*/ 270510 w 8006080"/>
                <a:gd name="connsiteY92" fmla="*/ 18415 h 1352868"/>
                <a:gd name="connsiteX93" fmla="*/ 268922 w 8006080"/>
                <a:gd name="connsiteY93" fmla="*/ 0 h 1352868"/>
                <a:gd name="connsiteX94" fmla="*/ 0 w 8006080"/>
                <a:gd name="connsiteY94" fmla="*/ 1588 h 1352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8006080" h="1352868">
                  <a:moveTo>
                    <a:pt x="8006080" y="1352868"/>
                  </a:moveTo>
                  <a:lnTo>
                    <a:pt x="6649720" y="1352868"/>
                  </a:lnTo>
                  <a:lnTo>
                    <a:pt x="6649720" y="1296988"/>
                  </a:lnTo>
                  <a:lnTo>
                    <a:pt x="6131560" y="1296988"/>
                  </a:lnTo>
                  <a:lnTo>
                    <a:pt x="6131560" y="1230948"/>
                  </a:lnTo>
                  <a:lnTo>
                    <a:pt x="5496560" y="1230948"/>
                  </a:lnTo>
                  <a:lnTo>
                    <a:pt x="5496560" y="1185228"/>
                  </a:lnTo>
                  <a:lnTo>
                    <a:pt x="5455920" y="1185228"/>
                  </a:lnTo>
                  <a:lnTo>
                    <a:pt x="5455920" y="1144588"/>
                  </a:lnTo>
                  <a:lnTo>
                    <a:pt x="5354320" y="1144588"/>
                  </a:lnTo>
                  <a:lnTo>
                    <a:pt x="5354320" y="1129348"/>
                  </a:lnTo>
                  <a:lnTo>
                    <a:pt x="4927600" y="1129348"/>
                  </a:lnTo>
                  <a:lnTo>
                    <a:pt x="4927600" y="1098232"/>
                  </a:lnTo>
                  <a:lnTo>
                    <a:pt x="4879341" y="1098232"/>
                  </a:lnTo>
                  <a:lnTo>
                    <a:pt x="4877752" y="1081088"/>
                  </a:lnTo>
                  <a:lnTo>
                    <a:pt x="4759643" y="1082676"/>
                  </a:lnTo>
                  <a:lnTo>
                    <a:pt x="4762816" y="1060450"/>
                  </a:lnTo>
                  <a:lnTo>
                    <a:pt x="4338320" y="1068388"/>
                  </a:lnTo>
                  <a:lnTo>
                    <a:pt x="4338320" y="1027748"/>
                  </a:lnTo>
                  <a:lnTo>
                    <a:pt x="4338320" y="1027748"/>
                  </a:lnTo>
                  <a:lnTo>
                    <a:pt x="4302760" y="1027748"/>
                  </a:lnTo>
                  <a:lnTo>
                    <a:pt x="4302760" y="1012508"/>
                  </a:lnTo>
                  <a:lnTo>
                    <a:pt x="3947160" y="1012508"/>
                  </a:lnTo>
                  <a:lnTo>
                    <a:pt x="3947160" y="992188"/>
                  </a:lnTo>
                  <a:lnTo>
                    <a:pt x="3911600" y="992188"/>
                  </a:lnTo>
                  <a:lnTo>
                    <a:pt x="3911600" y="976948"/>
                  </a:lnTo>
                  <a:lnTo>
                    <a:pt x="3718560" y="976948"/>
                  </a:lnTo>
                  <a:lnTo>
                    <a:pt x="3718560" y="936308"/>
                  </a:lnTo>
                  <a:lnTo>
                    <a:pt x="3683000" y="936308"/>
                  </a:lnTo>
                  <a:lnTo>
                    <a:pt x="3683000" y="936308"/>
                  </a:lnTo>
                  <a:lnTo>
                    <a:pt x="3683000" y="910908"/>
                  </a:lnTo>
                  <a:lnTo>
                    <a:pt x="3317240" y="910908"/>
                  </a:lnTo>
                  <a:lnTo>
                    <a:pt x="3317240" y="885508"/>
                  </a:lnTo>
                  <a:lnTo>
                    <a:pt x="3149600" y="885508"/>
                  </a:lnTo>
                  <a:lnTo>
                    <a:pt x="3149600" y="860108"/>
                  </a:lnTo>
                  <a:lnTo>
                    <a:pt x="3124200" y="860108"/>
                  </a:lnTo>
                  <a:lnTo>
                    <a:pt x="3124200" y="834708"/>
                  </a:lnTo>
                  <a:lnTo>
                    <a:pt x="3083560" y="834708"/>
                  </a:lnTo>
                  <a:lnTo>
                    <a:pt x="3083560" y="809308"/>
                  </a:lnTo>
                  <a:lnTo>
                    <a:pt x="2961640" y="809308"/>
                  </a:lnTo>
                  <a:lnTo>
                    <a:pt x="2961640" y="788988"/>
                  </a:lnTo>
                  <a:lnTo>
                    <a:pt x="2936240" y="788988"/>
                  </a:lnTo>
                  <a:lnTo>
                    <a:pt x="2937828" y="778193"/>
                  </a:lnTo>
                  <a:lnTo>
                    <a:pt x="2847023" y="778193"/>
                  </a:lnTo>
                  <a:lnTo>
                    <a:pt x="2804160" y="733108"/>
                  </a:lnTo>
                  <a:lnTo>
                    <a:pt x="2600960" y="733108"/>
                  </a:lnTo>
                  <a:lnTo>
                    <a:pt x="2600960" y="702628"/>
                  </a:lnTo>
                  <a:lnTo>
                    <a:pt x="2547938" y="701040"/>
                  </a:lnTo>
                  <a:cubicBezTo>
                    <a:pt x="2548361" y="688234"/>
                    <a:pt x="2545610" y="678604"/>
                    <a:pt x="2546033" y="665798"/>
                  </a:cubicBezTo>
                  <a:lnTo>
                    <a:pt x="2521267" y="664845"/>
                  </a:lnTo>
                  <a:cubicBezTo>
                    <a:pt x="2521796" y="644843"/>
                    <a:pt x="2519151" y="631190"/>
                    <a:pt x="2519680" y="611188"/>
                  </a:cubicBezTo>
                  <a:lnTo>
                    <a:pt x="2138680" y="611188"/>
                  </a:lnTo>
                  <a:lnTo>
                    <a:pt x="2138680" y="611188"/>
                  </a:lnTo>
                  <a:lnTo>
                    <a:pt x="2138680" y="611188"/>
                  </a:lnTo>
                  <a:lnTo>
                    <a:pt x="2137093" y="595948"/>
                  </a:lnTo>
                  <a:lnTo>
                    <a:pt x="2039302" y="596583"/>
                  </a:lnTo>
                  <a:cubicBezTo>
                    <a:pt x="2039302" y="587905"/>
                    <a:pt x="2039303" y="579226"/>
                    <a:pt x="2039303" y="570548"/>
                  </a:cubicBezTo>
                  <a:lnTo>
                    <a:pt x="1945640" y="570548"/>
                  </a:lnTo>
                  <a:lnTo>
                    <a:pt x="1945640" y="570548"/>
                  </a:lnTo>
                  <a:lnTo>
                    <a:pt x="1945640" y="521971"/>
                  </a:lnTo>
                  <a:lnTo>
                    <a:pt x="1929766" y="521337"/>
                  </a:lnTo>
                  <a:cubicBezTo>
                    <a:pt x="1930189" y="513399"/>
                    <a:pt x="1933787" y="495935"/>
                    <a:pt x="1934210" y="487997"/>
                  </a:cubicBezTo>
                  <a:lnTo>
                    <a:pt x="1919923" y="487999"/>
                  </a:lnTo>
                  <a:lnTo>
                    <a:pt x="1915160" y="447675"/>
                  </a:lnTo>
                  <a:lnTo>
                    <a:pt x="1747837" y="449263"/>
                  </a:lnTo>
                  <a:lnTo>
                    <a:pt x="1745932" y="430212"/>
                  </a:lnTo>
                  <a:lnTo>
                    <a:pt x="1600200" y="433388"/>
                  </a:lnTo>
                  <a:lnTo>
                    <a:pt x="1600200" y="407988"/>
                  </a:lnTo>
                  <a:lnTo>
                    <a:pt x="1389063" y="409576"/>
                  </a:lnTo>
                  <a:lnTo>
                    <a:pt x="1387475" y="387668"/>
                  </a:lnTo>
                  <a:lnTo>
                    <a:pt x="1361440" y="387668"/>
                  </a:lnTo>
                  <a:lnTo>
                    <a:pt x="1361440" y="336868"/>
                  </a:lnTo>
                  <a:lnTo>
                    <a:pt x="1346200" y="336868"/>
                  </a:lnTo>
                  <a:lnTo>
                    <a:pt x="1346200" y="275908"/>
                  </a:lnTo>
                  <a:lnTo>
                    <a:pt x="1341120" y="270828"/>
                  </a:lnTo>
                  <a:lnTo>
                    <a:pt x="1341120" y="240348"/>
                  </a:lnTo>
                  <a:lnTo>
                    <a:pt x="1318577" y="240348"/>
                  </a:lnTo>
                  <a:lnTo>
                    <a:pt x="1321753" y="184468"/>
                  </a:lnTo>
                  <a:lnTo>
                    <a:pt x="1256030" y="182880"/>
                  </a:lnTo>
                  <a:cubicBezTo>
                    <a:pt x="1255501" y="173143"/>
                    <a:pt x="1258146" y="174520"/>
                    <a:pt x="1257617" y="164783"/>
                  </a:cubicBezTo>
                  <a:lnTo>
                    <a:pt x="1153477" y="167959"/>
                  </a:lnTo>
                  <a:lnTo>
                    <a:pt x="1150303" y="152083"/>
                  </a:lnTo>
                  <a:lnTo>
                    <a:pt x="1114743" y="153670"/>
                  </a:lnTo>
                  <a:lnTo>
                    <a:pt x="1117917" y="136209"/>
                  </a:lnTo>
                  <a:lnTo>
                    <a:pt x="1086802" y="136207"/>
                  </a:lnTo>
                  <a:lnTo>
                    <a:pt x="1083628" y="119380"/>
                  </a:lnTo>
                  <a:lnTo>
                    <a:pt x="756920" y="122555"/>
                  </a:lnTo>
                  <a:lnTo>
                    <a:pt x="756920" y="67628"/>
                  </a:lnTo>
                  <a:lnTo>
                    <a:pt x="731520" y="67628"/>
                  </a:lnTo>
                  <a:lnTo>
                    <a:pt x="731520" y="37148"/>
                  </a:lnTo>
                  <a:lnTo>
                    <a:pt x="563880" y="37148"/>
                  </a:lnTo>
                  <a:lnTo>
                    <a:pt x="563880" y="16828"/>
                  </a:lnTo>
                  <a:lnTo>
                    <a:pt x="270510" y="18415"/>
                  </a:lnTo>
                  <a:lnTo>
                    <a:pt x="268922" y="0"/>
                  </a:lnTo>
                  <a:lnTo>
                    <a:pt x="0" y="1588"/>
                  </a:lnTo>
                </a:path>
              </a:pathLst>
            </a:custGeom>
            <a:noFill/>
            <a:ln w="28575">
              <a:solidFill>
                <a:schemeClr val="accent1"/>
              </a:solidFill>
              <a:miter lim="800000"/>
              <a:headEnd/>
              <a:tailEnd/>
            </a:ln>
          </p:spPr>
          <p:txBody>
            <a:bodyPr rtlCol="0" anchor="ctr"/>
            <a:lstStyle/>
            <a:p>
              <a:pPr algn="ctr"/>
              <a:endParaRPr lang="en-US"/>
            </a:p>
          </p:txBody>
        </p:sp>
        <p:grpSp>
          <p:nvGrpSpPr>
            <p:cNvPr id="19" name="Group 18">
              <a:extLst>
                <a:ext uri="{FF2B5EF4-FFF2-40B4-BE49-F238E27FC236}">
                  <a16:creationId xmlns:a16="http://schemas.microsoft.com/office/drawing/2014/main" id="{33BA0002-1F51-8E68-AF54-FD3F36DB5E22}"/>
                </a:ext>
              </a:extLst>
            </p:cNvPr>
            <p:cNvGrpSpPr/>
            <p:nvPr/>
          </p:nvGrpSpPr>
          <p:grpSpPr>
            <a:xfrm>
              <a:off x="5908447" y="2523463"/>
              <a:ext cx="83817" cy="83817"/>
              <a:chOff x="6565098" y="2139288"/>
              <a:chExt cx="83817" cy="83817"/>
            </a:xfrm>
          </p:grpSpPr>
          <p:cxnSp>
            <p:nvCxnSpPr>
              <p:cNvPr id="108" name="Straight Connector 107">
                <a:extLst>
                  <a:ext uri="{FF2B5EF4-FFF2-40B4-BE49-F238E27FC236}">
                    <a16:creationId xmlns:a16="http://schemas.microsoft.com/office/drawing/2014/main" id="{9DF2387D-7E49-DFDB-C15D-7BF04F98A37F}"/>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9C17FF71-8367-A0FC-EC47-F035A43F814F}"/>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0" name="Group 109">
              <a:extLst>
                <a:ext uri="{FF2B5EF4-FFF2-40B4-BE49-F238E27FC236}">
                  <a16:creationId xmlns:a16="http://schemas.microsoft.com/office/drawing/2014/main" id="{372D9D65-0A54-3C79-E67B-E9EC0B011F41}"/>
                </a:ext>
              </a:extLst>
            </p:cNvPr>
            <p:cNvGrpSpPr/>
            <p:nvPr/>
          </p:nvGrpSpPr>
          <p:grpSpPr>
            <a:xfrm>
              <a:off x="5971419" y="2584522"/>
              <a:ext cx="83817" cy="83817"/>
              <a:chOff x="6565098" y="2139288"/>
              <a:chExt cx="83817" cy="83817"/>
            </a:xfrm>
          </p:grpSpPr>
          <p:cxnSp>
            <p:nvCxnSpPr>
              <p:cNvPr id="111" name="Straight Connector 110">
                <a:extLst>
                  <a:ext uri="{FF2B5EF4-FFF2-40B4-BE49-F238E27FC236}">
                    <a16:creationId xmlns:a16="http://schemas.microsoft.com/office/drawing/2014/main" id="{BEE0E6B1-8F22-2D2D-F294-89E040B5AACE}"/>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F413B7FD-B43A-CC58-35C8-D3E4578A60C0}"/>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3" name="Group 112">
              <a:extLst>
                <a:ext uri="{FF2B5EF4-FFF2-40B4-BE49-F238E27FC236}">
                  <a16:creationId xmlns:a16="http://schemas.microsoft.com/office/drawing/2014/main" id="{171EBB68-9AC9-E181-279E-71EAEA22A07B}"/>
                </a:ext>
              </a:extLst>
            </p:cNvPr>
            <p:cNvGrpSpPr/>
            <p:nvPr/>
          </p:nvGrpSpPr>
          <p:grpSpPr>
            <a:xfrm>
              <a:off x="6516466" y="2626430"/>
              <a:ext cx="83817" cy="83817"/>
              <a:chOff x="6565098" y="2139288"/>
              <a:chExt cx="83817" cy="83817"/>
            </a:xfrm>
          </p:grpSpPr>
          <p:cxnSp>
            <p:nvCxnSpPr>
              <p:cNvPr id="114" name="Straight Connector 113">
                <a:extLst>
                  <a:ext uri="{FF2B5EF4-FFF2-40B4-BE49-F238E27FC236}">
                    <a16:creationId xmlns:a16="http://schemas.microsoft.com/office/drawing/2014/main" id="{DD6DA298-7F25-CF6E-E646-ECF0DFA28CCB}"/>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AE4FFD82-48A7-7325-99F6-BAFF3A4338B5}"/>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6" name="Group 115">
              <a:extLst>
                <a:ext uri="{FF2B5EF4-FFF2-40B4-BE49-F238E27FC236}">
                  <a16:creationId xmlns:a16="http://schemas.microsoft.com/office/drawing/2014/main" id="{CF5F4E7E-6D74-A6E8-BF69-A30F8F3CB4EC}"/>
                </a:ext>
              </a:extLst>
            </p:cNvPr>
            <p:cNvGrpSpPr/>
            <p:nvPr/>
          </p:nvGrpSpPr>
          <p:grpSpPr>
            <a:xfrm>
              <a:off x="6566646" y="2676436"/>
              <a:ext cx="83817" cy="83817"/>
              <a:chOff x="6565098" y="2139288"/>
              <a:chExt cx="83817" cy="83817"/>
            </a:xfrm>
          </p:grpSpPr>
          <p:cxnSp>
            <p:nvCxnSpPr>
              <p:cNvPr id="117" name="Straight Connector 116">
                <a:extLst>
                  <a:ext uri="{FF2B5EF4-FFF2-40B4-BE49-F238E27FC236}">
                    <a16:creationId xmlns:a16="http://schemas.microsoft.com/office/drawing/2014/main" id="{81D33696-1259-E972-41D3-4F7F00B5A7D5}"/>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FCCFA00F-0547-D553-A045-2BD397B82E04}"/>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9FFFC20E-A45D-C43C-40E0-BFD53D76F2C4}"/>
                </a:ext>
              </a:extLst>
            </p:cNvPr>
            <p:cNvGrpSpPr/>
            <p:nvPr/>
          </p:nvGrpSpPr>
          <p:grpSpPr>
            <a:xfrm>
              <a:off x="6593313" y="2676436"/>
              <a:ext cx="83817" cy="83817"/>
              <a:chOff x="6565098" y="2139288"/>
              <a:chExt cx="83817" cy="83817"/>
            </a:xfrm>
          </p:grpSpPr>
          <p:cxnSp>
            <p:nvCxnSpPr>
              <p:cNvPr id="120" name="Straight Connector 119">
                <a:extLst>
                  <a:ext uri="{FF2B5EF4-FFF2-40B4-BE49-F238E27FC236}">
                    <a16:creationId xmlns:a16="http://schemas.microsoft.com/office/drawing/2014/main" id="{B848DB51-3D72-6310-4FDF-57E04C9BFCB1}"/>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9F73A6D5-BE2C-9B12-8942-54F1BD7A06D7}"/>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2" name="Group 121">
              <a:extLst>
                <a:ext uri="{FF2B5EF4-FFF2-40B4-BE49-F238E27FC236}">
                  <a16:creationId xmlns:a16="http://schemas.microsoft.com/office/drawing/2014/main" id="{51FF1331-E202-6D6E-1502-75BBA4A53AEE}"/>
                </a:ext>
              </a:extLst>
            </p:cNvPr>
            <p:cNvGrpSpPr/>
            <p:nvPr/>
          </p:nvGrpSpPr>
          <p:grpSpPr>
            <a:xfrm>
              <a:off x="6543133" y="2627667"/>
              <a:ext cx="83817" cy="83817"/>
              <a:chOff x="6565098" y="2139288"/>
              <a:chExt cx="83817" cy="83817"/>
            </a:xfrm>
          </p:grpSpPr>
          <p:cxnSp>
            <p:nvCxnSpPr>
              <p:cNvPr id="123" name="Straight Connector 122">
                <a:extLst>
                  <a:ext uri="{FF2B5EF4-FFF2-40B4-BE49-F238E27FC236}">
                    <a16:creationId xmlns:a16="http://schemas.microsoft.com/office/drawing/2014/main" id="{2705CD94-E9A0-B44B-AC26-14F2720D14FB}"/>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54B954CD-6069-9A90-F3E7-6D18541AD461}"/>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5" name="Group 124">
              <a:extLst>
                <a:ext uri="{FF2B5EF4-FFF2-40B4-BE49-F238E27FC236}">
                  <a16:creationId xmlns:a16="http://schemas.microsoft.com/office/drawing/2014/main" id="{5ACC502F-C9E0-0610-58F3-AE606C819772}"/>
                </a:ext>
              </a:extLst>
            </p:cNvPr>
            <p:cNvGrpSpPr/>
            <p:nvPr/>
          </p:nvGrpSpPr>
          <p:grpSpPr>
            <a:xfrm>
              <a:off x="6893495" y="2681199"/>
              <a:ext cx="83817" cy="83817"/>
              <a:chOff x="6565098" y="2139288"/>
              <a:chExt cx="83817" cy="83817"/>
            </a:xfrm>
          </p:grpSpPr>
          <p:cxnSp>
            <p:nvCxnSpPr>
              <p:cNvPr id="126" name="Straight Connector 125">
                <a:extLst>
                  <a:ext uri="{FF2B5EF4-FFF2-40B4-BE49-F238E27FC236}">
                    <a16:creationId xmlns:a16="http://schemas.microsoft.com/office/drawing/2014/main" id="{58C4D3ED-3F1B-3FE2-38EE-8E1FA57BC4D3}"/>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17F03638-E5DA-FFC7-7957-5BC6AA7A61DE}"/>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8" name="Group 127">
              <a:extLst>
                <a:ext uri="{FF2B5EF4-FFF2-40B4-BE49-F238E27FC236}">
                  <a16:creationId xmlns:a16="http://schemas.microsoft.com/office/drawing/2014/main" id="{6B9AC21E-D2F5-A52A-2B88-B1EC3D32B13D}"/>
                </a:ext>
              </a:extLst>
            </p:cNvPr>
            <p:cNvGrpSpPr/>
            <p:nvPr/>
          </p:nvGrpSpPr>
          <p:grpSpPr>
            <a:xfrm>
              <a:off x="7057706" y="2694279"/>
              <a:ext cx="83817" cy="83817"/>
              <a:chOff x="6565098" y="2139288"/>
              <a:chExt cx="83817" cy="83817"/>
            </a:xfrm>
          </p:grpSpPr>
          <p:cxnSp>
            <p:nvCxnSpPr>
              <p:cNvPr id="129" name="Straight Connector 128">
                <a:extLst>
                  <a:ext uri="{FF2B5EF4-FFF2-40B4-BE49-F238E27FC236}">
                    <a16:creationId xmlns:a16="http://schemas.microsoft.com/office/drawing/2014/main" id="{2EA6BEE9-1118-4244-493F-3A1EB6F43FE9}"/>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9200E53B-B8F6-A3E9-106C-07845E6EC2AF}"/>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1" name="Group 130">
              <a:extLst>
                <a:ext uri="{FF2B5EF4-FFF2-40B4-BE49-F238E27FC236}">
                  <a16:creationId xmlns:a16="http://schemas.microsoft.com/office/drawing/2014/main" id="{D8EEFBC5-77ED-4FDA-A1C1-56FADA6B6906}"/>
                </a:ext>
              </a:extLst>
            </p:cNvPr>
            <p:cNvGrpSpPr/>
            <p:nvPr/>
          </p:nvGrpSpPr>
          <p:grpSpPr>
            <a:xfrm>
              <a:off x="7114254" y="2696976"/>
              <a:ext cx="83817" cy="83817"/>
              <a:chOff x="6565098" y="2139288"/>
              <a:chExt cx="83817" cy="83817"/>
            </a:xfrm>
          </p:grpSpPr>
          <p:cxnSp>
            <p:nvCxnSpPr>
              <p:cNvPr id="132" name="Straight Connector 131">
                <a:extLst>
                  <a:ext uri="{FF2B5EF4-FFF2-40B4-BE49-F238E27FC236}">
                    <a16:creationId xmlns:a16="http://schemas.microsoft.com/office/drawing/2014/main" id="{12372C42-4528-2F45-0733-96AA6EFCAC71}"/>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06FA30A1-FD94-C140-018B-7F7B1ECCC2D3}"/>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4" name="Group 133">
              <a:extLst>
                <a:ext uri="{FF2B5EF4-FFF2-40B4-BE49-F238E27FC236}">
                  <a16:creationId xmlns:a16="http://schemas.microsoft.com/office/drawing/2014/main" id="{7D0DA5B4-9DA2-58B6-1CD8-C487A8DE04F7}"/>
                </a:ext>
              </a:extLst>
            </p:cNvPr>
            <p:cNvGrpSpPr/>
            <p:nvPr/>
          </p:nvGrpSpPr>
          <p:grpSpPr>
            <a:xfrm>
              <a:off x="7141604" y="2707642"/>
              <a:ext cx="83817" cy="83817"/>
              <a:chOff x="6565098" y="2139288"/>
              <a:chExt cx="83817" cy="83817"/>
            </a:xfrm>
          </p:grpSpPr>
          <p:cxnSp>
            <p:nvCxnSpPr>
              <p:cNvPr id="135" name="Straight Connector 134">
                <a:extLst>
                  <a:ext uri="{FF2B5EF4-FFF2-40B4-BE49-F238E27FC236}">
                    <a16:creationId xmlns:a16="http://schemas.microsoft.com/office/drawing/2014/main" id="{FFC130C9-0D9E-774B-6E56-A6E20795D399}"/>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96DD3443-116A-EFFF-59B9-9832651CCFD5}"/>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7" name="Group 136">
              <a:extLst>
                <a:ext uri="{FF2B5EF4-FFF2-40B4-BE49-F238E27FC236}">
                  <a16:creationId xmlns:a16="http://schemas.microsoft.com/office/drawing/2014/main" id="{3B5476FC-E31C-8977-97FD-C5613A4ECF49}"/>
                </a:ext>
              </a:extLst>
            </p:cNvPr>
            <p:cNvGrpSpPr/>
            <p:nvPr/>
          </p:nvGrpSpPr>
          <p:grpSpPr>
            <a:xfrm>
              <a:off x="7176162" y="2729983"/>
              <a:ext cx="83817" cy="83817"/>
              <a:chOff x="6565098" y="2139288"/>
              <a:chExt cx="83817" cy="83817"/>
            </a:xfrm>
          </p:grpSpPr>
          <p:cxnSp>
            <p:nvCxnSpPr>
              <p:cNvPr id="138" name="Straight Connector 137">
                <a:extLst>
                  <a:ext uri="{FF2B5EF4-FFF2-40B4-BE49-F238E27FC236}">
                    <a16:creationId xmlns:a16="http://schemas.microsoft.com/office/drawing/2014/main" id="{26152198-770C-2E15-B319-DCE4FC35C9FA}"/>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0E8084C0-5BF2-0A51-F3D6-4CF151F00A0F}"/>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0" name="Group 139">
              <a:extLst>
                <a:ext uri="{FF2B5EF4-FFF2-40B4-BE49-F238E27FC236}">
                  <a16:creationId xmlns:a16="http://schemas.microsoft.com/office/drawing/2014/main" id="{FF2FF61F-6D31-BCA7-3F9E-C27AACF9A56A}"/>
                </a:ext>
              </a:extLst>
            </p:cNvPr>
            <p:cNvGrpSpPr/>
            <p:nvPr/>
          </p:nvGrpSpPr>
          <p:grpSpPr>
            <a:xfrm>
              <a:off x="7263539" y="2738884"/>
              <a:ext cx="83817" cy="83817"/>
              <a:chOff x="6565098" y="2139288"/>
              <a:chExt cx="83817" cy="83817"/>
            </a:xfrm>
          </p:grpSpPr>
          <p:cxnSp>
            <p:nvCxnSpPr>
              <p:cNvPr id="141" name="Straight Connector 140">
                <a:extLst>
                  <a:ext uri="{FF2B5EF4-FFF2-40B4-BE49-F238E27FC236}">
                    <a16:creationId xmlns:a16="http://schemas.microsoft.com/office/drawing/2014/main" id="{AD651A5F-B5C1-4D5E-CB10-1B40D54F9F99}"/>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7B3B8677-1009-F07A-B5D7-134E616E9D5F}"/>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3" name="Group 142">
              <a:extLst>
                <a:ext uri="{FF2B5EF4-FFF2-40B4-BE49-F238E27FC236}">
                  <a16:creationId xmlns:a16="http://schemas.microsoft.com/office/drawing/2014/main" id="{CA85A60C-A058-51D2-5C0F-FEB77C0EBEA3}"/>
                </a:ext>
              </a:extLst>
            </p:cNvPr>
            <p:cNvGrpSpPr/>
            <p:nvPr/>
          </p:nvGrpSpPr>
          <p:grpSpPr>
            <a:xfrm>
              <a:off x="7688913" y="2770994"/>
              <a:ext cx="83817" cy="83817"/>
              <a:chOff x="6565098" y="2139288"/>
              <a:chExt cx="83817" cy="83817"/>
            </a:xfrm>
          </p:grpSpPr>
          <p:cxnSp>
            <p:nvCxnSpPr>
              <p:cNvPr id="144" name="Straight Connector 143">
                <a:extLst>
                  <a:ext uri="{FF2B5EF4-FFF2-40B4-BE49-F238E27FC236}">
                    <a16:creationId xmlns:a16="http://schemas.microsoft.com/office/drawing/2014/main" id="{BD85E881-859D-4CBA-36CE-C1E3AE0CA1DA}"/>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F4AF6172-6E1A-0FE6-3331-2D3508425838}"/>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6" name="Group 145">
              <a:extLst>
                <a:ext uri="{FF2B5EF4-FFF2-40B4-BE49-F238E27FC236}">
                  <a16:creationId xmlns:a16="http://schemas.microsoft.com/office/drawing/2014/main" id="{52120129-F84B-BE47-F2FF-D56E891051D2}"/>
                </a:ext>
              </a:extLst>
            </p:cNvPr>
            <p:cNvGrpSpPr/>
            <p:nvPr/>
          </p:nvGrpSpPr>
          <p:grpSpPr>
            <a:xfrm>
              <a:off x="7706431" y="2792806"/>
              <a:ext cx="83817" cy="83817"/>
              <a:chOff x="6565098" y="2139288"/>
              <a:chExt cx="83817" cy="83817"/>
            </a:xfrm>
          </p:grpSpPr>
          <p:cxnSp>
            <p:nvCxnSpPr>
              <p:cNvPr id="147" name="Straight Connector 146">
                <a:extLst>
                  <a:ext uri="{FF2B5EF4-FFF2-40B4-BE49-F238E27FC236}">
                    <a16:creationId xmlns:a16="http://schemas.microsoft.com/office/drawing/2014/main" id="{A979E678-9C2D-B586-3590-99FE2B8D9D73}"/>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3BA13B76-21FA-2873-EC6A-F5EFA5032E26}"/>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9" name="Group 148">
              <a:extLst>
                <a:ext uri="{FF2B5EF4-FFF2-40B4-BE49-F238E27FC236}">
                  <a16:creationId xmlns:a16="http://schemas.microsoft.com/office/drawing/2014/main" id="{EEA8B250-7314-8C3F-99D8-02E34D662CE9}"/>
                </a:ext>
              </a:extLst>
            </p:cNvPr>
            <p:cNvGrpSpPr/>
            <p:nvPr/>
          </p:nvGrpSpPr>
          <p:grpSpPr>
            <a:xfrm>
              <a:off x="7732741" y="2825305"/>
              <a:ext cx="83817" cy="83817"/>
              <a:chOff x="6565098" y="2139288"/>
              <a:chExt cx="83817" cy="83817"/>
            </a:xfrm>
          </p:grpSpPr>
          <p:cxnSp>
            <p:nvCxnSpPr>
              <p:cNvPr id="150" name="Straight Connector 149">
                <a:extLst>
                  <a:ext uri="{FF2B5EF4-FFF2-40B4-BE49-F238E27FC236}">
                    <a16:creationId xmlns:a16="http://schemas.microsoft.com/office/drawing/2014/main" id="{811A14E4-CD11-7DAF-3C5F-8270C01F1670}"/>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79E02AC7-7D28-427E-F13E-3F5D3A19DFD5}"/>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2" name="Group 151">
              <a:extLst>
                <a:ext uri="{FF2B5EF4-FFF2-40B4-BE49-F238E27FC236}">
                  <a16:creationId xmlns:a16="http://schemas.microsoft.com/office/drawing/2014/main" id="{23B7AB11-38B1-4398-E0EF-381A02471961}"/>
                </a:ext>
              </a:extLst>
            </p:cNvPr>
            <p:cNvGrpSpPr/>
            <p:nvPr/>
          </p:nvGrpSpPr>
          <p:grpSpPr>
            <a:xfrm>
              <a:off x="7774650" y="2843867"/>
              <a:ext cx="83817" cy="83817"/>
              <a:chOff x="6565098" y="2139288"/>
              <a:chExt cx="83817" cy="83817"/>
            </a:xfrm>
          </p:grpSpPr>
          <p:cxnSp>
            <p:nvCxnSpPr>
              <p:cNvPr id="153" name="Straight Connector 152">
                <a:extLst>
                  <a:ext uri="{FF2B5EF4-FFF2-40B4-BE49-F238E27FC236}">
                    <a16:creationId xmlns:a16="http://schemas.microsoft.com/office/drawing/2014/main" id="{15DA7F88-5179-731F-6C4D-CB24B8B4A9DE}"/>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333FE5FE-6AC7-F751-C345-0CD2A1319E6E}"/>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5" name="Group 154">
              <a:extLst>
                <a:ext uri="{FF2B5EF4-FFF2-40B4-BE49-F238E27FC236}">
                  <a16:creationId xmlns:a16="http://schemas.microsoft.com/office/drawing/2014/main" id="{2C0A5EBB-44BE-8186-48C0-94E0AE7CC426}"/>
                </a:ext>
              </a:extLst>
            </p:cNvPr>
            <p:cNvGrpSpPr/>
            <p:nvPr/>
          </p:nvGrpSpPr>
          <p:grpSpPr>
            <a:xfrm>
              <a:off x="7863776" y="2845026"/>
              <a:ext cx="83817" cy="83817"/>
              <a:chOff x="6565098" y="2139288"/>
              <a:chExt cx="83817" cy="83817"/>
            </a:xfrm>
          </p:grpSpPr>
          <p:cxnSp>
            <p:nvCxnSpPr>
              <p:cNvPr id="156" name="Straight Connector 155">
                <a:extLst>
                  <a:ext uri="{FF2B5EF4-FFF2-40B4-BE49-F238E27FC236}">
                    <a16:creationId xmlns:a16="http://schemas.microsoft.com/office/drawing/2014/main" id="{544DF02D-9C17-378F-ED10-170B8558F30F}"/>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BD206B15-7BDE-A6B5-AFBA-9FAAD3CA962B}"/>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8" name="Group 157">
              <a:extLst>
                <a:ext uri="{FF2B5EF4-FFF2-40B4-BE49-F238E27FC236}">
                  <a16:creationId xmlns:a16="http://schemas.microsoft.com/office/drawing/2014/main" id="{C80781D7-905E-D193-C731-D8D308182180}"/>
                </a:ext>
              </a:extLst>
            </p:cNvPr>
            <p:cNvGrpSpPr/>
            <p:nvPr/>
          </p:nvGrpSpPr>
          <p:grpSpPr>
            <a:xfrm>
              <a:off x="8254524" y="2849544"/>
              <a:ext cx="83817" cy="83817"/>
              <a:chOff x="6565098" y="2139288"/>
              <a:chExt cx="83817" cy="83817"/>
            </a:xfrm>
          </p:grpSpPr>
          <p:cxnSp>
            <p:nvCxnSpPr>
              <p:cNvPr id="159" name="Straight Connector 158">
                <a:extLst>
                  <a:ext uri="{FF2B5EF4-FFF2-40B4-BE49-F238E27FC236}">
                    <a16:creationId xmlns:a16="http://schemas.microsoft.com/office/drawing/2014/main" id="{B6429DAE-FC8D-27AC-381A-4C9826887596}"/>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8ED806F1-8EDC-BBC7-ACF4-4738F15C89AC}"/>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1" name="Group 160">
              <a:extLst>
                <a:ext uri="{FF2B5EF4-FFF2-40B4-BE49-F238E27FC236}">
                  <a16:creationId xmlns:a16="http://schemas.microsoft.com/office/drawing/2014/main" id="{36A4D81E-9CC9-CBEE-BF29-494B2434A689}"/>
                </a:ext>
              </a:extLst>
            </p:cNvPr>
            <p:cNvGrpSpPr/>
            <p:nvPr/>
          </p:nvGrpSpPr>
          <p:grpSpPr>
            <a:xfrm>
              <a:off x="8310668" y="2852175"/>
              <a:ext cx="83817" cy="83817"/>
              <a:chOff x="6565098" y="2139288"/>
              <a:chExt cx="83817" cy="83817"/>
            </a:xfrm>
          </p:grpSpPr>
          <p:cxnSp>
            <p:nvCxnSpPr>
              <p:cNvPr id="162" name="Straight Connector 161">
                <a:extLst>
                  <a:ext uri="{FF2B5EF4-FFF2-40B4-BE49-F238E27FC236}">
                    <a16:creationId xmlns:a16="http://schemas.microsoft.com/office/drawing/2014/main" id="{A7784116-AD69-A8D3-C70C-CF3D09B78533}"/>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257ECB25-753C-BF1B-543A-377152E76689}"/>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4" name="Group 163">
              <a:extLst>
                <a:ext uri="{FF2B5EF4-FFF2-40B4-BE49-F238E27FC236}">
                  <a16:creationId xmlns:a16="http://schemas.microsoft.com/office/drawing/2014/main" id="{78E10E08-8E2B-6774-BF9F-8BCDFBB64FE0}"/>
                </a:ext>
              </a:extLst>
            </p:cNvPr>
            <p:cNvGrpSpPr/>
            <p:nvPr/>
          </p:nvGrpSpPr>
          <p:grpSpPr>
            <a:xfrm>
              <a:off x="8366812" y="2854806"/>
              <a:ext cx="83817" cy="83817"/>
              <a:chOff x="6565098" y="2139288"/>
              <a:chExt cx="83817" cy="83817"/>
            </a:xfrm>
          </p:grpSpPr>
          <p:cxnSp>
            <p:nvCxnSpPr>
              <p:cNvPr id="165" name="Straight Connector 164">
                <a:extLst>
                  <a:ext uri="{FF2B5EF4-FFF2-40B4-BE49-F238E27FC236}">
                    <a16:creationId xmlns:a16="http://schemas.microsoft.com/office/drawing/2014/main" id="{1D4218E2-BAD9-81C1-6654-FC2C91BDDE73}"/>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2FF3B206-90EB-FF23-C8F0-3B893DB2594D}"/>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7" name="Group 166">
              <a:extLst>
                <a:ext uri="{FF2B5EF4-FFF2-40B4-BE49-F238E27FC236}">
                  <a16:creationId xmlns:a16="http://schemas.microsoft.com/office/drawing/2014/main" id="{26F36784-0332-C9D4-B7D1-A39797DA7C6E}"/>
                </a:ext>
              </a:extLst>
            </p:cNvPr>
            <p:cNvGrpSpPr/>
            <p:nvPr/>
          </p:nvGrpSpPr>
          <p:grpSpPr>
            <a:xfrm>
              <a:off x="8368658" y="2908443"/>
              <a:ext cx="83817" cy="83817"/>
              <a:chOff x="6565098" y="2139288"/>
              <a:chExt cx="83817" cy="83817"/>
            </a:xfrm>
          </p:grpSpPr>
          <p:cxnSp>
            <p:nvCxnSpPr>
              <p:cNvPr id="168" name="Straight Connector 167">
                <a:extLst>
                  <a:ext uri="{FF2B5EF4-FFF2-40B4-BE49-F238E27FC236}">
                    <a16:creationId xmlns:a16="http://schemas.microsoft.com/office/drawing/2014/main" id="{03E52CDC-AEDC-B2CB-24F6-6E0A02B5DC99}"/>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FAB18643-B625-26D5-28DA-AED390F2FA32}"/>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0" name="Group 169">
              <a:extLst>
                <a:ext uri="{FF2B5EF4-FFF2-40B4-BE49-F238E27FC236}">
                  <a16:creationId xmlns:a16="http://schemas.microsoft.com/office/drawing/2014/main" id="{777FEE83-F0B8-B95F-2BED-63A59A89D15F}"/>
                </a:ext>
              </a:extLst>
            </p:cNvPr>
            <p:cNvGrpSpPr/>
            <p:nvPr/>
          </p:nvGrpSpPr>
          <p:grpSpPr>
            <a:xfrm>
              <a:off x="8551950" y="2904359"/>
              <a:ext cx="83817" cy="83817"/>
              <a:chOff x="6565098" y="2139288"/>
              <a:chExt cx="83817" cy="83817"/>
            </a:xfrm>
          </p:grpSpPr>
          <p:cxnSp>
            <p:nvCxnSpPr>
              <p:cNvPr id="171" name="Straight Connector 170">
                <a:extLst>
                  <a:ext uri="{FF2B5EF4-FFF2-40B4-BE49-F238E27FC236}">
                    <a16:creationId xmlns:a16="http://schemas.microsoft.com/office/drawing/2014/main" id="{6906786E-D654-4D32-C5BA-89C2C3EEE06F}"/>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BAA6E572-BB96-8AA6-5D2E-92CEEB84A248}"/>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3" name="Group 172">
              <a:extLst>
                <a:ext uri="{FF2B5EF4-FFF2-40B4-BE49-F238E27FC236}">
                  <a16:creationId xmlns:a16="http://schemas.microsoft.com/office/drawing/2014/main" id="{05FC63B7-AFD6-F56E-57E3-220C10E59752}"/>
                </a:ext>
              </a:extLst>
            </p:cNvPr>
            <p:cNvGrpSpPr/>
            <p:nvPr/>
          </p:nvGrpSpPr>
          <p:grpSpPr>
            <a:xfrm>
              <a:off x="8900842" y="2960821"/>
              <a:ext cx="83817" cy="83817"/>
              <a:chOff x="6565098" y="2139288"/>
              <a:chExt cx="83817" cy="83817"/>
            </a:xfrm>
          </p:grpSpPr>
          <p:cxnSp>
            <p:nvCxnSpPr>
              <p:cNvPr id="174" name="Straight Connector 173">
                <a:extLst>
                  <a:ext uri="{FF2B5EF4-FFF2-40B4-BE49-F238E27FC236}">
                    <a16:creationId xmlns:a16="http://schemas.microsoft.com/office/drawing/2014/main" id="{F6F060F7-0027-6DE3-658E-CA31C09DF0CC}"/>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C08793EB-2A23-22FF-6CCA-5A1BE25F0C5F}"/>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6" name="Group 175">
              <a:extLst>
                <a:ext uri="{FF2B5EF4-FFF2-40B4-BE49-F238E27FC236}">
                  <a16:creationId xmlns:a16="http://schemas.microsoft.com/office/drawing/2014/main" id="{F81EF5BA-C3BD-E1C4-AAD5-564B066C774A}"/>
                </a:ext>
              </a:extLst>
            </p:cNvPr>
            <p:cNvGrpSpPr/>
            <p:nvPr/>
          </p:nvGrpSpPr>
          <p:grpSpPr>
            <a:xfrm>
              <a:off x="8929844" y="2960821"/>
              <a:ext cx="83817" cy="83817"/>
              <a:chOff x="6565098" y="2139288"/>
              <a:chExt cx="83817" cy="83817"/>
            </a:xfrm>
          </p:grpSpPr>
          <p:cxnSp>
            <p:nvCxnSpPr>
              <p:cNvPr id="177" name="Straight Connector 176">
                <a:extLst>
                  <a:ext uri="{FF2B5EF4-FFF2-40B4-BE49-F238E27FC236}">
                    <a16:creationId xmlns:a16="http://schemas.microsoft.com/office/drawing/2014/main" id="{EB44C263-5D83-84BA-9963-70A83707E5B3}"/>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7CA671C0-92C2-3DAF-7ED7-BDFD7FF200C1}"/>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9" name="Group 178">
              <a:extLst>
                <a:ext uri="{FF2B5EF4-FFF2-40B4-BE49-F238E27FC236}">
                  <a16:creationId xmlns:a16="http://schemas.microsoft.com/office/drawing/2014/main" id="{4B291899-5F7F-576A-7C9E-B3553CB5FE56}"/>
                </a:ext>
              </a:extLst>
            </p:cNvPr>
            <p:cNvGrpSpPr/>
            <p:nvPr/>
          </p:nvGrpSpPr>
          <p:grpSpPr>
            <a:xfrm>
              <a:off x="8951886" y="2960821"/>
              <a:ext cx="83817" cy="83817"/>
              <a:chOff x="6565098" y="2139288"/>
              <a:chExt cx="83817" cy="83817"/>
            </a:xfrm>
          </p:grpSpPr>
          <p:cxnSp>
            <p:nvCxnSpPr>
              <p:cNvPr id="180" name="Straight Connector 179">
                <a:extLst>
                  <a:ext uri="{FF2B5EF4-FFF2-40B4-BE49-F238E27FC236}">
                    <a16:creationId xmlns:a16="http://schemas.microsoft.com/office/drawing/2014/main" id="{07E8E850-57D3-F934-2F12-6FFF00F35191}"/>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F3FADA37-374B-C840-32A3-9E075B6A3A54}"/>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2" name="Group 181">
              <a:extLst>
                <a:ext uri="{FF2B5EF4-FFF2-40B4-BE49-F238E27FC236}">
                  <a16:creationId xmlns:a16="http://schemas.microsoft.com/office/drawing/2014/main" id="{547C65F8-90A3-C20A-592C-A3A0FC5510BB}"/>
                </a:ext>
              </a:extLst>
            </p:cNvPr>
            <p:cNvGrpSpPr/>
            <p:nvPr/>
          </p:nvGrpSpPr>
          <p:grpSpPr>
            <a:xfrm>
              <a:off x="8986391" y="2963428"/>
              <a:ext cx="83817" cy="83817"/>
              <a:chOff x="6565098" y="2139288"/>
              <a:chExt cx="83817" cy="83817"/>
            </a:xfrm>
          </p:grpSpPr>
          <p:cxnSp>
            <p:nvCxnSpPr>
              <p:cNvPr id="183" name="Straight Connector 182">
                <a:extLst>
                  <a:ext uri="{FF2B5EF4-FFF2-40B4-BE49-F238E27FC236}">
                    <a16:creationId xmlns:a16="http://schemas.microsoft.com/office/drawing/2014/main" id="{5232B074-BB3C-FDF3-1FD2-5BAAB21959B3}"/>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254C5F35-A8C1-CCC3-223E-10D05A8AB43F}"/>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5" name="Group 184">
              <a:extLst>
                <a:ext uri="{FF2B5EF4-FFF2-40B4-BE49-F238E27FC236}">
                  <a16:creationId xmlns:a16="http://schemas.microsoft.com/office/drawing/2014/main" id="{6B122AB6-7179-D16A-A72F-6D0A22BFD6FC}"/>
                </a:ext>
              </a:extLst>
            </p:cNvPr>
            <p:cNvGrpSpPr/>
            <p:nvPr/>
          </p:nvGrpSpPr>
          <p:grpSpPr>
            <a:xfrm>
              <a:off x="9071450" y="2962859"/>
              <a:ext cx="83817" cy="83817"/>
              <a:chOff x="6565098" y="2139288"/>
              <a:chExt cx="83817" cy="83817"/>
            </a:xfrm>
          </p:grpSpPr>
          <p:cxnSp>
            <p:nvCxnSpPr>
              <p:cNvPr id="186" name="Straight Connector 185">
                <a:extLst>
                  <a:ext uri="{FF2B5EF4-FFF2-40B4-BE49-F238E27FC236}">
                    <a16:creationId xmlns:a16="http://schemas.microsoft.com/office/drawing/2014/main" id="{A211EFAB-CA99-8FB6-250C-DBF0C72DF80E}"/>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C8385D0D-178E-0968-796F-658F4678E276}"/>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8" name="Group 187">
              <a:extLst>
                <a:ext uri="{FF2B5EF4-FFF2-40B4-BE49-F238E27FC236}">
                  <a16:creationId xmlns:a16="http://schemas.microsoft.com/office/drawing/2014/main" id="{6CFE9FE5-E9FB-CCDE-45D9-8A68C5E46964}"/>
                </a:ext>
              </a:extLst>
            </p:cNvPr>
            <p:cNvGrpSpPr/>
            <p:nvPr/>
          </p:nvGrpSpPr>
          <p:grpSpPr>
            <a:xfrm>
              <a:off x="9399555" y="2963428"/>
              <a:ext cx="83817" cy="83817"/>
              <a:chOff x="6565098" y="2139288"/>
              <a:chExt cx="83817" cy="83817"/>
            </a:xfrm>
          </p:grpSpPr>
          <p:cxnSp>
            <p:nvCxnSpPr>
              <p:cNvPr id="189" name="Straight Connector 188">
                <a:extLst>
                  <a:ext uri="{FF2B5EF4-FFF2-40B4-BE49-F238E27FC236}">
                    <a16:creationId xmlns:a16="http://schemas.microsoft.com/office/drawing/2014/main" id="{6A8C3949-AA76-3294-1E68-3F49F85A163D}"/>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4CF234EF-5854-03FB-32D8-8D9BB3DCE113}"/>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1" name="Group 190">
              <a:extLst>
                <a:ext uri="{FF2B5EF4-FFF2-40B4-BE49-F238E27FC236}">
                  <a16:creationId xmlns:a16="http://schemas.microsoft.com/office/drawing/2014/main" id="{1F3CC6F9-9C7D-30D1-9A8B-142E3E8A5A6F}"/>
                </a:ext>
              </a:extLst>
            </p:cNvPr>
            <p:cNvGrpSpPr/>
            <p:nvPr/>
          </p:nvGrpSpPr>
          <p:grpSpPr>
            <a:xfrm>
              <a:off x="9506627" y="2964569"/>
              <a:ext cx="83817" cy="83817"/>
              <a:chOff x="6565098" y="2139288"/>
              <a:chExt cx="83817" cy="83817"/>
            </a:xfrm>
          </p:grpSpPr>
          <p:cxnSp>
            <p:nvCxnSpPr>
              <p:cNvPr id="192" name="Straight Connector 191">
                <a:extLst>
                  <a:ext uri="{FF2B5EF4-FFF2-40B4-BE49-F238E27FC236}">
                    <a16:creationId xmlns:a16="http://schemas.microsoft.com/office/drawing/2014/main" id="{65F97B3C-E650-F5D7-4AAC-F36DEA1A8560}"/>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35DEE5EA-7EF2-E016-DDEA-674D3E0A2B5F}"/>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4" name="Group 193">
              <a:extLst>
                <a:ext uri="{FF2B5EF4-FFF2-40B4-BE49-F238E27FC236}">
                  <a16:creationId xmlns:a16="http://schemas.microsoft.com/office/drawing/2014/main" id="{18371DE1-4673-4D72-33C0-6C638CB3209D}"/>
                </a:ext>
              </a:extLst>
            </p:cNvPr>
            <p:cNvGrpSpPr/>
            <p:nvPr/>
          </p:nvGrpSpPr>
          <p:grpSpPr>
            <a:xfrm>
              <a:off x="9533976" y="2964348"/>
              <a:ext cx="83817" cy="83817"/>
              <a:chOff x="6565098" y="2139288"/>
              <a:chExt cx="83817" cy="83817"/>
            </a:xfrm>
          </p:grpSpPr>
          <p:cxnSp>
            <p:nvCxnSpPr>
              <p:cNvPr id="195" name="Straight Connector 194">
                <a:extLst>
                  <a:ext uri="{FF2B5EF4-FFF2-40B4-BE49-F238E27FC236}">
                    <a16:creationId xmlns:a16="http://schemas.microsoft.com/office/drawing/2014/main" id="{FA26F451-E992-6DC8-D3A8-992CB4A70D10}"/>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81619482-E11F-2C7A-EB39-5F7239DF4FCA}"/>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7" name="Group 196">
              <a:extLst>
                <a:ext uri="{FF2B5EF4-FFF2-40B4-BE49-F238E27FC236}">
                  <a16:creationId xmlns:a16="http://schemas.microsoft.com/office/drawing/2014/main" id="{D6E2EDB8-FA60-A84D-6838-5509059C3021}"/>
                </a:ext>
              </a:extLst>
            </p:cNvPr>
            <p:cNvGrpSpPr/>
            <p:nvPr/>
          </p:nvGrpSpPr>
          <p:grpSpPr>
            <a:xfrm>
              <a:off x="9590445" y="2964127"/>
              <a:ext cx="83817" cy="83817"/>
              <a:chOff x="6565098" y="2139288"/>
              <a:chExt cx="83817" cy="83817"/>
            </a:xfrm>
          </p:grpSpPr>
          <p:cxnSp>
            <p:nvCxnSpPr>
              <p:cNvPr id="198" name="Straight Connector 197">
                <a:extLst>
                  <a:ext uri="{FF2B5EF4-FFF2-40B4-BE49-F238E27FC236}">
                    <a16:creationId xmlns:a16="http://schemas.microsoft.com/office/drawing/2014/main" id="{26FA46ED-3F41-FB6C-8108-011A0CEA0E7A}"/>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BE62DAAC-9176-D9D8-762C-E815A8815DC9}"/>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0" name="Group 199">
              <a:extLst>
                <a:ext uri="{FF2B5EF4-FFF2-40B4-BE49-F238E27FC236}">
                  <a16:creationId xmlns:a16="http://schemas.microsoft.com/office/drawing/2014/main" id="{A42DE7B1-581F-98BA-3E64-A17D805B8FFC}"/>
                </a:ext>
              </a:extLst>
            </p:cNvPr>
            <p:cNvGrpSpPr/>
            <p:nvPr/>
          </p:nvGrpSpPr>
          <p:grpSpPr>
            <a:xfrm>
              <a:off x="10088585" y="2963906"/>
              <a:ext cx="83817" cy="83817"/>
              <a:chOff x="6565098" y="2139288"/>
              <a:chExt cx="83817" cy="83817"/>
            </a:xfrm>
          </p:grpSpPr>
          <p:cxnSp>
            <p:nvCxnSpPr>
              <p:cNvPr id="201" name="Straight Connector 200">
                <a:extLst>
                  <a:ext uri="{FF2B5EF4-FFF2-40B4-BE49-F238E27FC236}">
                    <a16:creationId xmlns:a16="http://schemas.microsoft.com/office/drawing/2014/main" id="{A4A79AC7-8F8A-2A7E-33D7-3096F95FEF58}"/>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319F3D30-599C-07DA-10F5-B3AF8D5F8199}"/>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3" name="Group 202">
              <a:extLst>
                <a:ext uri="{FF2B5EF4-FFF2-40B4-BE49-F238E27FC236}">
                  <a16:creationId xmlns:a16="http://schemas.microsoft.com/office/drawing/2014/main" id="{1525ACED-7F1E-3B5F-FFA6-A07619D593D6}"/>
                </a:ext>
              </a:extLst>
            </p:cNvPr>
            <p:cNvGrpSpPr/>
            <p:nvPr/>
          </p:nvGrpSpPr>
          <p:grpSpPr>
            <a:xfrm>
              <a:off x="10114324" y="2963429"/>
              <a:ext cx="83817" cy="83817"/>
              <a:chOff x="6565098" y="2139288"/>
              <a:chExt cx="83817" cy="83817"/>
            </a:xfrm>
          </p:grpSpPr>
          <p:cxnSp>
            <p:nvCxnSpPr>
              <p:cNvPr id="204" name="Straight Connector 203">
                <a:extLst>
                  <a:ext uri="{FF2B5EF4-FFF2-40B4-BE49-F238E27FC236}">
                    <a16:creationId xmlns:a16="http://schemas.microsoft.com/office/drawing/2014/main" id="{89A7A214-9FDD-F5CD-38D5-9A8ECA41007E}"/>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F27436EE-F583-9074-5BBE-5B0A6F10FFE3}"/>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6" name="Group 205">
              <a:extLst>
                <a:ext uri="{FF2B5EF4-FFF2-40B4-BE49-F238E27FC236}">
                  <a16:creationId xmlns:a16="http://schemas.microsoft.com/office/drawing/2014/main" id="{7D7F43CA-04C3-EE3F-FB1D-D66102670F80}"/>
                </a:ext>
              </a:extLst>
            </p:cNvPr>
            <p:cNvGrpSpPr/>
            <p:nvPr/>
          </p:nvGrpSpPr>
          <p:grpSpPr>
            <a:xfrm>
              <a:off x="10223578" y="2964979"/>
              <a:ext cx="83817" cy="83817"/>
              <a:chOff x="6565098" y="2139288"/>
              <a:chExt cx="83817" cy="83817"/>
            </a:xfrm>
          </p:grpSpPr>
          <p:cxnSp>
            <p:nvCxnSpPr>
              <p:cNvPr id="207" name="Straight Connector 206">
                <a:extLst>
                  <a:ext uri="{FF2B5EF4-FFF2-40B4-BE49-F238E27FC236}">
                    <a16:creationId xmlns:a16="http://schemas.microsoft.com/office/drawing/2014/main" id="{10492D8E-B85D-837F-2CB2-82B3B706A175}"/>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92742220-6559-4E8E-E812-C764DD593075}"/>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9" name="Group 208">
              <a:extLst>
                <a:ext uri="{FF2B5EF4-FFF2-40B4-BE49-F238E27FC236}">
                  <a16:creationId xmlns:a16="http://schemas.microsoft.com/office/drawing/2014/main" id="{BE44AA74-8040-BA11-3720-22B8CA61B3A3}"/>
                </a:ext>
              </a:extLst>
            </p:cNvPr>
            <p:cNvGrpSpPr/>
            <p:nvPr/>
          </p:nvGrpSpPr>
          <p:grpSpPr>
            <a:xfrm>
              <a:off x="5363148" y="2479784"/>
              <a:ext cx="83817" cy="83817"/>
              <a:chOff x="6565098" y="2139288"/>
              <a:chExt cx="83817" cy="83817"/>
            </a:xfrm>
          </p:grpSpPr>
          <p:cxnSp>
            <p:nvCxnSpPr>
              <p:cNvPr id="210" name="Straight Connector 209">
                <a:extLst>
                  <a:ext uri="{FF2B5EF4-FFF2-40B4-BE49-F238E27FC236}">
                    <a16:creationId xmlns:a16="http://schemas.microsoft.com/office/drawing/2014/main" id="{07D98E6F-CD64-4A11-988C-84E906A3E889}"/>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F1D9F0F4-6F24-7C47-F583-4B9E75E138E8}"/>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2" name="Group 211">
              <a:extLst>
                <a:ext uri="{FF2B5EF4-FFF2-40B4-BE49-F238E27FC236}">
                  <a16:creationId xmlns:a16="http://schemas.microsoft.com/office/drawing/2014/main" id="{21056AA9-01E4-4A3A-923D-D6267440E1AC}"/>
                </a:ext>
              </a:extLst>
            </p:cNvPr>
            <p:cNvGrpSpPr/>
            <p:nvPr/>
          </p:nvGrpSpPr>
          <p:grpSpPr>
            <a:xfrm>
              <a:off x="3645828" y="2022359"/>
              <a:ext cx="83817" cy="83817"/>
              <a:chOff x="6565098" y="2139288"/>
              <a:chExt cx="83817" cy="83817"/>
            </a:xfrm>
          </p:grpSpPr>
          <p:cxnSp>
            <p:nvCxnSpPr>
              <p:cNvPr id="213" name="Straight Connector 212">
                <a:extLst>
                  <a:ext uri="{FF2B5EF4-FFF2-40B4-BE49-F238E27FC236}">
                    <a16:creationId xmlns:a16="http://schemas.microsoft.com/office/drawing/2014/main" id="{5CEDDCC8-BDF9-DABB-4A8D-1FAF0BF45BA9}"/>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86F44BD9-06F5-8FF7-4E76-CAE4F6AAE23F}"/>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5" name="Group 214">
              <a:extLst>
                <a:ext uri="{FF2B5EF4-FFF2-40B4-BE49-F238E27FC236}">
                  <a16:creationId xmlns:a16="http://schemas.microsoft.com/office/drawing/2014/main" id="{984916EC-72D7-304F-5502-2CBA0CB4C213}"/>
                </a:ext>
              </a:extLst>
            </p:cNvPr>
            <p:cNvGrpSpPr/>
            <p:nvPr/>
          </p:nvGrpSpPr>
          <p:grpSpPr>
            <a:xfrm>
              <a:off x="4006169" y="2057644"/>
              <a:ext cx="83817" cy="83817"/>
              <a:chOff x="6565098" y="2139288"/>
              <a:chExt cx="83817" cy="83817"/>
            </a:xfrm>
          </p:grpSpPr>
          <p:cxnSp>
            <p:nvCxnSpPr>
              <p:cNvPr id="216" name="Straight Connector 215">
                <a:extLst>
                  <a:ext uri="{FF2B5EF4-FFF2-40B4-BE49-F238E27FC236}">
                    <a16:creationId xmlns:a16="http://schemas.microsoft.com/office/drawing/2014/main" id="{0CACED67-EAB5-85ED-CA7A-214FDB531281}"/>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BA92F3CB-1D2F-7DE8-2CF0-F63E90325096}"/>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8" name="Group 217">
              <a:extLst>
                <a:ext uri="{FF2B5EF4-FFF2-40B4-BE49-F238E27FC236}">
                  <a16:creationId xmlns:a16="http://schemas.microsoft.com/office/drawing/2014/main" id="{5684A391-908A-1F38-F811-CF82B297202F}"/>
                </a:ext>
              </a:extLst>
            </p:cNvPr>
            <p:cNvGrpSpPr/>
            <p:nvPr/>
          </p:nvGrpSpPr>
          <p:grpSpPr>
            <a:xfrm>
              <a:off x="4907192" y="2345709"/>
              <a:ext cx="83817" cy="83817"/>
              <a:chOff x="6565098" y="2139288"/>
              <a:chExt cx="83817" cy="83817"/>
            </a:xfrm>
          </p:grpSpPr>
          <p:cxnSp>
            <p:nvCxnSpPr>
              <p:cNvPr id="219" name="Straight Connector 218">
                <a:extLst>
                  <a:ext uri="{FF2B5EF4-FFF2-40B4-BE49-F238E27FC236}">
                    <a16:creationId xmlns:a16="http://schemas.microsoft.com/office/drawing/2014/main" id="{DAD61057-7A9B-B4DD-2CEC-3B1D612094B0}"/>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C82EDCE3-9150-ED7B-E3D2-D93560789345}"/>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1" name="Group 220">
              <a:extLst>
                <a:ext uri="{FF2B5EF4-FFF2-40B4-BE49-F238E27FC236}">
                  <a16:creationId xmlns:a16="http://schemas.microsoft.com/office/drawing/2014/main" id="{954E3669-B2C4-0710-C93A-F284E96E3665}"/>
                </a:ext>
              </a:extLst>
            </p:cNvPr>
            <p:cNvGrpSpPr/>
            <p:nvPr/>
          </p:nvGrpSpPr>
          <p:grpSpPr>
            <a:xfrm>
              <a:off x="2956853" y="1662481"/>
              <a:ext cx="83817" cy="83817"/>
              <a:chOff x="6565098" y="2139288"/>
              <a:chExt cx="83817" cy="83817"/>
            </a:xfrm>
          </p:grpSpPr>
          <p:cxnSp>
            <p:nvCxnSpPr>
              <p:cNvPr id="222" name="Straight Connector 221">
                <a:extLst>
                  <a:ext uri="{FF2B5EF4-FFF2-40B4-BE49-F238E27FC236}">
                    <a16:creationId xmlns:a16="http://schemas.microsoft.com/office/drawing/2014/main" id="{EF756C57-F34F-5F78-A3E9-0403590E0CFF}"/>
                  </a:ext>
                </a:extLst>
              </p:cNvPr>
              <p:cNvCxnSpPr>
                <a:cxnSpLocks/>
              </p:cNvCxnSpPr>
              <p:nvPr/>
            </p:nvCxnSpPr>
            <p:spPr bwMode="auto">
              <a:xfrm rot="162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637FF1E7-8235-904B-F53A-55C2D1317DB7}"/>
                  </a:ext>
                </a:extLst>
              </p:cNvPr>
              <p:cNvCxnSpPr>
                <a:cxnSpLocks/>
              </p:cNvCxnSpPr>
              <p:nvPr/>
            </p:nvCxnSpPr>
            <p:spPr bwMode="auto">
              <a:xfrm rot="10800000">
                <a:off x="6607007" y="2139288"/>
                <a:ext cx="0" cy="83817"/>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22" name="Group 21">
            <a:extLst>
              <a:ext uri="{FF2B5EF4-FFF2-40B4-BE49-F238E27FC236}">
                <a16:creationId xmlns:a16="http://schemas.microsoft.com/office/drawing/2014/main" id="{C3F848CE-F1AC-3D80-483D-EAA608E5DCBA}"/>
              </a:ext>
            </a:extLst>
          </p:cNvPr>
          <p:cNvGrpSpPr/>
          <p:nvPr/>
        </p:nvGrpSpPr>
        <p:grpSpPr>
          <a:xfrm>
            <a:off x="2245360" y="1635760"/>
            <a:ext cx="7061200" cy="1873971"/>
            <a:chOff x="2245360" y="1635760"/>
            <a:chExt cx="7061200" cy="1873971"/>
          </a:xfrm>
        </p:grpSpPr>
        <p:grpSp>
          <p:nvGrpSpPr>
            <p:cNvPr id="224" name="Group 223">
              <a:extLst>
                <a:ext uri="{FF2B5EF4-FFF2-40B4-BE49-F238E27FC236}">
                  <a16:creationId xmlns:a16="http://schemas.microsoft.com/office/drawing/2014/main" id="{FFA4C115-182B-1A7F-B7E9-518645FDF54A}"/>
                </a:ext>
              </a:extLst>
            </p:cNvPr>
            <p:cNvGrpSpPr/>
            <p:nvPr/>
          </p:nvGrpSpPr>
          <p:grpSpPr>
            <a:xfrm>
              <a:off x="4565360" y="2848084"/>
              <a:ext cx="83817" cy="83817"/>
              <a:chOff x="6565098" y="2139288"/>
              <a:chExt cx="83817" cy="83817"/>
            </a:xfrm>
          </p:grpSpPr>
          <p:cxnSp>
            <p:nvCxnSpPr>
              <p:cNvPr id="225" name="Straight Connector 224">
                <a:extLst>
                  <a:ext uri="{FF2B5EF4-FFF2-40B4-BE49-F238E27FC236}">
                    <a16:creationId xmlns:a16="http://schemas.microsoft.com/office/drawing/2014/main" id="{B050138D-1E89-7613-B6B5-495065157E94}"/>
                  </a:ext>
                </a:extLst>
              </p:cNvPr>
              <p:cNvCxnSpPr>
                <a:cxnSpLocks/>
              </p:cNvCxnSpPr>
              <p:nvPr/>
            </p:nvCxnSpPr>
            <p:spPr bwMode="auto">
              <a:xfrm rot="16200000">
                <a:off x="6607007" y="2139288"/>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579F93A4-CE5F-1E6F-B43B-E76D61E3A11D}"/>
                  </a:ext>
                </a:extLst>
              </p:cNvPr>
              <p:cNvCxnSpPr>
                <a:cxnSpLocks/>
              </p:cNvCxnSpPr>
              <p:nvPr/>
            </p:nvCxnSpPr>
            <p:spPr bwMode="auto">
              <a:xfrm rot="10800000">
                <a:off x="6607007" y="2139288"/>
                <a:ext cx="0" cy="83817"/>
              </a:xfrm>
              <a:prstGeom prst="line">
                <a:avLst/>
              </a:prstGeom>
              <a:noFill/>
              <a:ln w="28575" cap="flat" cmpd="sng" algn="ctr">
                <a:solidFill>
                  <a:schemeClr val="accent3"/>
                </a:solidFill>
                <a:prstDash val="solid"/>
                <a:round/>
                <a:headEnd type="none" w="med" len="med"/>
                <a:tailEnd type="none" w="med" len="med"/>
              </a:ln>
              <a:effectLst/>
            </p:spPr>
          </p:cxnSp>
        </p:grpSp>
        <p:sp>
          <p:nvSpPr>
            <p:cNvPr id="21" name="Freeform: Shape 20">
              <a:extLst>
                <a:ext uri="{FF2B5EF4-FFF2-40B4-BE49-F238E27FC236}">
                  <a16:creationId xmlns:a16="http://schemas.microsoft.com/office/drawing/2014/main" id="{39EA95C2-FC15-60A3-50E8-A5C69FF6FB1D}"/>
                </a:ext>
              </a:extLst>
            </p:cNvPr>
            <p:cNvSpPr/>
            <p:nvPr/>
          </p:nvSpPr>
          <p:spPr bwMode="auto">
            <a:xfrm>
              <a:off x="2245360" y="1635760"/>
              <a:ext cx="7061200" cy="1828800"/>
            </a:xfrm>
            <a:custGeom>
              <a:avLst/>
              <a:gdLst>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397760 w 7061200"/>
                <a:gd name="connsiteY16" fmla="*/ 1254760 h 1828800"/>
                <a:gd name="connsiteX17" fmla="*/ 2235200 w 7061200"/>
                <a:gd name="connsiteY17" fmla="*/ 1254760 h 1828800"/>
                <a:gd name="connsiteX18" fmla="*/ 2235200 w 7061200"/>
                <a:gd name="connsiteY18" fmla="*/ 1198880 h 1828800"/>
                <a:gd name="connsiteX19" fmla="*/ 1950720 w 7061200"/>
                <a:gd name="connsiteY19" fmla="*/ 1198880 h 1828800"/>
                <a:gd name="connsiteX20" fmla="*/ 1950720 w 7061200"/>
                <a:gd name="connsiteY20" fmla="*/ 1026160 h 1828800"/>
                <a:gd name="connsiteX21" fmla="*/ 1950720 w 7061200"/>
                <a:gd name="connsiteY21" fmla="*/ 985520 h 1828800"/>
                <a:gd name="connsiteX22" fmla="*/ 1940560 w 7061200"/>
                <a:gd name="connsiteY22" fmla="*/ 995680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56360 w 7061200"/>
                <a:gd name="connsiteY26" fmla="*/ 868680 h 1828800"/>
                <a:gd name="connsiteX27" fmla="*/ 1356360 w 7061200"/>
                <a:gd name="connsiteY27" fmla="*/ 762000 h 1828800"/>
                <a:gd name="connsiteX28" fmla="*/ 1290320 w 7061200"/>
                <a:gd name="connsiteY28" fmla="*/ 762000 h 1828800"/>
                <a:gd name="connsiteX29" fmla="*/ 1320800 w 7061200"/>
                <a:gd name="connsiteY29" fmla="*/ 731520 h 1828800"/>
                <a:gd name="connsiteX30" fmla="*/ 1143000 w 7061200"/>
                <a:gd name="connsiteY30" fmla="*/ 73152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58520 w 7061200"/>
                <a:gd name="connsiteY34" fmla="*/ 604520 h 1828800"/>
                <a:gd name="connsiteX35" fmla="*/ 858520 w 7061200"/>
                <a:gd name="connsiteY35" fmla="*/ 538480 h 1828800"/>
                <a:gd name="connsiteX36" fmla="*/ 838200 w 7061200"/>
                <a:gd name="connsiteY36" fmla="*/ 538480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82320 w 7061200"/>
                <a:gd name="connsiteY40" fmla="*/ 447040 h 1828800"/>
                <a:gd name="connsiteX41" fmla="*/ 782320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397760 w 7061200"/>
                <a:gd name="connsiteY16" fmla="*/ 1254760 h 1828800"/>
                <a:gd name="connsiteX17" fmla="*/ 2235200 w 7061200"/>
                <a:gd name="connsiteY17" fmla="*/ 1254760 h 1828800"/>
                <a:gd name="connsiteX18" fmla="*/ 2235200 w 7061200"/>
                <a:gd name="connsiteY18" fmla="*/ 1198880 h 1828800"/>
                <a:gd name="connsiteX19" fmla="*/ 1950720 w 7061200"/>
                <a:gd name="connsiteY19" fmla="*/ 1198880 h 1828800"/>
                <a:gd name="connsiteX20" fmla="*/ 1950720 w 7061200"/>
                <a:gd name="connsiteY20" fmla="*/ 1026160 h 1828800"/>
                <a:gd name="connsiteX21" fmla="*/ 1950720 w 7061200"/>
                <a:gd name="connsiteY21" fmla="*/ 985520 h 1828800"/>
                <a:gd name="connsiteX22" fmla="*/ 1940560 w 7061200"/>
                <a:gd name="connsiteY22" fmla="*/ 995680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56360 w 7061200"/>
                <a:gd name="connsiteY26" fmla="*/ 868680 h 1828800"/>
                <a:gd name="connsiteX27" fmla="*/ 1356360 w 7061200"/>
                <a:gd name="connsiteY27" fmla="*/ 762000 h 1828800"/>
                <a:gd name="connsiteX28" fmla="*/ 1290320 w 7061200"/>
                <a:gd name="connsiteY28" fmla="*/ 762000 h 1828800"/>
                <a:gd name="connsiteX29" fmla="*/ 1320800 w 7061200"/>
                <a:gd name="connsiteY29" fmla="*/ 731520 h 1828800"/>
                <a:gd name="connsiteX30" fmla="*/ 1143000 w 7061200"/>
                <a:gd name="connsiteY30" fmla="*/ 73152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58520 w 7061200"/>
                <a:gd name="connsiteY34" fmla="*/ 604520 h 1828800"/>
                <a:gd name="connsiteX35" fmla="*/ 858520 w 7061200"/>
                <a:gd name="connsiteY35" fmla="*/ 538480 h 1828800"/>
                <a:gd name="connsiteX36" fmla="*/ 838200 w 7061200"/>
                <a:gd name="connsiteY36" fmla="*/ 538480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82320 w 7061200"/>
                <a:gd name="connsiteY40" fmla="*/ 447040 h 1828800"/>
                <a:gd name="connsiteX41" fmla="*/ 754804 w 7061200"/>
                <a:gd name="connsiteY41" fmla="*/ 4419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397760 w 7061200"/>
                <a:gd name="connsiteY16" fmla="*/ 1254760 h 1828800"/>
                <a:gd name="connsiteX17" fmla="*/ 2235200 w 7061200"/>
                <a:gd name="connsiteY17" fmla="*/ 1254760 h 1828800"/>
                <a:gd name="connsiteX18" fmla="*/ 2235200 w 7061200"/>
                <a:gd name="connsiteY18" fmla="*/ 1198880 h 1828800"/>
                <a:gd name="connsiteX19" fmla="*/ 1950720 w 7061200"/>
                <a:gd name="connsiteY19" fmla="*/ 1198880 h 1828800"/>
                <a:gd name="connsiteX20" fmla="*/ 1950720 w 7061200"/>
                <a:gd name="connsiteY20" fmla="*/ 1026160 h 1828800"/>
                <a:gd name="connsiteX21" fmla="*/ 1950720 w 7061200"/>
                <a:gd name="connsiteY21" fmla="*/ 985520 h 1828800"/>
                <a:gd name="connsiteX22" fmla="*/ 1940560 w 7061200"/>
                <a:gd name="connsiteY22" fmla="*/ 995680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56360 w 7061200"/>
                <a:gd name="connsiteY26" fmla="*/ 868680 h 1828800"/>
                <a:gd name="connsiteX27" fmla="*/ 1356360 w 7061200"/>
                <a:gd name="connsiteY27" fmla="*/ 762000 h 1828800"/>
                <a:gd name="connsiteX28" fmla="*/ 1290320 w 7061200"/>
                <a:gd name="connsiteY28" fmla="*/ 762000 h 1828800"/>
                <a:gd name="connsiteX29" fmla="*/ 1320800 w 7061200"/>
                <a:gd name="connsiteY29" fmla="*/ 731520 h 1828800"/>
                <a:gd name="connsiteX30" fmla="*/ 1143000 w 7061200"/>
                <a:gd name="connsiteY30" fmla="*/ 73152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58520 w 7061200"/>
                <a:gd name="connsiteY34" fmla="*/ 604520 h 1828800"/>
                <a:gd name="connsiteX35" fmla="*/ 858520 w 7061200"/>
                <a:gd name="connsiteY35" fmla="*/ 538480 h 1828800"/>
                <a:gd name="connsiteX36" fmla="*/ 838200 w 7061200"/>
                <a:gd name="connsiteY36" fmla="*/ 538480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82320 w 7061200"/>
                <a:gd name="connsiteY40" fmla="*/ 447040 h 1828800"/>
                <a:gd name="connsiteX41" fmla="*/ 765387 w 7061200"/>
                <a:gd name="connsiteY41" fmla="*/ 386927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397760 w 7061200"/>
                <a:gd name="connsiteY16" fmla="*/ 1254760 h 1828800"/>
                <a:gd name="connsiteX17" fmla="*/ 2235200 w 7061200"/>
                <a:gd name="connsiteY17" fmla="*/ 1254760 h 1828800"/>
                <a:gd name="connsiteX18" fmla="*/ 2235200 w 7061200"/>
                <a:gd name="connsiteY18" fmla="*/ 1198880 h 1828800"/>
                <a:gd name="connsiteX19" fmla="*/ 1950720 w 7061200"/>
                <a:gd name="connsiteY19" fmla="*/ 1198880 h 1828800"/>
                <a:gd name="connsiteX20" fmla="*/ 1950720 w 7061200"/>
                <a:gd name="connsiteY20" fmla="*/ 1026160 h 1828800"/>
                <a:gd name="connsiteX21" fmla="*/ 1950720 w 7061200"/>
                <a:gd name="connsiteY21" fmla="*/ 985520 h 1828800"/>
                <a:gd name="connsiteX22" fmla="*/ 1940560 w 7061200"/>
                <a:gd name="connsiteY22" fmla="*/ 995680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56360 w 7061200"/>
                <a:gd name="connsiteY26" fmla="*/ 868680 h 1828800"/>
                <a:gd name="connsiteX27" fmla="*/ 1356360 w 7061200"/>
                <a:gd name="connsiteY27" fmla="*/ 762000 h 1828800"/>
                <a:gd name="connsiteX28" fmla="*/ 1290320 w 7061200"/>
                <a:gd name="connsiteY28" fmla="*/ 762000 h 1828800"/>
                <a:gd name="connsiteX29" fmla="*/ 1320800 w 7061200"/>
                <a:gd name="connsiteY29" fmla="*/ 731520 h 1828800"/>
                <a:gd name="connsiteX30" fmla="*/ 1143000 w 7061200"/>
                <a:gd name="connsiteY30" fmla="*/ 73152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58520 w 7061200"/>
                <a:gd name="connsiteY34" fmla="*/ 604520 h 1828800"/>
                <a:gd name="connsiteX35" fmla="*/ 858520 w 7061200"/>
                <a:gd name="connsiteY35" fmla="*/ 538480 h 1828800"/>
                <a:gd name="connsiteX36" fmla="*/ 838200 w 7061200"/>
                <a:gd name="connsiteY36" fmla="*/ 538480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54803 w 7061200"/>
                <a:gd name="connsiteY40" fmla="*/ 444924 h 1828800"/>
                <a:gd name="connsiteX41" fmla="*/ 765387 w 7061200"/>
                <a:gd name="connsiteY41" fmla="*/ 386927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397760 w 7061200"/>
                <a:gd name="connsiteY16" fmla="*/ 1254760 h 1828800"/>
                <a:gd name="connsiteX17" fmla="*/ 2235200 w 7061200"/>
                <a:gd name="connsiteY17" fmla="*/ 1254760 h 1828800"/>
                <a:gd name="connsiteX18" fmla="*/ 2235200 w 7061200"/>
                <a:gd name="connsiteY18" fmla="*/ 1198880 h 1828800"/>
                <a:gd name="connsiteX19" fmla="*/ 1950720 w 7061200"/>
                <a:gd name="connsiteY19" fmla="*/ 1198880 h 1828800"/>
                <a:gd name="connsiteX20" fmla="*/ 1950720 w 7061200"/>
                <a:gd name="connsiteY20" fmla="*/ 1026160 h 1828800"/>
                <a:gd name="connsiteX21" fmla="*/ 1950720 w 7061200"/>
                <a:gd name="connsiteY21" fmla="*/ 985520 h 1828800"/>
                <a:gd name="connsiteX22" fmla="*/ 1940560 w 7061200"/>
                <a:gd name="connsiteY22" fmla="*/ 995680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56360 w 7061200"/>
                <a:gd name="connsiteY26" fmla="*/ 868680 h 1828800"/>
                <a:gd name="connsiteX27" fmla="*/ 1356360 w 7061200"/>
                <a:gd name="connsiteY27" fmla="*/ 762000 h 1828800"/>
                <a:gd name="connsiteX28" fmla="*/ 1290320 w 7061200"/>
                <a:gd name="connsiteY28" fmla="*/ 762000 h 1828800"/>
                <a:gd name="connsiteX29" fmla="*/ 1320800 w 7061200"/>
                <a:gd name="connsiteY29" fmla="*/ 731520 h 1828800"/>
                <a:gd name="connsiteX30" fmla="*/ 1143000 w 7061200"/>
                <a:gd name="connsiteY30" fmla="*/ 73152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58520 w 7061200"/>
                <a:gd name="connsiteY34" fmla="*/ 604520 h 1828800"/>
                <a:gd name="connsiteX35" fmla="*/ 858520 w 7061200"/>
                <a:gd name="connsiteY35" fmla="*/ 538480 h 1828800"/>
                <a:gd name="connsiteX36" fmla="*/ 838200 w 7061200"/>
                <a:gd name="connsiteY36" fmla="*/ 538480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54803 w 7061200"/>
                <a:gd name="connsiteY40" fmla="*/ 444924 h 1828800"/>
                <a:gd name="connsiteX41" fmla="*/ 765387 w 7061200"/>
                <a:gd name="connsiteY41" fmla="*/ 386927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397760 w 7061200"/>
                <a:gd name="connsiteY16" fmla="*/ 1254760 h 1828800"/>
                <a:gd name="connsiteX17" fmla="*/ 2235200 w 7061200"/>
                <a:gd name="connsiteY17" fmla="*/ 1254760 h 1828800"/>
                <a:gd name="connsiteX18" fmla="*/ 2235200 w 7061200"/>
                <a:gd name="connsiteY18" fmla="*/ 1198880 h 1828800"/>
                <a:gd name="connsiteX19" fmla="*/ 1950720 w 7061200"/>
                <a:gd name="connsiteY19" fmla="*/ 1198880 h 1828800"/>
                <a:gd name="connsiteX20" fmla="*/ 1950720 w 7061200"/>
                <a:gd name="connsiteY20" fmla="*/ 1026160 h 1828800"/>
                <a:gd name="connsiteX21" fmla="*/ 1950720 w 7061200"/>
                <a:gd name="connsiteY21" fmla="*/ 985520 h 1828800"/>
                <a:gd name="connsiteX22" fmla="*/ 1940560 w 7061200"/>
                <a:gd name="connsiteY22" fmla="*/ 995680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56360 w 7061200"/>
                <a:gd name="connsiteY26" fmla="*/ 868680 h 1828800"/>
                <a:gd name="connsiteX27" fmla="*/ 1356360 w 7061200"/>
                <a:gd name="connsiteY27" fmla="*/ 762000 h 1828800"/>
                <a:gd name="connsiteX28" fmla="*/ 1290320 w 7061200"/>
                <a:gd name="connsiteY28" fmla="*/ 762000 h 1828800"/>
                <a:gd name="connsiteX29" fmla="*/ 1320800 w 7061200"/>
                <a:gd name="connsiteY29" fmla="*/ 731520 h 1828800"/>
                <a:gd name="connsiteX30" fmla="*/ 1143000 w 7061200"/>
                <a:gd name="connsiteY30" fmla="*/ 73152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58520 w 7061200"/>
                <a:gd name="connsiteY34" fmla="*/ 604520 h 1828800"/>
                <a:gd name="connsiteX35" fmla="*/ 858520 w 7061200"/>
                <a:gd name="connsiteY35" fmla="*/ 538480 h 1828800"/>
                <a:gd name="connsiteX36" fmla="*/ 838200 w 7061200"/>
                <a:gd name="connsiteY36" fmla="*/ 538480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54803 w 7061200"/>
                <a:gd name="connsiteY40" fmla="*/ 444924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397760 w 7061200"/>
                <a:gd name="connsiteY16" fmla="*/ 1254760 h 1828800"/>
                <a:gd name="connsiteX17" fmla="*/ 2235200 w 7061200"/>
                <a:gd name="connsiteY17" fmla="*/ 1254760 h 1828800"/>
                <a:gd name="connsiteX18" fmla="*/ 2235200 w 7061200"/>
                <a:gd name="connsiteY18" fmla="*/ 1198880 h 1828800"/>
                <a:gd name="connsiteX19" fmla="*/ 1950720 w 7061200"/>
                <a:gd name="connsiteY19" fmla="*/ 1198880 h 1828800"/>
                <a:gd name="connsiteX20" fmla="*/ 1950720 w 7061200"/>
                <a:gd name="connsiteY20" fmla="*/ 1026160 h 1828800"/>
                <a:gd name="connsiteX21" fmla="*/ 1950720 w 7061200"/>
                <a:gd name="connsiteY21" fmla="*/ 985520 h 1828800"/>
                <a:gd name="connsiteX22" fmla="*/ 1940560 w 7061200"/>
                <a:gd name="connsiteY22" fmla="*/ 995680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56360 w 7061200"/>
                <a:gd name="connsiteY26" fmla="*/ 868680 h 1828800"/>
                <a:gd name="connsiteX27" fmla="*/ 1356360 w 7061200"/>
                <a:gd name="connsiteY27" fmla="*/ 762000 h 1828800"/>
                <a:gd name="connsiteX28" fmla="*/ 1290320 w 7061200"/>
                <a:gd name="connsiteY28" fmla="*/ 762000 h 1828800"/>
                <a:gd name="connsiteX29" fmla="*/ 1320800 w 7061200"/>
                <a:gd name="connsiteY29" fmla="*/ 731520 h 1828800"/>
                <a:gd name="connsiteX30" fmla="*/ 1143000 w 7061200"/>
                <a:gd name="connsiteY30" fmla="*/ 73152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58520 w 7061200"/>
                <a:gd name="connsiteY34" fmla="*/ 604520 h 1828800"/>
                <a:gd name="connsiteX35" fmla="*/ 858520 w 7061200"/>
                <a:gd name="connsiteY35" fmla="*/ 538480 h 1828800"/>
                <a:gd name="connsiteX36" fmla="*/ 838200 w 7061200"/>
                <a:gd name="connsiteY36" fmla="*/ 538480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397760 w 7061200"/>
                <a:gd name="connsiteY16" fmla="*/ 1254760 h 1828800"/>
                <a:gd name="connsiteX17" fmla="*/ 2235200 w 7061200"/>
                <a:gd name="connsiteY17" fmla="*/ 1254760 h 1828800"/>
                <a:gd name="connsiteX18" fmla="*/ 2235200 w 7061200"/>
                <a:gd name="connsiteY18" fmla="*/ 1198880 h 1828800"/>
                <a:gd name="connsiteX19" fmla="*/ 1950720 w 7061200"/>
                <a:gd name="connsiteY19" fmla="*/ 1198880 h 1828800"/>
                <a:gd name="connsiteX20" fmla="*/ 1950720 w 7061200"/>
                <a:gd name="connsiteY20" fmla="*/ 1026160 h 1828800"/>
                <a:gd name="connsiteX21" fmla="*/ 1950720 w 7061200"/>
                <a:gd name="connsiteY21" fmla="*/ 985520 h 1828800"/>
                <a:gd name="connsiteX22" fmla="*/ 1940560 w 7061200"/>
                <a:gd name="connsiteY22" fmla="*/ 995680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56360 w 7061200"/>
                <a:gd name="connsiteY26" fmla="*/ 868680 h 1828800"/>
                <a:gd name="connsiteX27" fmla="*/ 1356360 w 7061200"/>
                <a:gd name="connsiteY27" fmla="*/ 762000 h 1828800"/>
                <a:gd name="connsiteX28" fmla="*/ 1290320 w 7061200"/>
                <a:gd name="connsiteY28" fmla="*/ 762000 h 1828800"/>
                <a:gd name="connsiteX29" fmla="*/ 1320800 w 7061200"/>
                <a:gd name="connsiteY29" fmla="*/ 731520 h 1828800"/>
                <a:gd name="connsiteX30" fmla="*/ 1143000 w 7061200"/>
                <a:gd name="connsiteY30" fmla="*/ 73152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58520 w 7061200"/>
                <a:gd name="connsiteY34" fmla="*/ 604520 h 1828800"/>
                <a:gd name="connsiteX35" fmla="*/ 864870 w 7061200"/>
                <a:gd name="connsiteY35" fmla="*/ 538480 h 1828800"/>
                <a:gd name="connsiteX36" fmla="*/ 838200 w 7061200"/>
                <a:gd name="connsiteY36" fmla="*/ 538480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397760 w 7061200"/>
                <a:gd name="connsiteY16" fmla="*/ 1254760 h 1828800"/>
                <a:gd name="connsiteX17" fmla="*/ 2235200 w 7061200"/>
                <a:gd name="connsiteY17" fmla="*/ 1254760 h 1828800"/>
                <a:gd name="connsiteX18" fmla="*/ 2235200 w 7061200"/>
                <a:gd name="connsiteY18" fmla="*/ 1198880 h 1828800"/>
                <a:gd name="connsiteX19" fmla="*/ 1950720 w 7061200"/>
                <a:gd name="connsiteY19" fmla="*/ 1198880 h 1828800"/>
                <a:gd name="connsiteX20" fmla="*/ 1950720 w 7061200"/>
                <a:gd name="connsiteY20" fmla="*/ 1026160 h 1828800"/>
                <a:gd name="connsiteX21" fmla="*/ 1950720 w 7061200"/>
                <a:gd name="connsiteY21" fmla="*/ 985520 h 1828800"/>
                <a:gd name="connsiteX22" fmla="*/ 1940560 w 7061200"/>
                <a:gd name="connsiteY22" fmla="*/ 995680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56360 w 7061200"/>
                <a:gd name="connsiteY26" fmla="*/ 868680 h 1828800"/>
                <a:gd name="connsiteX27" fmla="*/ 1356360 w 7061200"/>
                <a:gd name="connsiteY27" fmla="*/ 762000 h 1828800"/>
                <a:gd name="connsiteX28" fmla="*/ 1290320 w 7061200"/>
                <a:gd name="connsiteY28" fmla="*/ 762000 h 1828800"/>
                <a:gd name="connsiteX29" fmla="*/ 1320800 w 7061200"/>
                <a:gd name="connsiteY29" fmla="*/ 731520 h 1828800"/>
                <a:gd name="connsiteX30" fmla="*/ 1143000 w 7061200"/>
                <a:gd name="connsiteY30" fmla="*/ 73152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58520 w 7061200"/>
                <a:gd name="connsiteY34" fmla="*/ 604520 h 1828800"/>
                <a:gd name="connsiteX35" fmla="*/ 864870 w 7061200"/>
                <a:gd name="connsiteY35" fmla="*/ 538480 h 1828800"/>
                <a:gd name="connsiteX36" fmla="*/ 838200 w 7061200"/>
                <a:gd name="connsiteY36" fmla="*/ 538480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397760 w 7061200"/>
                <a:gd name="connsiteY16" fmla="*/ 1254760 h 1828800"/>
                <a:gd name="connsiteX17" fmla="*/ 2235200 w 7061200"/>
                <a:gd name="connsiteY17" fmla="*/ 1254760 h 1828800"/>
                <a:gd name="connsiteX18" fmla="*/ 2235200 w 7061200"/>
                <a:gd name="connsiteY18" fmla="*/ 1198880 h 1828800"/>
                <a:gd name="connsiteX19" fmla="*/ 1950720 w 7061200"/>
                <a:gd name="connsiteY19" fmla="*/ 1198880 h 1828800"/>
                <a:gd name="connsiteX20" fmla="*/ 1950720 w 7061200"/>
                <a:gd name="connsiteY20" fmla="*/ 1026160 h 1828800"/>
                <a:gd name="connsiteX21" fmla="*/ 1950720 w 7061200"/>
                <a:gd name="connsiteY21" fmla="*/ 985520 h 1828800"/>
                <a:gd name="connsiteX22" fmla="*/ 1940560 w 7061200"/>
                <a:gd name="connsiteY22" fmla="*/ 995680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56360 w 7061200"/>
                <a:gd name="connsiteY26" fmla="*/ 868680 h 1828800"/>
                <a:gd name="connsiteX27" fmla="*/ 1356360 w 7061200"/>
                <a:gd name="connsiteY27" fmla="*/ 762000 h 1828800"/>
                <a:gd name="connsiteX28" fmla="*/ 1290320 w 7061200"/>
                <a:gd name="connsiteY28" fmla="*/ 762000 h 1828800"/>
                <a:gd name="connsiteX29" fmla="*/ 1320800 w 7061200"/>
                <a:gd name="connsiteY29" fmla="*/ 731520 h 1828800"/>
                <a:gd name="connsiteX30" fmla="*/ 1143000 w 7061200"/>
                <a:gd name="connsiteY30" fmla="*/ 73152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58520 w 7061200"/>
                <a:gd name="connsiteY34" fmla="*/ 604520 h 1828800"/>
                <a:gd name="connsiteX35" fmla="*/ 873336 w 7061200"/>
                <a:gd name="connsiteY35" fmla="*/ 540596 h 1828800"/>
                <a:gd name="connsiteX36" fmla="*/ 838200 w 7061200"/>
                <a:gd name="connsiteY36" fmla="*/ 538480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397760 w 7061200"/>
                <a:gd name="connsiteY16" fmla="*/ 1254760 h 1828800"/>
                <a:gd name="connsiteX17" fmla="*/ 2235200 w 7061200"/>
                <a:gd name="connsiteY17" fmla="*/ 1254760 h 1828800"/>
                <a:gd name="connsiteX18" fmla="*/ 2235200 w 7061200"/>
                <a:gd name="connsiteY18" fmla="*/ 1198880 h 1828800"/>
                <a:gd name="connsiteX19" fmla="*/ 1950720 w 7061200"/>
                <a:gd name="connsiteY19" fmla="*/ 1198880 h 1828800"/>
                <a:gd name="connsiteX20" fmla="*/ 1950720 w 7061200"/>
                <a:gd name="connsiteY20" fmla="*/ 1026160 h 1828800"/>
                <a:gd name="connsiteX21" fmla="*/ 1950720 w 7061200"/>
                <a:gd name="connsiteY21" fmla="*/ 985520 h 1828800"/>
                <a:gd name="connsiteX22" fmla="*/ 1940560 w 7061200"/>
                <a:gd name="connsiteY22" fmla="*/ 995680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56360 w 7061200"/>
                <a:gd name="connsiteY26" fmla="*/ 868680 h 1828800"/>
                <a:gd name="connsiteX27" fmla="*/ 1356360 w 7061200"/>
                <a:gd name="connsiteY27" fmla="*/ 762000 h 1828800"/>
                <a:gd name="connsiteX28" fmla="*/ 1290320 w 7061200"/>
                <a:gd name="connsiteY28" fmla="*/ 762000 h 1828800"/>
                <a:gd name="connsiteX29" fmla="*/ 1320800 w 7061200"/>
                <a:gd name="connsiteY29" fmla="*/ 731520 h 1828800"/>
                <a:gd name="connsiteX30" fmla="*/ 1143000 w 7061200"/>
                <a:gd name="connsiteY30" fmla="*/ 73152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58520 w 7061200"/>
                <a:gd name="connsiteY34" fmla="*/ 604520 h 1828800"/>
                <a:gd name="connsiteX35" fmla="*/ 873336 w 7061200"/>
                <a:gd name="connsiteY35" fmla="*/ 540596 h 1828800"/>
                <a:gd name="connsiteX36" fmla="*/ 831850 w 7061200"/>
                <a:gd name="connsiteY36" fmla="*/ 542713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397760 w 7061200"/>
                <a:gd name="connsiteY16" fmla="*/ 1254760 h 1828800"/>
                <a:gd name="connsiteX17" fmla="*/ 2235200 w 7061200"/>
                <a:gd name="connsiteY17" fmla="*/ 1254760 h 1828800"/>
                <a:gd name="connsiteX18" fmla="*/ 2235200 w 7061200"/>
                <a:gd name="connsiteY18" fmla="*/ 1198880 h 1828800"/>
                <a:gd name="connsiteX19" fmla="*/ 1950720 w 7061200"/>
                <a:gd name="connsiteY19" fmla="*/ 1198880 h 1828800"/>
                <a:gd name="connsiteX20" fmla="*/ 1950720 w 7061200"/>
                <a:gd name="connsiteY20" fmla="*/ 1026160 h 1828800"/>
                <a:gd name="connsiteX21" fmla="*/ 1950720 w 7061200"/>
                <a:gd name="connsiteY21" fmla="*/ 985520 h 1828800"/>
                <a:gd name="connsiteX22" fmla="*/ 1940560 w 7061200"/>
                <a:gd name="connsiteY22" fmla="*/ 995680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56360 w 7061200"/>
                <a:gd name="connsiteY26" fmla="*/ 868680 h 1828800"/>
                <a:gd name="connsiteX27" fmla="*/ 1356360 w 7061200"/>
                <a:gd name="connsiteY27" fmla="*/ 762000 h 1828800"/>
                <a:gd name="connsiteX28" fmla="*/ 1290320 w 7061200"/>
                <a:gd name="connsiteY28" fmla="*/ 762000 h 1828800"/>
                <a:gd name="connsiteX29" fmla="*/ 1320800 w 7061200"/>
                <a:gd name="connsiteY29" fmla="*/ 731520 h 1828800"/>
                <a:gd name="connsiteX30" fmla="*/ 1143000 w 7061200"/>
                <a:gd name="connsiteY30" fmla="*/ 73152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66987 w 7061200"/>
                <a:gd name="connsiteY34" fmla="*/ 604520 h 1828800"/>
                <a:gd name="connsiteX35" fmla="*/ 873336 w 7061200"/>
                <a:gd name="connsiteY35" fmla="*/ 540596 h 1828800"/>
                <a:gd name="connsiteX36" fmla="*/ 831850 w 7061200"/>
                <a:gd name="connsiteY36" fmla="*/ 542713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397760 w 7061200"/>
                <a:gd name="connsiteY16" fmla="*/ 1254760 h 1828800"/>
                <a:gd name="connsiteX17" fmla="*/ 2235200 w 7061200"/>
                <a:gd name="connsiteY17" fmla="*/ 1254760 h 1828800"/>
                <a:gd name="connsiteX18" fmla="*/ 2235200 w 7061200"/>
                <a:gd name="connsiteY18" fmla="*/ 1198880 h 1828800"/>
                <a:gd name="connsiteX19" fmla="*/ 1950720 w 7061200"/>
                <a:gd name="connsiteY19" fmla="*/ 1198880 h 1828800"/>
                <a:gd name="connsiteX20" fmla="*/ 1950720 w 7061200"/>
                <a:gd name="connsiteY20" fmla="*/ 1026160 h 1828800"/>
                <a:gd name="connsiteX21" fmla="*/ 1950720 w 7061200"/>
                <a:gd name="connsiteY21" fmla="*/ 985520 h 1828800"/>
                <a:gd name="connsiteX22" fmla="*/ 1940560 w 7061200"/>
                <a:gd name="connsiteY22" fmla="*/ 995680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56360 w 7061200"/>
                <a:gd name="connsiteY26" fmla="*/ 868680 h 1828800"/>
                <a:gd name="connsiteX27" fmla="*/ 1356360 w 7061200"/>
                <a:gd name="connsiteY27" fmla="*/ 762000 h 1828800"/>
                <a:gd name="connsiteX28" fmla="*/ 1290320 w 7061200"/>
                <a:gd name="connsiteY28" fmla="*/ 762000 h 1828800"/>
                <a:gd name="connsiteX29" fmla="*/ 1320800 w 7061200"/>
                <a:gd name="connsiteY29" fmla="*/ 731520 h 1828800"/>
                <a:gd name="connsiteX30" fmla="*/ 1143000 w 7061200"/>
                <a:gd name="connsiteY30" fmla="*/ 73152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69104 w 7061200"/>
                <a:gd name="connsiteY34" fmla="*/ 604520 h 1828800"/>
                <a:gd name="connsiteX35" fmla="*/ 873336 w 7061200"/>
                <a:gd name="connsiteY35" fmla="*/ 540596 h 1828800"/>
                <a:gd name="connsiteX36" fmla="*/ 831850 w 7061200"/>
                <a:gd name="connsiteY36" fmla="*/ 542713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397760 w 7061200"/>
                <a:gd name="connsiteY16" fmla="*/ 1254760 h 1828800"/>
                <a:gd name="connsiteX17" fmla="*/ 2235200 w 7061200"/>
                <a:gd name="connsiteY17" fmla="*/ 1254760 h 1828800"/>
                <a:gd name="connsiteX18" fmla="*/ 2235200 w 7061200"/>
                <a:gd name="connsiteY18" fmla="*/ 1198880 h 1828800"/>
                <a:gd name="connsiteX19" fmla="*/ 1950720 w 7061200"/>
                <a:gd name="connsiteY19" fmla="*/ 1198880 h 1828800"/>
                <a:gd name="connsiteX20" fmla="*/ 1950720 w 7061200"/>
                <a:gd name="connsiteY20" fmla="*/ 1026160 h 1828800"/>
                <a:gd name="connsiteX21" fmla="*/ 1950720 w 7061200"/>
                <a:gd name="connsiteY21" fmla="*/ 985520 h 1828800"/>
                <a:gd name="connsiteX22" fmla="*/ 1940560 w 7061200"/>
                <a:gd name="connsiteY22" fmla="*/ 995680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56360 w 7061200"/>
                <a:gd name="connsiteY26" fmla="*/ 868680 h 1828800"/>
                <a:gd name="connsiteX27" fmla="*/ 1356360 w 7061200"/>
                <a:gd name="connsiteY27" fmla="*/ 762000 h 1828800"/>
                <a:gd name="connsiteX28" fmla="*/ 1290320 w 7061200"/>
                <a:gd name="connsiteY28" fmla="*/ 762000 h 1828800"/>
                <a:gd name="connsiteX29" fmla="*/ 1320800 w 7061200"/>
                <a:gd name="connsiteY29" fmla="*/ 731520 h 1828800"/>
                <a:gd name="connsiteX30" fmla="*/ 1143000 w 7061200"/>
                <a:gd name="connsiteY30" fmla="*/ 73152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69104 w 7061200"/>
                <a:gd name="connsiteY34" fmla="*/ 604520 h 1828800"/>
                <a:gd name="connsiteX35" fmla="*/ 873336 w 7061200"/>
                <a:gd name="connsiteY35" fmla="*/ 540596 h 1828800"/>
                <a:gd name="connsiteX36" fmla="*/ 840317 w 7061200"/>
                <a:gd name="connsiteY36" fmla="*/ 542713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397760 w 7061200"/>
                <a:gd name="connsiteY16" fmla="*/ 1254760 h 1828800"/>
                <a:gd name="connsiteX17" fmla="*/ 2235200 w 7061200"/>
                <a:gd name="connsiteY17" fmla="*/ 1254760 h 1828800"/>
                <a:gd name="connsiteX18" fmla="*/ 2235200 w 7061200"/>
                <a:gd name="connsiteY18" fmla="*/ 1198880 h 1828800"/>
                <a:gd name="connsiteX19" fmla="*/ 1950720 w 7061200"/>
                <a:gd name="connsiteY19" fmla="*/ 1198880 h 1828800"/>
                <a:gd name="connsiteX20" fmla="*/ 1950720 w 7061200"/>
                <a:gd name="connsiteY20" fmla="*/ 1026160 h 1828800"/>
                <a:gd name="connsiteX21" fmla="*/ 1950720 w 7061200"/>
                <a:gd name="connsiteY21" fmla="*/ 985520 h 1828800"/>
                <a:gd name="connsiteX22" fmla="*/ 1940560 w 7061200"/>
                <a:gd name="connsiteY22" fmla="*/ 995680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56360 w 7061200"/>
                <a:gd name="connsiteY26" fmla="*/ 868680 h 1828800"/>
                <a:gd name="connsiteX27" fmla="*/ 1356360 w 7061200"/>
                <a:gd name="connsiteY27" fmla="*/ 762000 h 1828800"/>
                <a:gd name="connsiteX28" fmla="*/ 1290320 w 7061200"/>
                <a:gd name="connsiteY28" fmla="*/ 762000 h 1828800"/>
                <a:gd name="connsiteX29" fmla="*/ 1320800 w 7061200"/>
                <a:gd name="connsiteY29" fmla="*/ 731520 h 1828800"/>
                <a:gd name="connsiteX30" fmla="*/ 1143000 w 7061200"/>
                <a:gd name="connsiteY30" fmla="*/ 73152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69104 w 7061200"/>
                <a:gd name="connsiteY34" fmla="*/ 604520 h 1828800"/>
                <a:gd name="connsiteX35" fmla="*/ 873336 w 7061200"/>
                <a:gd name="connsiteY35" fmla="*/ 540596 h 1828800"/>
                <a:gd name="connsiteX36" fmla="*/ 838200 w 7061200"/>
                <a:gd name="connsiteY36" fmla="*/ 542713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397760 w 7061200"/>
                <a:gd name="connsiteY16" fmla="*/ 1254760 h 1828800"/>
                <a:gd name="connsiteX17" fmla="*/ 2235200 w 7061200"/>
                <a:gd name="connsiteY17" fmla="*/ 1254760 h 1828800"/>
                <a:gd name="connsiteX18" fmla="*/ 2235200 w 7061200"/>
                <a:gd name="connsiteY18" fmla="*/ 1198880 h 1828800"/>
                <a:gd name="connsiteX19" fmla="*/ 1950720 w 7061200"/>
                <a:gd name="connsiteY19" fmla="*/ 1198880 h 1828800"/>
                <a:gd name="connsiteX20" fmla="*/ 1950720 w 7061200"/>
                <a:gd name="connsiteY20" fmla="*/ 1026160 h 1828800"/>
                <a:gd name="connsiteX21" fmla="*/ 1950720 w 7061200"/>
                <a:gd name="connsiteY21" fmla="*/ 985520 h 1828800"/>
                <a:gd name="connsiteX22" fmla="*/ 1940560 w 7061200"/>
                <a:gd name="connsiteY22" fmla="*/ 995680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56360 w 7061200"/>
                <a:gd name="connsiteY26" fmla="*/ 868680 h 1828800"/>
                <a:gd name="connsiteX27" fmla="*/ 1356360 w 7061200"/>
                <a:gd name="connsiteY27" fmla="*/ 762000 h 1828800"/>
                <a:gd name="connsiteX28" fmla="*/ 1290320 w 7061200"/>
                <a:gd name="connsiteY28" fmla="*/ 762000 h 1828800"/>
                <a:gd name="connsiteX29" fmla="*/ 1320800 w 7061200"/>
                <a:gd name="connsiteY29" fmla="*/ 731520 h 1828800"/>
                <a:gd name="connsiteX30" fmla="*/ 1143000 w 7061200"/>
                <a:gd name="connsiteY30" fmla="*/ 73152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69104 w 7061200"/>
                <a:gd name="connsiteY34" fmla="*/ 604520 h 1828800"/>
                <a:gd name="connsiteX35" fmla="*/ 864870 w 7061200"/>
                <a:gd name="connsiteY35" fmla="*/ 540596 h 1828800"/>
                <a:gd name="connsiteX36" fmla="*/ 838200 w 7061200"/>
                <a:gd name="connsiteY36" fmla="*/ 542713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397760 w 7061200"/>
                <a:gd name="connsiteY16" fmla="*/ 1254760 h 1828800"/>
                <a:gd name="connsiteX17" fmla="*/ 2235200 w 7061200"/>
                <a:gd name="connsiteY17" fmla="*/ 1254760 h 1828800"/>
                <a:gd name="connsiteX18" fmla="*/ 2235200 w 7061200"/>
                <a:gd name="connsiteY18" fmla="*/ 1198880 h 1828800"/>
                <a:gd name="connsiteX19" fmla="*/ 1950720 w 7061200"/>
                <a:gd name="connsiteY19" fmla="*/ 1198880 h 1828800"/>
                <a:gd name="connsiteX20" fmla="*/ 1950720 w 7061200"/>
                <a:gd name="connsiteY20" fmla="*/ 1026160 h 1828800"/>
                <a:gd name="connsiteX21" fmla="*/ 1950720 w 7061200"/>
                <a:gd name="connsiteY21" fmla="*/ 985520 h 1828800"/>
                <a:gd name="connsiteX22" fmla="*/ 1940560 w 7061200"/>
                <a:gd name="connsiteY22" fmla="*/ 995680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56360 w 7061200"/>
                <a:gd name="connsiteY26" fmla="*/ 868680 h 1828800"/>
                <a:gd name="connsiteX27" fmla="*/ 1356360 w 7061200"/>
                <a:gd name="connsiteY27" fmla="*/ 762000 h 1828800"/>
                <a:gd name="connsiteX28" fmla="*/ 1290320 w 7061200"/>
                <a:gd name="connsiteY28" fmla="*/ 762000 h 1828800"/>
                <a:gd name="connsiteX29" fmla="*/ 1303867 w 7061200"/>
                <a:gd name="connsiteY29" fmla="*/ 720937 h 1828800"/>
                <a:gd name="connsiteX30" fmla="*/ 1143000 w 7061200"/>
                <a:gd name="connsiteY30" fmla="*/ 73152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69104 w 7061200"/>
                <a:gd name="connsiteY34" fmla="*/ 604520 h 1828800"/>
                <a:gd name="connsiteX35" fmla="*/ 864870 w 7061200"/>
                <a:gd name="connsiteY35" fmla="*/ 540596 h 1828800"/>
                <a:gd name="connsiteX36" fmla="*/ 838200 w 7061200"/>
                <a:gd name="connsiteY36" fmla="*/ 542713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397760 w 7061200"/>
                <a:gd name="connsiteY16" fmla="*/ 1254760 h 1828800"/>
                <a:gd name="connsiteX17" fmla="*/ 2235200 w 7061200"/>
                <a:gd name="connsiteY17" fmla="*/ 1254760 h 1828800"/>
                <a:gd name="connsiteX18" fmla="*/ 2235200 w 7061200"/>
                <a:gd name="connsiteY18" fmla="*/ 1198880 h 1828800"/>
                <a:gd name="connsiteX19" fmla="*/ 1950720 w 7061200"/>
                <a:gd name="connsiteY19" fmla="*/ 1198880 h 1828800"/>
                <a:gd name="connsiteX20" fmla="*/ 1950720 w 7061200"/>
                <a:gd name="connsiteY20" fmla="*/ 1026160 h 1828800"/>
                <a:gd name="connsiteX21" fmla="*/ 1950720 w 7061200"/>
                <a:gd name="connsiteY21" fmla="*/ 985520 h 1828800"/>
                <a:gd name="connsiteX22" fmla="*/ 1940560 w 7061200"/>
                <a:gd name="connsiteY22" fmla="*/ 995680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56360 w 7061200"/>
                <a:gd name="connsiteY26" fmla="*/ 868680 h 1828800"/>
                <a:gd name="connsiteX27" fmla="*/ 1356360 w 7061200"/>
                <a:gd name="connsiteY27" fmla="*/ 762000 h 1828800"/>
                <a:gd name="connsiteX28" fmla="*/ 1290320 w 7061200"/>
                <a:gd name="connsiteY28" fmla="*/ 762000 h 1828800"/>
                <a:gd name="connsiteX29" fmla="*/ 1303867 w 7061200"/>
                <a:gd name="connsiteY29" fmla="*/ 720937 h 1828800"/>
                <a:gd name="connsiteX30" fmla="*/ 1140883 w 7061200"/>
                <a:gd name="connsiteY30" fmla="*/ 72517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69104 w 7061200"/>
                <a:gd name="connsiteY34" fmla="*/ 604520 h 1828800"/>
                <a:gd name="connsiteX35" fmla="*/ 864870 w 7061200"/>
                <a:gd name="connsiteY35" fmla="*/ 540596 h 1828800"/>
                <a:gd name="connsiteX36" fmla="*/ 838200 w 7061200"/>
                <a:gd name="connsiteY36" fmla="*/ 542713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397760 w 7061200"/>
                <a:gd name="connsiteY16" fmla="*/ 1254760 h 1828800"/>
                <a:gd name="connsiteX17" fmla="*/ 2235200 w 7061200"/>
                <a:gd name="connsiteY17" fmla="*/ 1254760 h 1828800"/>
                <a:gd name="connsiteX18" fmla="*/ 2235200 w 7061200"/>
                <a:gd name="connsiteY18" fmla="*/ 1198880 h 1828800"/>
                <a:gd name="connsiteX19" fmla="*/ 1950720 w 7061200"/>
                <a:gd name="connsiteY19" fmla="*/ 1198880 h 1828800"/>
                <a:gd name="connsiteX20" fmla="*/ 1950720 w 7061200"/>
                <a:gd name="connsiteY20" fmla="*/ 1026160 h 1828800"/>
                <a:gd name="connsiteX21" fmla="*/ 1950720 w 7061200"/>
                <a:gd name="connsiteY21" fmla="*/ 985520 h 1828800"/>
                <a:gd name="connsiteX22" fmla="*/ 1940560 w 7061200"/>
                <a:gd name="connsiteY22" fmla="*/ 995680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56360 w 7061200"/>
                <a:gd name="connsiteY26" fmla="*/ 868680 h 1828800"/>
                <a:gd name="connsiteX27" fmla="*/ 1356360 w 7061200"/>
                <a:gd name="connsiteY27" fmla="*/ 762000 h 1828800"/>
                <a:gd name="connsiteX28" fmla="*/ 1303020 w 7061200"/>
                <a:gd name="connsiteY28" fmla="*/ 759883 h 1828800"/>
                <a:gd name="connsiteX29" fmla="*/ 1303867 w 7061200"/>
                <a:gd name="connsiteY29" fmla="*/ 720937 h 1828800"/>
                <a:gd name="connsiteX30" fmla="*/ 1140883 w 7061200"/>
                <a:gd name="connsiteY30" fmla="*/ 72517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69104 w 7061200"/>
                <a:gd name="connsiteY34" fmla="*/ 604520 h 1828800"/>
                <a:gd name="connsiteX35" fmla="*/ 864870 w 7061200"/>
                <a:gd name="connsiteY35" fmla="*/ 540596 h 1828800"/>
                <a:gd name="connsiteX36" fmla="*/ 838200 w 7061200"/>
                <a:gd name="connsiteY36" fmla="*/ 542713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397760 w 7061200"/>
                <a:gd name="connsiteY16" fmla="*/ 1254760 h 1828800"/>
                <a:gd name="connsiteX17" fmla="*/ 2235200 w 7061200"/>
                <a:gd name="connsiteY17" fmla="*/ 1254760 h 1828800"/>
                <a:gd name="connsiteX18" fmla="*/ 2235200 w 7061200"/>
                <a:gd name="connsiteY18" fmla="*/ 1198880 h 1828800"/>
                <a:gd name="connsiteX19" fmla="*/ 1950720 w 7061200"/>
                <a:gd name="connsiteY19" fmla="*/ 1198880 h 1828800"/>
                <a:gd name="connsiteX20" fmla="*/ 1950720 w 7061200"/>
                <a:gd name="connsiteY20" fmla="*/ 1026160 h 1828800"/>
                <a:gd name="connsiteX21" fmla="*/ 1950720 w 7061200"/>
                <a:gd name="connsiteY21" fmla="*/ 985520 h 1828800"/>
                <a:gd name="connsiteX22" fmla="*/ 1940560 w 7061200"/>
                <a:gd name="connsiteY22" fmla="*/ 995680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56360 w 7061200"/>
                <a:gd name="connsiteY26" fmla="*/ 868680 h 1828800"/>
                <a:gd name="connsiteX27" fmla="*/ 1356360 w 7061200"/>
                <a:gd name="connsiteY27" fmla="*/ 762000 h 1828800"/>
                <a:gd name="connsiteX28" fmla="*/ 1303020 w 7061200"/>
                <a:gd name="connsiteY28" fmla="*/ 766233 h 1828800"/>
                <a:gd name="connsiteX29" fmla="*/ 1303867 w 7061200"/>
                <a:gd name="connsiteY29" fmla="*/ 720937 h 1828800"/>
                <a:gd name="connsiteX30" fmla="*/ 1140883 w 7061200"/>
                <a:gd name="connsiteY30" fmla="*/ 72517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69104 w 7061200"/>
                <a:gd name="connsiteY34" fmla="*/ 604520 h 1828800"/>
                <a:gd name="connsiteX35" fmla="*/ 864870 w 7061200"/>
                <a:gd name="connsiteY35" fmla="*/ 540596 h 1828800"/>
                <a:gd name="connsiteX36" fmla="*/ 838200 w 7061200"/>
                <a:gd name="connsiteY36" fmla="*/ 542713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397760 w 7061200"/>
                <a:gd name="connsiteY16" fmla="*/ 1254760 h 1828800"/>
                <a:gd name="connsiteX17" fmla="*/ 2235200 w 7061200"/>
                <a:gd name="connsiteY17" fmla="*/ 1254760 h 1828800"/>
                <a:gd name="connsiteX18" fmla="*/ 2235200 w 7061200"/>
                <a:gd name="connsiteY18" fmla="*/ 1198880 h 1828800"/>
                <a:gd name="connsiteX19" fmla="*/ 1950720 w 7061200"/>
                <a:gd name="connsiteY19" fmla="*/ 1198880 h 1828800"/>
                <a:gd name="connsiteX20" fmla="*/ 1950720 w 7061200"/>
                <a:gd name="connsiteY20" fmla="*/ 1026160 h 1828800"/>
                <a:gd name="connsiteX21" fmla="*/ 1950720 w 7061200"/>
                <a:gd name="connsiteY21" fmla="*/ 985520 h 1828800"/>
                <a:gd name="connsiteX22" fmla="*/ 1940560 w 7061200"/>
                <a:gd name="connsiteY22" fmla="*/ 995680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56360 w 7061200"/>
                <a:gd name="connsiteY26" fmla="*/ 868680 h 1828800"/>
                <a:gd name="connsiteX27" fmla="*/ 1364827 w 7061200"/>
                <a:gd name="connsiteY27" fmla="*/ 762000 h 1828800"/>
                <a:gd name="connsiteX28" fmla="*/ 1303020 w 7061200"/>
                <a:gd name="connsiteY28" fmla="*/ 766233 h 1828800"/>
                <a:gd name="connsiteX29" fmla="*/ 1303867 w 7061200"/>
                <a:gd name="connsiteY29" fmla="*/ 720937 h 1828800"/>
                <a:gd name="connsiteX30" fmla="*/ 1140883 w 7061200"/>
                <a:gd name="connsiteY30" fmla="*/ 72517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69104 w 7061200"/>
                <a:gd name="connsiteY34" fmla="*/ 604520 h 1828800"/>
                <a:gd name="connsiteX35" fmla="*/ 864870 w 7061200"/>
                <a:gd name="connsiteY35" fmla="*/ 540596 h 1828800"/>
                <a:gd name="connsiteX36" fmla="*/ 838200 w 7061200"/>
                <a:gd name="connsiteY36" fmla="*/ 542713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397760 w 7061200"/>
                <a:gd name="connsiteY16" fmla="*/ 1254760 h 1828800"/>
                <a:gd name="connsiteX17" fmla="*/ 2235200 w 7061200"/>
                <a:gd name="connsiteY17" fmla="*/ 1254760 h 1828800"/>
                <a:gd name="connsiteX18" fmla="*/ 2235200 w 7061200"/>
                <a:gd name="connsiteY18" fmla="*/ 1198880 h 1828800"/>
                <a:gd name="connsiteX19" fmla="*/ 1950720 w 7061200"/>
                <a:gd name="connsiteY19" fmla="*/ 1198880 h 1828800"/>
                <a:gd name="connsiteX20" fmla="*/ 1950720 w 7061200"/>
                <a:gd name="connsiteY20" fmla="*/ 1026160 h 1828800"/>
                <a:gd name="connsiteX21" fmla="*/ 1950720 w 7061200"/>
                <a:gd name="connsiteY21" fmla="*/ 985520 h 1828800"/>
                <a:gd name="connsiteX22" fmla="*/ 1940560 w 7061200"/>
                <a:gd name="connsiteY22" fmla="*/ 995680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64827 w 7061200"/>
                <a:gd name="connsiteY26" fmla="*/ 868680 h 1828800"/>
                <a:gd name="connsiteX27" fmla="*/ 1364827 w 7061200"/>
                <a:gd name="connsiteY27" fmla="*/ 762000 h 1828800"/>
                <a:gd name="connsiteX28" fmla="*/ 1303020 w 7061200"/>
                <a:gd name="connsiteY28" fmla="*/ 766233 h 1828800"/>
                <a:gd name="connsiteX29" fmla="*/ 1303867 w 7061200"/>
                <a:gd name="connsiteY29" fmla="*/ 720937 h 1828800"/>
                <a:gd name="connsiteX30" fmla="*/ 1140883 w 7061200"/>
                <a:gd name="connsiteY30" fmla="*/ 72517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69104 w 7061200"/>
                <a:gd name="connsiteY34" fmla="*/ 604520 h 1828800"/>
                <a:gd name="connsiteX35" fmla="*/ 864870 w 7061200"/>
                <a:gd name="connsiteY35" fmla="*/ 540596 h 1828800"/>
                <a:gd name="connsiteX36" fmla="*/ 838200 w 7061200"/>
                <a:gd name="connsiteY36" fmla="*/ 542713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397760 w 7061200"/>
                <a:gd name="connsiteY16" fmla="*/ 1254760 h 1828800"/>
                <a:gd name="connsiteX17" fmla="*/ 2235200 w 7061200"/>
                <a:gd name="connsiteY17" fmla="*/ 1254760 h 1828800"/>
                <a:gd name="connsiteX18" fmla="*/ 2235200 w 7061200"/>
                <a:gd name="connsiteY18" fmla="*/ 1198880 h 1828800"/>
                <a:gd name="connsiteX19" fmla="*/ 1950720 w 7061200"/>
                <a:gd name="connsiteY19" fmla="*/ 1198880 h 1828800"/>
                <a:gd name="connsiteX20" fmla="*/ 1950720 w 7061200"/>
                <a:gd name="connsiteY20" fmla="*/ 1026160 h 1828800"/>
                <a:gd name="connsiteX21" fmla="*/ 1950720 w 7061200"/>
                <a:gd name="connsiteY21" fmla="*/ 985520 h 1828800"/>
                <a:gd name="connsiteX22" fmla="*/ 1940560 w 7061200"/>
                <a:gd name="connsiteY22" fmla="*/ 995680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64827 w 7061200"/>
                <a:gd name="connsiteY26" fmla="*/ 875030 h 1828800"/>
                <a:gd name="connsiteX27" fmla="*/ 1364827 w 7061200"/>
                <a:gd name="connsiteY27" fmla="*/ 762000 h 1828800"/>
                <a:gd name="connsiteX28" fmla="*/ 1303020 w 7061200"/>
                <a:gd name="connsiteY28" fmla="*/ 766233 h 1828800"/>
                <a:gd name="connsiteX29" fmla="*/ 1303867 w 7061200"/>
                <a:gd name="connsiteY29" fmla="*/ 720937 h 1828800"/>
                <a:gd name="connsiteX30" fmla="*/ 1140883 w 7061200"/>
                <a:gd name="connsiteY30" fmla="*/ 72517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69104 w 7061200"/>
                <a:gd name="connsiteY34" fmla="*/ 604520 h 1828800"/>
                <a:gd name="connsiteX35" fmla="*/ 864870 w 7061200"/>
                <a:gd name="connsiteY35" fmla="*/ 540596 h 1828800"/>
                <a:gd name="connsiteX36" fmla="*/ 838200 w 7061200"/>
                <a:gd name="connsiteY36" fmla="*/ 542713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397760 w 7061200"/>
                <a:gd name="connsiteY16" fmla="*/ 1254760 h 1828800"/>
                <a:gd name="connsiteX17" fmla="*/ 2235200 w 7061200"/>
                <a:gd name="connsiteY17" fmla="*/ 1254760 h 1828800"/>
                <a:gd name="connsiteX18" fmla="*/ 2235200 w 7061200"/>
                <a:gd name="connsiteY18" fmla="*/ 1198880 h 1828800"/>
                <a:gd name="connsiteX19" fmla="*/ 1950720 w 7061200"/>
                <a:gd name="connsiteY19" fmla="*/ 1198880 h 1828800"/>
                <a:gd name="connsiteX20" fmla="*/ 1967654 w 7061200"/>
                <a:gd name="connsiteY20" fmla="*/ 1026160 h 1828800"/>
                <a:gd name="connsiteX21" fmla="*/ 1950720 w 7061200"/>
                <a:gd name="connsiteY21" fmla="*/ 985520 h 1828800"/>
                <a:gd name="connsiteX22" fmla="*/ 1940560 w 7061200"/>
                <a:gd name="connsiteY22" fmla="*/ 995680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64827 w 7061200"/>
                <a:gd name="connsiteY26" fmla="*/ 875030 h 1828800"/>
                <a:gd name="connsiteX27" fmla="*/ 1364827 w 7061200"/>
                <a:gd name="connsiteY27" fmla="*/ 762000 h 1828800"/>
                <a:gd name="connsiteX28" fmla="*/ 1303020 w 7061200"/>
                <a:gd name="connsiteY28" fmla="*/ 766233 h 1828800"/>
                <a:gd name="connsiteX29" fmla="*/ 1303867 w 7061200"/>
                <a:gd name="connsiteY29" fmla="*/ 720937 h 1828800"/>
                <a:gd name="connsiteX30" fmla="*/ 1140883 w 7061200"/>
                <a:gd name="connsiteY30" fmla="*/ 72517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69104 w 7061200"/>
                <a:gd name="connsiteY34" fmla="*/ 604520 h 1828800"/>
                <a:gd name="connsiteX35" fmla="*/ 864870 w 7061200"/>
                <a:gd name="connsiteY35" fmla="*/ 540596 h 1828800"/>
                <a:gd name="connsiteX36" fmla="*/ 838200 w 7061200"/>
                <a:gd name="connsiteY36" fmla="*/ 542713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397760 w 7061200"/>
                <a:gd name="connsiteY16" fmla="*/ 1254760 h 1828800"/>
                <a:gd name="connsiteX17" fmla="*/ 2235200 w 7061200"/>
                <a:gd name="connsiteY17" fmla="*/ 1254760 h 1828800"/>
                <a:gd name="connsiteX18" fmla="*/ 2235200 w 7061200"/>
                <a:gd name="connsiteY18" fmla="*/ 1198880 h 1828800"/>
                <a:gd name="connsiteX19" fmla="*/ 1961304 w 7061200"/>
                <a:gd name="connsiteY19" fmla="*/ 1205230 h 1828800"/>
                <a:gd name="connsiteX20" fmla="*/ 1967654 w 7061200"/>
                <a:gd name="connsiteY20" fmla="*/ 1026160 h 1828800"/>
                <a:gd name="connsiteX21" fmla="*/ 1950720 w 7061200"/>
                <a:gd name="connsiteY21" fmla="*/ 985520 h 1828800"/>
                <a:gd name="connsiteX22" fmla="*/ 1940560 w 7061200"/>
                <a:gd name="connsiteY22" fmla="*/ 995680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64827 w 7061200"/>
                <a:gd name="connsiteY26" fmla="*/ 875030 h 1828800"/>
                <a:gd name="connsiteX27" fmla="*/ 1364827 w 7061200"/>
                <a:gd name="connsiteY27" fmla="*/ 762000 h 1828800"/>
                <a:gd name="connsiteX28" fmla="*/ 1303020 w 7061200"/>
                <a:gd name="connsiteY28" fmla="*/ 766233 h 1828800"/>
                <a:gd name="connsiteX29" fmla="*/ 1303867 w 7061200"/>
                <a:gd name="connsiteY29" fmla="*/ 720937 h 1828800"/>
                <a:gd name="connsiteX30" fmla="*/ 1140883 w 7061200"/>
                <a:gd name="connsiteY30" fmla="*/ 72517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69104 w 7061200"/>
                <a:gd name="connsiteY34" fmla="*/ 604520 h 1828800"/>
                <a:gd name="connsiteX35" fmla="*/ 864870 w 7061200"/>
                <a:gd name="connsiteY35" fmla="*/ 540596 h 1828800"/>
                <a:gd name="connsiteX36" fmla="*/ 838200 w 7061200"/>
                <a:gd name="connsiteY36" fmla="*/ 542713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397760 w 7061200"/>
                <a:gd name="connsiteY16" fmla="*/ 1254760 h 1828800"/>
                <a:gd name="connsiteX17" fmla="*/ 2235200 w 7061200"/>
                <a:gd name="connsiteY17" fmla="*/ 1254760 h 1828800"/>
                <a:gd name="connsiteX18" fmla="*/ 2235200 w 7061200"/>
                <a:gd name="connsiteY18" fmla="*/ 1198880 h 1828800"/>
                <a:gd name="connsiteX19" fmla="*/ 1961304 w 7061200"/>
                <a:gd name="connsiteY19" fmla="*/ 1205230 h 1828800"/>
                <a:gd name="connsiteX20" fmla="*/ 1967654 w 7061200"/>
                <a:gd name="connsiteY20" fmla="*/ 1026160 h 1828800"/>
                <a:gd name="connsiteX21" fmla="*/ 1950720 w 7061200"/>
                <a:gd name="connsiteY21" fmla="*/ 985520 h 1828800"/>
                <a:gd name="connsiteX22" fmla="*/ 1913044 w 7061200"/>
                <a:gd name="connsiteY22" fmla="*/ 1010496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64827 w 7061200"/>
                <a:gd name="connsiteY26" fmla="*/ 875030 h 1828800"/>
                <a:gd name="connsiteX27" fmla="*/ 1364827 w 7061200"/>
                <a:gd name="connsiteY27" fmla="*/ 762000 h 1828800"/>
                <a:gd name="connsiteX28" fmla="*/ 1303020 w 7061200"/>
                <a:gd name="connsiteY28" fmla="*/ 766233 h 1828800"/>
                <a:gd name="connsiteX29" fmla="*/ 1303867 w 7061200"/>
                <a:gd name="connsiteY29" fmla="*/ 720937 h 1828800"/>
                <a:gd name="connsiteX30" fmla="*/ 1140883 w 7061200"/>
                <a:gd name="connsiteY30" fmla="*/ 72517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69104 w 7061200"/>
                <a:gd name="connsiteY34" fmla="*/ 604520 h 1828800"/>
                <a:gd name="connsiteX35" fmla="*/ 864870 w 7061200"/>
                <a:gd name="connsiteY35" fmla="*/ 540596 h 1828800"/>
                <a:gd name="connsiteX36" fmla="*/ 838200 w 7061200"/>
                <a:gd name="connsiteY36" fmla="*/ 542713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397760 w 7061200"/>
                <a:gd name="connsiteY16" fmla="*/ 1254760 h 1828800"/>
                <a:gd name="connsiteX17" fmla="*/ 2235200 w 7061200"/>
                <a:gd name="connsiteY17" fmla="*/ 1254760 h 1828800"/>
                <a:gd name="connsiteX18" fmla="*/ 2235200 w 7061200"/>
                <a:gd name="connsiteY18" fmla="*/ 1198880 h 1828800"/>
                <a:gd name="connsiteX19" fmla="*/ 1961304 w 7061200"/>
                <a:gd name="connsiteY19" fmla="*/ 1205230 h 1828800"/>
                <a:gd name="connsiteX20" fmla="*/ 1967654 w 7061200"/>
                <a:gd name="connsiteY20" fmla="*/ 1026160 h 1828800"/>
                <a:gd name="connsiteX21" fmla="*/ 1942253 w 7061200"/>
                <a:gd name="connsiteY21" fmla="*/ 1034203 h 1828800"/>
                <a:gd name="connsiteX22" fmla="*/ 1913044 w 7061200"/>
                <a:gd name="connsiteY22" fmla="*/ 1010496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64827 w 7061200"/>
                <a:gd name="connsiteY26" fmla="*/ 875030 h 1828800"/>
                <a:gd name="connsiteX27" fmla="*/ 1364827 w 7061200"/>
                <a:gd name="connsiteY27" fmla="*/ 762000 h 1828800"/>
                <a:gd name="connsiteX28" fmla="*/ 1303020 w 7061200"/>
                <a:gd name="connsiteY28" fmla="*/ 766233 h 1828800"/>
                <a:gd name="connsiteX29" fmla="*/ 1303867 w 7061200"/>
                <a:gd name="connsiteY29" fmla="*/ 720937 h 1828800"/>
                <a:gd name="connsiteX30" fmla="*/ 1140883 w 7061200"/>
                <a:gd name="connsiteY30" fmla="*/ 72517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69104 w 7061200"/>
                <a:gd name="connsiteY34" fmla="*/ 604520 h 1828800"/>
                <a:gd name="connsiteX35" fmla="*/ 864870 w 7061200"/>
                <a:gd name="connsiteY35" fmla="*/ 540596 h 1828800"/>
                <a:gd name="connsiteX36" fmla="*/ 838200 w 7061200"/>
                <a:gd name="connsiteY36" fmla="*/ 542713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397760 w 7061200"/>
                <a:gd name="connsiteY16" fmla="*/ 1254760 h 1828800"/>
                <a:gd name="connsiteX17" fmla="*/ 2235200 w 7061200"/>
                <a:gd name="connsiteY17" fmla="*/ 1254760 h 1828800"/>
                <a:gd name="connsiteX18" fmla="*/ 2235200 w 7061200"/>
                <a:gd name="connsiteY18" fmla="*/ 1198880 h 1828800"/>
                <a:gd name="connsiteX19" fmla="*/ 1961304 w 7061200"/>
                <a:gd name="connsiteY19" fmla="*/ 1205230 h 1828800"/>
                <a:gd name="connsiteX20" fmla="*/ 1967654 w 7061200"/>
                <a:gd name="connsiteY20" fmla="*/ 1026160 h 1828800"/>
                <a:gd name="connsiteX21" fmla="*/ 1942253 w 7061200"/>
                <a:gd name="connsiteY21" fmla="*/ 1023620 h 1828800"/>
                <a:gd name="connsiteX22" fmla="*/ 1913044 w 7061200"/>
                <a:gd name="connsiteY22" fmla="*/ 1010496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64827 w 7061200"/>
                <a:gd name="connsiteY26" fmla="*/ 875030 h 1828800"/>
                <a:gd name="connsiteX27" fmla="*/ 1364827 w 7061200"/>
                <a:gd name="connsiteY27" fmla="*/ 762000 h 1828800"/>
                <a:gd name="connsiteX28" fmla="*/ 1303020 w 7061200"/>
                <a:gd name="connsiteY28" fmla="*/ 766233 h 1828800"/>
                <a:gd name="connsiteX29" fmla="*/ 1303867 w 7061200"/>
                <a:gd name="connsiteY29" fmla="*/ 720937 h 1828800"/>
                <a:gd name="connsiteX30" fmla="*/ 1140883 w 7061200"/>
                <a:gd name="connsiteY30" fmla="*/ 72517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69104 w 7061200"/>
                <a:gd name="connsiteY34" fmla="*/ 604520 h 1828800"/>
                <a:gd name="connsiteX35" fmla="*/ 864870 w 7061200"/>
                <a:gd name="connsiteY35" fmla="*/ 540596 h 1828800"/>
                <a:gd name="connsiteX36" fmla="*/ 838200 w 7061200"/>
                <a:gd name="connsiteY36" fmla="*/ 542713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397760 w 7061200"/>
                <a:gd name="connsiteY16" fmla="*/ 1254760 h 1828800"/>
                <a:gd name="connsiteX17" fmla="*/ 2235200 w 7061200"/>
                <a:gd name="connsiteY17" fmla="*/ 1254760 h 1828800"/>
                <a:gd name="connsiteX18" fmla="*/ 2235200 w 7061200"/>
                <a:gd name="connsiteY18" fmla="*/ 1198880 h 1828800"/>
                <a:gd name="connsiteX19" fmla="*/ 1961304 w 7061200"/>
                <a:gd name="connsiteY19" fmla="*/ 1205230 h 1828800"/>
                <a:gd name="connsiteX20" fmla="*/ 1967654 w 7061200"/>
                <a:gd name="connsiteY20" fmla="*/ 1026160 h 1828800"/>
                <a:gd name="connsiteX21" fmla="*/ 1942253 w 7061200"/>
                <a:gd name="connsiteY21" fmla="*/ 1023620 h 1828800"/>
                <a:gd name="connsiteX22" fmla="*/ 1946910 w 7061200"/>
                <a:gd name="connsiteY22" fmla="*/ 980863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64827 w 7061200"/>
                <a:gd name="connsiteY26" fmla="*/ 875030 h 1828800"/>
                <a:gd name="connsiteX27" fmla="*/ 1364827 w 7061200"/>
                <a:gd name="connsiteY27" fmla="*/ 762000 h 1828800"/>
                <a:gd name="connsiteX28" fmla="*/ 1303020 w 7061200"/>
                <a:gd name="connsiteY28" fmla="*/ 766233 h 1828800"/>
                <a:gd name="connsiteX29" fmla="*/ 1303867 w 7061200"/>
                <a:gd name="connsiteY29" fmla="*/ 720937 h 1828800"/>
                <a:gd name="connsiteX30" fmla="*/ 1140883 w 7061200"/>
                <a:gd name="connsiteY30" fmla="*/ 72517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69104 w 7061200"/>
                <a:gd name="connsiteY34" fmla="*/ 604520 h 1828800"/>
                <a:gd name="connsiteX35" fmla="*/ 864870 w 7061200"/>
                <a:gd name="connsiteY35" fmla="*/ 540596 h 1828800"/>
                <a:gd name="connsiteX36" fmla="*/ 838200 w 7061200"/>
                <a:gd name="connsiteY36" fmla="*/ 542713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397760 w 7061200"/>
                <a:gd name="connsiteY16" fmla="*/ 1254760 h 1828800"/>
                <a:gd name="connsiteX17" fmla="*/ 2235200 w 7061200"/>
                <a:gd name="connsiteY17" fmla="*/ 1254760 h 1828800"/>
                <a:gd name="connsiteX18" fmla="*/ 2235200 w 7061200"/>
                <a:gd name="connsiteY18" fmla="*/ 1198880 h 1828800"/>
                <a:gd name="connsiteX19" fmla="*/ 1961304 w 7061200"/>
                <a:gd name="connsiteY19" fmla="*/ 1205230 h 1828800"/>
                <a:gd name="connsiteX20" fmla="*/ 1967654 w 7061200"/>
                <a:gd name="connsiteY20" fmla="*/ 1026160 h 1828800"/>
                <a:gd name="connsiteX21" fmla="*/ 1965536 w 7061200"/>
                <a:gd name="connsiteY21" fmla="*/ 979170 h 1828800"/>
                <a:gd name="connsiteX22" fmla="*/ 1946910 w 7061200"/>
                <a:gd name="connsiteY22" fmla="*/ 980863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64827 w 7061200"/>
                <a:gd name="connsiteY26" fmla="*/ 875030 h 1828800"/>
                <a:gd name="connsiteX27" fmla="*/ 1364827 w 7061200"/>
                <a:gd name="connsiteY27" fmla="*/ 762000 h 1828800"/>
                <a:gd name="connsiteX28" fmla="*/ 1303020 w 7061200"/>
                <a:gd name="connsiteY28" fmla="*/ 766233 h 1828800"/>
                <a:gd name="connsiteX29" fmla="*/ 1303867 w 7061200"/>
                <a:gd name="connsiteY29" fmla="*/ 720937 h 1828800"/>
                <a:gd name="connsiteX30" fmla="*/ 1140883 w 7061200"/>
                <a:gd name="connsiteY30" fmla="*/ 72517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69104 w 7061200"/>
                <a:gd name="connsiteY34" fmla="*/ 604520 h 1828800"/>
                <a:gd name="connsiteX35" fmla="*/ 864870 w 7061200"/>
                <a:gd name="connsiteY35" fmla="*/ 540596 h 1828800"/>
                <a:gd name="connsiteX36" fmla="*/ 838200 w 7061200"/>
                <a:gd name="connsiteY36" fmla="*/ 542713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397760 w 7061200"/>
                <a:gd name="connsiteY15" fmla="*/ 1305560 h 1828800"/>
                <a:gd name="connsiteX16" fmla="*/ 2410460 w 7061200"/>
                <a:gd name="connsiteY16" fmla="*/ 1254760 h 1828800"/>
                <a:gd name="connsiteX17" fmla="*/ 2235200 w 7061200"/>
                <a:gd name="connsiteY17" fmla="*/ 1254760 h 1828800"/>
                <a:gd name="connsiteX18" fmla="*/ 2235200 w 7061200"/>
                <a:gd name="connsiteY18" fmla="*/ 1198880 h 1828800"/>
                <a:gd name="connsiteX19" fmla="*/ 1961304 w 7061200"/>
                <a:gd name="connsiteY19" fmla="*/ 1205230 h 1828800"/>
                <a:gd name="connsiteX20" fmla="*/ 1967654 w 7061200"/>
                <a:gd name="connsiteY20" fmla="*/ 1026160 h 1828800"/>
                <a:gd name="connsiteX21" fmla="*/ 1965536 w 7061200"/>
                <a:gd name="connsiteY21" fmla="*/ 979170 h 1828800"/>
                <a:gd name="connsiteX22" fmla="*/ 1946910 w 7061200"/>
                <a:gd name="connsiteY22" fmla="*/ 980863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64827 w 7061200"/>
                <a:gd name="connsiteY26" fmla="*/ 875030 h 1828800"/>
                <a:gd name="connsiteX27" fmla="*/ 1364827 w 7061200"/>
                <a:gd name="connsiteY27" fmla="*/ 762000 h 1828800"/>
                <a:gd name="connsiteX28" fmla="*/ 1303020 w 7061200"/>
                <a:gd name="connsiteY28" fmla="*/ 766233 h 1828800"/>
                <a:gd name="connsiteX29" fmla="*/ 1303867 w 7061200"/>
                <a:gd name="connsiteY29" fmla="*/ 720937 h 1828800"/>
                <a:gd name="connsiteX30" fmla="*/ 1140883 w 7061200"/>
                <a:gd name="connsiteY30" fmla="*/ 72517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69104 w 7061200"/>
                <a:gd name="connsiteY34" fmla="*/ 604520 h 1828800"/>
                <a:gd name="connsiteX35" fmla="*/ 864870 w 7061200"/>
                <a:gd name="connsiteY35" fmla="*/ 540596 h 1828800"/>
                <a:gd name="connsiteX36" fmla="*/ 838200 w 7061200"/>
                <a:gd name="connsiteY36" fmla="*/ 542713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412576 w 7061200"/>
                <a:gd name="connsiteY15" fmla="*/ 1305560 h 1828800"/>
                <a:gd name="connsiteX16" fmla="*/ 2410460 w 7061200"/>
                <a:gd name="connsiteY16" fmla="*/ 1254760 h 1828800"/>
                <a:gd name="connsiteX17" fmla="*/ 2235200 w 7061200"/>
                <a:gd name="connsiteY17" fmla="*/ 1254760 h 1828800"/>
                <a:gd name="connsiteX18" fmla="*/ 2235200 w 7061200"/>
                <a:gd name="connsiteY18" fmla="*/ 1198880 h 1828800"/>
                <a:gd name="connsiteX19" fmla="*/ 1961304 w 7061200"/>
                <a:gd name="connsiteY19" fmla="*/ 1205230 h 1828800"/>
                <a:gd name="connsiteX20" fmla="*/ 1967654 w 7061200"/>
                <a:gd name="connsiteY20" fmla="*/ 1026160 h 1828800"/>
                <a:gd name="connsiteX21" fmla="*/ 1965536 w 7061200"/>
                <a:gd name="connsiteY21" fmla="*/ 979170 h 1828800"/>
                <a:gd name="connsiteX22" fmla="*/ 1946910 w 7061200"/>
                <a:gd name="connsiteY22" fmla="*/ 980863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64827 w 7061200"/>
                <a:gd name="connsiteY26" fmla="*/ 875030 h 1828800"/>
                <a:gd name="connsiteX27" fmla="*/ 1364827 w 7061200"/>
                <a:gd name="connsiteY27" fmla="*/ 762000 h 1828800"/>
                <a:gd name="connsiteX28" fmla="*/ 1303020 w 7061200"/>
                <a:gd name="connsiteY28" fmla="*/ 766233 h 1828800"/>
                <a:gd name="connsiteX29" fmla="*/ 1303867 w 7061200"/>
                <a:gd name="connsiteY29" fmla="*/ 720937 h 1828800"/>
                <a:gd name="connsiteX30" fmla="*/ 1140883 w 7061200"/>
                <a:gd name="connsiteY30" fmla="*/ 72517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69104 w 7061200"/>
                <a:gd name="connsiteY34" fmla="*/ 604520 h 1828800"/>
                <a:gd name="connsiteX35" fmla="*/ 864870 w 7061200"/>
                <a:gd name="connsiteY35" fmla="*/ 540596 h 1828800"/>
                <a:gd name="connsiteX36" fmla="*/ 838200 w 7061200"/>
                <a:gd name="connsiteY36" fmla="*/ 542713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401992 w 7061200"/>
                <a:gd name="connsiteY15" fmla="*/ 1311910 h 1828800"/>
                <a:gd name="connsiteX16" fmla="*/ 2410460 w 7061200"/>
                <a:gd name="connsiteY16" fmla="*/ 1254760 h 1828800"/>
                <a:gd name="connsiteX17" fmla="*/ 2235200 w 7061200"/>
                <a:gd name="connsiteY17" fmla="*/ 1254760 h 1828800"/>
                <a:gd name="connsiteX18" fmla="*/ 2235200 w 7061200"/>
                <a:gd name="connsiteY18" fmla="*/ 1198880 h 1828800"/>
                <a:gd name="connsiteX19" fmla="*/ 1961304 w 7061200"/>
                <a:gd name="connsiteY19" fmla="*/ 1205230 h 1828800"/>
                <a:gd name="connsiteX20" fmla="*/ 1967654 w 7061200"/>
                <a:gd name="connsiteY20" fmla="*/ 1026160 h 1828800"/>
                <a:gd name="connsiteX21" fmla="*/ 1965536 w 7061200"/>
                <a:gd name="connsiteY21" fmla="*/ 979170 h 1828800"/>
                <a:gd name="connsiteX22" fmla="*/ 1946910 w 7061200"/>
                <a:gd name="connsiteY22" fmla="*/ 980863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64827 w 7061200"/>
                <a:gd name="connsiteY26" fmla="*/ 875030 h 1828800"/>
                <a:gd name="connsiteX27" fmla="*/ 1364827 w 7061200"/>
                <a:gd name="connsiteY27" fmla="*/ 762000 h 1828800"/>
                <a:gd name="connsiteX28" fmla="*/ 1303020 w 7061200"/>
                <a:gd name="connsiteY28" fmla="*/ 766233 h 1828800"/>
                <a:gd name="connsiteX29" fmla="*/ 1303867 w 7061200"/>
                <a:gd name="connsiteY29" fmla="*/ 720937 h 1828800"/>
                <a:gd name="connsiteX30" fmla="*/ 1140883 w 7061200"/>
                <a:gd name="connsiteY30" fmla="*/ 72517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69104 w 7061200"/>
                <a:gd name="connsiteY34" fmla="*/ 604520 h 1828800"/>
                <a:gd name="connsiteX35" fmla="*/ 864870 w 7061200"/>
                <a:gd name="connsiteY35" fmla="*/ 540596 h 1828800"/>
                <a:gd name="connsiteX36" fmla="*/ 838200 w 7061200"/>
                <a:gd name="connsiteY36" fmla="*/ 542713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408342 w 7061200"/>
                <a:gd name="connsiteY15" fmla="*/ 1305560 h 1828800"/>
                <a:gd name="connsiteX16" fmla="*/ 2410460 w 7061200"/>
                <a:gd name="connsiteY16" fmla="*/ 1254760 h 1828800"/>
                <a:gd name="connsiteX17" fmla="*/ 2235200 w 7061200"/>
                <a:gd name="connsiteY17" fmla="*/ 1254760 h 1828800"/>
                <a:gd name="connsiteX18" fmla="*/ 2235200 w 7061200"/>
                <a:gd name="connsiteY18" fmla="*/ 1198880 h 1828800"/>
                <a:gd name="connsiteX19" fmla="*/ 1961304 w 7061200"/>
                <a:gd name="connsiteY19" fmla="*/ 1205230 h 1828800"/>
                <a:gd name="connsiteX20" fmla="*/ 1967654 w 7061200"/>
                <a:gd name="connsiteY20" fmla="*/ 1026160 h 1828800"/>
                <a:gd name="connsiteX21" fmla="*/ 1965536 w 7061200"/>
                <a:gd name="connsiteY21" fmla="*/ 979170 h 1828800"/>
                <a:gd name="connsiteX22" fmla="*/ 1946910 w 7061200"/>
                <a:gd name="connsiteY22" fmla="*/ 980863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64827 w 7061200"/>
                <a:gd name="connsiteY26" fmla="*/ 875030 h 1828800"/>
                <a:gd name="connsiteX27" fmla="*/ 1364827 w 7061200"/>
                <a:gd name="connsiteY27" fmla="*/ 762000 h 1828800"/>
                <a:gd name="connsiteX28" fmla="*/ 1303020 w 7061200"/>
                <a:gd name="connsiteY28" fmla="*/ 766233 h 1828800"/>
                <a:gd name="connsiteX29" fmla="*/ 1303867 w 7061200"/>
                <a:gd name="connsiteY29" fmla="*/ 720937 h 1828800"/>
                <a:gd name="connsiteX30" fmla="*/ 1140883 w 7061200"/>
                <a:gd name="connsiteY30" fmla="*/ 72517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69104 w 7061200"/>
                <a:gd name="connsiteY34" fmla="*/ 604520 h 1828800"/>
                <a:gd name="connsiteX35" fmla="*/ 864870 w 7061200"/>
                <a:gd name="connsiteY35" fmla="*/ 540596 h 1828800"/>
                <a:gd name="connsiteX36" fmla="*/ 838200 w 7061200"/>
                <a:gd name="connsiteY36" fmla="*/ 542713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410459 w 7061200"/>
                <a:gd name="connsiteY15" fmla="*/ 1311910 h 1828800"/>
                <a:gd name="connsiteX16" fmla="*/ 2410460 w 7061200"/>
                <a:gd name="connsiteY16" fmla="*/ 1254760 h 1828800"/>
                <a:gd name="connsiteX17" fmla="*/ 2235200 w 7061200"/>
                <a:gd name="connsiteY17" fmla="*/ 1254760 h 1828800"/>
                <a:gd name="connsiteX18" fmla="*/ 2235200 w 7061200"/>
                <a:gd name="connsiteY18" fmla="*/ 1198880 h 1828800"/>
                <a:gd name="connsiteX19" fmla="*/ 1961304 w 7061200"/>
                <a:gd name="connsiteY19" fmla="*/ 1205230 h 1828800"/>
                <a:gd name="connsiteX20" fmla="*/ 1967654 w 7061200"/>
                <a:gd name="connsiteY20" fmla="*/ 1026160 h 1828800"/>
                <a:gd name="connsiteX21" fmla="*/ 1965536 w 7061200"/>
                <a:gd name="connsiteY21" fmla="*/ 979170 h 1828800"/>
                <a:gd name="connsiteX22" fmla="*/ 1946910 w 7061200"/>
                <a:gd name="connsiteY22" fmla="*/ 980863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64827 w 7061200"/>
                <a:gd name="connsiteY26" fmla="*/ 875030 h 1828800"/>
                <a:gd name="connsiteX27" fmla="*/ 1364827 w 7061200"/>
                <a:gd name="connsiteY27" fmla="*/ 762000 h 1828800"/>
                <a:gd name="connsiteX28" fmla="*/ 1303020 w 7061200"/>
                <a:gd name="connsiteY28" fmla="*/ 766233 h 1828800"/>
                <a:gd name="connsiteX29" fmla="*/ 1303867 w 7061200"/>
                <a:gd name="connsiteY29" fmla="*/ 720937 h 1828800"/>
                <a:gd name="connsiteX30" fmla="*/ 1140883 w 7061200"/>
                <a:gd name="connsiteY30" fmla="*/ 72517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69104 w 7061200"/>
                <a:gd name="connsiteY34" fmla="*/ 604520 h 1828800"/>
                <a:gd name="connsiteX35" fmla="*/ 864870 w 7061200"/>
                <a:gd name="connsiteY35" fmla="*/ 540596 h 1828800"/>
                <a:gd name="connsiteX36" fmla="*/ 838200 w 7061200"/>
                <a:gd name="connsiteY36" fmla="*/ 542713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412576 w 7061200"/>
                <a:gd name="connsiteY15" fmla="*/ 1303443 h 1828800"/>
                <a:gd name="connsiteX16" fmla="*/ 2410460 w 7061200"/>
                <a:gd name="connsiteY16" fmla="*/ 1254760 h 1828800"/>
                <a:gd name="connsiteX17" fmla="*/ 2235200 w 7061200"/>
                <a:gd name="connsiteY17" fmla="*/ 1254760 h 1828800"/>
                <a:gd name="connsiteX18" fmla="*/ 2235200 w 7061200"/>
                <a:gd name="connsiteY18" fmla="*/ 1198880 h 1828800"/>
                <a:gd name="connsiteX19" fmla="*/ 1961304 w 7061200"/>
                <a:gd name="connsiteY19" fmla="*/ 1205230 h 1828800"/>
                <a:gd name="connsiteX20" fmla="*/ 1967654 w 7061200"/>
                <a:gd name="connsiteY20" fmla="*/ 1026160 h 1828800"/>
                <a:gd name="connsiteX21" fmla="*/ 1965536 w 7061200"/>
                <a:gd name="connsiteY21" fmla="*/ 979170 h 1828800"/>
                <a:gd name="connsiteX22" fmla="*/ 1946910 w 7061200"/>
                <a:gd name="connsiteY22" fmla="*/ 980863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64827 w 7061200"/>
                <a:gd name="connsiteY26" fmla="*/ 875030 h 1828800"/>
                <a:gd name="connsiteX27" fmla="*/ 1364827 w 7061200"/>
                <a:gd name="connsiteY27" fmla="*/ 762000 h 1828800"/>
                <a:gd name="connsiteX28" fmla="*/ 1303020 w 7061200"/>
                <a:gd name="connsiteY28" fmla="*/ 766233 h 1828800"/>
                <a:gd name="connsiteX29" fmla="*/ 1303867 w 7061200"/>
                <a:gd name="connsiteY29" fmla="*/ 720937 h 1828800"/>
                <a:gd name="connsiteX30" fmla="*/ 1140883 w 7061200"/>
                <a:gd name="connsiteY30" fmla="*/ 72517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69104 w 7061200"/>
                <a:gd name="connsiteY34" fmla="*/ 604520 h 1828800"/>
                <a:gd name="connsiteX35" fmla="*/ 864870 w 7061200"/>
                <a:gd name="connsiteY35" fmla="*/ 540596 h 1828800"/>
                <a:gd name="connsiteX36" fmla="*/ 838200 w 7061200"/>
                <a:gd name="connsiteY36" fmla="*/ 542713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408343 w 7061200"/>
                <a:gd name="connsiteY15" fmla="*/ 1309793 h 1828800"/>
                <a:gd name="connsiteX16" fmla="*/ 2410460 w 7061200"/>
                <a:gd name="connsiteY16" fmla="*/ 1254760 h 1828800"/>
                <a:gd name="connsiteX17" fmla="*/ 2235200 w 7061200"/>
                <a:gd name="connsiteY17" fmla="*/ 1254760 h 1828800"/>
                <a:gd name="connsiteX18" fmla="*/ 2235200 w 7061200"/>
                <a:gd name="connsiteY18" fmla="*/ 1198880 h 1828800"/>
                <a:gd name="connsiteX19" fmla="*/ 1961304 w 7061200"/>
                <a:gd name="connsiteY19" fmla="*/ 1205230 h 1828800"/>
                <a:gd name="connsiteX20" fmla="*/ 1967654 w 7061200"/>
                <a:gd name="connsiteY20" fmla="*/ 1026160 h 1828800"/>
                <a:gd name="connsiteX21" fmla="*/ 1965536 w 7061200"/>
                <a:gd name="connsiteY21" fmla="*/ 979170 h 1828800"/>
                <a:gd name="connsiteX22" fmla="*/ 1946910 w 7061200"/>
                <a:gd name="connsiteY22" fmla="*/ 980863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64827 w 7061200"/>
                <a:gd name="connsiteY26" fmla="*/ 875030 h 1828800"/>
                <a:gd name="connsiteX27" fmla="*/ 1364827 w 7061200"/>
                <a:gd name="connsiteY27" fmla="*/ 762000 h 1828800"/>
                <a:gd name="connsiteX28" fmla="*/ 1303020 w 7061200"/>
                <a:gd name="connsiteY28" fmla="*/ 766233 h 1828800"/>
                <a:gd name="connsiteX29" fmla="*/ 1303867 w 7061200"/>
                <a:gd name="connsiteY29" fmla="*/ 720937 h 1828800"/>
                <a:gd name="connsiteX30" fmla="*/ 1140883 w 7061200"/>
                <a:gd name="connsiteY30" fmla="*/ 725170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69104 w 7061200"/>
                <a:gd name="connsiteY34" fmla="*/ 604520 h 1828800"/>
                <a:gd name="connsiteX35" fmla="*/ 864870 w 7061200"/>
                <a:gd name="connsiteY35" fmla="*/ 540596 h 1828800"/>
                <a:gd name="connsiteX36" fmla="*/ 838200 w 7061200"/>
                <a:gd name="connsiteY36" fmla="*/ 542713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408343 w 7061200"/>
                <a:gd name="connsiteY15" fmla="*/ 1309793 h 1828800"/>
                <a:gd name="connsiteX16" fmla="*/ 2410460 w 7061200"/>
                <a:gd name="connsiteY16" fmla="*/ 1254760 h 1828800"/>
                <a:gd name="connsiteX17" fmla="*/ 2235200 w 7061200"/>
                <a:gd name="connsiteY17" fmla="*/ 1254760 h 1828800"/>
                <a:gd name="connsiteX18" fmla="*/ 2235200 w 7061200"/>
                <a:gd name="connsiteY18" fmla="*/ 1198880 h 1828800"/>
                <a:gd name="connsiteX19" fmla="*/ 1961304 w 7061200"/>
                <a:gd name="connsiteY19" fmla="*/ 1205230 h 1828800"/>
                <a:gd name="connsiteX20" fmla="*/ 1967654 w 7061200"/>
                <a:gd name="connsiteY20" fmla="*/ 1026160 h 1828800"/>
                <a:gd name="connsiteX21" fmla="*/ 1965536 w 7061200"/>
                <a:gd name="connsiteY21" fmla="*/ 979170 h 1828800"/>
                <a:gd name="connsiteX22" fmla="*/ 1946910 w 7061200"/>
                <a:gd name="connsiteY22" fmla="*/ 980863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64827 w 7061200"/>
                <a:gd name="connsiteY26" fmla="*/ 875030 h 1828800"/>
                <a:gd name="connsiteX27" fmla="*/ 1364827 w 7061200"/>
                <a:gd name="connsiteY27" fmla="*/ 762000 h 1828800"/>
                <a:gd name="connsiteX28" fmla="*/ 1303020 w 7061200"/>
                <a:gd name="connsiteY28" fmla="*/ 766233 h 1828800"/>
                <a:gd name="connsiteX29" fmla="*/ 1303867 w 7061200"/>
                <a:gd name="connsiteY29" fmla="*/ 720937 h 1828800"/>
                <a:gd name="connsiteX30" fmla="*/ 1142999 w 7061200"/>
                <a:gd name="connsiteY30" fmla="*/ 716703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69104 w 7061200"/>
                <a:gd name="connsiteY34" fmla="*/ 604520 h 1828800"/>
                <a:gd name="connsiteX35" fmla="*/ 864870 w 7061200"/>
                <a:gd name="connsiteY35" fmla="*/ 540596 h 1828800"/>
                <a:gd name="connsiteX36" fmla="*/ 838200 w 7061200"/>
                <a:gd name="connsiteY36" fmla="*/ 542713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408343 w 7061200"/>
                <a:gd name="connsiteY15" fmla="*/ 1309793 h 1828800"/>
                <a:gd name="connsiteX16" fmla="*/ 2410460 w 7061200"/>
                <a:gd name="connsiteY16" fmla="*/ 1254760 h 1828800"/>
                <a:gd name="connsiteX17" fmla="*/ 2235200 w 7061200"/>
                <a:gd name="connsiteY17" fmla="*/ 1254760 h 1828800"/>
                <a:gd name="connsiteX18" fmla="*/ 2235200 w 7061200"/>
                <a:gd name="connsiteY18" fmla="*/ 1198880 h 1828800"/>
                <a:gd name="connsiteX19" fmla="*/ 1961304 w 7061200"/>
                <a:gd name="connsiteY19" fmla="*/ 1205230 h 1828800"/>
                <a:gd name="connsiteX20" fmla="*/ 1967654 w 7061200"/>
                <a:gd name="connsiteY20" fmla="*/ 1026160 h 1828800"/>
                <a:gd name="connsiteX21" fmla="*/ 1965536 w 7061200"/>
                <a:gd name="connsiteY21" fmla="*/ 979170 h 1828800"/>
                <a:gd name="connsiteX22" fmla="*/ 1946910 w 7061200"/>
                <a:gd name="connsiteY22" fmla="*/ 980863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64827 w 7061200"/>
                <a:gd name="connsiteY26" fmla="*/ 875030 h 1828800"/>
                <a:gd name="connsiteX27" fmla="*/ 1364827 w 7061200"/>
                <a:gd name="connsiteY27" fmla="*/ 762000 h 1828800"/>
                <a:gd name="connsiteX28" fmla="*/ 1303020 w 7061200"/>
                <a:gd name="connsiteY28" fmla="*/ 766233 h 1828800"/>
                <a:gd name="connsiteX29" fmla="*/ 1303867 w 7061200"/>
                <a:gd name="connsiteY29" fmla="*/ 714587 h 1828800"/>
                <a:gd name="connsiteX30" fmla="*/ 1142999 w 7061200"/>
                <a:gd name="connsiteY30" fmla="*/ 716703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69104 w 7061200"/>
                <a:gd name="connsiteY34" fmla="*/ 604520 h 1828800"/>
                <a:gd name="connsiteX35" fmla="*/ 864870 w 7061200"/>
                <a:gd name="connsiteY35" fmla="*/ 540596 h 1828800"/>
                <a:gd name="connsiteX36" fmla="*/ 838200 w 7061200"/>
                <a:gd name="connsiteY36" fmla="*/ 542713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 name="connsiteX0" fmla="*/ 7061200 w 7061200"/>
                <a:gd name="connsiteY0" fmla="*/ 1828800 h 1828800"/>
                <a:gd name="connsiteX1" fmla="*/ 5532120 w 7061200"/>
                <a:gd name="connsiteY1" fmla="*/ 1828800 h 1828800"/>
                <a:gd name="connsiteX2" fmla="*/ 5532120 w 7061200"/>
                <a:gd name="connsiteY2" fmla="*/ 1701800 h 1828800"/>
                <a:gd name="connsiteX3" fmla="*/ 4749800 w 7061200"/>
                <a:gd name="connsiteY3" fmla="*/ 1701800 h 1828800"/>
                <a:gd name="connsiteX4" fmla="*/ 4749800 w 7061200"/>
                <a:gd name="connsiteY4" fmla="*/ 1595120 h 1828800"/>
                <a:gd name="connsiteX5" fmla="*/ 4008120 w 7061200"/>
                <a:gd name="connsiteY5" fmla="*/ 1595120 h 1828800"/>
                <a:gd name="connsiteX6" fmla="*/ 4008120 w 7061200"/>
                <a:gd name="connsiteY6" fmla="*/ 1539240 h 1828800"/>
                <a:gd name="connsiteX7" fmla="*/ 3637280 w 7061200"/>
                <a:gd name="connsiteY7" fmla="*/ 1539240 h 1828800"/>
                <a:gd name="connsiteX8" fmla="*/ 3637280 w 7061200"/>
                <a:gd name="connsiteY8" fmla="*/ 1488440 h 1828800"/>
                <a:gd name="connsiteX9" fmla="*/ 3423920 w 7061200"/>
                <a:gd name="connsiteY9" fmla="*/ 1488440 h 1828800"/>
                <a:gd name="connsiteX10" fmla="*/ 3423920 w 7061200"/>
                <a:gd name="connsiteY10" fmla="*/ 1432560 h 1828800"/>
                <a:gd name="connsiteX11" fmla="*/ 3144520 w 7061200"/>
                <a:gd name="connsiteY11" fmla="*/ 1432560 h 1828800"/>
                <a:gd name="connsiteX12" fmla="*/ 3144520 w 7061200"/>
                <a:gd name="connsiteY12" fmla="*/ 1366520 h 1828800"/>
                <a:gd name="connsiteX13" fmla="*/ 2550160 w 7061200"/>
                <a:gd name="connsiteY13" fmla="*/ 1366520 h 1828800"/>
                <a:gd name="connsiteX14" fmla="*/ 2550160 w 7061200"/>
                <a:gd name="connsiteY14" fmla="*/ 1305560 h 1828800"/>
                <a:gd name="connsiteX15" fmla="*/ 2408343 w 7061200"/>
                <a:gd name="connsiteY15" fmla="*/ 1309793 h 1828800"/>
                <a:gd name="connsiteX16" fmla="*/ 2410460 w 7061200"/>
                <a:gd name="connsiteY16" fmla="*/ 1254760 h 1828800"/>
                <a:gd name="connsiteX17" fmla="*/ 2235200 w 7061200"/>
                <a:gd name="connsiteY17" fmla="*/ 1254760 h 1828800"/>
                <a:gd name="connsiteX18" fmla="*/ 2235200 w 7061200"/>
                <a:gd name="connsiteY18" fmla="*/ 1198880 h 1828800"/>
                <a:gd name="connsiteX19" fmla="*/ 1961304 w 7061200"/>
                <a:gd name="connsiteY19" fmla="*/ 1205230 h 1828800"/>
                <a:gd name="connsiteX20" fmla="*/ 1967654 w 7061200"/>
                <a:gd name="connsiteY20" fmla="*/ 1026160 h 1828800"/>
                <a:gd name="connsiteX21" fmla="*/ 1965536 w 7061200"/>
                <a:gd name="connsiteY21" fmla="*/ 979170 h 1828800"/>
                <a:gd name="connsiteX22" fmla="*/ 1946910 w 7061200"/>
                <a:gd name="connsiteY22" fmla="*/ 980863 h 1828800"/>
                <a:gd name="connsiteX23" fmla="*/ 1940560 w 7061200"/>
                <a:gd name="connsiteY23" fmla="*/ 924560 h 1828800"/>
                <a:gd name="connsiteX24" fmla="*/ 1930400 w 7061200"/>
                <a:gd name="connsiteY24" fmla="*/ 924560 h 1828800"/>
                <a:gd name="connsiteX25" fmla="*/ 1930400 w 7061200"/>
                <a:gd name="connsiteY25" fmla="*/ 868680 h 1828800"/>
                <a:gd name="connsiteX26" fmla="*/ 1364827 w 7061200"/>
                <a:gd name="connsiteY26" fmla="*/ 875030 h 1828800"/>
                <a:gd name="connsiteX27" fmla="*/ 1364827 w 7061200"/>
                <a:gd name="connsiteY27" fmla="*/ 762000 h 1828800"/>
                <a:gd name="connsiteX28" fmla="*/ 1307254 w 7061200"/>
                <a:gd name="connsiteY28" fmla="*/ 761999 h 1828800"/>
                <a:gd name="connsiteX29" fmla="*/ 1303867 w 7061200"/>
                <a:gd name="connsiteY29" fmla="*/ 714587 h 1828800"/>
                <a:gd name="connsiteX30" fmla="*/ 1142999 w 7061200"/>
                <a:gd name="connsiteY30" fmla="*/ 716703 h 1828800"/>
                <a:gd name="connsiteX31" fmla="*/ 1143000 w 7061200"/>
                <a:gd name="connsiteY31" fmla="*/ 665480 h 1828800"/>
                <a:gd name="connsiteX32" fmla="*/ 1122680 w 7061200"/>
                <a:gd name="connsiteY32" fmla="*/ 665480 h 1828800"/>
                <a:gd name="connsiteX33" fmla="*/ 1122680 w 7061200"/>
                <a:gd name="connsiteY33" fmla="*/ 604520 h 1828800"/>
                <a:gd name="connsiteX34" fmla="*/ 869104 w 7061200"/>
                <a:gd name="connsiteY34" fmla="*/ 604520 h 1828800"/>
                <a:gd name="connsiteX35" fmla="*/ 864870 w 7061200"/>
                <a:gd name="connsiteY35" fmla="*/ 540596 h 1828800"/>
                <a:gd name="connsiteX36" fmla="*/ 838200 w 7061200"/>
                <a:gd name="connsiteY36" fmla="*/ 542713 h 1828800"/>
                <a:gd name="connsiteX37" fmla="*/ 838200 w 7061200"/>
                <a:gd name="connsiteY37" fmla="*/ 497840 h 1828800"/>
                <a:gd name="connsiteX38" fmla="*/ 782320 w 7061200"/>
                <a:gd name="connsiteY38" fmla="*/ 497840 h 1828800"/>
                <a:gd name="connsiteX39" fmla="*/ 782320 w 7061200"/>
                <a:gd name="connsiteY39" fmla="*/ 447040 h 1828800"/>
                <a:gd name="connsiteX40" fmla="*/ 767503 w 7061200"/>
                <a:gd name="connsiteY40" fmla="*/ 442807 h 1828800"/>
                <a:gd name="connsiteX41" fmla="*/ 769621 w 7061200"/>
                <a:gd name="connsiteY41" fmla="*/ 391160 h 1828800"/>
                <a:gd name="connsiteX42" fmla="*/ 751840 w 7061200"/>
                <a:gd name="connsiteY42" fmla="*/ 391160 h 1828800"/>
                <a:gd name="connsiteX43" fmla="*/ 751840 w 7061200"/>
                <a:gd name="connsiteY43" fmla="*/ 325120 h 1828800"/>
                <a:gd name="connsiteX44" fmla="*/ 726440 w 7061200"/>
                <a:gd name="connsiteY44" fmla="*/ 325120 h 1828800"/>
                <a:gd name="connsiteX45" fmla="*/ 726440 w 7061200"/>
                <a:gd name="connsiteY45" fmla="*/ 279400 h 1828800"/>
                <a:gd name="connsiteX46" fmla="*/ 594360 w 7061200"/>
                <a:gd name="connsiteY46" fmla="*/ 279400 h 1828800"/>
                <a:gd name="connsiteX47" fmla="*/ 594360 w 7061200"/>
                <a:gd name="connsiteY47" fmla="*/ 218440 h 1828800"/>
                <a:gd name="connsiteX48" fmla="*/ 513080 w 7061200"/>
                <a:gd name="connsiteY48" fmla="*/ 218440 h 1828800"/>
                <a:gd name="connsiteX49" fmla="*/ 513080 w 7061200"/>
                <a:gd name="connsiteY49" fmla="*/ 172720 h 1828800"/>
                <a:gd name="connsiteX50" fmla="*/ 487680 w 7061200"/>
                <a:gd name="connsiteY50" fmla="*/ 172720 h 1828800"/>
                <a:gd name="connsiteX51" fmla="*/ 487680 w 7061200"/>
                <a:gd name="connsiteY51" fmla="*/ 116840 h 1828800"/>
                <a:gd name="connsiteX52" fmla="*/ 421640 w 7061200"/>
                <a:gd name="connsiteY52" fmla="*/ 116840 h 1828800"/>
                <a:gd name="connsiteX53" fmla="*/ 421640 w 7061200"/>
                <a:gd name="connsiteY53" fmla="*/ 55880 h 1828800"/>
                <a:gd name="connsiteX54" fmla="*/ 386080 w 7061200"/>
                <a:gd name="connsiteY54" fmla="*/ 55880 h 1828800"/>
                <a:gd name="connsiteX55" fmla="*/ 386080 w 7061200"/>
                <a:gd name="connsiteY55" fmla="*/ 0 h 1828800"/>
                <a:gd name="connsiteX56" fmla="*/ 0 w 7061200"/>
                <a:gd name="connsiteY56" fmla="*/ 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7061200" h="1828800">
                  <a:moveTo>
                    <a:pt x="7061200" y="1828800"/>
                  </a:moveTo>
                  <a:lnTo>
                    <a:pt x="5532120" y="1828800"/>
                  </a:lnTo>
                  <a:lnTo>
                    <a:pt x="5532120" y="1701800"/>
                  </a:lnTo>
                  <a:lnTo>
                    <a:pt x="4749800" y="1701800"/>
                  </a:lnTo>
                  <a:lnTo>
                    <a:pt x="4749800" y="1595120"/>
                  </a:lnTo>
                  <a:lnTo>
                    <a:pt x="4008120" y="1595120"/>
                  </a:lnTo>
                  <a:lnTo>
                    <a:pt x="4008120" y="1539240"/>
                  </a:lnTo>
                  <a:lnTo>
                    <a:pt x="3637280" y="1539240"/>
                  </a:lnTo>
                  <a:lnTo>
                    <a:pt x="3637280" y="1488440"/>
                  </a:lnTo>
                  <a:lnTo>
                    <a:pt x="3423920" y="1488440"/>
                  </a:lnTo>
                  <a:lnTo>
                    <a:pt x="3423920" y="1432560"/>
                  </a:lnTo>
                  <a:lnTo>
                    <a:pt x="3144520" y="1432560"/>
                  </a:lnTo>
                  <a:lnTo>
                    <a:pt x="3144520" y="1366520"/>
                  </a:lnTo>
                  <a:lnTo>
                    <a:pt x="2550160" y="1366520"/>
                  </a:lnTo>
                  <a:lnTo>
                    <a:pt x="2550160" y="1305560"/>
                  </a:lnTo>
                  <a:lnTo>
                    <a:pt x="2408343" y="1309793"/>
                  </a:lnTo>
                  <a:cubicBezTo>
                    <a:pt x="2407638" y="1292860"/>
                    <a:pt x="2411165" y="1271693"/>
                    <a:pt x="2410460" y="1254760"/>
                  </a:cubicBezTo>
                  <a:lnTo>
                    <a:pt x="2235200" y="1254760"/>
                  </a:lnTo>
                  <a:lnTo>
                    <a:pt x="2235200" y="1198880"/>
                  </a:lnTo>
                  <a:lnTo>
                    <a:pt x="1961304" y="1205230"/>
                  </a:lnTo>
                  <a:lnTo>
                    <a:pt x="1967654" y="1026160"/>
                  </a:lnTo>
                  <a:lnTo>
                    <a:pt x="1965536" y="979170"/>
                  </a:lnTo>
                  <a:lnTo>
                    <a:pt x="1946910" y="980863"/>
                  </a:lnTo>
                  <a:lnTo>
                    <a:pt x="1940560" y="924560"/>
                  </a:lnTo>
                  <a:lnTo>
                    <a:pt x="1930400" y="924560"/>
                  </a:lnTo>
                  <a:lnTo>
                    <a:pt x="1930400" y="868680"/>
                  </a:lnTo>
                  <a:lnTo>
                    <a:pt x="1364827" y="875030"/>
                  </a:lnTo>
                  <a:lnTo>
                    <a:pt x="1364827" y="762000"/>
                  </a:lnTo>
                  <a:lnTo>
                    <a:pt x="1307254" y="761999"/>
                  </a:lnTo>
                  <a:cubicBezTo>
                    <a:pt x="1307536" y="749017"/>
                    <a:pt x="1303585" y="727569"/>
                    <a:pt x="1303867" y="714587"/>
                  </a:cubicBezTo>
                  <a:lnTo>
                    <a:pt x="1142999" y="716703"/>
                  </a:lnTo>
                  <a:cubicBezTo>
                    <a:pt x="1143705" y="696806"/>
                    <a:pt x="1142294" y="685377"/>
                    <a:pt x="1143000" y="665480"/>
                  </a:cubicBezTo>
                  <a:lnTo>
                    <a:pt x="1122680" y="665480"/>
                  </a:lnTo>
                  <a:lnTo>
                    <a:pt x="1122680" y="604520"/>
                  </a:lnTo>
                  <a:lnTo>
                    <a:pt x="869104" y="604520"/>
                  </a:lnTo>
                  <a:lnTo>
                    <a:pt x="864870" y="540596"/>
                  </a:lnTo>
                  <a:lnTo>
                    <a:pt x="838200" y="542713"/>
                  </a:lnTo>
                  <a:lnTo>
                    <a:pt x="838200" y="497840"/>
                  </a:lnTo>
                  <a:lnTo>
                    <a:pt x="782320" y="497840"/>
                  </a:lnTo>
                  <a:lnTo>
                    <a:pt x="782320" y="447040"/>
                  </a:lnTo>
                  <a:lnTo>
                    <a:pt x="767503" y="442807"/>
                  </a:lnTo>
                  <a:lnTo>
                    <a:pt x="769621" y="391160"/>
                  </a:lnTo>
                  <a:lnTo>
                    <a:pt x="751840" y="391160"/>
                  </a:lnTo>
                  <a:lnTo>
                    <a:pt x="751840" y="325120"/>
                  </a:lnTo>
                  <a:lnTo>
                    <a:pt x="726440" y="325120"/>
                  </a:lnTo>
                  <a:lnTo>
                    <a:pt x="726440" y="279400"/>
                  </a:lnTo>
                  <a:lnTo>
                    <a:pt x="594360" y="279400"/>
                  </a:lnTo>
                  <a:lnTo>
                    <a:pt x="594360" y="218440"/>
                  </a:lnTo>
                  <a:lnTo>
                    <a:pt x="513080" y="218440"/>
                  </a:lnTo>
                  <a:lnTo>
                    <a:pt x="513080" y="172720"/>
                  </a:lnTo>
                  <a:lnTo>
                    <a:pt x="487680" y="172720"/>
                  </a:lnTo>
                  <a:lnTo>
                    <a:pt x="487680" y="116840"/>
                  </a:lnTo>
                  <a:lnTo>
                    <a:pt x="421640" y="116840"/>
                  </a:lnTo>
                  <a:lnTo>
                    <a:pt x="421640" y="55880"/>
                  </a:lnTo>
                  <a:lnTo>
                    <a:pt x="386080" y="55880"/>
                  </a:lnTo>
                  <a:lnTo>
                    <a:pt x="386080" y="0"/>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227" name="Group 226">
              <a:extLst>
                <a:ext uri="{FF2B5EF4-FFF2-40B4-BE49-F238E27FC236}">
                  <a16:creationId xmlns:a16="http://schemas.microsoft.com/office/drawing/2014/main" id="{414A486F-C28D-95FC-F4F1-07A377D80CC6}"/>
                </a:ext>
              </a:extLst>
            </p:cNvPr>
            <p:cNvGrpSpPr/>
            <p:nvPr/>
          </p:nvGrpSpPr>
          <p:grpSpPr>
            <a:xfrm>
              <a:off x="5963180" y="3134696"/>
              <a:ext cx="83817" cy="83817"/>
              <a:chOff x="6565098" y="2139288"/>
              <a:chExt cx="83817" cy="83817"/>
            </a:xfrm>
          </p:grpSpPr>
          <p:cxnSp>
            <p:nvCxnSpPr>
              <p:cNvPr id="228" name="Straight Connector 227">
                <a:extLst>
                  <a:ext uri="{FF2B5EF4-FFF2-40B4-BE49-F238E27FC236}">
                    <a16:creationId xmlns:a16="http://schemas.microsoft.com/office/drawing/2014/main" id="{1CEE1408-7275-7C51-27FA-1DC5FEC3B9A1}"/>
                  </a:ext>
                </a:extLst>
              </p:cNvPr>
              <p:cNvCxnSpPr>
                <a:cxnSpLocks/>
              </p:cNvCxnSpPr>
              <p:nvPr/>
            </p:nvCxnSpPr>
            <p:spPr bwMode="auto">
              <a:xfrm rot="16200000">
                <a:off x="6607007" y="2139288"/>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3EA62051-7908-0E72-86EA-007F1B43F7A0}"/>
                  </a:ext>
                </a:extLst>
              </p:cNvPr>
              <p:cNvCxnSpPr>
                <a:cxnSpLocks/>
              </p:cNvCxnSpPr>
              <p:nvPr/>
            </p:nvCxnSpPr>
            <p:spPr bwMode="auto">
              <a:xfrm rot="10800000">
                <a:off x="6607007" y="2139288"/>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0" name="Group 229">
              <a:extLst>
                <a:ext uri="{FF2B5EF4-FFF2-40B4-BE49-F238E27FC236}">
                  <a16:creationId xmlns:a16="http://schemas.microsoft.com/office/drawing/2014/main" id="{1F27DF54-06B1-7BB9-B550-ADDEE3764B54}"/>
                </a:ext>
              </a:extLst>
            </p:cNvPr>
            <p:cNvGrpSpPr/>
            <p:nvPr/>
          </p:nvGrpSpPr>
          <p:grpSpPr>
            <a:xfrm>
              <a:off x="6281105" y="3192351"/>
              <a:ext cx="83817" cy="83817"/>
              <a:chOff x="6565098" y="2139288"/>
              <a:chExt cx="83817" cy="83817"/>
            </a:xfrm>
          </p:grpSpPr>
          <p:cxnSp>
            <p:nvCxnSpPr>
              <p:cNvPr id="231" name="Straight Connector 230">
                <a:extLst>
                  <a:ext uri="{FF2B5EF4-FFF2-40B4-BE49-F238E27FC236}">
                    <a16:creationId xmlns:a16="http://schemas.microsoft.com/office/drawing/2014/main" id="{9CF5D89F-AF1E-E3DC-1F8E-E5C9FB2A68AC}"/>
                  </a:ext>
                </a:extLst>
              </p:cNvPr>
              <p:cNvCxnSpPr>
                <a:cxnSpLocks/>
              </p:cNvCxnSpPr>
              <p:nvPr/>
            </p:nvCxnSpPr>
            <p:spPr bwMode="auto">
              <a:xfrm rot="16200000">
                <a:off x="6607007" y="2139288"/>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B2615DCE-3DD3-5891-231F-02FA6DDD89C3}"/>
                  </a:ext>
                </a:extLst>
              </p:cNvPr>
              <p:cNvCxnSpPr>
                <a:cxnSpLocks/>
              </p:cNvCxnSpPr>
              <p:nvPr/>
            </p:nvCxnSpPr>
            <p:spPr bwMode="auto">
              <a:xfrm rot="10800000">
                <a:off x="6607007" y="2139288"/>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3" name="Group 232">
              <a:extLst>
                <a:ext uri="{FF2B5EF4-FFF2-40B4-BE49-F238E27FC236}">
                  <a16:creationId xmlns:a16="http://schemas.microsoft.com/office/drawing/2014/main" id="{B00CA41C-3BB9-5FBA-77C9-C26E159054D7}"/>
                </a:ext>
              </a:extLst>
            </p:cNvPr>
            <p:cNvGrpSpPr/>
            <p:nvPr/>
          </p:nvGrpSpPr>
          <p:grpSpPr>
            <a:xfrm>
              <a:off x="6500759" y="3195160"/>
              <a:ext cx="83817" cy="83817"/>
              <a:chOff x="6565098" y="2139288"/>
              <a:chExt cx="83817" cy="83817"/>
            </a:xfrm>
          </p:grpSpPr>
          <p:cxnSp>
            <p:nvCxnSpPr>
              <p:cNvPr id="234" name="Straight Connector 233">
                <a:extLst>
                  <a:ext uri="{FF2B5EF4-FFF2-40B4-BE49-F238E27FC236}">
                    <a16:creationId xmlns:a16="http://schemas.microsoft.com/office/drawing/2014/main" id="{FE3BDCAC-3430-A9CA-6FD7-CD4B08228B04}"/>
                  </a:ext>
                </a:extLst>
              </p:cNvPr>
              <p:cNvCxnSpPr>
                <a:cxnSpLocks/>
              </p:cNvCxnSpPr>
              <p:nvPr/>
            </p:nvCxnSpPr>
            <p:spPr bwMode="auto">
              <a:xfrm rot="16200000">
                <a:off x="6607007" y="2139288"/>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B3B46F8C-EB0C-818F-BD3F-8CAD6DC7D464}"/>
                  </a:ext>
                </a:extLst>
              </p:cNvPr>
              <p:cNvCxnSpPr>
                <a:cxnSpLocks/>
              </p:cNvCxnSpPr>
              <p:nvPr/>
            </p:nvCxnSpPr>
            <p:spPr bwMode="auto">
              <a:xfrm rot="10800000">
                <a:off x="6607007" y="2139288"/>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6" name="Group 235">
              <a:extLst>
                <a:ext uri="{FF2B5EF4-FFF2-40B4-BE49-F238E27FC236}">
                  <a16:creationId xmlns:a16="http://schemas.microsoft.com/office/drawing/2014/main" id="{E416B3CF-0A23-5CDC-DEC2-4B2F6458BC9F}"/>
                </a:ext>
              </a:extLst>
            </p:cNvPr>
            <p:cNvGrpSpPr/>
            <p:nvPr/>
          </p:nvGrpSpPr>
          <p:grpSpPr>
            <a:xfrm>
              <a:off x="6544918" y="3195159"/>
              <a:ext cx="83817" cy="83817"/>
              <a:chOff x="6565098" y="2139288"/>
              <a:chExt cx="83817" cy="83817"/>
            </a:xfrm>
          </p:grpSpPr>
          <p:cxnSp>
            <p:nvCxnSpPr>
              <p:cNvPr id="237" name="Straight Connector 236">
                <a:extLst>
                  <a:ext uri="{FF2B5EF4-FFF2-40B4-BE49-F238E27FC236}">
                    <a16:creationId xmlns:a16="http://schemas.microsoft.com/office/drawing/2014/main" id="{70F3C684-345B-EC11-2C07-0D2385810CB5}"/>
                  </a:ext>
                </a:extLst>
              </p:cNvPr>
              <p:cNvCxnSpPr>
                <a:cxnSpLocks/>
              </p:cNvCxnSpPr>
              <p:nvPr/>
            </p:nvCxnSpPr>
            <p:spPr bwMode="auto">
              <a:xfrm rot="16200000">
                <a:off x="6607007" y="2139288"/>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297371BF-A630-49BD-031D-6459FEA159D0}"/>
                  </a:ext>
                </a:extLst>
              </p:cNvPr>
              <p:cNvCxnSpPr>
                <a:cxnSpLocks/>
              </p:cNvCxnSpPr>
              <p:nvPr/>
            </p:nvCxnSpPr>
            <p:spPr bwMode="auto">
              <a:xfrm rot="10800000">
                <a:off x="6607007" y="2139288"/>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9" name="Group 238">
              <a:extLst>
                <a:ext uri="{FF2B5EF4-FFF2-40B4-BE49-F238E27FC236}">
                  <a16:creationId xmlns:a16="http://schemas.microsoft.com/office/drawing/2014/main" id="{253486EF-F50E-B99B-A2EA-519995CD0E46}"/>
                </a:ext>
              </a:extLst>
            </p:cNvPr>
            <p:cNvGrpSpPr/>
            <p:nvPr/>
          </p:nvGrpSpPr>
          <p:grpSpPr>
            <a:xfrm>
              <a:off x="6723090" y="3195158"/>
              <a:ext cx="83817" cy="83817"/>
              <a:chOff x="6565098" y="2139288"/>
              <a:chExt cx="83817" cy="83817"/>
            </a:xfrm>
          </p:grpSpPr>
          <p:cxnSp>
            <p:nvCxnSpPr>
              <p:cNvPr id="240" name="Straight Connector 239">
                <a:extLst>
                  <a:ext uri="{FF2B5EF4-FFF2-40B4-BE49-F238E27FC236}">
                    <a16:creationId xmlns:a16="http://schemas.microsoft.com/office/drawing/2014/main" id="{4E6B4CAC-739E-81A5-9672-8CC6AC289CEE}"/>
                  </a:ext>
                </a:extLst>
              </p:cNvPr>
              <p:cNvCxnSpPr>
                <a:cxnSpLocks/>
              </p:cNvCxnSpPr>
              <p:nvPr/>
            </p:nvCxnSpPr>
            <p:spPr bwMode="auto">
              <a:xfrm rot="16200000">
                <a:off x="6607007" y="2139288"/>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F93FCF78-2967-AA5B-7E33-DFB66471E56A}"/>
                  </a:ext>
                </a:extLst>
              </p:cNvPr>
              <p:cNvCxnSpPr>
                <a:cxnSpLocks/>
              </p:cNvCxnSpPr>
              <p:nvPr/>
            </p:nvCxnSpPr>
            <p:spPr bwMode="auto">
              <a:xfrm rot="10800000">
                <a:off x="6607007" y="2139288"/>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2" name="Group 241">
              <a:extLst>
                <a:ext uri="{FF2B5EF4-FFF2-40B4-BE49-F238E27FC236}">
                  <a16:creationId xmlns:a16="http://schemas.microsoft.com/office/drawing/2014/main" id="{7BCC3370-5C7F-9441-DB6F-44EE822FBE12}"/>
                </a:ext>
              </a:extLst>
            </p:cNvPr>
            <p:cNvGrpSpPr/>
            <p:nvPr/>
          </p:nvGrpSpPr>
          <p:grpSpPr>
            <a:xfrm>
              <a:off x="7150421" y="3298779"/>
              <a:ext cx="83817" cy="83817"/>
              <a:chOff x="6565098" y="2139288"/>
              <a:chExt cx="83817" cy="83817"/>
            </a:xfrm>
          </p:grpSpPr>
          <p:cxnSp>
            <p:nvCxnSpPr>
              <p:cNvPr id="243" name="Straight Connector 242">
                <a:extLst>
                  <a:ext uri="{FF2B5EF4-FFF2-40B4-BE49-F238E27FC236}">
                    <a16:creationId xmlns:a16="http://schemas.microsoft.com/office/drawing/2014/main" id="{00CC4040-7FCB-BA2A-7DD8-87CD66F9EFBD}"/>
                  </a:ext>
                </a:extLst>
              </p:cNvPr>
              <p:cNvCxnSpPr>
                <a:cxnSpLocks/>
              </p:cNvCxnSpPr>
              <p:nvPr/>
            </p:nvCxnSpPr>
            <p:spPr bwMode="auto">
              <a:xfrm rot="16200000">
                <a:off x="6607007" y="2139288"/>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E643E927-ACF9-4C85-3445-999EB51F9B60}"/>
                  </a:ext>
                </a:extLst>
              </p:cNvPr>
              <p:cNvCxnSpPr>
                <a:cxnSpLocks/>
              </p:cNvCxnSpPr>
              <p:nvPr/>
            </p:nvCxnSpPr>
            <p:spPr bwMode="auto">
              <a:xfrm rot="10800000">
                <a:off x="6607007" y="2139288"/>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5" name="Group 244">
              <a:extLst>
                <a:ext uri="{FF2B5EF4-FFF2-40B4-BE49-F238E27FC236}">
                  <a16:creationId xmlns:a16="http://schemas.microsoft.com/office/drawing/2014/main" id="{0CB19D1E-F8A2-E200-E3F8-55BD6C6CDEFF}"/>
                </a:ext>
              </a:extLst>
            </p:cNvPr>
            <p:cNvGrpSpPr/>
            <p:nvPr/>
          </p:nvGrpSpPr>
          <p:grpSpPr>
            <a:xfrm>
              <a:off x="7484995" y="3294883"/>
              <a:ext cx="83817" cy="83817"/>
              <a:chOff x="6565098" y="2139288"/>
              <a:chExt cx="83817" cy="83817"/>
            </a:xfrm>
          </p:grpSpPr>
          <p:cxnSp>
            <p:nvCxnSpPr>
              <p:cNvPr id="246" name="Straight Connector 245">
                <a:extLst>
                  <a:ext uri="{FF2B5EF4-FFF2-40B4-BE49-F238E27FC236}">
                    <a16:creationId xmlns:a16="http://schemas.microsoft.com/office/drawing/2014/main" id="{E82AD488-B3CA-616B-4D3F-D232D7D68AE0}"/>
                  </a:ext>
                </a:extLst>
              </p:cNvPr>
              <p:cNvCxnSpPr>
                <a:cxnSpLocks/>
              </p:cNvCxnSpPr>
              <p:nvPr/>
            </p:nvCxnSpPr>
            <p:spPr bwMode="auto">
              <a:xfrm rot="16200000">
                <a:off x="6607007" y="2139288"/>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BF6AA3E6-E5A4-6F9E-04F0-118294E12EDA}"/>
                  </a:ext>
                </a:extLst>
              </p:cNvPr>
              <p:cNvCxnSpPr>
                <a:cxnSpLocks/>
              </p:cNvCxnSpPr>
              <p:nvPr/>
            </p:nvCxnSpPr>
            <p:spPr bwMode="auto">
              <a:xfrm rot="10800000">
                <a:off x="6607007" y="2139288"/>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8" name="Group 247">
              <a:extLst>
                <a:ext uri="{FF2B5EF4-FFF2-40B4-BE49-F238E27FC236}">
                  <a16:creationId xmlns:a16="http://schemas.microsoft.com/office/drawing/2014/main" id="{0EA29D71-BCBF-90A8-572E-796AD25DADDC}"/>
                </a:ext>
              </a:extLst>
            </p:cNvPr>
            <p:cNvGrpSpPr/>
            <p:nvPr/>
          </p:nvGrpSpPr>
          <p:grpSpPr>
            <a:xfrm>
              <a:off x="7741891" y="3423044"/>
              <a:ext cx="83817" cy="83817"/>
              <a:chOff x="6565098" y="2139288"/>
              <a:chExt cx="83817" cy="83817"/>
            </a:xfrm>
          </p:grpSpPr>
          <p:cxnSp>
            <p:nvCxnSpPr>
              <p:cNvPr id="249" name="Straight Connector 248">
                <a:extLst>
                  <a:ext uri="{FF2B5EF4-FFF2-40B4-BE49-F238E27FC236}">
                    <a16:creationId xmlns:a16="http://schemas.microsoft.com/office/drawing/2014/main" id="{13B904DE-D894-1C4B-1D78-C6120DCE61A8}"/>
                  </a:ext>
                </a:extLst>
              </p:cNvPr>
              <p:cNvCxnSpPr>
                <a:cxnSpLocks/>
              </p:cNvCxnSpPr>
              <p:nvPr/>
            </p:nvCxnSpPr>
            <p:spPr bwMode="auto">
              <a:xfrm rot="16200000">
                <a:off x="6607007" y="2139288"/>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B39CBE9F-04FD-BFE1-BB35-63AF29012E46}"/>
                  </a:ext>
                </a:extLst>
              </p:cNvPr>
              <p:cNvCxnSpPr>
                <a:cxnSpLocks/>
              </p:cNvCxnSpPr>
              <p:nvPr/>
            </p:nvCxnSpPr>
            <p:spPr bwMode="auto">
              <a:xfrm rot="10800000">
                <a:off x="6607007" y="2139288"/>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1" name="Group 250">
              <a:extLst>
                <a:ext uri="{FF2B5EF4-FFF2-40B4-BE49-F238E27FC236}">
                  <a16:creationId xmlns:a16="http://schemas.microsoft.com/office/drawing/2014/main" id="{45984EE0-CFFF-758E-BC5A-701BFD2C85E7}"/>
                </a:ext>
              </a:extLst>
            </p:cNvPr>
            <p:cNvGrpSpPr/>
            <p:nvPr/>
          </p:nvGrpSpPr>
          <p:grpSpPr>
            <a:xfrm>
              <a:off x="8310668" y="3419058"/>
              <a:ext cx="83817" cy="83817"/>
              <a:chOff x="6565098" y="2139288"/>
              <a:chExt cx="83817" cy="83817"/>
            </a:xfrm>
          </p:grpSpPr>
          <p:cxnSp>
            <p:nvCxnSpPr>
              <p:cNvPr id="252" name="Straight Connector 251">
                <a:extLst>
                  <a:ext uri="{FF2B5EF4-FFF2-40B4-BE49-F238E27FC236}">
                    <a16:creationId xmlns:a16="http://schemas.microsoft.com/office/drawing/2014/main" id="{24ADEFC9-DBFE-7BC1-DE70-A71417B1A577}"/>
                  </a:ext>
                </a:extLst>
              </p:cNvPr>
              <p:cNvCxnSpPr>
                <a:cxnSpLocks/>
              </p:cNvCxnSpPr>
              <p:nvPr/>
            </p:nvCxnSpPr>
            <p:spPr bwMode="auto">
              <a:xfrm rot="16200000">
                <a:off x="6607007" y="2139288"/>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D9A91448-C815-FBD2-B18D-91BDA3D15D86}"/>
                  </a:ext>
                </a:extLst>
              </p:cNvPr>
              <p:cNvCxnSpPr>
                <a:cxnSpLocks/>
              </p:cNvCxnSpPr>
              <p:nvPr/>
            </p:nvCxnSpPr>
            <p:spPr bwMode="auto">
              <a:xfrm rot="10800000">
                <a:off x="6607007" y="2139288"/>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4" name="Group 253">
              <a:extLst>
                <a:ext uri="{FF2B5EF4-FFF2-40B4-BE49-F238E27FC236}">
                  <a16:creationId xmlns:a16="http://schemas.microsoft.com/office/drawing/2014/main" id="{8EB4A7EB-F612-9658-FFB9-F987353D1516}"/>
                </a:ext>
              </a:extLst>
            </p:cNvPr>
            <p:cNvGrpSpPr/>
            <p:nvPr/>
          </p:nvGrpSpPr>
          <p:grpSpPr>
            <a:xfrm>
              <a:off x="8868328" y="3425604"/>
              <a:ext cx="83817" cy="83817"/>
              <a:chOff x="6565098" y="2139288"/>
              <a:chExt cx="83817" cy="83817"/>
            </a:xfrm>
          </p:grpSpPr>
          <p:cxnSp>
            <p:nvCxnSpPr>
              <p:cNvPr id="255" name="Straight Connector 254">
                <a:extLst>
                  <a:ext uri="{FF2B5EF4-FFF2-40B4-BE49-F238E27FC236}">
                    <a16:creationId xmlns:a16="http://schemas.microsoft.com/office/drawing/2014/main" id="{2B3F2FE8-163D-921B-A0F3-45D63F49FF00}"/>
                  </a:ext>
                </a:extLst>
              </p:cNvPr>
              <p:cNvCxnSpPr>
                <a:cxnSpLocks/>
              </p:cNvCxnSpPr>
              <p:nvPr/>
            </p:nvCxnSpPr>
            <p:spPr bwMode="auto">
              <a:xfrm rot="16200000">
                <a:off x="6607007" y="2139288"/>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DB7279F1-B02C-C971-AF85-C33AFEEEF21E}"/>
                  </a:ext>
                </a:extLst>
              </p:cNvPr>
              <p:cNvCxnSpPr>
                <a:cxnSpLocks/>
              </p:cNvCxnSpPr>
              <p:nvPr/>
            </p:nvCxnSpPr>
            <p:spPr bwMode="auto">
              <a:xfrm rot="10800000">
                <a:off x="6607007" y="2139288"/>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7" name="Group 256">
              <a:extLst>
                <a:ext uri="{FF2B5EF4-FFF2-40B4-BE49-F238E27FC236}">
                  <a16:creationId xmlns:a16="http://schemas.microsoft.com/office/drawing/2014/main" id="{4D797E98-8C40-F7CC-F84A-AFF343EF883E}"/>
                </a:ext>
              </a:extLst>
            </p:cNvPr>
            <p:cNvGrpSpPr/>
            <p:nvPr/>
          </p:nvGrpSpPr>
          <p:grpSpPr>
            <a:xfrm>
              <a:off x="9211775" y="3425914"/>
              <a:ext cx="83817" cy="83817"/>
              <a:chOff x="6565098" y="2139288"/>
              <a:chExt cx="83817" cy="83817"/>
            </a:xfrm>
          </p:grpSpPr>
          <p:cxnSp>
            <p:nvCxnSpPr>
              <p:cNvPr id="258" name="Straight Connector 257">
                <a:extLst>
                  <a:ext uri="{FF2B5EF4-FFF2-40B4-BE49-F238E27FC236}">
                    <a16:creationId xmlns:a16="http://schemas.microsoft.com/office/drawing/2014/main" id="{B148D699-1B72-F8F6-9BC5-EFF12412F4DF}"/>
                  </a:ext>
                </a:extLst>
              </p:cNvPr>
              <p:cNvCxnSpPr>
                <a:cxnSpLocks/>
              </p:cNvCxnSpPr>
              <p:nvPr/>
            </p:nvCxnSpPr>
            <p:spPr bwMode="auto">
              <a:xfrm rot="16200000">
                <a:off x="6607007" y="2139288"/>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7A84838E-A238-7A28-7889-7DE763F7F3EA}"/>
                  </a:ext>
                </a:extLst>
              </p:cNvPr>
              <p:cNvCxnSpPr>
                <a:cxnSpLocks/>
              </p:cNvCxnSpPr>
              <p:nvPr/>
            </p:nvCxnSpPr>
            <p:spPr bwMode="auto">
              <a:xfrm rot="10800000">
                <a:off x="6607007" y="2139288"/>
                <a:ext cx="0" cy="83817"/>
              </a:xfrm>
              <a:prstGeom prst="line">
                <a:avLst/>
              </a:prstGeom>
              <a:noFill/>
              <a:ln w="28575" cap="flat" cmpd="sng" algn="ctr">
                <a:solidFill>
                  <a:schemeClr val="accent3"/>
                </a:solidFill>
                <a:prstDash val="solid"/>
                <a:round/>
                <a:headEnd type="none" w="med" len="med"/>
                <a:tailEnd type="none" w="med" len="med"/>
              </a:ln>
              <a:effectLst/>
            </p:spPr>
          </p:cxnSp>
        </p:grpSp>
      </p:grpSp>
      <p:cxnSp>
        <p:nvCxnSpPr>
          <p:cNvPr id="260" name="Straight Connector 259">
            <a:extLst>
              <a:ext uri="{FF2B5EF4-FFF2-40B4-BE49-F238E27FC236}">
                <a16:creationId xmlns:a16="http://schemas.microsoft.com/office/drawing/2014/main" id="{CC5EE3AF-0901-77C0-8CC5-8407813E4C13}"/>
              </a:ext>
            </a:extLst>
          </p:cNvPr>
          <p:cNvCxnSpPr>
            <a:cxnSpLocks/>
          </p:cNvCxnSpPr>
          <p:nvPr/>
        </p:nvCxnSpPr>
        <p:spPr bwMode="auto">
          <a:xfrm rot="10800000">
            <a:off x="6602067" y="3198087"/>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1E0454E4-A9DD-0FC3-83A2-BA310CFF0615}"/>
              </a:ext>
            </a:extLst>
          </p:cNvPr>
          <p:cNvCxnSpPr>
            <a:cxnSpLocks/>
          </p:cNvCxnSpPr>
          <p:nvPr/>
        </p:nvCxnSpPr>
        <p:spPr bwMode="auto">
          <a:xfrm rot="10800000">
            <a:off x="6028272" y="2581536"/>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DF0324F1-E4B4-34D7-D228-E871293D57FE}"/>
              </a:ext>
            </a:extLst>
          </p:cNvPr>
          <p:cNvCxnSpPr>
            <a:cxnSpLocks/>
          </p:cNvCxnSpPr>
          <p:nvPr/>
        </p:nvCxnSpPr>
        <p:spPr bwMode="auto">
          <a:xfrm rot="10800000">
            <a:off x="7244972" y="2732979"/>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FE279054-1981-193E-DC4F-A7DF0B99C9CC}"/>
              </a:ext>
            </a:extLst>
          </p:cNvPr>
          <p:cNvCxnSpPr>
            <a:cxnSpLocks/>
          </p:cNvCxnSpPr>
          <p:nvPr/>
        </p:nvCxnSpPr>
        <p:spPr bwMode="auto">
          <a:xfrm rot="10800000">
            <a:off x="7801624" y="2846863"/>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17A649DC-C05A-3691-8142-FB8EF1A4ADA8}"/>
              </a:ext>
            </a:extLst>
          </p:cNvPr>
          <p:cNvCxnSpPr>
            <a:cxnSpLocks/>
          </p:cNvCxnSpPr>
          <p:nvPr/>
        </p:nvCxnSpPr>
        <p:spPr bwMode="auto">
          <a:xfrm rot="10800000">
            <a:off x="8385449" y="2849187"/>
            <a:ext cx="0" cy="83817"/>
          </a:xfrm>
          <a:prstGeom prst="line">
            <a:avLst/>
          </a:prstGeom>
          <a:noFill/>
          <a:ln w="28575" cap="flat" cmpd="sng" algn="ctr">
            <a:solidFill>
              <a:schemeClr val="accent1"/>
            </a:solidFill>
            <a:prstDash val="solid"/>
            <a:round/>
            <a:headEnd type="none" w="med" len="med"/>
            <a:tailEnd type="none" w="med" len="med"/>
          </a:ln>
          <a:effectLst/>
        </p:spPr>
      </p:cxnSp>
    </p:spTree>
    <p:extLst>
      <p:ext uri="{BB962C8B-B14F-4D97-AF65-F5344CB8AC3E}">
        <p14:creationId xmlns:p14="http://schemas.microsoft.com/office/powerpoint/2010/main" val="413021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 name="TextBox 365">
            <a:extLst>
              <a:ext uri="{FF2B5EF4-FFF2-40B4-BE49-F238E27FC236}">
                <a16:creationId xmlns:a16="http://schemas.microsoft.com/office/drawing/2014/main" id="{4177AD4F-F05E-1015-D6A0-8F1854EE25C2}"/>
              </a:ext>
            </a:extLst>
          </p:cNvPr>
          <p:cNvSpPr txBox="1"/>
          <p:nvPr/>
        </p:nvSpPr>
        <p:spPr bwMode="auto">
          <a:xfrm>
            <a:off x="7361996" y="3288645"/>
            <a:ext cx="696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25.4%</a:t>
            </a:r>
          </a:p>
        </p:txBody>
      </p:sp>
      <p:cxnSp>
        <p:nvCxnSpPr>
          <p:cNvPr id="355" name="Straight Connector 354">
            <a:extLst>
              <a:ext uri="{FF2B5EF4-FFF2-40B4-BE49-F238E27FC236}">
                <a16:creationId xmlns:a16="http://schemas.microsoft.com/office/drawing/2014/main" id="{D8E0CB0A-0106-343C-9965-657B093F971C}"/>
              </a:ext>
            </a:extLst>
          </p:cNvPr>
          <p:cNvCxnSpPr>
            <a:cxnSpLocks/>
            <a:stCxn id="2" idx="68"/>
          </p:cNvCxnSpPr>
          <p:nvPr/>
        </p:nvCxnSpPr>
        <p:spPr bwMode="auto">
          <a:xfrm flipH="1">
            <a:off x="4815112" y="2667000"/>
            <a:ext cx="2950" cy="1579166"/>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359" name="Straight Connector 358">
            <a:extLst>
              <a:ext uri="{FF2B5EF4-FFF2-40B4-BE49-F238E27FC236}">
                <a16:creationId xmlns:a16="http://schemas.microsoft.com/office/drawing/2014/main" id="{CF673F54-4C27-696B-78D9-CF9A59EE0B3F}"/>
              </a:ext>
            </a:extLst>
          </p:cNvPr>
          <p:cNvCxnSpPr>
            <a:cxnSpLocks/>
          </p:cNvCxnSpPr>
          <p:nvPr/>
        </p:nvCxnSpPr>
        <p:spPr bwMode="auto">
          <a:xfrm flipH="1">
            <a:off x="7405670" y="3068095"/>
            <a:ext cx="11130" cy="1171122"/>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ATHENA-MONO: Investigator-Assessed PFS in </a:t>
            </a:r>
            <a:br>
              <a:rPr lang="en-US" dirty="0"/>
            </a:br>
            <a:r>
              <a:rPr lang="en-US" dirty="0"/>
              <a:t>ITT Population (Primary Endpoint)</a:t>
            </a:r>
            <a:endParaRPr lang="en-US" altLang="en-US" dirty="0"/>
          </a:p>
        </p:txBody>
      </p:sp>
      <p:sp>
        <p:nvSpPr>
          <p:cNvPr id="8" name="Content Placeholder 7">
            <a:extLst>
              <a:ext uri="{FF2B5EF4-FFF2-40B4-BE49-F238E27FC236}">
                <a16:creationId xmlns:a16="http://schemas.microsoft.com/office/drawing/2014/main" id="{1C10C1F6-8A43-0632-E1D5-557CBDAFDB33}"/>
              </a:ext>
            </a:extLst>
          </p:cNvPr>
          <p:cNvSpPr>
            <a:spLocks noGrp="1"/>
          </p:cNvSpPr>
          <p:nvPr>
            <p:ph idx="1"/>
          </p:nvPr>
        </p:nvSpPr>
        <p:spPr>
          <a:xfrm>
            <a:off x="604675" y="5598069"/>
            <a:ext cx="10877529" cy="435301"/>
          </a:xfrm>
        </p:spPr>
        <p:txBody>
          <a:bodyPr/>
          <a:lstStyle/>
          <a:p>
            <a:r>
              <a:rPr lang="en-US" sz="2200" dirty="0"/>
              <a:t>Rucaparib maintenance significantly prolonged investigator-assessed PFS vs placebo in </a:t>
            </a:r>
            <a:br>
              <a:rPr lang="en-US" sz="2200" dirty="0"/>
            </a:br>
            <a:r>
              <a:rPr lang="en-US" sz="2200" dirty="0"/>
              <a:t>ITT population; similar results observed with BICR-assessed PFS</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Monk. ASCO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LBA5500. Monk. JCO. 2022;[Epub].</a:t>
            </a:r>
            <a:endParaRPr lang="en-US" altLang="en-US" sz="1200" b="0" dirty="0">
              <a:solidFill>
                <a:schemeClr val="bg2"/>
              </a:solidFill>
              <a:latin typeface="Calibri" panose="020F0502020204030204" pitchFamily="34" charset="0"/>
            </a:endParaRPr>
          </a:p>
        </p:txBody>
      </p:sp>
      <p:grpSp>
        <p:nvGrpSpPr>
          <p:cNvPr id="9" name="Group 8">
            <a:extLst>
              <a:ext uri="{FF2B5EF4-FFF2-40B4-BE49-F238E27FC236}">
                <a16:creationId xmlns:a16="http://schemas.microsoft.com/office/drawing/2014/main" id="{5163B912-535A-054B-F46A-28D2EFA80340}"/>
              </a:ext>
            </a:extLst>
          </p:cNvPr>
          <p:cNvGrpSpPr/>
          <p:nvPr/>
        </p:nvGrpSpPr>
        <p:grpSpPr>
          <a:xfrm>
            <a:off x="1569957" y="1504949"/>
            <a:ext cx="9341657" cy="3427155"/>
            <a:chOff x="1569957" y="1504949"/>
            <a:chExt cx="9341657" cy="3427155"/>
          </a:xfrm>
        </p:grpSpPr>
        <p:sp>
          <p:nvSpPr>
            <p:cNvPr id="10" name="TextBox 9">
              <a:extLst>
                <a:ext uri="{FF2B5EF4-FFF2-40B4-BE49-F238E27FC236}">
                  <a16:creationId xmlns:a16="http://schemas.microsoft.com/office/drawing/2014/main" id="{56E307D7-207E-A72B-50AE-88F275DA1599}"/>
                </a:ext>
              </a:extLst>
            </p:cNvPr>
            <p:cNvSpPr txBox="1"/>
            <p:nvPr/>
          </p:nvSpPr>
          <p:spPr bwMode="auto">
            <a:xfrm rot="16200000">
              <a:off x="1335662" y="2776992"/>
              <a:ext cx="8071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PFS (%)</a:t>
              </a:r>
            </a:p>
          </p:txBody>
        </p:sp>
        <p:sp>
          <p:nvSpPr>
            <p:cNvPr id="11" name="TextBox 10">
              <a:extLst>
                <a:ext uri="{FF2B5EF4-FFF2-40B4-BE49-F238E27FC236}">
                  <a16:creationId xmlns:a16="http://schemas.microsoft.com/office/drawing/2014/main" id="{D6C8F782-E8E7-D23C-46C7-81CCA633512B}"/>
                </a:ext>
              </a:extLst>
            </p:cNvPr>
            <p:cNvSpPr txBox="1"/>
            <p:nvPr/>
          </p:nvSpPr>
          <p:spPr bwMode="auto">
            <a:xfrm>
              <a:off x="5908447" y="4593550"/>
              <a:ext cx="4748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a:t>
              </a:r>
            </a:p>
          </p:txBody>
        </p:sp>
        <p:grpSp>
          <p:nvGrpSpPr>
            <p:cNvPr id="12" name="Group 11">
              <a:extLst>
                <a:ext uri="{FF2B5EF4-FFF2-40B4-BE49-F238E27FC236}">
                  <a16:creationId xmlns:a16="http://schemas.microsoft.com/office/drawing/2014/main" id="{630C3189-9CA8-40D3-F314-83CB5452FCA4}"/>
                </a:ext>
              </a:extLst>
            </p:cNvPr>
            <p:cNvGrpSpPr/>
            <p:nvPr/>
          </p:nvGrpSpPr>
          <p:grpSpPr>
            <a:xfrm>
              <a:off x="1760955" y="1504949"/>
              <a:ext cx="458780" cy="2874869"/>
              <a:chOff x="713833" y="1569166"/>
              <a:chExt cx="458780" cy="3078451"/>
            </a:xfrm>
          </p:grpSpPr>
          <p:sp>
            <p:nvSpPr>
              <p:cNvPr id="55" name="TextBox 54">
                <a:extLst>
                  <a:ext uri="{FF2B5EF4-FFF2-40B4-BE49-F238E27FC236}">
                    <a16:creationId xmlns:a16="http://schemas.microsoft.com/office/drawing/2014/main" id="{263F6BCD-E60C-C833-C254-9D2ACC0D5815}"/>
                  </a:ext>
                </a:extLst>
              </p:cNvPr>
              <p:cNvSpPr txBox="1"/>
              <p:nvPr/>
            </p:nvSpPr>
            <p:spPr bwMode="auto">
              <a:xfrm>
                <a:off x="896575" y="4361385"/>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latin typeface="Calibri" panose="020F0502020204030204" pitchFamily="34" charset="0"/>
                  </a:rPr>
                  <a:t>0</a:t>
                </a:r>
              </a:p>
            </p:txBody>
          </p:sp>
          <p:sp>
            <p:nvSpPr>
              <p:cNvPr id="56" name="TextBox 55">
                <a:extLst>
                  <a:ext uri="{FF2B5EF4-FFF2-40B4-BE49-F238E27FC236}">
                    <a16:creationId xmlns:a16="http://schemas.microsoft.com/office/drawing/2014/main" id="{369A0A97-6573-E3C6-7F42-40126DD17432}"/>
                  </a:ext>
                </a:extLst>
              </p:cNvPr>
              <p:cNvSpPr txBox="1"/>
              <p:nvPr/>
            </p:nvSpPr>
            <p:spPr bwMode="auto">
              <a:xfrm>
                <a:off x="805205" y="3802942"/>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latin typeface="Calibri" panose="020F0502020204030204" pitchFamily="34" charset="0"/>
                  </a:rPr>
                  <a:t>20</a:t>
                </a:r>
              </a:p>
            </p:txBody>
          </p:sp>
          <p:sp>
            <p:nvSpPr>
              <p:cNvPr id="57" name="TextBox 56">
                <a:extLst>
                  <a:ext uri="{FF2B5EF4-FFF2-40B4-BE49-F238E27FC236}">
                    <a16:creationId xmlns:a16="http://schemas.microsoft.com/office/drawing/2014/main" id="{4709AEF9-4934-845A-27C7-A77397AE7B27}"/>
                  </a:ext>
                </a:extLst>
              </p:cNvPr>
              <p:cNvSpPr txBox="1"/>
              <p:nvPr/>
            </p:nvSpPr>
            <p:spPr bwMode="auto">
              <a:xfrm>
                <a:off x="805205" y="3244498"/>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dirty="0">
                    <a:solidFill>
                      <a:schemeClr val="bg1"/>
                    </a:solidFill>
                    <a:latin typeface="Calibri" panose="020F0502020204030204" pitchFamily="34" charset="0"/>
                  </a:rPr>
                  <a:t>4</a:t>
                </a:r>
                <a:r>
                  <a:rPr lang="en-US" sz="1400" b="0" dirty="0">
                    <a:solidFill>
                      <a:schemeClr val="bg1"/>
                    </a:solidFill>
                    <a:latin typeface="Calibri" panose="020F0502020204030204" pitchFamily="34" charset="0"/>
                  </a:rPr>
                  <a:t>0</a:t>
                </a:r>
              </a:p>
            </p:txBody>
          </p:sp>
          <p:sp>
            <p:nvSpPr>
              <p:cNvPr id="58" name="TextBox 57">
                <a:extLst>
                  <a:ext uri="{FF2B5EF4-FFF2-40B4-BE49-F238E27FC236}">
                    <a16:creationId xmlns:a16="http://schemas.microsoft.com/office/drawing/2014/main" id="{CBF0BB63-3A9A-8133-D6EC-9E4F3F6D7EC6}"/>
                  </a:ext>
                </a:extLst>
              </p:cNvPr>
              <p:cNvSpPr txBox="1"/>
              <p:nvPr/>
            </p:nvSpPr>
            <p:spPr bwMode="auto">
              <a:xfrm>
                <a:off x="805205" y="2686054"/>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latin typeface="Calibri" panose="020F0502020204030204" pitchFamily="34" charset="0"/>
                  </a:rPr>
                  <a:t>60</a:t>
                </a:r>
              </a:p>
            </p:txBody>
          </p:sp>
          <p:sp>
            <p:nvSpPr>
              <p:cNvPr id="59" name="TextBox 58">
                <a:extLst>
                  <a:ext uri="{FF2B5EF4-FFF2-40B4-BE49-F238E27FC236}">
                    <a16:creationId xmlns:a16="http://schemas.microsoft.com/office/drawing/2014/main" id="{A97E0A74-076E-F562-8163-9EDFE765167A}"/>
                  </a:ext>
                </a:extLst>
              </p:cNvPr>
              <p:cNvSpPr txBox="1"/>
              <p:nvPr/>
            </p:nvSpPr>
            <p:spPr bwMode="auto">
              <a:xfrm>
                <a:off x="805205" y="2127610"/>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latin typeface="Calibri" panose="020F0502020204030204" pitchFamily="34" charset="0"/>
                  </a:rPr>
                  <a:t>80</a:t>
                </a:r>
              </a:p>
            </p:txBody>
          </p:sp>
          <p:sp>
            <p:nvSpPr>
              <p:cNvPr id="60" name="TextBox 59">
                <a:extLst>
                  <a:ext uri="{FF2B5EF4-FFF2-40B4-BE49-F238E27FC236}">
                    <a16:creationId xmlns:a16="http://schemas.microsoft.com/office/drawing/2014/main" id="{2A7BE8EE-7CEC-2DFD-2EBB-75998E5BAA54}"/>
                  </a:ext>
                </a:extLst>
              </p:cNvPr>
              <p:cNvSpPr txBox="1"/>
              <p:nvPr/>
            </p:nvSpPr>
            <p:spPr bwMode="auto">
              <a:xfrm>
                <a:off x="713833" y="1569166"/>
                <a:ext cx="45878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dirty="0">
                    <a:solidFill>
                      <a:schemeClr val="bg1"/>
                    </a:solidFill>
                    <a:latin typeface="Calibri" panose="020F0502020204030204" pitchFamily="34" charset="0"/>
                  </a:rPr>
                  <a:t>10</a:t>
                </a:r>
                <a:r>
                  <a:rPr lang="en-US" sz="1400" b="0" dirty="0">
                    <a:solidFill>
                      <a:schemeClr val="bg1"/>
                    </a:solidFill>
                    <a:latin typeface="Calibri" panose="020F0502020204030204" pitchFamily="34" charset="0"/>
                  </a:rPr>
                  <a:t>0</a:t>
                </a:r>
              </a:p>
            </p:txBody>
          </p:sp>
        </p:grpSp>
        <p:grpSp>
          <p:nvGrpSpPr>
            <p:cNvPr id="13" name="Group 12">
              <a:extLst>
                <a:ext uri="{FF2B5EF4-FFF2-40B4-BE49-F238E27FC236}">
                  <a16:creationId xmlns:a16="http://schemas.microsoft.com/office/drawing/2014/main" id="{93831B5A-4A30-6FD5-C4A6-6177C420B00E}"/>
                </a:ext>
              </a:extLst>
            </p:cNvPr>
            <p:cNvGrpSpPr/>
            <p:nvPr/>
          </p:nvGrpSpPr>
          <p:grpSpPr>
            <a:xfrm>
              <a:off x="2006600" y="4349293"/>
              <a:ext cx="8905014" cy="286232"/>
              <a:chOff x="2081716" y="4513793"/>
              <a:chExt cx="5610672" cy="286232"/>
            </a:xfrm>
          </p:grpSpPr>
          <p:sp>
            <p:nvSpPr>
              <p:cNvPr id="41" name="TextBox 40">
                <a:extLst>
                  <a:ext uri="{FF2B5EF4-FFF2-40B4-BE49-F238E27FC236}">
                    <a16:creationId xmlns:a16="http://schemas.microsoft.com/office/drawing/2014/main" id="{C35763FB-29B4-583D-2E1A-599E47A60449}"/>
                  </a:ext>
                </a:extLst>
              </p:cNvPr>
              <p:cNvSpPr txBox="1"/>
              <p:nvPr/>
            </p:nvSpPr>
            <p:spPr bwMode="auto">
              <a:xfrm>
                <a:off x="2081716" y="4513793"/>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0</a:t>
                </a:r>
              </a:p>
            </p:txBody>
          </p:sp>
          <p:sp>
            <p:nvSpPr>
              <p:cNvPr id="42" name="TextBox 41">
                <a:extLst>
                  <a:ext uri="{FF2B5EF4-FFF2-40B4-BE49-F238E27FC236}">
                    <a16:creationId xmlns:a16="http://schemas.microsoft.com/office/drawing/2014/main" id="{A9AD6209-BFCE-33E7-E433-BCCBA6980A90}"/>
                  </a:ext>
                </a:extLst>
              </p:cNvPr>
              <p:cNvSpPr txBox="1"/>
              <p:nvPr/>
            </p:nvSpPr>
            <p:spPr bwMode="auto">
              <a:xfrm>
                <a:off x="2487865" y="4513793"/>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3</a:t>
                </a:r>
              </a:p>
            </p:txBody>
          </p:sp>
          <p:sp>
            <p:nvSpPr>
              <p:cNvPr id="43" name="TextBox 42">
                <a:extLst>
                  <a:ext uri="{FF2B5EF4-FFF2-40B4-BE49-F238E27FC236}">
                    <a16:creationId xmlns:a16="http://schemas.microsoft.com/office/drawing/2014/main" id="{C7685739-5EDC-B743-853E-262ADE8990C7}"/>
                  </a:ext>
                </a:extLst>
              </p:cNvPr>
              <p:cNvSpPr txBox="1"/>
              <p:nvPr/>
            </p:nvSpPr>
            <p:spPr bwMode="auto">
              <a:xfrm>
                <a:off x="2891296" y="4513793"/>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6</a:t>
                </a:r>
              </a:p>
            </p:txBody>
          </p:sp>
          <p:sp>
            <p:nvSpPr>
              <p:cNvPr id="44" name="TextBox 43">
                <a:extLst>
                  <a:ext uri="{FF2B5EF4-FFF2-40B4-BE49-F238E27FC236}">
                    <a16:creationId xmlns:a16="http://schemas.microsoft.com/office/drawing/2014/main" id="{00F383F7-DFF5-B5CD-7BA3-764E1A36E1D1}"/>
                  </a:ext>
                </a:extLst>
              </p:cNvPr>
              <p:cNvSpPr txBox="1"/>
              <p:nvPr/>
            </p:nvSpPr>
            <p:spPr bwMode="auto">
              <a:xfrm>
                <a:off x="3297445" y="4513793"/>
                <a:ext cx="2760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9</a:t>
                </a:r>
              </a:p>
            </p:txBody>
          </p:sp>
          <p:sp>
            <p:nvSpPr>
              <p:cNvPr id="45" name="TextBox 44">
                <a:extLst>
                  <a:ext uri="{FF2B5EF4-FFF2-40B4-BE49-F238E27FC236}">
                    <a16:creationId xmlns:a16="http://schemas.microsoft.com/office/drawing/2014/main" id="{0BCFEAD4-221F-4EC6-E558-6A9FD8C91386}"/>
                  </a:ext>
                </a:extLst>
              </p:cNvPr>
              <p:cNvSpPr txBox="1"/>
              <p:nvPr/>
            </p:nvSpPr>
            <p:spPr bwMode="auto">
              <a:xfrm>
                <a:off x="3661204" y="4513793"/>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12</a:t>
                </a:r>
              </a:p>
            </p:txBody>
          </p:sp>
          <p:sp>
            <p:nvSpPr>
              <p:cNvPr id="46" name="TextBox 45">
                <a:extLst>
                  <a:ext uri="{FF2B5EF4-FFF2-40B4-BE49-F238E27FC236}">
                    <a16:creationId xmlns:a16="http://schemas.microsoft.com/office/drawing/2014/main" id="{901614A4-9828-0FC5-1342-FBCBEC826543}"/>
                  </a:ext>
                </a:extLst>
              </p:cNvPr>
              <p:cNvSpPr txBox="1"/>
              <p:nvPr/>
            </p:nvSpPr>
            <p:spPr bwMode="auto">
              <a:xfrm>
                <a:off x="4079356" y="4513793"/>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15</a:t>
                </a:r>
              </a:p>
            </p:txBody>
          </p:sp>
          <p:sp>
            <p:nvSpPr>
              <p:cNvPr id="47" name="TextBox 46">
                <a:extLst>
                  <a:ext uri="{FF2B5EF4-FFF2-40B4-BE49-F238E27FC236}">
                    <a16:creationId xmlns:a16="http://schemas.microsoft.com/office/drawing/2014/main" id="{C35C4D97-3097-DBC7-884D-E5D816E29087}"/>
                  </a:ext>
                </a:extLst>
              </p:cNvPr>
              <p:cNvSpPr txBox="1"/>
              <p:nvPr/>
            </p:nvSpPr>
            <p:spPr bwMode="auto">
              <a:xfrm>
                <a:off x="4482787" y="4513793"/>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18</a:t>
                </a:r>
              </a:p>
            </p:txBody>
          </p:sp>
          <p:sp>
            <p:nvSpPr>
              <p:cNvPr id="48" name="TextBox 47">
                <a:extLst>
                  <a:ext uri="{FF2B5EF4-FFF2-40B4-BE49-F238E27FC236}">
                    <a16:creationId xmlns:a16="http://schemas.microsoft.com/office/drawing/2014/main" id="{01B6AE75-39CD-5D5B-4BC4-FBCC44E734F8}"/>
                  </a:ext>
                </a:extLst>
              </p:cNvPr>
              <p:cNvSpPr txBox="1"/>
              <p:nvPr/>
            </p:nvSpPr>
            <p:spPr bwMode="auto">
              <a:xfrm>
                <a:off x="4884935" y="4513793"/>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21</a:t>
                </a:r>
              </a:p>
            </p:txBody>
          </p:sp>
          <p:sp>
            <p:nvSpPr>
              <p:cNvPr id="49" name="TextBox 48">
                <a:extLst>
                  <a:ext uri="{FF2B5EF4-FFF2-40B4-BE49-F238E27FC236}">
                    <a16:creationId xmlns:a16="http://schemas.microsoft.com/office/drawing/2014/main" id="{F9E6B0E3-5BF4-8253-5DB7-8935A00DD64B}"/>
                  </a:ext>
                </a:extLst>
              </p:cNvPr>
              <p:cNvSpPr txBox="1"/>
              <p:nvPr/>
            </p:nvSpPr>
            <p:spPr bwMode="auto">
              <a:xfrm>
                <a:off x="5291911" y="4513793"/>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24</a:t>
                </a:r>
              </a:p>
            </p:txBody>
          </p:sp>
          <p:sp>
            <p:nvSpPr>
              <p:cNvPr id="50" name="TextBox 49">
                <a:extLst>
                  <a:ext uri="{FF2B5EF4-FFF2-40B4-BE49-F238E27FC236}">
                    <a16:creationId xmlns:a16="http://schemas.microsoft.com/office/drawing/2014/main" id="{0155B32A-9367-00DD-FD8C-D32DC83F7D4F}"/>
                  </a:ext>
                </a:extLst>
              </p:cNvPr>
              <p:cNvSpPr txBox="1"/>
              <p:nvPr/>
            </p:nvSpPr>
            <p:spPr bwMode="auto">
              <a:xfrm>
                <a:off x="5699343" y="4513793"/>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27</a:t>
                </a:r>
              </a:p>
            </p:txBody>
          </p:sp>
          <p:sp>
            <p:nvSpPr>
              <p:cNvPr id="51" name="TextBox 50">
                <a:extLst>
                  <a:ext uri="{FF2B5EF4-FFF2-40B4-BE49-F238E27FC236}">
                    <a16:creationId xmlns:a16="http://schemas.microsoft.com/office/drawing/2014/main" id="{339E42B8-FE36-B220-5E0D-7AE036F74764}"/>
                  </a:ext>
                </a:extLst>
              </p:cNvPr>
              <p:cNvSpPr txBox="1"/>
              <p:nvPr/>
            </p:nvSpPr>
            <p:spPr bwMode="auto">
              <a:xfrm>
                <a:off x="6110887" y="4513793"/>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30</a:t>
                </a:r>
              </a:p>
            </p:txBody>
          </p:sp>
          <p:sp>
            <p:nvSpPr>
              <p:cNvPr id="52" name="TextBox 51">
                <a:extLst>
                  <a:ext uri="{FF2B5EF4-FFF2-40B4-BE49-F238E27FC236}">
                    <a16:creationId xmlns:a16="http://schemas.microsoft.com/office/drawing/2014/main" id="{A5ED860B-218D-BF41-6E61-333CCFBC625A}"/>
                  </a:ext>
                </a:extLst>
              </p:cNvPr>
              <p:cNvSpPr txBox="1"/>
              <p:nvPr/>
            </p:nvSpPr>
            <p:spPr bwMode="auto">
              <a:xfrm>
                <a:off x="6514936" y="4513793"/>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33</a:t>
                </a:r>
              </a:p>
            </p:txBody>
          </p:sp>
          <p:sp>
            <p:nvSpPr>
              <p:cNvPr id="53" name="TextBox 52">
                <a:extLst>
                  <a:ext uri="{FF2B5EF4-FFF2-40B4-BE49-F238E27FC236}">
                    <a16:creationId xmlns:a16="http://schemas.microsoft.com/office/drawing/2014/main" id="{611A8F6A-492C-B21B-812D-7400BDB0EB88}"/>
                  </a:ext>
                </a:extLst>
              </p:cNvPr>
              <p:cNvSpPr txBox="1"/>
              <p:nvPr/>
            </p:nvSpPr>
            <p:spPr bwMode="auto">
              <a:xfrm>
                <a:off x="6930247" y="4513793"/>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36</a:t>
                </a:r>
              </a:p>
            </p:txBody>
          </p:sp>
          <p:sp>
            <p:nvSpPr>
              <p:cNvPr id="54" name="TextBox 53">
                <a:extLst>
                  <a:ext uri="{FF2B5EF4-FFF2-40B4-BE49-F238E27FC236}">
                    <a16:creationId xmlns:a16="http://schemas.microsoft.com/office/drawing/2014/main" id="{A57B3401-E286-4606-BD93-18BBAB2EA101}"/>
                  </a:ext>
                </a:extLst>
              </p:cNvPr>
              <p:cNvSpPr txBox="1"/>
              <p:nvPr/>
            </p:nvSpPr>
            <p:spPr bwMode="auto">
              <a:xfrm>
                <a:off x="7324980" y="4513793"/>
                <a:ext cx="3674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39</a:t>
                </a:r>
              </a:p>
            </p:txBody>
          </p:sp>
        </p:grpSp>
        <p:sp>
          <p:nvSpPr>
            <p:cNvPr id="14" name="Freeform: Shape 13">
              <a:extLst>
                <a:ext uri="{FF2B5EF4-FFF2-40B4-BE49-F238E27FC236}">
                  <a16:creationId xmlns:a16="http://schemas.microsoft.com/office/drawing/2014/main" id="{5EDFE0AD-EBB5-1AD5-73CC-5F4A13F2650A}"/>
                </a:ext>
              </a:extLst>
            </p:cNvPr>
            <p:cNvSpPr/>
            <p:nvPr/>
          </p:nvSpPr>
          <p:spPr bwMode="auto">
            <a:xfrm>
              <a:off x="2232455" y="1538289"/>
              <a:ext cx="8479995" cy="2716211"/>
            </a:xfrm>
            <a:custGeom>
              <a:avLst/>
              <a:gdLst>
                <a:gd name="connsiteX0" fmla="*/ 0 w 10549467"/>
                <a:gd name="connsiteY0" fmla="*/ 0 h 2861734"/>
                <a:gd name="connsiteX1" fmla="*/ 0 w 10549467"/>
                <a:gd name="connsiteY1" fmla="*/ 2861734 h 2861734"/>
                <a:gd name="connsiteX2" fmla="*/ 10549467 w 10549467"/>
                <a:gd name="connsiteY2" fmla="*/ 2861734 h 2861734"/>
              </a:gdLst>
              <a:ahLst/>
              <a:cxnLst>
                <a:cxn ang="0">
                  <a:pos x="connsiteX0" y="connsiteY0"/>
                </a:cxn>
                <a:cxn ang="0">
                  <a:pos x="connsiteX1" y="connsiteY1"/>
                </a:cxn>
                <a:cxn ang="0">
                  <a:pos x="connsiteX2" y="connsiteY2"/>
                </a:cxn>
              </a:cxnLst>
              <a:rect l="l" t="t" r="r" b="b"/>
              <a:pathLst>
                <a:path w="10549467" h="2861734">
                  <a:moveTo>
                    <a:pt x="0" y="0"/>
                  </a:moveTo>
                  <a:lnTo>
                    <a:pt x="0" y="2861734"/>
                  </a:lnTo>
                  <a:lnTo>
                    <a:pt x="10549467" y="2861734"/>
                  </a:lnTo>
                </a:path>
              </a:pathLst>
            </a:custGeom>
            <a:noFill/>
            <a:ln w="28575">
              <a:solidFill>
                <a:schemeClr val="bg1"/>
              </a:solidFill>
              <a:miter lim="800000"/>
              <a:headEnd/>
              <a:tailEnd/>
            </a:ln>
          </p:spPr>
          <p:txBody>
            <a:bodyPr rtlCol="0" anchor="ctr"/>
            <a:lstStyle/>
            <a:p>
              <a:pPr algn="ctr"/>
              <a:endParaRPr lang="en-US"/>
            </a:p>
          </p:txBody>
        </p:sp>
        <p:grpSp>
          <p:nvGrpSpPr>
            <p:cNvPr id="15" name="Group 14">
              <a:extLst>
                <a:ext uri="{FF2B5EF4-FFF2-40B4-BE49-F238E27FC236}">
                  <a16:creationId xmlns:a16="http://schemas.microsoft.com/office/drawing/2014/main" id="{807314B3-1ADC-EB3E-51B5-857DEE1A4523}"/>
                </a:ext>
              </a:extLst>
            </p:cNvPr>
            <p:cNvGrpSpPr/>
            <p:nvPr/>
          </p:nvGrpSpPr>
          <p:grpSpPr>
            <a:xfrm>
              <a:off x="2159642" y="1638300"/>
              <a:ext cx="69367" cy="2616200"/>
              <a:chOff x="901264" y="1705026"/>
              <a:chExt cx="1347222" cy="2802492"/>
            </a:xfrm>
          </p:grpSpPr>
          <p:cxnSp>
            <p:nvCxnSpPr>
              <p:cNvPr id="35" name="Straight Connector 34">
                <a:extLst>
                  <a:ext uri="{FF2B5EF4-FFF2-40B4-BE49-F238E27FC236}">
                    <a16:creationId xmlns:a16="http://schemas.microsoft.com/office/drawing/2014/main" id="{7525D82D-32E5-D9CF-D59B-D376333FCD75}"/>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2EB47A9-7D85-2DF0-2AC6-BD3C2D48C727}"/>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74FAACB-428A-8AC8-09FE-E6DD5DA978A7}"/>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09A79C35-D8BC-66C6-A6CB-41E906A56ED6}"/>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C7EB7601-986B-0E1A-BA30-53DE6D967521}"/>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E33DB609-C19F-84A5-BD63-873429431B92}"/>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 name="Group 15">
              <a:extLst>
                <a:ext uri="{FF2B5EF4-FFF2-40B4-BE49-F238E27FC236}">
                  <a16:creationId xmlns:a16="http://schemas.microsoft.com/office/drawing/2014/main" id="{7E1152A1-05BF-20FD-36D4-8E65DC8EEF93}"/>
                </a:ext>
              </a:extLst>
            </p:cNvPr>
            <p:cNvGrpSpPr/>
            <p:nvPr/>
          </p:nvGrpSpPr>
          <p:grpSpPr>
            <a:xfrm>
              <a:off x="2229008" y="4239219"/>
              <a:ext cx="8397444" cy="116881"/>
              <a:chOff x="2229009" y="4207470"/>
              <a:chExt cx="5296530" cy="307118"/>
            </a:xfrm>
          </p:grpSpPr>
          <p:grpSp>
            <p:nvGrpSpPr>
              <p:cNvPr id="18" name="Group 17">
                <a:extLst>
                  <a:ext uri="{FF2B5EF4-FFF2-40B4-BE49-F238E27FC236}">
                    <a16:creationId xmlns:a16="http://schemas.microsoft.com/office/drawing/2014/main" id="{E2EB77FA-BBB6-4D13-8EAC-F8D8CA442A92}"/>
                  </a:ext>
                </a:extLst>
              </p:cNvPr>
              <p:cNvGrpSpPr/>
              <p:nvPr/>
            </p:nvGrpSpPr>
            <p:grpSpPr>
              <a:xfrm rot="5400000">
                <a:off x="3091230" y="3345249"/>
                <a:ext cx="307117" cy="2031560"/>
                <a:chOff x="901264" y="1705026"/>
                <a:chExt cx="1347222" cy="2802492"/>
              </a:xfrm>
            </p:grpSpPr>
            <p:cxnSp>
              <p:nvCxnSpPr>
                <p:cNvPr id="29" name="Straight Connector 28">
                  <a:extLst>
                    <a:ext uri="{FF2B5EF4-FFF2-40B4-BE49-F238E27FC236}">
                      <a16:creationId xmlns:a16="http://schemas.microsoft.com/office/drawing/2014/main" id="{3533B72A-E979-352C-DB56-32603582D44A}"/>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E7A1B4D-E053-15B1-5AD6-1662836F2E9A}"/>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88D3001C-A3EB-BD41-5675-0804DFBC8103}"/>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B3E2CFB-2812-7CDD-E07D-507F50AD9483}"/>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12D36E0B-6DBF-F5CE-5C0B-CD25B79490DA}"/>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0F5D81F-AB03-A424-D0FB-D7E45A2BE71C}"/>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 name="Group 18">
                <a:extLst>
                  <a:ext uri="{FF2B5EF4-FFF2-40B4-BE49-F238E27FC236}">
                    <a16:creationId xmlns:a16="http://schemas.microsoft.com/office/drawing/2014/main" id="{5F94393F-8555-C62F-332F-682988C64F68}"/>
                  </a:ext>
                </a:extLst>
              </p:cNvPr>
              <p:cNvGrpSpPr/>
              <p:nvPr/>
            </p:nvGrpSpPr>
            <p:grpSpPr>
              <a:xfrm rot="5400000">
                <a:off x="5534813" y="3345249"/>
                <a:ext cx="307117" cy="2031560"/>
                <a:chOff x="901264" y="1705026"/>
                <a:chExt cx="1347222" cy="2802492"/>
              </a:xfrm>
            </p:grpSpPr>
            <p:cxnSp>
              <p:nvCxnSpPr>
                <p:cNvPr id="23" name="Straight Connector 22">
                  <a:extLst>
                    <a:ext uri="{FF2B5EF4-FFF2-40B4-BE49-F238E27FC236}">
                      <a16:creationId xmlns:a16="http://schemas.microsoft.com/office/drawing/2014/main" id="{4AEA1946-4206-FDB7-D63F-285BCB04C556}"/>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47C796E-CD22-338E-A26F-5DF2E84C7A84}"/>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E1C82C5-380D-F8BE-F55B-06C0677A1742}"/>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10472DD-B13B-204E-35DA-96CF6F85E79A}"/>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812EDC6C-1948-DBA0-AF24-A5270F742D67}"/>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9F852F0F-C814-788E-3981-25E62AF9EE57}"/>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 name="Group 19">
                <a:extLst>
                  <a:ext uri="{FF2B5EF4-FFF2-40B4-BE49-F238E27FC236}">
                    <a16:creationId xmlns:a16="http://schemas.microsoft.com/office/drawing/2014/main" id="{91D84F69-EFC2-5430-F611-BF75E1F907C5}"/>
                  </a:ext>
                </a:extLst>
              </p:cNvPr>
              <p:cNvGrpSpPr/>
              <p:nvPr/>
            </p:nvGrpSpPr>
            <p:grpSpPr>
              <a:xfrm rot="5400000">
                <a:off x="7166490" y="4155540"/>
                <a:ext cx="307117" cy="410980"/>
                <a:chOff x="901264" y="3951453"/>
                <a:chExt cx="1347222" cy="556065"/>
              </a:xfrm>
            </p:grpSpPr>
            <p:cxnSp>
              <p:nvCxnSpPr>
                <p:cNvPr id="21" name="Straight Connector 20">
                  <a:extLst>
                    <a:ext uri="{FF2B5EF4-FFF2-40B4-BE49-F238E27FC236}">
                      <a16:creationId xmlns:a16="http://schemas.microsoft.com/office/drawing/2014/main" id="{6CA9405D-AEA9-5A18-9A68-B2450C9CDD6A}"/>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D466FD7-CDAF-0C7B-62E6-753E6B797B69}"/>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17" name="Straight Connector 16">
              <a:extLst>
                <a:ext uri="{FF2B5EF4-FFF2-40B4-BE49-F238E27FC236}">
                  <a16:creationId xmlns:a16="http://schemas.microsoft.com/office/drawing/2014/main" id="{49326E93-3CB0-1AE3-9CDA-3F88E65782CB}"/>
                </a:ext>
              </a:extLst>
            </p:cNvPr>
            <p:cNvCxnSpPr/>
            <p:nvPr/>
          </p:nvCxnSpPr>
          <p:spPr bwMode="auto">
            <a:xfrm flipH="1">
              <a:off x="2229007" y="2946400"/>
              <a:ext cx="8397444" cy="0"/>
            </a:xfrm>
            <a:prstGeom prst="line">
              <a:avLst/>
            </a:prstGeom>
            <a:noFill/>
            <a:ln w="28575" cap="flat" cmpd="sng" algn="ctr">
              <a:solidFill>
                <a:schemeClr val="tx2">
                  <a:lumMod val="90000"/>
                </a:schemeClr>
              </a:solidFill>
              <a:prstDash val="sysDash"/>
              <a:round/>
              <a:headEnd type="none" w="med" len="med"/>
              <a:tailEnd type="none" w="med" len="med"/>
            </a:ln>
            <a:effectLst/>
          </p:spPr>
        </p:cxnSp>
      </p:grpSp>
      <p:grpSp>
        <p:nvGrpSpPr>
          <p:cNvPr id="3" name="Group 2">
            <a:extLst>
              <a:ext uri="{FF2B5EF4-FFF2-40B4-BE49-F238E27FC236}">
                <a16:creationId xmlns:a16="http://schemas.microsoft.com/office/drawing/2014/main" id="{755F9707-B22C-897C-1B4F-FB19A365F41A}"/>
              </a:ext>
            </a:extLst>
          </p:cNvPr>
          <p:cNvGrpSpPr/>
          <p:nvPr/>
        </p:nvGrpSpPr>
        <p:grpSpPr>
          <a:xfrm>
            <a:off x="535467" y="4734611"/>
            <a:ext cx="10398123" cy="757130"/>
            <a:chOff x="535467" y="4853361"/>
            <a:chExt cx="10398123" cy="757130"/>
          </a:xfrm>
        </p:grpSpPr>
        <p:sp>
          <p:nvSpPr>
            <p:cNvPr id="63" name="TextBox 62">
              <a:extLst>
                <a:ext uri="{FF2B5EF4-FFF2-40B4-BE49-F238E27FC236}">
                  <a16:creationId xmlns:a16="http://schemas.microsoft.com/office/drawing/2014/main" id="{EB669067-5EC7-3520-DE52-FAD1DB5B2CD0}"/>
                </a:ext>
              </a:extLst>
            </p:cNvPr>
            <p:cNvSpPr txBox="1"/>
            <p:nvPr/>
          </p:nvSpPr>
          <p:spPr bwMode="auto">
            <a:xfrm>
              <a:off x="535467" y="4853361"/>
              <a:ext cx="151724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Aft>
                  <a:spcPct val="0"/>
                </a:spcAft>
                <a:buClrTx/>
                <a:buFontTx/>
                <a:buNone/>
              </a:pPr>
              <a:r>
                <a:rPr lang="en-US" sz="1200" b="1" dirty="0">
                  <a:solidFill>
                    <a:schemeClr val="bg1"/>
                  </a:solidFill>
                  <a:latin typeface="Calibri" panose="020F0502020204030204" pitchFamily="34" charset="0"/>
                </a:rPr>
                <a:t>Patients at Risk, n (Events, n):</a:t>
              </a:r>
            </a:p>
            <a:p>
              <a:pPr algn="r">
                <a:lnSpc>
                  <a:spcPct val="90000"/>
                </a:lnSpc>
                <a:spcAft>
                  <a:spcPct val="0"/>
                </a:spcAft>
                <a:buClrTx/>
                <a:buFontTx/>
                <a:buNone/>
              </a:pPr>
              <a:r>
                <a:rPr lang="en-US" sz="1200" b="1" dirty="0">
                  <a:solidFill>
                    <a:schemeClr val="accent1"/>
                  </a:solidFill>
                  <a:latin typeface="Calibri" panose="020F0502020204030204" pitchFamily="34" charset="0"/>
                </a:rPr>
                <a:t>Rucaparib</a:t>
              </a:r>
            </a:p>
            <a:p>
              <a:pPr algn="r">
                <a:lnSpc>
                  <a:spcPct val="90000"/>
                </a:lnSpc>
                <a:spcAft>
                  <a:spcPct val="0"/>
                </a:spcAft>
                <a:buClrTx/>
                <a:buFontTx/>
                <a:buNone/>
              </a:pPr>
              <a:r>
                <a:rPr lang="en-US" sz="1200" b="1" dirty="0">
                  <a:solidFill>
                    <a:schemeClr val="accent3"/>
                  </a:solidFill>
                  <a:latin typeface="Calibri" panose="020F0502020204030204" pitchFamily="34" charset="0"/>
                </a:rPr>
                <a:t>Placebo</a:t>
              </a:r>
            </a:p>
          </p:txBody>
        </p:sp>
        <p:grpSp>
          <p:nvGrpSpPr>
            <p:cNvPr id="64" name="Group 63">
              <a:extLst>
                <a:ext uri="{FF2B5EF4-FFF2-40B4-BE49-F238E27FC236}">
                  <a16:creationId xmlns:a16="http://schemas.microsoft.com/office/drawing/2014/main" id="{0096E72D-CBD4-A23B-D482-AFE9D25BD722}"/>
                </a:ext>
              </a:extLst>
            </p:cNvPr>
            <p:cNvGrpSpPr/>
            <p:nvPr/>
          </p:nvGrpSpPr>
          <p:grpSpPr>
            <a:xfrm>
              <a:off x="1912106" y="5185699"/>
              <a:ext cx="9021484" cy="424732"/>
              <a:chOff x="2022180" y="4513793"/>
              <a:chExt cx="5684056" cy="424732"/>
            </a:xfrm>
          </p:grpSpPr>
          <p:sp>
            <p:nvSpPr>
              <p:cNvPr id="65" name="TextBox 64">
                <a:extLst>
                  <a:ext uri="{FF2B5EF4-FFF2-40B4-BE49-F238E27FC236}">
                    <a16:creationId xmlns:a16="http://schemas.microsoft.com/office/drawing/2014/main" id="{4B50001F-5953-9CA6-F9F8-8D48FCE2AB40}"/>
                  </a:ext>
                </a:extLst>
              </p:cNvPr>
              <p:cNvSpPr txBox="1"/>
              <p:nvPr/>
            </p:nvSpPr>
            <p:spPr bwMode="auto">
              <a:xfrm>
                <a:off x="2022180" y="4513793"/>
                <a:ext cx="39510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427 (0)</a:t>
                </a:r>
              </a:p>
              <a:p>
                <a:pPr algn="ctr">
                  <a:lnSpc>
                    <a:spcPct val="90000"/>
                  </a:lnSpc>
                  <a:spcAft>
                    <a:spcPct val="0"/>
                  </a:spcAft>
                  <a:buClrTx/>
                  <a:buFontTx/>
                  <a:buNone/>
                </a:pPr>
                <a:r>
                  <a:rPr lang="en-US" sz="1200" dirty="0">
                    <a:solidFill>
                      <a:schemeClr val="bg1"/>
                    </a:solidFill>
                    <a:latin typeface="Calibri" panose="020F0502020204030204" pitchFamily="34" charset="0"/>
                  </a:rPr>
                  <a:t>111 (0)</a:t>
                </a:r>
                <a:endParaRPr lang="en-US" sz="1200" b="0" dirty="0">
                  <a:solidFill>
                    <a:schemeClr val="bg1"/>
                  </a:solidFill>
                  <a:latin typeface="Calibri" panose="020F0502020204030204" pitchFamily="34" charset="0"/>
                </a:endParaRPr>
              </a:p>
            </p:txBody>
          </p:sp>
          <p:sp>
            <p:nvSpPr>
              <p:cNvPr id="66" name="TextBox 65">
                <a:extLst>
                  <a:ext uri="{FF2B5EF4-FFF2-40B4-BE49-F238E27FC236}">
                    <a16:creationId xmlns:a16="http://schemas.microsoft.com/office/drawing/2014/main" id="{9660CBFC-131B-4A27-7075-C84B487F4244}"/>
                  </a:ext>
                </a:extLst>
              </p:cNvPr>
              <p:cNvSpPr txBox="1"/>
              <p:nvPr/>
            </p:nvSpPr>
            <p:spPr bwMode="auto">
              <a:xfrm>
                <a:off x="2403586" y="4513793"/>
                <a:ext cx="44459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398 (15)</a:t>
                </a:r>
              </a:p>
              <a:p>
                <a:pPr algn="ctr">
                  <a:lnSpc>
                    <a:spcPct val="90000"/>
                  </a:lnSpc>
                  <a:spcAft>
                    <a:spcPct val="0"/>
                  </a:spcAft>
                  <a:buClrTx/>
                  <a:buFontTx/>
                  <a:buNone/>
                </a:pPr>
                <a:r>
                  <a:rPr lang="en-US" sz="1200" dirty="0">
                    <a:solidFill>
                      <a:schemeClr val="bg1"/>
                    </a:solidFill>
                    <a:latin typeface="Calibri" panose="020F0502020204030204" pitchFamily="34" charset="0"/>
                  </a:rPr>
                  <a:t>97 (11)</a:t>
                </a:r>
                <a:endParaRPr lang="en-US" sz="1200" b="0" dirty="0">
                  <a:solidFill>
                    <a:schemeClr val="bg1"/>
                  </a:solidFill>
                  <a:latin typeface="Calibri" panose="020F0502020204030204" pitchFamily="34" charset="0"/>
                </a:endParaRPr>
              </a:p>
            </p:txBody>
          </p:sp>
          <p:sp>
            <p:nvSpPr>
              <p:cNvPr id="67" name="TextBox 66">
                <a:extLst>
                  <a:ext uri="{FF2B5EF4-FFF2-40B4-BE49-F238E27FC236}">
                    <a16:creationId xmlns:a16="http://schemas.microsoft.com/office/drawing/2014/main" id="{76865A09-AEC0-1801-7DAD-61D07629AD83}"/>
                  </a:ext>
                </a:extLst>
              </p:cNvPr>
              <p:cNvSpPr txBox="1"/>
              <p:nvPr/>
            </p:nvSpPr>
            <p:spPr bwMode="auto">
              <a:xfrm>
                <a:off x="2807017" y="4513793"/>
                <a:ext cx="44459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351 (57)</a:t>
                </a:r>
              </a:p>
              <a:p>
                <a:pPr algn="ctr">
                  <a:lnSpc>
                    <a:spcPct val="90000"/>
                  </a:lnSpc>
                  <a:spcAft>
                    <a:spcPct val="0"/>
                  </a:spcAft>
                  <a:buClrTx/>
                  <a:buFontTx/>
                  <a:buNone/>
                </a:pPr>
                <a:r>
                  <a:rPr lang="en-US" sz="1200" dirty="0">
                    <a:solidFill>
                      <a:schemeClr val="bg1"/>
                    </a:solidFill>
                    <a:latin typeface="Calibri" panose="020F0502020204030204" pitchFamily="34" charset="0"/>
                  </a:rPr>
                  <a:t>72 (34)</a:t>
                </a:r>
                <a:endParaRPr lang="en-US" sz="1200" b="0" dirty="0">
                  <a:solidFill>
                    <a:schemeClr val="bg1"/>
                  </a:solidFill>
                  <a:latin typeface="Calibri" panose="020F0502020204030204" pitchFamily="34" charset="0"/>
                </a:endParaRPr>
              </a:p>
            </p:txBody>
          </p:sp>
          <p:sp>
            <p:nvSpPr>
              <p:cNvPr id="68" name="TextBox 67">
                <a:extLst>
                  <a:ext uri="{FF2B5EF4-FFF2-40B4-BE49-F238E27FC236}">
                    <a16:creationId xmlns:a16="http://schemas.microsoft.com/office/drawing/2014/main" id="{D12FD410-2F5D-9BB6-4C2D-50B0319139B2}"/>
                  </a:ext>
                </a:extLst>
              </p:cNvPr>
              <p:cNvSpPr txBox="1"/>
              <p:nvPr/>
            </p:nvSpPr>
            <p:spPr bwMode="auto">
              <a:xfrm>
                <a:off x="3188422" y="4513793"/>
                <a:ext cx="49408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298 (101)</a:t>
                </a:r>
              </a:p>
              <a:p>
                <a:pPr algn="ctr">
                  <a:lnSpc>
                    <a:spcPct val="90000"/>
                  </a:lnSpc>
                  <a:spcAft>
                    <a:spcPct val="0"/>
                  </a:spcAft>
                  <a:buClrTx/>
                  <a:buFontTx/>
                  <a:buNone/>
                </a:pPr>
                <a:r>
                  <a:rPr lang="en-US" sz="1200" dirty="0">
                    <a:solidFill>
                      <a:schemeClr val="bg1"/>
                    </a:solidFill>
                    <a:latin typeface="Calibri" panose="020F0502020204030204" pitchFamily="34" charset="0"/>
                  </a:rPr>
                  <a:t>60 (44)</a:t>
                </a:r>
                <a:endParaRPr lang="en-US" sz="1200" b="0" dirty="0">
                  <a:solidFill>
                    <a:schemeClr val="bg1"/>
                  </a:solidFill>
                  <a:latin typeface="Calibri" panose="020F0502020204030204" pitchFamily="34" charset="0"/>
                </a:endParaRPr>
              </a:p>
            </p:txBody>
          </p:sp>
          <p:sp>
            <p:nvSpPr>
              <p:cNvPr id="69" name="TextBox 68">
                <a:extLst>
                  <a:ext uri="{FF2B5EF4-FFF2-40B4-BE49-F238E27FC236}">
                    <a16:creationId xmlns:a16="http://schemas.microsoft.com/office/drawing/2014/main" id="{043A2AA1-F218-7A75-AD14-BC378412375B}"/>
                  </a:ext>
                </a:extLst>
              </p:cNvPr>
              <p:cNvSpPr txBox="1"/>
              <p:nvPr/>
            </p:nvSpPr>
            <p:spPr bwMode="auto">
              <a:xfrm>
                <a:off x="3597867" y="4513793"/>
                <a:ext cx="49408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245 (149)</a:t>
                </a:r>
              </a:p>
              <a:p>
                <a:pPr algn="ctr">
                  <a:lnSpc>
                    <a:spcPct val="90000"/>
                  </a:lnSpc>
                  <a:spcAft>
                    <a:spcPct val="0"/>
                  </a:spcAft>
                  <a:buClrTx/>
                  <a:buFontTx/>
                  <a:buNone/>
                </a:pPr>
                <a:r>
                  <a:rPr lang="en-US" sz="1200" dirty="0">
                    <a:solidFill>
                      <a:schemeClr val="bg1"/>
                    </a:solidFill>
                    <a:latin typeface="Calibri" panose="020F0502020204030204" pitchFamily="34" charset="0"/>
                  </a:rPr>
                  <a:t>42 (61)</a:t>
                </a:r>
                <a:endParaRPr lang="en-US" sz="1200" b="0" dirty="0">
                  <a:solidFill>
                    <a:schemeClr val="bg1"/>
                  </a:solidFill>
                  <a:latin typeface="Calibri" panose="020F0502020204030204" pitchFamily="34" charset="0"/>
                </a:endParaRPr>
              </a:p>
            </p:txBody>
          </p:sp>
          <p:sp>
            <p:nvSpPr>
              <p:cNvPr id="70" name="TextBox 69">
                <a:extLst>
                  <a:ext uri="{FF2B5EF4-FFF2-40B4-BE49-F238E27FC236}">
                    <a16:creationId xmlns:a16="http://schemas.microsoft.com/office/drawing/2014/main" id="{D626434E-940F-4984-E48D-4C847474430E}"/>
                  </a:ext>
                </a:extLst>
              </p:cNvPr>
              <p:cNvSpPr txBox="1"/>
              <p:nvPr/>
            </p:nvSpPr>
            <p:spPr bwMode="auto">
              <a:xfrm>
                <a:off x="4016018" y="4513793"/>
                <a:ext cx="49408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213 (176)</a:t>
                </a:r>
              </a:p>
              <a:p>
                <a:pPr algn="ctr">
                  <a:lnSpc>
                    <a:spcPct val="90000"/>
                  </a:lnSpc>
                  <a:spcAft>
                    <a:spcPct val="0"/>
                  </a:spcAft>
                  <a:buClrTx/>
                  <a:buFontTx/>
                  <a:buNone/>
                </a:pPr>
                <a:r>
                  <a:rPr lang="en-US" sz="1200" dirty="0">
                    <a:solidFill>
                      <a:schemeClr val="bg1"/>
                    </a:solidFill>
                    <a:latin typeface="Calibri" panose="020F0502020204030204" pitchFamily="34" charset="0"/>
                  </a:rPr>
                  <a:t>39 (64)</a:t>
                </a:r>
                <a:endParaRPr lang="en-US" sz="1200" b="0" dirty="0">
                  <a:solidFill>
                    <a:schemeClr val="bg1"/>
                  </a:solidFill>
                  <a:latin typeface="Calibri" panose="020F0502020204030204" pitchFamily="34" charset="0"/>
                </a:endParaRPr>
              </a:p>
            </p:txBody>
          </p:sp>
          <p:sp>
            <p:nvSpPr>
              <p:cNvPr id="71" name="TextBox 70">
                <a:extLst>
                  <a:ext uri="{FF2B5EF4-FFF2-40B4-BE49-F238E27FC236}">
                    <a16:creationId xmlns:a16="http://schemas.microsoft.com/office/drawing/2014/main" id="{936D0531-BB9A-B690-A316-BDE1AC4B6516}"/>
                  </a:ext>
                </a:extLst>
              </p:cNvPr>
              <p:cNvSpPr txBox="1"/>
              <p:nvPr/>
            </p:nvSpPr>
            <p:spPr bwMode="auto">
              <a:xfrm>
                <a:off x="4419449" y="4513793"/>
                <a:ext cx="49408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190 (193)</a:t>
                </a:r>
              </a:p>
              <a:p>
                <a:pPr algn="ctr">
                  <a:lnSpc>
                    <a:spcPct val="90000"/>
                  </a:lnSpc>
                  <a:spcAft>
                    <a:spcPct val="0"/>
                  </a:spcAft>
                  <a:buClrTx/>
                  <a:buFontTx/>
                  <a:buNone/>
                </a:pPr>
                <a:r>
                  <a:rPr lang="en-US" sz="1200" dirty="0">
                    <a:solidFill>
                      <a:schemeClr val="bg1"/>
                    </a:solidFill>
                    <a:latin typeface="Calibri" panose="020F0502020204030204" pitchFamily="34" charset="0"/>
                  </a:rPr>
                  <a:t>31 (69)</a:t>
                </a:r>
                <a:endParaRPr lang="en-US" sz="1200" b="0" dirty="0">
                  <a:solidFill>
                    <a:schemeClr val="bg1"/>
                  </a:solidFill>
                  <a:latin typeface="Calibri" panose="020F0502020204030204" pitchFamily="34" charset="0"/>
                </a:endParaRPr>
              </a:p>
            </p:txBody>
          </p:sp>
          <p:sp>
            <p:nvSpPr>
              <p:cNvPr id="72" name="TextBox 71">
                <a:extLst>
                  <a:ext uri="{FF2B5EF4-FFF2-40B4-BE49-F238E27FC236}">
                    <a16:creationId xmlns:a16="http://schemas.microsoft.com/office/drawing/2014/main" id="{003CB7B8-A4E5-5CAC-FE21-F267FE105E7E}"/>
                  </a:ext>
                </a:extLst>
              </p:cNvPr>
              <p:cNvSpPr txBox="1"/>
              <p:nvPr/>
            </p:nvSpPr>
            <p:spPr bwMode="auto">
              <a:xfrm>
                <a:off x="4821598" y="4513793"/>
                <a:ext cx="49408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151 (207)</a:t>
                </a:r>
              </a:p>
              <a:p>
                <a:pPr algn="ctr">
                  <a:lnSpc>
                    <a:spcPct val="90000"/>
                  </a:lnSpc>
                  <a:spcAft>
                    <a:spcPct val="0"/>
                  </a:spcAft>
                  <a:buClrTx/>
                  <a:buFontTx/>
                  <a:buNone/>
                </a:pPr>
                <a:r>
                  <a:rPr lang="en-US" sz="1200" dirty="0">
                    <a:solidFill>
                      <a:schemeClr val="bg1"/>
                    </a:solidFill>
                    <a:latin typeface="Calibri" panose="020F0502020204030204" pitchFamily="34" charset="0"/>
                  </a:rPr>
                  <a:t>18 (75)</a:t>
                </a:r>
                <a:endParaRPr lang="en-US" sz="1200" b="0" dirty="0">
                  <a:solidFill>
                    <a:schemeClr val="bg1"/>
                  </a:solidFill>
                  <a:latin typeface="Calibri" panose="020F0502020204030204" pitchFamily="34" charset="0"/>
                </a:endParaRPr>
              </a:p>
            </p:txBody>
          </p:sp>
          <p:sp>
            <p:nvSpPr>
              <p:cNvPr id="73" name="TextBox 72">
                <a:extLst>
                  <a:ext uri="{FF2B5EF4-FFF2-40B4-BE49-F238E27FC236}">
                    <a16:creationId xmlns:a16="http://schemas.microsoft.com/office/drawing/2014/main" id="{166CAD1C-E228-7120-B3D1-E2CA1BD6FA9E}"/>
                  </a:ext>
                </a:extLst>
              </p:cNvPr>
              <p:cNvSpPr txBox="1"/>
              <p:nvPr/>
            </p:nvSpPr>
            <p:spPr bwMode="auto">
              <a:xfrm>
                <a:off x="5228573" y="4513793"/>
                <a:ext cx="49408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114 (214)</a:t>
                </a:r>
              </a:p>
              <a:p>
                <a:pPr algn="ctr">
                  <a:lnSpc>
                    <a:spcPct val="90000"/>
                  </a:lnSpc>
                  <a:spcAft>
                    <a:spcPct val="0"/>
                  </a:spcAft>
                  <a:buClrTx/>
                  <a:buFontTx/>
                  <a:buNone/>
                </a:pPr>
                <a:r>
                  <a:rPr lang="en-US" sz="1200" dirty="0">
                    <a:solidFill>
                      <a:schemeClr val="bg1"/>
                    </a:solidFill>
                    <a:latin typeface="Calibri" panose="020F0502020204030204" pitchFamily="34" charset="0"/>
                  </a:rPr>
                  <a:t>14 (76)</a:t>
                </a:r>
                <a:endParaRPr lang="en-US" sz="1200" b="0" dirty="0">
                  <a:solidFill>
                    <a:schemeClr val="bg1"/>
                  </a:solidFill>
                  <a:latin typeface="Calibri" panose="020F0502020204030204" pitchFamily="34" charset="0"/>
                </a:endParaRPr>
              </a:p>
            </p:txBody>
          </p:sp>
          <p:sp>
            <p:nvSpPr>
              <p:cNvPr id="74" name="TextBox 73">
                <a:extLst>
                  <a:ext uri="{FF2B5EF4-FFF2-40B4-BE49-F238E27FC236}">
                    <a16:creationId xmlns:a16="http://schemas.microsoft.com/office/drawing/2014/main" id="{63705A20-F269-5E11-8362-2E91DDDDFE64}"/>
                  </a:ext>
                </a:extLst>
              </p:cNvPr>
              <p:cNvSpPr txBox="1"/>
              <p:nvPr/>
            </p:nvSpPr>
            <p:spPr bwMode="auto">
              <a:xfrm>
                <a:off x="5660750" y="4513793"/>
                <a:ext cx="44459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67 (224)</a:t>
                </a:r>
              </a:p>
              <a:p>
                <a:pPr algn="ctr">
                  <a:lnSpc>
                    <a:spcPct val="90000"/>
                  </a:lnSpc>
                  <a:spcAft>
                    <a:spcPct val="0"/>
                  </a:spcAft>
                  <a:buClrTx/>
                  <a:buFontTx/>
                  <a:buNone/>
                </a:pPr>
                <a:r>
                  <a:rPr lang="en-US" sz="1200" dirty="0">
                    <a:solidFill>
                      <a:schemeClr val="bg1"/>
                    </a:solidFill>
                    <a:latin typeface="Calibri" panose="020F0502020204030204" pitchFamily="34" charset="0"/>
                  </a:rPr>
                  <a:t>8 (78)</a:t>
                </a:r>
                <a:endParaRPr lang="en-US" sz="1200" b="0" dirty="0">
                  <a:solidFill>
                    <a:schemeClr val="bg1"/>
                  </a:solidFill>
                  <a:latin typeface="Calibri" panose="020F0502020204030204" pitchFamily="34" charset="0"/>
                </a:endParaRPr>
              </a:p>
            </p:txBody>
          </p:sp>
          <p:sp>
            <p:nvSpPr>
              <p:cNvPr id="75" name="TextBox 74">
                <a:extLst>
                  <a:ext uri="{FF2B5EF4-FFF2-40B4-BE49-F238E27FC236}">
                    <a16:creationId xmlns:a16="http://schemas.microsoft.com/office/drawing/2014/main" id="{AB32AA9D-AE67-05A0-AE0A-9C7460BFE894}"/>
                  </a:ext>
                </a:extLst>
              </p:cNvPr>
              <p:cNvSpPr txBox="1"/>
              <p:nvPr/>
            </p:nvSpPr>
            <p:spPr bwMode="auto">
              <a:xfrm>
                <a:off x="6072292" y="4513793"/>
                <a:ext cx="44459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42 (226)</a:t>
                </a:r>
              </a:p>
              <a:p>
                <a:pPr algn="ctr">
                  <a:lnSpc>
                    <a:spcPct val="90000"/>
                  </a:lnSpc>
                  <a:spcAft>
                    <a:spcPct val="0"/>
                  </a:spcAft>
                  <a:buClrTx/>
                  <a:buFontTx/>
                  <a:buNone/>
                </a:pPr>
                <a:r>
                  <a:rPr lang="en-US" sz="1200" dirty="0">
                    <a:solidFill>
                      <a:schemeClr val="bg1"/>
                    </a:solidFill>
                    <a:latin typeface="Calibri" panose="020F0502020204030204" pitchFamily="34" charset="0"/>
                  </a:rPr>
                  <a:t>5 (78)</a:t>
                </a:r>
                <a:endParaRPr lang="en-US" sz="1200" b="0" dirty="0">
                  <a:solidFill>
                    <a:schemeClr val="bg1"/>
                  </a:solidFill>
                  <a:latin typeface="Calibri" panose="020F0502020204030204" pitchFamily="34" charset="0"/>
                </a:endParaRPr>
              </a:p>
            </p:txBody>
          </p:sp>
          <p:sp>
            <p:nvSpPr>
              <p:cNvPr id="76" name="TextBox 75">
                <a:extLst>
                  <a:ext uri="{FF2B5EF4-FFF2-40B4-BE49-F238E27FC236}">
                    <a16:creationId xmlns:a16="http://schemas.microsoft.com/office/drawing/2014/main" id="{6D5D9F53-BB99-5BB8-E73C-500813F0E332}"/>
                  </a:ext>
                </a:extLst>
              </p:cNvPr>
              <p:cNvSpPr txBox="1"/>
              <p:nvPr/>
            </p:nvSpPr>
            <p:spPr bwMode="auto">
              <a:xfrm>
                <a:off x="6476343" y="4513793"/>
                <a:ext cx="44459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23 (229)</a:t>
                </a:r>
              </a:p>
              <a:p>
                <a:pPr algn="ctr">
                  <a:lnSpc>
                    <a:spcPct val="90000"/>
                  </a:lnSpc>
                  <a:spcAft>
                    <a:spcPct val="0"/>
                  </a:spcAft>
                  <a:buClrTx/>
                  <a:buFontTx/>
                  <a:buNone/>
                </a:pPr>
                <a:r>
                  <a:rPr lang="en-US" sz="1200" dirty="0">
                    <a:solidFill>
                      <a:schemeClr val="bg1"/>
                    </a:solidFill>
                    <a:latin typeface="Calibri" panose="020F0502020204030204" pitchFamily="34" charset="0"/>
                  </a:rPr>
                  <a:t>3 (78)</a:t>
                </a:r>
                <a:endParaRPr lang="en-US" sz="1200" b="0" dirty="0">
                  <a:solidFill>
                    <a:schemeClr val="bg1"/>
                  </a:solidFill>
                  <a:latin typeface="Calibri" panose="020F0502020204030204" pitchFamily="34" charset="0"/>
                </a:endParaRPr>
              </a:p>
            </p:txBody>
          </p:sp>
          <p:sp>
            <p:nvSpPr>
              <p:cNvPr id="77" name="TextBox 76">
                <a:extLst>
                  <a:ext uri="{FF2B5EF4-FFF2-40B4-BE49-F238E27FC236}">
                    <a16:creationId xmlns:a16="http://schemas.microsoft.com/office/drawing/2014/main" id="{8D553412-0DAD-A51D-22BD-2E02195A0126}"/>
                  </a:ext>
                </a:extLst>
              </p:cNvPr>
              <p:cNvSpPr txBox="1"/>
              <p:nvPr/>
            </p:nvSpPr>
            <p:spPr bwMode="auto">
              <a:xfrm>
                <a:off x="6916395" y="4513793"/>
                <a:ext cx="39510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7 (230)</a:t>
                </a:r>
              </a:p>
              <a:p>
                <a:pPr algn="ctr">
                  <a:lnSpc>
                    <a:spcPct val="90000"/>
                  </a:lnSpc>
                  <a:spcAft>
                    <a:spcPct val="0"/>
                  </a:spcAft>
                  <a:buClrTx/>
                  <a:buFontTx/>
                  <a:buNone/>
                </a:pPr>
                <a:r>
                  <a:rPr lang="en-US" sz="1200" dirty="0">
                    <a:solidFill>
                      <a:schemeClr val="bg1"/>
                    </a:solidFill>
                    <a:latin typeface="Calibri" panose="020F0502020204030204" pitchFamily="34" charset="0"/>
                  </a:rPr>
                  <a:t>1 (78)</a:t>
                </a:r>
                <a:endParaRPr lang="en-US" sz="1200" b="0" dirty="0">
                  <a:solidFill>
                    <a:schemeClr val="bg1"/>
                  </a:solidFill>
                  <a:latin typeface="Calibri" panose="020F0502020204030204" pitchFamily="34" charset="0"/>
                </a:endParaRPr>
              </a:p>
            </p:txBody>
          </p:sp>
          <p:sp>
            <p:nvSpPr>
              <p:cNvPr id="78" name="TextBox 77">
                <a:extLst>
                  <a:ext uri="{FF2B5EF4-FFF2-40B4-BE49-F238E27FC236}">
                    <a16:creationId xmlns:a16="http://schemas.microsoft.com/office/drawing/2014/main" id="{C22FD46F-1503-3E5B-211C-F964B960F010}"/>
                  </a:ext>
                </a:extLst>
              </p:cNvPr>
              <p:cNvSpPr txBox="1"/>
              <p:nvPr/>
            </p:nvSpPr>
            <p:spPr bwMode="auto">
              <a:xfrm>
                <a:off x="7311130" y="4513793"/>
                <a:ext cx="39510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0 (230)</a:t>
                </a:r>
              </a:p>
              <a:p>
                <a:pPr algn="ctr">
                  <a:lnSpc>
                    <a:spcPct val="90000"/>
                  </a:lnSpc>
                  <a:spcAft>
                    <a:spcPct val="0"/>
                  </a:spcAft>
                  <a:buClrTx/>
                  <a:buFontTx/>
                  <a:buNone/>
                </a:pPr>
                <a:r>
                  <a:rPr lang="en-US" sz="1200" dirty="0">
                    <a:solidFill>
                      <a:schemeClr val="bg1"/>
                    </a:solidFill>
                    <a:latin typeface="Calibri" panose="020F0502020204030204" pitchFamily="34" charset="0"/>
                  </a:rPr>
                  <a:t>0 (78)</a:t>
                </a:r>
                <a:endParaRPr lang="en-US" sz="1200" b="0" dirty="0">
                  <a:solidFill>
                    <a:schemeClr val="bg1"/>
                  </a:solidFill>
                  <a:latin typeface="Calibri" panose="020F0502020204030204" pitchFamily="34" charset="0"/>
                </a:endParaRPr>
              </a:p>
            </p:txBody>
          </p:sp>
        </p:grpSp>
      </p:grpSp>
      <p:grpSp>
        <p:nvGrpSpPr>
          <p:cNvPr id="82" name="Group 81">
            <a:extLst>
              <a:ext uri="{FF2B5EF4-FFF2-40B4-BE49-F238E27FC236}">
                <a16:creationId xmlns:a16="http://schemas.microsoft.com/office/drawing/2014/main" id="{CCFC9AAA-D026-7A30-D7E5-2C9C289EC0BD}"/>
              </a:ext>
            </a:extLst>
          </p:cNvPr>
          <p:cNvGrpSpPr/>
          <p:nvPr/>
        </p:nvGrpSpPr>
        <p:grpSpPr>
          <a:xfrm>
            <a:off x="2257425" y="1676400"/>
            <a:ext cx="8286961" cy="1765574"/>
            <a:chOff x="2257425" y="1676400"/>
            <a:chExt cx="8286961" cy="1765574"/>
          </a:xfrm>
        </p:grpSpPr>
        <p:grpSp>
          <p:nvGrpSpPr>
            <p:cNvPr id="62" name="Group 61">
              <a:extLst>
                <a:ext uri="{FF2B5EF4-FFF2-40B4-BE49-F238E27FC236}">
                  <a16:creationId xmlns:a16="http://schemas.microsoft.com/office/drawing/2014/main" id="{7EC7E5C5-2C0E-BEA7-629D-E68E42FC8AE9}"/>
                </a:ext>
              </a:extLst>
            </p:cNvPr>
            <p:cNvGrpSpPr/>
            <p:nvPr/>
          </p:nvGrpSpPr>
          <p:grpSpPr>
            <a:xfrm>
              <a:off x="2257425" y="1676400"/>
              <a:ext cx="8256058" cy="1714500"/>
              <a:chOff x="2257425" y="1676400"/>
              <a:chExt cx="8256058" cy="1714500"/>
            </a:xfrm>
          </p:grpSpPr>
          <p:sp>
            <p:nvSpPr>
              <p:cNvPr id="2" name="Freeform: Shape 1">
                <a:extLst>
                  <a:ext uri="{FF2B5EF4-FFF2-40B4-BE49-F238E27FC236}">
                    <a16:creationId xmlns:a16="http://schemas.microsoft.com/office/drawing/2014/main" id="{4E81B1DD-F40D-F494-718F-E12AB7C86D18}"/>
                  </a:ext>
                </a:extLst>
              </p:cNvPr>
              <p:cNvSpPr/>
              <p:nvPr/>
            </p:nvSpPr>
            <p:spPr bwMode="auto">
              <a:xfrm>
                <a:off x="2257425" y="1676400"/>
                <a:ext cx="4905375" cy="1368425"/>
              </a:xfrm>
              <a:custGeom>
                <a:avLst/>
                <a:gdLst>
                  <a:gd name="connsiteX0" fmla="*/ 0 w 4905375"/>
                  <a:gd name="connsiteY0" fmla="*/ 0 h 1368425"/>
                  <a:gd name="connsiteX1" fmla="*/ 177800 w 4905375"/>
                  <a:gd name="connsiteY1" fmla="*/ 0 h 1368425"/>
                  <a:gd name="connsiteX2" fmla="*/ 177800 w 4905375"/>
                  <a:gd name="connsiteY2" fmla="*/ 15875 h 1368425"/>
                  <a:gd name="connsiteX3" fmla="*/ 301625 w 4905375"/>
                  <a:gd name="connsiteY3" fmla="*/ 15875 h 1368425"/>
                  <a:gd name="connsiteX4" fmla="*/ 301625 w 4905375"/>
                  <a:gd name="connsiteY4" fmla="*/ 34925 h 1368425"/>
                  <a:gd name="connsiteX5" fmla="*/ 415925 w 4905375"/>
                  <a:gd name="connsiteY5" fmla="*/ 34925 h 1368425"/>
                  <a:gd name="connsiteX6" fmla="*/ 419100 w 4905375"/>
                  <a:gd name="connsiteY6" fmla="*/ 38100 h 1368425"/>
                  <a:gd name="connsiteX7" fmla="*/ 555625 w 4905375"/>
                  <a:gd name="connsiteY7" fmla="*/ 38100 h 1368425"/>
                  <a:gd name="connsiteX8" fmla="*/ 555625 w 4905375"/>
                  <a:gd name="connsiteY8" fmla="*/ 60325 h 1368425"/>
                  <a:gd name="connsiteX9" fmla="*/ 584200 w 4905375"/>
                  <a:gd name="connsiteY9" fmla="*/ 60325 h 1368425"/>
                  <a:gd name="connsiteX10" fmla="*/ 584200 w 4905375"/>
                  <a:gd name="connsiteY10" fmla="*/ 88900 h 1368425"/>
                  <a:gd name="connsiteX11" fmla="*/ 631825 w 4905375"/>
                  <a:gd name="connsiteY11" fmla="*/ 88900 h 1368425"/>
                  <a:gd name="connsiteX12" fmla="*/ 631825 w 4905375"/>
                  <a:gd name="connsiteY12" fmla="*/ 98425 h 1368425"/>
                  <a:gd name="connsiteX13" fmla="*/ 736600 w 4905375"/>
                  <a:gd name="connsiteY13" fmla="*/ 98425 h 1368425"/>
                  <a:gd name="connsiteX14" fmla="*/ 736600 w 4905375"/>
                  <a:gd name="connsiteY14" fmla="*/ 136525 h 1368425"/>
                  <a:gd name="connsiteX15" fmla="*/ 768350 w 4905375"/>
                  <a:gd name="connsiteY15" fmla="*/ 136525 h 1368425"/>
                  <a:gd name="connsiteX16" fmla="*/ 768350 w 4905375"/>
                  <a:gd name="connsiteY16" fmla="*/ 238125 h 1368425"/>
                  <a:gd name="connsiteX17" fmla="*/ 809625 w 4905375"/>
                  <a:gd name="connsiteY17" fmla="*/ 238125 h 1368425"/>
                  <a:gd name="connsiteX18" fmla="*/ 809625 w 4905375"/>
                  <a:gd name="connsiteY18" fmla="*/ 266700 h 1368425"/>
                  <a:gd name="connsiteX19" fmla="*/ 844550 w 4905375"/>
                  <a:gd name="connsiteY19" fmla="*/ 266700 h 1368425"/>
                  <a:gd name="connsiteX20" fmla="*/ 844550 w 4905375"/>
                  <a:gd name="connsiteY20" fmla="*/ 279400 h 1368425"/>
                  <a:gd name="connsiteX21" fmla="*/ 879475 w 4905375"/>
                  <a:gd name="connsiteY21" fmla="*/ 279400 h 1368425"/>
                  <a:gd name="connsiteX22" fmla="*/ 879475 w 4905375"/>
                  <a:gd name="connsiteY22" fmla="*/ 288925 h 1368425"/>
                  <a:gd name="connsiteX23" fmla="*/ 987425 w 4905375"/>
                  <a:gd name="connsiteY23" fmla="*/ 288925 h 1368425"/>
                  <a:gd name="connsiteX24" fmla="*/ 987425 w 4905375"/>
                  <a:gd name="connsiteY24" fmla="*/ 304800 h 1368425"/>
                  <a:gd name="connsiteX25" fmla="*/ 1133475 w 4905375"/>
                  <a:gd name="connsiteY25" fmla="*/ 304800 h 1368425"/>
                  <a:gd name="connsiteX26" fmla="*/ 1133475 w 4905375"/>
                  <a:gd name="connsiteY26" fmla="*/ 311150 h 1368425"/>
                  <a:gd name="connsiteX27" fmla="*/ 1158875 w 4905375"/>
                  <a:gd name="connsiteY27" fmla="*/ 311150 h 1368425"/>
                  <a:gd name="connsiteX28" fmla="*/ 1158875 w 4905375"/>
                  <a:gd name="connsiteY28" fmla="*/ 311150 h 1368425"/>
                  <a:gd name="connsiteX29" fmla="*/ 1177925 w 4905375"/>
                  <a:gd name="connsiteY29" fmla="*/ 330200 h 1368425"/>
                  <a:gd name="connsiteX30" fmla="*/ 1241425 w 4905375"/>
                  <a:gd name="connsiteY30" fmla="*/ 330200 h 1368425"/>
                  <a:gd name="connsiteX31" fmla="*/ 1241425 w 4905375"/>
                  <a:gd name="connsiteY31" fmla="*/ 336550 h 1368425"/>
                  <a:gd name="connsiteX32" fmla="*/ 1289050 w 4905375"/>
                  <a:gd name="connsiteY32" fmla="*/ 336550 h 1368425"/>
                  <a:gd name="connsiteX33" fmla="*/ 1289050 w 4905375"/>
                  <a:gd name="connsiteY33" fmla="*/ 365125 h 1368425"/>
                  <a:gd name="connsiteX34" fmla="*/ 1314450 w 4905375"/>
                  <a:gd name="connsiteY34" fmla="*/ 365125 h 1368425"/>
                  <a:gd name="connsiteX35" fmla="*/ 1314450 w 4905375"/>
                  <a:gd name="connsiteY35" fmla="*/ 400050 h 1368425"/>
                  <a:gd name="connsiteX36" fmla="*/ 1336675 w 4905375"/>
                  <a:gd name="connsiteY36" fmla="*/ 400050 h 1368425"/>
                  <a:gd name="connsiteX37" fmla="*/ 1336675 w 4905375"/>
                  <a:gd name="connsiteY37" fmla="*/ 438150 h 1368425"/>
                  <a:gd name="connsiteX38" fmla="*/ 1362075 w 4905375"/>
                  <a:gd name="connsiteY38" fmla="*/ 438150 h 1368425"/>
                  <a:gd name="connsiteX39" fmla="*/ 1362075 w 4905375"/>
                  <a:gd name="connsiteY39" fmla="*/ 520700 h 1368425"/>
                  <a:gd name="connsiteX40" fmla="*/ 1384300 w 4905375"/>
                  <a:gd name="connsiteY40" fmla="*/ 520700 h 1368425"/>
                  <a:gd name="connsiteX41" fmla="*/ 1384300 w 4905375"/>
                  <a:gd name="connsiteY41" fmla="*/ 552450 h 1368425"/>
                  <a:gd name="connsiteX42" fmla="*/ 1412875 w 4905375"/>
                  <a:gd name="connsiteY42" fmla="*/ 552450 h 1368425"/>
                  <a:gd name="connsiteX43" fmla="*/ 1412875 w 4905375"/>
                  <a:gd name="connsiteY43" fmla="*/ 558800 h 1368425"/>
                  <a:gd name="connsiteX44" fmla="*/ 1514475 w 4905375"/>
                  <a:gd name="connsiteY44" fmla="*/ 558800 h 1368425"/>
                  <a:gd name="connsiteX45" fmla="*/ 1514475 w 4905375"/>
                  <a:gd name="connsiteY45" fmla="*/ 577850 h 1368425"/>
                  <a:gd name="connsiteX46" fmla="*/ 1568450 w 4905375"/>
                  <a:gd name="connsiteY46" fmla="*/ 577850 h 1368425"/>
                  <a:gd name="connsiteX47" fmla="*/ 1568450 w 4905375"/>
                  <a:gd name="connsiteY47" fmla="*/ 593725 h 1368425"/>
                  <a:gd name="connsiteX48" fmla="*/ 1749425 w 4905375"/>
                  <a:gd name="connsiteY48" fmla="*/ 593725 h 1368425"/>
                  <a:gd name="connsiteX49" fmla="*/ 1749425 w 4905375"/>
                  <a:gd name="connsiteY49" fmla="*/ 612775 h 1368425"/>
                  <a:gd name="connsiteX50" fmla="*/ 1905000 w 4905375"/>
                  <a:gd name="connsiteY50" fmla="*/ 612775 h 1368425"/>
                  <a:gd name="connsiteX51" fmla="*/ 1905000 w 4905375"/>
                  <a:gd name="connsiteY51" fmla="*/ 654050 h 1368425"/>
                  <a:gd name="connsiteX52" fmla="*/ 1905000 w 4905375"/>
                  <a:gd name="connsiteY52" fmla="*/ 654050 h 1368425"/>
                  <a:gd name="connsiteX53" fmla="*/ 1936750 w 4905375"/>
                  <a:gd name="connsiteY53" fmla="*/ 654050 h 1368425"/>
                  <a:gd name="connsiteX54" fmla="*/ 1936750 w 4905375"/>
                  <a:gd name="connsiteY54" fmla="*/ 698500 h 1368425"/>
                  <a:gd name="connsiteX55" fmla="*/ 1955800 w 4905375"/>
                  <a:gd name="connsiteY55" fmla="*/ 698500 h 1368425"/>
                  <a:gd name="connsiteX56" fmla="*/ 1955800 w 4905375"/>
                  <a:gd name="connsiteY56" fmla="*/ 777875 h 1368425"/>
                  <a:gd name="connsiteX57" fmla="*/ 1987550 w 4905375"/>
                  <a:gd name="connsiteY57" fmla="*/ 777875 h 1368425"/>
                  <a:gd name="connsiteX58" fmla="*/ 1987550 w 4905375"/>
                  <a:gd name="connsiteY58" fmla="*/ 812800 h 1368425"/>
                  <a:gd name="connsiteX59" fmla="*/ 2168525 w 4905375"/>
                  <a:gd name="connsiteY59" fmla="*/ 812800 h 1368425"/>
                  <a:gd name="connsiteX60" fmla="*/ 2168525 w 4905375"/>
                  <a:gd name="connsiteY60" fmla="*/ 835025 h 1368425"/>
                  <a:gd name="connsiteX61" fmla="*/ 2266950 w 4905375"/>
                  <a:gd name="connsiteY61" fmla="*/ 835025 h 1368425"/>
                  <a:gd name="connsiteX62" fmla="*/ 2266950 w 4905375"/>
                  <a:gd name="connsiteY62" fmla="*/ 841375 h 1368425"/>
                  <a:gd name="connsiteX63" fmla="*/ 2378075 w 4905375"/>
                  <a:gd name="connsiteY63" fmla="*/ 841375 h 1368425"/>
                  <a:gd name="connsiteX64" fmla="*/ 2378075 w 4905375"/>
                  <a:gd name="connsiteY64" fmla="*/ 869950 h 1368425"/>
                  <a:gd name="connsiteX65" fmla="*/ 2517775 w 4905375"/>
                  <a:gd name="connsiteY65" fmla="*/ 869950 h 1368425"/>
                  <a:gd name="connsiteX66" fmla="*/ 2517775 w 4905375"/>
                  <a:gd name="connsiteY66" fmla="*/ 917575 h 1368425"/>
                  <a:gd name="connsiteX67" fmla="*/ 2543175 w 4905375"/>
                  <a:gd name="connsiteY67" fmla="*/ 917575 h 1368425"/>
                  <a:gd name="connsiteX68" fmla="*/ 2543175 w 4905375"/>
                  <a:gd name="connsiteY68" fmla="*/ 990600 h 1368425"/>
                  <a:gd name="connsiteX69" fmla="*/ 2590800 w 4905375"/>
                  <a:gd name="connsiteY69" fmla="*/ 990600 h 1368425"/>
                  <a:gd name="connsiteX70" fmla="*/ 2590800 w 4905375"/>
                  <a:gd name="connsiteY70" fmla="*/ 990600 h 1368425"/>
                  <a:gd name="connsiteX71" fmla="*/ 2609850 w 4905375"/>
                  <a:gd name="connsiteY71" fmla="*/ 1009650 h 1368425"/>
                  <a:gd name="connsiteX72" fmla="*/ 2743200 w 4905375"/>
                  <a:gd name="connsiteY72" fmla="*/ 1009650 h 1368425"/>
                  <a:gd name="connsiteX73" fmla="*/ 2743200 w 4905375"/>
                  <a:gd name="connsiteY73" fmla="*/ 1031875 h 1368425"/>
                  <a:gd name="connsiteX74" fmla="*/ 2847975 w 4905375"/>
                  <a:gd name="connsiteY74" fmla="*/ 1031875 h 1368425"/>
                  <a:gd name="connsiteX75" fmla="*/ 2854325 w 4905375"/>
                  <a:gd name="connsiteY75" fmla="*/ 1038225 h 1368425"/>
                  <a:gd name="connsiteX76" fmla="*/ 2962275 w 4905375"/>
                  <a:gd name="connsiteY76" fmla="*/ 1038225 h 1368425"/>
                  <a:gd name="connsiteX77" fmla="*/ 2962275 w 4905375"/>
                  <a:gd name="connsiteY77" fmla="*/ 1038225 h 1368425"/>
                  <a:gd name="connsiteX78" fmla="*/ 2962275 w 4905375"/>
                  <a:gd name="connsiteY78" fmla="*/ 1063625 h 1368425"/>
                  <a:gd name="connsiteX79" fmla="*/ 3117850 w 4905375"/>
                  <a:gd name="connsiteY79" fmla="*/ 1063625 h 1368425"/>
                  <a:gd name="connsiteX80" fmla="*/ 3117850 w 4905375"/>
                  <a:gd name="connsiteY80" fmla="*/ 1089025 h 1368425"/>
                  <a:gd name="connsiteX81" fmla="*/ 3136900 w 4905375"/>
                  <a:gd name="connsiteY81" fmla="*/ 1089025 h 1368425"/>
                  <a:gd name="connsiteX82" fmla="*/ 3136900 w 4905375"/>
                  <a:gd name="connsiteY82" fmla="*/ 1117600 h 1368425"/>
                  <a:gd name="connsiteX83" fmla="*/ 3184525 w 4905375"/>
                  <a:gd name="connsiteY83" fmla="*/ 1117600 h 1368425"/>
                  <a:gd name="connsiteX84" fmla="*/ 3184525 w 4905375"/>
                  <a:gd name="connsiteY84" fmla="*/ 1133475 h 1368425"/>
                  <a:gd name="connsiteX85" fmla="*/ 3254375 w 4905375"/>
                  <a:gd name="connsiteY85" fmla="*/ 1133475 h 1368425"/>
                  <a:gd name="connsiteX86" fmla="*/ 3254375 w 4905375"/>
                  <a:gd name="connsiteY86" fmla="*/ 1146175 h 1368425"/>
                  <a:gd name="connsiteX87" fmla="*/ 3336925 w 4905375"/>
                  <a:gd name="connsiteY87" fmla="*/ 1146175 h 1368425"/>
                  <a:gd name="connsiteX88" fmla="*/ 3336925 w 4905375"/>
                  <a:gd name="connsiteY88" fmla="*/ 1171575 h 1368425"/>
                  <a:gd name="connsiteX89" fmla="*/ 3692525 w 4905375"/>
                  <a:gd name="connsiteY89" fmla="*/ 1171575 h 1368425"/>
                  <a:gd name="connsiteX90" fmla="*/ 3692525 w 4905375"/>
                  <a:gd name="connsiteY90" fmla="*/ 1193800 h 1368425"/>
                  <a:gd name="connsiteX91" fmla="*/ 3740150 w 4905375"/>
                  <a:gd name="connsiteY91" fmla="*/ 1193800 h 1368425"/>
                  <a:gd name="connsiteX92" fmla="*/ 3740150 w 4905375"/>
                  <a:gd name="connsiteY92" fmla="*/ 1228725 h 1368425"/>
                  <a:gd name="connsiteX93" fmla="*/ 3854450 w 4905375"/>
                  <a:gd name="connsiteY93" fmla="*/ 1228725 h 1368425"/>
                  <a:gd name="connsiteX94" fmla="*/ 3854450 w 4905375"/>
                  <a:gd name="connsiteY94" fmla="*/ 1247775 h 1368425"/>
                  <a:gd name="connsiteX95" fmla="*/ 3975100 w 4905375"/>
                  <a:gd name="connsiteY95" fmla="*/ 1247775 h 1368425"/>
                  <a:gd name="connsiteX96" fmla="*/ 3975100 w 4905375"/>
                  <a:gd name="connsiteY96" fmla="*/ 1270000 h 1368425"/>
                  <a:gd name="connsiteX97" fmla="*/ 4321175 w 4905375"/>
                  <a:gd name="connsiteY97" fmla="*/ 1270000 h 1368425"/>
                  <a:gd name="connsiteX98" fmla="*/ 4321175 w 4905375"/>
                  <a:gd name="connsiteY98" fmla="*/ 1301750 h 1368425"/>
                  <a:gd name="connsiteX99" fmla="*/ 4343400 w 4905375"/>
                  <a:gd name="connsiteY99" fmla="*/ 1301750 h 1368425"/>
                  <a:gd name="connsiteX100" fmla="*/ 4343400 w 4905375"/>
                  <a:gd name="connsiteY100" fmla="*/ 1330325 h 1368425"/>
                  <a:gd name="connsiteX101" fmla="*/ 4600575 w 4905375"/>
                  <a:gd name="connsiteY101" fmla="*/ 1330325 h 1368425"/>
                  <a:gd name="connsiteX102" fmla="*/ 4600575 w 4905375"/>
                  <a:gd name="connsiteY102" fmla="*/ 1352550 h 1368425"/>
                  <a:gd name="connsiteX103" fmla="*/ 4775200 w 4905375"/>
                  <a:gd name="connsiteY103" fmla="*/ 1352550 h 1368425"/>
                  <a:gd name="connsiteX104" fmla="*/ 4775200 w 4905375"/>
                  <a:gd name="connsiteY104" fmla="*/ 1368425 h 1368425"/>
                  <a:gd name="connsiteX105" fmla="*/ 4905375 w 4905375"/>
                  <a:gd name="connsiteY105" fmla="*/ 1368425 h 1368425"/>
                  <a:gd name="connsiteX0" fmla="*/ 0 w 4905375"/>
                  <a:gd name="connsiteY0" fmla="*/ 0 h 1368425"/>
                  <a:gd name="connsiteX1" fmla="*/ 177800 w 4905375"/>
                  <a:gd name="connsiteY1" fmla="*/ 0 h 1368425"/>
                  <a:gd name="connsiteX2" fmla="*/ 177800 w 4905375"/>
                  <a:gd name="connsiteY2" fmla="*/ 15875 h 1368425"/>
                  <a:gd name="connsiteX3" fmla="*/ 301625 w 4905375"/>
                  <a:gd name="connsiteY3" fmla="*/ 15875 h 1368425"/>
                  <a:gd name="connsiteX4" fmla="*/ 301625 w 4905375"/>
                  <a:gd name="connsiteY4" fmla="*/ 34925 h 1368425"/>
                  <a:gd name="connsiteX5" fmla="*/ 415925 w 4905375"/>
                  <a:gd name="connsiteY5" fmla="*/ 34925 h 1368425"/>
                  <a:gd name="connsiteX6" fmla="*/ 419100 w 4905375"/>
                  <a:gd name="connsiteY6" fmla="*/ 38100 h 1368425"/>
                  <a:gd name="connsiteX7" fmla="*/ 555625 w 4905375"/>
                  <a:gd name="connsiteY7" fmla="*/ 38100 h 1368425"/>
                  <a:gd name="connsiteX8" fmla="*/ 555625 w 4905375"/>
                  <a:gd name="connsiteY8" fmla="*/ 60325 h 1368425"/>
                  <a:gd name="connsiteX9" fmla="*/ 584200 w 4905375"/>
                  <a:gd name="connsiteY9" fmla="*/ 60325 h 1368425"/>
                  <a:gd name="connsiteX10" fmla="*/ 584200 w 4905375"/>
                  <a:gd name="connsiteY10" fmla="*/ 88900 h 1368425"/>
                  <a:gd name="connsiteX11" fmla="*/ 631825 w 4905375"/>
                  <a:gd name="connsiteY11" fmla="*/ 88900 h 1368425"/>
                  <a:gd name="connsiteX12" fmla="*/ 631825 w 4905375"/>
                  <a:gd name="connsiteY12" fmla="*/ 98425 h 1368425"/>
                  <a:gd name="connsiteX13" fmla="*/ 736600 w 4905375"/>
                  <a:gd name="connsiteY13" fmla="*/ 98425 h 1368425"/>
                  <a:gd name="connsiteX14" fmla="*/ 736600 w 4905375"/>
                  <a:gd name="connsiteY14" fmla="*/ 136525 h 1368425"/>
                  <a:gd name="connsiteX15" fmla="*/ 768350 w 4905375"/>
                  <a:gd name="connsiteY15" fmla="*/ 136525 h 1368425"/>
                  <a:gd name="connsiteX16" fmla="*/ 768350 w 4905375"/>
                  <a:gd name="connsiteY16" fmla="*/ 238125 h 1368425"/>
                  <a:gd name="connsiteX17" fmla="*/ 809625 w 4905375"/>
                  <a:gd name="connsiteY17" fmla="*/ 238125 h 1368425"/>
                  <a:gd name="connsiteX18" fmla="*/ 809625 w 4905375"/>
                  <a:gd name="connsiteY18" fmla="*/ 266700 h 1368425"/>
                  <a:gd name="connsiteX19" fmla="*/ 844550 w 4905375"/>
                  <a:gd name="connsiteY19" fmla="*/ 266700 h 1368425"/>
                  <a:gd name="connsiteX20" fmla="*/ 844550 w 4905375"/>
                  <a:gd name="connsiteY20" fmla="*/ 279400 h 1368425"/>
                  <a:gd name="connsiteX21" fmla="*/ 879475 w 4905375"/>
                  <a:gd name="connsiteY21" fmla="*/ 279400 h 1368425"/>
                  <a:gd name="connsiteX22" fmla="*/ 879475 w 4905375"/>
                  <a:gd name="connsiteY22" fmla="*/ 288925 h 1368425"/>
                  <a:gd name="connsiteX23" fmla="*/ 987425 w 4905375"/>
                  <a:gd name="connsiteY23" fmla="*/ 288925 h 1368425"/>
                  <a:gd name="connsiteX24" fmla="*/ 987425 w 4905375"/>
                  <a:gd name="connsiteY24" fmla="*/ 304800 h 1368425"/>
                  <a:gd name="connsiteX25" fmla="*/ 1133475 w 4905375"/>
                  <a:gd name="connsiteY25" fmla="*/ 304800 h 1368425"/>
                  <a:gd name="connsiteX26" fmla="*/ 1133475 w 4905375"/>
                  <a:gd name="connsiteY26" fmla="*/ 311150 h 1368425"/>
                  <a:gd name="connsiteX27" fmla="*/ 1158875 w 4905375"/>
                  <a:gd name="connsiteY27" fmla="*/ 311150 h 1368425"/>
                  <a:gd name="connsiteX28" fmla="*/ 1158875 w 4905375"/>
                  <a:gd name="connsiteY28" fmla="*/ 311150 h 1368425"/>
                  <a:gd name="connsiteX29" fmla="*/ 1177925 w 4905375"/>
                  <a:gd name="connsiteY29" fmla="*/ 330200 h 1368425"/>
                  <a:gd name="connsiteX30" fmla="*/ 1241425 w 4905375"/>
                  <a:gd name="connsiteY30" fmla="*/ 330200 h 1368425"/>
                  <a:gd name="connsiteX31" fmla="*/ 1241425 w 4905375"/>
                  <a:gd name="connsiteY31" fmla="*/ 336550 h 1368425"/>
                  <a:gd name="connsiteX32" fmla="*/ 1289050 w 4905375"/>
                  <a:gd name="connsiteY32" fmla="*/ 336550 h 1368425"/>
                  <a:gd name="connsiteX33" fmla="*/ 1289050 w 4905375"/>
                  <a:gd name="connsiteY33" fmla="*/ 365125 h 1368425"/>
                  <a:gd name="connsiteX34" fmla="*/ 1314450 w 4905375"/>
                  <a:gd name="connsiteY34" fmla="*/ 365125 h 1368425"/>
                  <a:gd name="connsiteX35" fmla="*/ 1314450 w 4905375"/>
                  <a:gd name="connsiteY35" fmla="*/ 400050 h 1368425"/>
                  <a:gd name="connsiteX36" fmla="*/ 1336675 w 4905375"/>
                  <a:gd name="connsiteY36" fmla="*/ 400050 h 1368425"/>
                  <a:gd name="connsiteX37" fmla="*/ 1336675 w 4905375"/>
                  <a:gd name="connsiteY37" fmla="*/ 438150 h 1368425"/>
                  <a:gd name="connsiteX38" fmla="*/ 1362075 w 4905375"/>
                  <a:gd name="connsiteY38" fmla="*/ 438150 h 1368425"/>
                  <a:gd name="connsiteX39" fmla="*/ 1362075 w 4905375"/>
                  <a:gd name="connsiteY39" fmla="*/ 520700 h 1368425"/>
                  <a:gd name="connsiteX40" fmla="*/ 1384300 w 4905375"/>
                  <a:gd name="connsiteY40" fmla="*/ 520700 h 1368425"/>
                  <a:gd name="connsiteX41" fmla="*/ 1384300 w 4905375"/>
                  <a:gd name="connsiteY41" fmla="*/ 552450 h 1368425"/>
                  <a:gd name="connsiteX42" fmla="*/ 1412875 w 4905375"/>
                  <a:gd name="connsiteY42" fmla="*/ 552450 h 1368425"/>
                  <a:gd name="connsiteX43" fmla="*/ 1412875 w 4905375"/>
                  <a:gd name="connsiteY43" fmla="*/ 558800 h 1368425"/>
                  <a:gd name="connsiteX44" fmla="*/ 1514475 w 4905375"/>
                  <a:gd name="connsiteY44" fmla="*/ 558800 h 1368425"/>
                  <a:gd name="connsiteX45" fmla="*/ 1514475 w 4905375"/>
                  <a:gd name="connsiteY45" fmla="*/ 577850 h 1368425"/>
                  <a:gd name="connsiteX46" fmla="*/ 1568450 w 4905375"/>
                  <a:gd name="connsiteY46" fmla="*/ 577850 h 1368425"/>
                  <a:gd name="connsiteX47" fmla="*/ 1568450 w 4905375"/>
                  <a:gd name="connsiteY47" fmla="*/ 593725 h 1368425"/>
                  <a:gd name="connsiteX48" fmla="*/ 1749425 w 4905375"/>
                  <a:gd name="connsiteY48" fmla="*/ 593725 h 1368425"/>
                  <a:gd name="connsiteX49" fmla="*/ 1749425 w 4905375"/>
                  <a:gd name="connsiteY49" fmla="*/ 612775 h 1368425"/>
                  <a:gd name="connsiteX50" fmla="*/ 1905000 w 4905375"/>
                  <a:gd name="connsiteY50" fmla="*/ 612775 h 1368425"/>
                  <a:gd name="connsiteX51" fmla="*/ 1905000 w 4905375"/>
                  <a:gd name="connsiteY51" fmla="*/ 654050 h 1368425"/>
                  <a:gd name="connsiteX52" fmla="*/ 1905000 w 4905375"/>
                  <a:gd name="connsiteY52" fmla="*/ 654050 h 1368425"/>
                  <a:gd name="connsiteX53" fmla="*/ 1936750 w 4905375"/>
                  <a:gd name="connsiteY53" fmla="*/ 654050 h 1368425"/>
                  <a:gd name="connsiteX54" fmla="*/ 1936750 w 4905375"/>
                  <a:gd name="connsiteY54" fmla="*/ 698500 h 1368425"/>
                  <a:gd name="connsiteX55" fmla="*/ 1955800 w 4905375"/>
                  <a:gd name="connsiteY55" fmla="*/ 698500 h 1368425"/>
                  <a:gd name="connsiteX56" fmla="*/ 1955800 w 4905375"/>
                  <a:gd name="connsiteY56" fmla="*/ 777875 h 1368425"/>
                  <a:gd name="connsiteX57" fmla="*/ 1987550 w 4905375"/>
                  <a:gd name="connsiteY57" fmla="*/ 777875 h 1368425"/>
                  <a:gd name="connsiteX58" fmla="*/ 1987550 w 4905375"/>
                  <a:gd name="connsiteY58" fmla="*/ 812800 h 1368425"/>
                  <a:gd name="connsiteX59" fmla="*/ 2168525 w 4905375"/>
                  <a:gd name="connsiteY59" fmla="*/ 812800 h 1368425"/>
                  <a:gd name="connsiteX60" fmla="*/ 2168525 w 4905375"/>
                  <a:gd name="connsiteY60" fmla="*/ 835025 h 1368425"/>
                  <a:gd name="connsiteX61" fmla="*/ 2266950 w 4905375"/>
                  <a:gd name="connsiteY61" fmla="*/ 835025 h 1368425"/>
                  <a:gd name="connsiteX62" fmla="*/ 2266950 w 4905375"/>
                  <a:gd name="connsiteY62" fmla="*/ 841375 h 1368425"/>
                  <a:gd name="connsiteX63" fmla="*/ 2378075 w 4905375"/>
                  <a:gd name="connsiteY63" fmla="*/ 841375 h 1368425"/>
                  <a:gd name="connsiteX64" fmla="*/ 2378075 w 4905375"/>
                  <a:gd name="connsiteY64" fmla="*/ 869950 h 1368425"/>
                  <a:gd name="connsiteX65" fmla="*/ 2517775 w 4905375"/>
                  <a:gd name="connsiteY65" fmla="*/ 869950 h 1368425"/>
                  <a:gd name="connsiteX66" fmla="*/ 2517775 w 4905375"/>
                  <a:gd name="connsiteY66" fmla="*/ 917575 h 1368425"/>
                  <a:gd name="connsiteX67" fmla="*/ 2543175 w 4905375"/>
                  <a:gd name="connsiteY67" fmla="*/ 917575 h 1368425"/>
                  <a:gd name="connsiteX68" fmla="*/ 2559050 w 4905375"/>
                  <a:gd name="connsiteY68" fmla="*/ 996950 h 1368425"/>
                  <a:gd name="connsiteX69" fmla="*/ 2590800 w 4905375"/>
                  <a:gd name="connsiteY69" fmla="*/ 990600 h 1368425"/>
                  <a:gd name="connsiteX70" fmla="*/ 2590800 w 4905375"/>
                  <a:gd name="connsiteY70" fmla="*/ 990600 h 1368425"/>
                  <a:gd name="connsiteX71" fmla="*/ 2609850 w 4905375"/>
                  <a:gd name="connsiteY71" fmla="*/ 1009650 h 1368425"/>
                  <a:gd name="connsiteX72" fmla="*/ 2743200 w 4905375"/>
                  <a:gd name="connsiteY72" fmla="*/ 1009650 h 1368425"/>
                  <a:gd name="connsiteX73" fmla="*/ 2743200 w 4905375"/>
                  <a:gd name="connsiteY73" fmla="*/ 1031875 h 1368425"/>
                  <a:gd name="connsiteX74" fmla="*/ 2847975 w 4905375"/>
                  <a:gd name="connsiteY74" fmla="*/ 1031875 h 1368425"/>
                  <a:gd name="connsiteX75" fmla="*/ 2854325 w 4905375"/>
                  <a:gd name="connsiteY75" fmla="*/ 1038225 h 1368425"/>
                  <a:gd name="connsiteX76" fmla="*/ 2962275 w 4905375"/>
                  <a:gd name="connsiteY76" fmla="*/ 1038225 h 1368425"/>
                  <a:gd name="connsiteX77" fmla="*/ 2962275 w 4905375"/>
                  <a:gd name="connsiteY77" fmla="*/ 1038225 h 1368425"/>
                  <a:gd name="connsiteX78" fmla="*/ 2962275 w 4905375"/>
                  <a:gd name="connsiteY78" fmla="*/ 1063625 h 1368425"/>
                  <a:gd name="connsiteX79" fmla="*/ 3117850 w 4905375"/>
                  <a:gd name="connsiteY79" fmla="*/ 1063625 h 1368425"/>
                  <a:gd name="connsiteX80" fmla="*/ 3117850 w 4905375"/>
                  <a:gd name="connsiteY80" fmla="*/ 1089025 h 1368425"/>
                  <a:gd name="connsiteX81" fmla="*/ 3136900 w 4905375"/>
                  <a:gd name="connsiteY81" fmla="*/ 1089025 h 1368425"/>
                  <a:gd name="connsiteX82" fmla="*/ 3136900 w 4905375"/>
                  <a:gd name="connsiteY82" fmla="*/ 1117600 h 1368425"/>
                  <a:gd name="connsiteX83" fmla="*/ 3184525 w 4905375"/>
                  <a:gd name="connsiteY83" fmla="*/ 1117600 h 1368425"/>
                  <a:gd name="connsiteX84" fmla="*/ 3184525 w 4905375"/>
                  <a:gd name="connsiteY84" fmla="*/ 1133475 h 1368425"/>
                  <a:gd name="connsiteX85" fmla="*/ 3254375 w 4905375"/>
                  <a:gd name="connsiteY85" fmla="*/ 1133475 h 1368425"/>
                  <a:gd name="connsiteX86" fmla="*/ 3254375 w 4905375"/>
                  <a:gd name="connsiteY86" fmla="*/ 1146175 h 1368425"/>
                  <a:gd name="connsiteX87" fmla="*/ 3336925 w 4905375"/>
                  <a:gd name="connsiteY87" fmla="*/ 1146175 h 1368425"/>
                  <a:gd name="connsiteX88" fmla="*/ 3336925 w 4905375"/>
                  <a:gd name="connsiteY88" fmla="*/ 1171575 h 1368425"/>
                  <a:gd name="connsiteX89" fmla="*/ 3692525 w 4905375"/>
                  <a:gd name="connsiteY89" fmla="*/ 1171575 h 1368425"/>
                  <a:gd name="connsiteX90" fmla="*/ 3692525 w 4905375"/>
                  <a:gd name="connsiteY90" fmla="*/ 1193800 h 1368425"/>
                  <a:gd name="connsiteX91" fmla="*/ 3740150 w 4905375"/>
                  <a:gd name="connsiteY91" fmla="*/ 1193800 h 1368425"/>
                  <a:gd name="connsiteX92" fmla="*/ 3740150 w 4905375"/>
                  <a:gd name="connsiteY92" fmla="*/ 1228725 h 1368425"/>
                  <a:gd name="connsiteX93" fmla="*/ 3854450 w 4905375"/>
                  <a:gd name="connsiteY93" fmla="*/ 1228725 h 1368425"/>
                  <a:gd name="connsiteX94" fmla="*/ 3854450 w 4905375"/>
                  <a:gd name="connsiteY94" fmla="*/ 1247775 h 1368425"/>
                  <a:gd name="connsiteX95" fmla="*/ 3975100 w 4905375"/>
                  <a:gd name="connsiteY95" fmla="*/ 1247775 h 1368425"/>
                  <a:gd name="connsiteX96" fmla="*/ 3975100 w 4905375"/>
                  <a:gd name="connsiteY96" fmla="*/ 1270000 h 1368425"/>
                  <a:gd name="connsiteX97" fmla="*/ 4321175 w 4905375"/>
                  <a:gd name="connsiteY97" fmla="*/ 1270000 h 1368425"/>
                  <a:gd name="connsiteX98" fmla="*/ 4321175 w 4905375"/>
                  <a:gd name="connsiteY98" fmla="*/ 1301750 h 1368425"/>
                  <a:gd name="connsiteX99" fmla="*/ 4343400 w 4905375"/>
                  <a:gd name="connsiteY99" fmla="*/ 1301750 h 1368425"/>
                  <a:gd name="connsiteX100" fmla="*/ 4343400 w 4905375"/>
                  <a:gd name="connsiteY100" fmla="*/ 1330325 h 1368425"/>
                  <a:gd name="connsiteX101" fmla="*/ 4600575 w 4905375"/>
                  <a:gd name="connsiteY101" fmla="*/ 1330325 h 1368425"/>
                  <a:gd name="connsiteX102" fmla="*/ 4600575 w 4905375"/>
                  <a:gd name="connsiteY102" fmla="*/ 1352550 h 1368425"/>
                  <a:gd name="connsiteX103" fmla="*/ 4775200 w 4905375"/>
                  <a:gd name="connsiteY103" fmla="*/ 1352550 h 1368425"/>
                  <a:gd name="connsiteX104" fmla="*/ 4775200 w 4905375"/>
                  <a:gd name="connsiteY104" fmla="*/ 1368425 h 1368425"/>
                  <a:gd name="connsiteX105" fmla="*/ 4905375 w 4905375"/>
                  <a:gd name="connsiteY105" fmla="*/ 1368425 h 1368425"/>
                  <a:gd name="connsiteX0" fmla="*/ 0 w 4905375"/>
                  <a:gd name="connsiteY0" fmla="*/ 0 h 1368425"/>
                  <a:gd name="connsiteX1" fmla="*/ 177800 w 4905375"/>
                  <a:gd name="connsiteY1" fmla="*/ 0 h 1368425"/>
                  <a:gd name="connsiteX2" fmla="*/ 177800 w 4905375"/>
                  <a:gd name="connsiteY2" fmla="*/ 15875 h 1368425"/>
                  <a:gd name="connsiteX3" fmla="*/ 301625 w 4905375"/>
                  <a:gd name="connsiteY3" fmla="*/ 15875 h 1368425"/>
                  <a:gd name="connsiteX4" fmla="*/ 301625 w 4905375"/>
                  <a:gd name="connsiteY4" fmla="*/ 34925 h 1368425"/>
                  <a:gd name="connsiteX5" fmla="*/ 415925 w 4905375"/>
                  <a:gd name="connsiteY5" fmla="*/ 34925 h 1368425"/>
                  <a:gd name="connsiteX6" fmla="*/ 419100 w 4905375"/>
                  <a:gd name="connsiteY6" fmla="*/ 38100 h 1368425"/>
                  <a:gd name="connsiteX7" fmla="*/ 555625 w 4905375"/>
                  <a:gd name="connsiteY7" fmla="*/ 38100 h 1368425"/>
                  <a:gd name="connsiteX8" fmla="*/ 555625 w 4905375"/>
                  <a:gd name="connsiteY8" fmla="*/ 60325 h 1368425"/>
                  <a:gd name="connsiteX9" fmla="*/ 584200 w 4905375"/>
                  <a:gd name="connsiteY9" fmla="*/ 60325 h 1368425"/>
                  <a:gd name="connsiteX10" fmla="*/ 584200 w 4905375"/>
                  <a:gd name="connsiteY10" fmla="*/ 88900 h 1368425"/>
                  <a:gd name="connsiteX11" fmla="*/ 631825 w 4905375"/>
                  <a:gd name="connsiteY11" fmla="*/ 88900 h 1368425"/>
                  <a:gd name="connsiteX12" fmla="*/ 631825 w 4905375"/>
                  <a:gd name="connsiteY12" fmla="*/ 98425 h 1368425"/>
                  <a:gd name="connsiteX13" fmla="*/ 736600 w 4905375"/>
                  <a:gd name="connsiteY13" fmla="*/ 98425 h 1368425"/>
                  <a:gd name="connsiteX14" fmla="*/ 736600 w 4905375"/>
                  <a:gd name="connsiteY14" fmla="*/ 136525 h 1368425"/>
                  <a:gd name="connsiteX15" fmla="*/ 768350 w 4905375"/>
                  <a:gd name="connsiteY15" fmla="*/ 136525 h 1368425"/>
                  <a:gd name="connsiteX16" fmla="*/ 768350 w 4905375"/>
                  <a:gd name="connsiteY16" fmla="*/ 238125 h 1368425"/>
                  <a:gd name="connsiteX17" fmla="*/ 809625 w 4905375"/>
                  <a:gd name="connsiteY17" fmla="*/ 238125 h 1368425"/>
                  <a:gd name="connsiteX18" fmla="*/ 809625 w 4905375"/>
                  <a:gd name="connsiteY18" fmla="*/ 266700 h 1368425"/>
                  <a:gd name="connsiteX19" fmla="*/ 844550 w 4905375"/>
                  <a:gd name="connsiteY19" fmla="*/ 266700 h 1368425"/>
                  <a:gd name="connsiteX20" fmla="*/ 844550 w 4905375"/>
                  <a:gd name="connsiteY20" fmla="*/ 279400 h 1368425"/>
                  <a:gd name="connsiteX21" fmla="*/ 879475 w 4905375"/>
                  <a:gd name="connsiteY21" fmla="*/ 279400 h 1368425"/>
                  <a:gd name="connsiteX22" fmla="*/ 879475 w 4905375"/>
                  <a:gd name="connsiteY22" fmla="*/ 288925 h 1368425"/>
                  <a:gd name="connsiteX23" fmla="*/ 987425 w 4905375"/>
                  <a:gd name="connsiteY23" fmla="*/ 288925 h 1368425"/>
                  <a:gd name="connsiteX24" fmla="*/ 987425 w 4905375"/>
                  <a:gd name="connsiteY24" fmla="*/ 304800 h 1368425"/>
                  <a:gd name="connsiteX25" fmla="*/ 1133475 w 4905375"/>
                  <a:gd name="connsiteY25" fmla="*/ 304800 h 1368425"/>
                  <a:gd name="connsiteX26" fmla="*/ 1133475 w 4905375"/>
                  <a:gd name="connsiteY26" fmla="*/ 311150 h 1368425"/>
                  <a:gd name="connsiteX27" fmla="*/ 1158875 w 4905375"/>
                  <a:gd name="connsiteY27" fmla="*/ 311150 h 1368425"/>
                  <a:gd name="connsiteX28" fmla="*/ 1158875 w 4905375"/>
                  <a:gd name="connsiteY28" fmla="*/ 311150 h 1368425"/>
                  <a:gd name="connsiteX29" fmla="*/ 1177925 w 4905375"/>
                  <a:gd name="connsiteY29" fmla="*/ 330200 h 1368425"/>
                  <a:gd name="connsiteX30" fmla="*/ 1241425 w 4905375"/>
                  <a:gd name="connsiteY30" fmla="*/ 330200 h 1368425"/>
                  <a:gd name="connsiteX31" fmla="*/ 1241425 w 4905375"/>
                  <a:gd name="connsiteY31" fmla="*/ 336550 h 1368425"/>
                  <a:gd name="connsiteX32" fmla="*/ 1289050 w 4905375"/>
                  <a:gd name="connsiteY32" fmla="*/ 336550 h 1368425"/>
                  <a:gd name="connsiteX33" fmla="*/ 1289050 w 4905375"/>
                  <a:gd name="connsiteY33" fmla="*/ 365125 h 1368425"/>
                  <a:gd name="connsiteX34" fmla="*/ 1314450 w 4905375"/>
                  <a:gd name="connsiteY34" fmla="*/ 365125 h 1368425"/>
                  <a:gd name="connsiteX35" fmla="*/ 1314450 w 4905375"/>
                  <a:gd name="connsiteY35" fmla="*/ 400050 h 1368425"/>
                  <a:gd name="connsiteX36" fmla="*/ 1336675 w 4905375"/>
                  <a:gd name="connsiteY36" fmla="*/ 400050 h 1368425"/>
                  <a:gd name="connsiteX37" fmla="*/ 1336675 w 4905375"/>
                  <a:gd name="connsiteY37" fmla="*/ 438150 h 1368425"/>
                  <a:gd name="connsiteX38" fmla="*/ 1362075 w 4905375"/>
                  <a:gd name="connsiteY38" fmla="*/ 438150 h 1368425"/>
                  <a:gd name="connsiteX39" fmla="*/ 1362075 w 4905375"/>
                  <a:gd name="connsiteY39" fmla="*/ 520700 h 1368425"/>
                  <a:gd name="connsiteX40" fmla="*/ 1384300 w 4905375"/>
                  <a:gd name="connsiteY40" fmla="*/ 520700 h 1368425"/>
                  <a:gd name="connsiteX41" fmla="*/ 1384300 w 4905375"/>
                  <a:gd name="connsiteY41" fmla="*/ 552450 h 1368425"/>
                  <a:gd name="connsiteX42" fmla="*/ 1412875 w 4905375"/>
                  <a:gd name="connsiteY42" fmla="*/ 552450 h 1368425"/>
                  <a:gd name="connsiteX43" fmla="*/ 1412875 w 4905375"/>
                  <a:gd name="connsiteY43" fmla="*/ 558800 h 1368425"/>
                  <a:gd name="connsiteX44" fmla="*/ 1514475 w 4905375"/>
                  <a:gd name="connsiteY44" fmla="*/ 558800 h 1368425"/>
                  <a:gd name="connsiteX45" fmla="*/ 1514475 w 4905375"/>
                  <a:gd name="connsiteY45" fmla="*/ 577850 h 1368425"/>
                  <a:gd name="connsiteX46" fmla="*/ 1568450 w 4905375"/>
                  <a:gd name="connsiteY46" fmla="*/ 577850 h 1368425"/>
                  <a:gd name="connsiteX47" fmla="*/ 1568450 w 4905375"/>
                  <a:gd name="connsiteY47" fmla="*/ 593725 h 1368425"/>
                  <a:gd name="connsiteX48" fmla="*/ 1749425 w 4905375"/>
                  <a:gd name="connsiteY48" fmla="*/ 593725 h 1368425"/>
                  <a:gd name="connsiteX49" fmla="*/ 1749425 w 4905375"/>
                  <a:gd name="connsiteY49" fmla="*/ 612775 h 1368425"/>
                  <a:gd name="connsiteX50" fmla="*/ 1905000 w 4905375"/>
                  <a:gd name="connsiteY50" fmla="*/ 612775 h 1368425"/>
                  <a:gd name="connsiteX51" fmla="*/ 1905000 w 4905375"/>
                  <a:gd name="connsiteY51" fmla="*/ 654050 h 1368425"/>
                  <a:gd name="connsiteX52" fmla="*/ 1905000 w 4905375"/>
                  <a:gd name="connsiteY52" fmla="*/ 654050 h 1368425"/>
                  <a:gd name="connsiteX53" fmla="*/ 1936750 w 4905375"/>
                  <a:gd name="connsiteY53" fmla="*/ 654050 h 1368425"/>
                  <a:gd name="connsiteX54" fmla="*/ 1936750 w 4905375"/>
                  <a:gd name="connsiteY54" fmla="*/ 698500 h 1368425"/>
                  <a:gd name="connsiteX55" fmla="*/ 1955800 w 4905375"/>
                  <a:gd name="connsiteY55" fmla="*/ 698500 h 1368425"/>
                  <a:gd name="connsiteX56" fmla="*/ 1955800 w 4905375"/>
                  <a:gd name="connsiteY56" fmla="*/ 777875 h 1368425"/>
                  <a:gd name="connsiteX57" fmla="*/ 1987550 w 4905375"/>
                  <a:gd name="connsiteY57" fmla="*/ 777875 h 1368425"/>
                  <a:gd name="connsiteX58" fmla="*/ 1987550 w 4905375"/>
                  <a:gd name="connsiteY58" fmla="*/ 812800 h 1368425"/>
                  <a:gd name="connsiteX59" fmla="*/ 2168525 w 4905375"/>
                  <a:gd name="connsiteY59" fmla="*/ 812800 h 1368425"/>
                  <a:gd name="connsiteX60" fmla="*/ 2168525 w 4905375"/>
                  <a:gd name="connsiteY60" fmla="*/ 835025 h 1368425"/>
                  <a:gd name="connsiteX61" fmla="*/ 2266950 w 4905375"/>
                  <a:gd name="connsiteY61" fmla="*/ 835025 h 1368425"/>
                  <a:gd name="connsiteX62" fmla="*/ 2266950 w 4905375"/>
                  <a:gd name="connsiteY62" fmla="*/ 841375 h 1368425"/>
                  <a:gd name="connsiteX63" fmla="*/ 2378075 w 4905375"/>
                  <a:gd name="connsiteY63" fmla="*/ 841375 h 1368425"/>
                  <a:gd name="connsiteX64" fmla="*/ 2378075 w 4905375"/>
                  <a:gd name="connsiteY64" fmla="*/ 869950 h 1368425"/>
                  <a:gd name="connsiteX65" fmla="*/ 2517775 w 4905375"/>
                  <a:gd name="connsiteY65" fmla="*/ 869950 h 1368425"/>
                  <a:gd name="connsiteX66" fmla="*/ 2517775 w 4905375"/>
                  <a:gd name="connsiteY66" fmla="*/ 917575 h 1368425"/>
                  <a:gd name="connsiteX67" fmla="*/ 2557463 w 4905375"/>
                  <a:gd name="connsiteY67" fmla="*/ 911225 h 1368425"/>
                  <a:gd name="connsiteX68" fmla="*/ 2559050 w 4905375"/>
                  <a:gd name="connsiteY68" fmla="*/ 996950 h 1368425"/>
                  <a:gd name="connsiteX69" fmla="*/ 2590800 w 4905375"/>
                  <a:gd name="connsiteY69" fmla="*/ 990600 h 1368425"/>
                  <a:gd name="connsiteX70" fmla="*/ 2590800 w 4905375"/>
                  <a:gd name="connsiteY70" fmla="*/ 990600 h 1368425"/>
                  <a:gd name="connsiteX71" fmla="*/ 2609850 w 4905375"/>
                  <a:gd name="connsiteY71" fmla="*/ 1009650 h 1368425"/>
                  <a:gd name="connsiteX72" fmla="*/ 2743200 w 4905375"/>
                  <a:gd name="connsiteY72" fmla="*/ 1009650 h 1368425"/>
                  <a:gd name="connsiteX73" fmla="*/ 2743200 w 4905375"/>
                  <a:gd name="connsiteY73" fmla="*/ 1031875 h 1368425"/>
                  <a:gd name="connsiteX74" fmla="*/ 2847975 w 4905375"/>
                  <a:gd name="connsiteY74" fmla="*/ 1031875 h 1368425"/>
                  <a:gd name="connsiteX75" fmla="*/ 2854325 w 4905375"/>
                  <a:gd name="connsiteY75" fmla="*/ 1038225 h 1368425"/>
                  <a:gd name="connsiteX76" fmla="*/ 2962275 w 4905375"/>
                  <a:gd name="connsiteY76" fmla="*/ 1038225 h 1368425"/>
                  <a:gd name="connsiteX77" fmla="*/ 2962275 w 4905375"/>
                  <a:gd name="connsiteY77" fmla="*/ 1038225 h 1368425"/>
                  <a:gd name="connsiteX78" fmla="*/ 2962275 w 4905375"/>
                  <a:gd name="connsiteY78" fmla="*/ 1063625 h 1368425"/>
                  <a:gd name="connsiteX79" fmla="*/ 3117850 w 4905375"/>
                  <a:gd name="connsiteY79" fmla="*/ 1063625 h 1368425"/>
                  <a:gd name="connsiteX80" fmla="*/ 3117850 w 4905375"/>
                  <a:gd name="connsiteY80" fmla="*/ 1089025 h 1368425"/>
                  <a:gd name="connsiteX81" fmla="*/ 3136900 w 4905375"/>
                  <a:gd name="connsiteY81" fmla="*/ 1089025 h 1368425"/>
                  <a:gd name="connsiteX82" fmla="*/ 3136900 w 4905375"/>
                  <a:gd name="connsiteY82" fmla="*/ 1117600 h 1368425"/>
                  <a:gd name="connsiteX83" fmla="*/ 3184525 w 4905375"/>
                  <a:gd name="connsiteY83" fmla="*/ 1117600 h 1368425"/>
                  <a:gd name="connsiteX84" fmla="*/ 3184525 w 4905375"/>
                  <a:gd name="connsiteY84" fmla="*/ 1133475 h 1368425"/>
                  <a:gd name="connsiteX85" fmla="*/ 3254375 w 4905375"/>
                  <a:gd name="connsiteY85" fmla="*/ 1133475 h 1368425"/>
                  <a:gd name="connsiteX86" fmla="*/ 3254375 w 4905375"/>
                  <a:gd name="connsiteY86" fmla="*/ 1146175 h 1368425"/>
                  <a:gd name="connsiteX87" fmla="*/ 3336925 w 4905375"/>
                  <a:gd name="connsiteY87" fmla="*/ 1146175 h 1368425"/>
                  <a:gd name="connsiteX88" fmla="*/ 3336925 w 4905375"/>
                  <a:gd name="connsiteY88" fmla="*/ 1171575 h 1368425"/>
                  <a:gd name="connsiteX89" fmla="*/ 3692525 w 4905375"/>
                  <a:gd name="connsiteY89" fmla="*/ 1171575 h 1368425"/>
                  <a:gd name="connsiteX90" fmla="*/ 3692525 w 4905375"/>
                  <a:gd name="connsiteY90" fmla="*/ 1193800 h 1368425"/>
                  <a:gd name="connsiteX91" fmla="*/ 3740150 w 4905375"/>
                  <a:gd name="connsiteY91" fmla="*/ 1193800 h 1368425"/>
                  <a:gd name="connsiteX92" fmla="*/ 3740150 w 4905375"/>
                  <a:gd name="connsiteY92" fmla="*/ 1228725 h 1368425"/>
                  <a:gd name="connsiteX93" fmla="*/ 3854450 w 4905375"/>
                  <a:gd name="connsiteY93" fmla="*/ 1228725 h 1368425"/>
                  <a:gd name="connsiteX94" fmla="*/ 3854450 w 4905375"/>
                  <a:gd name="connsiteY94" fmla="*/ 1247775 h 1368425"/>
                  <a:gd name="connsiteX95" fmla="*/ 3975100 w 4905375"/>
                  <a:gd name="connsiteY95" fmla="*/ 1247775 h 1368425"/>
                  <a:gd name="connsiteX96" fmla="*/ 3975100 w 4905375"/>
                  <a:gd name="connsiteY96" fmla="*/ 1270000 h 1368425"/>
                  <a:gd name="connsiteX97" fmla="*/ 4321175 w 4905375"/>
                  <a:gd name="connsiteY97" fmla="*/ 1270000 h 1368425"/>
                  <a:gd name="connsiteX98" fmla="*/ 4321175 w 4905375"/>
                  <a:gd name="connsiteY98" fmla="*/ 1301750 h 1368425"/>
                  <a:gd name="connsiteX99" fmla="*/ 4343400 w 4905375"/>
                  <a:gd name="connsiteY99" fmla="*/ 1301750 h 1368425"/>
                  <a:gd name="connsiteX100" fmla="*/ 4343400 w 4905375"/>
                  <a:gd name="connsiteY100" fmla="*/ 1330325 h 1368425"/>
                  <a:gd name="connsiteX101" fmla="*/ 4600575 w 4905375"/>
                  <a:gd name="connsiteY101" fmla="*/ 1330325 h 1368425"/>
                  <a:gd name="connsiteX102" fmla="*/ 4600575 w 4905375"/>
                  <a:gd name="connsiteY102" fmla="*/ 1352550 h 1368425"/>
                  <a:gd name="connsiteX103" fmla="*/ 4775200 w 4905375"/>
                  <a:gd name="connsiteY103" fmla="*/ 1352550 h 1368425"/>
                  <a:gd name="connsiteX104" fmla="*/ 4775200 w 4905375"/>
                  <a:gd name="connsiteY104" fmla="*/ 1368425 h 1368425"/>
                  <a:gd name="connsiteX105" fmla="*/ 4905375 w 4905375"/>
                  <a:gd name="connsiteY105" fmla="*/ 1368425 h 1368425"/>
                  <a:gd name="connsiteX0" fmla="*/ 0 w 4905375"/>
                  <a:gd name="connsiteY0" fmla="*/ 0 h 1368425"/>
                  <a:gd name="connsiteX1" fmla="*/ 177800 w 4905375"/>
                  <a:gd name="connsiteY1" fmla="*/ 0 h 1368425"/>
                  <a:gd name="connsiteX2" fmla="*/ 177800 w 4905375"/>
                  <a:gd name="connsiteY2" fmla="*/ 15875 h 1368425"/>
                  <a:gd name="connsiteX3" fmla="*/ 301625 w 4905375"/>
                  <a:gd name="connsiteY3" fmla="*/ 15875 h 1368425"/>
                  <a:gd name="connsiteX4" fmla="*/ 301625 w 4905375"/>
                  <a:gd name="connsiteY4" fmla="*/ 34925 h 1368425"/>
                  <a:gd name="connsiteX5" fmla="*/ 415925 w 4905375"/>
                  <a:gd name="connsiteY5" fmla="*/ 34925 h 1368425"/>
                  <a:gd name="connsiteX6" fmla="*/ 419100 w 4905375"/>
                  <a:gd name="connsiteY6" fmla="*/ 38100 h 1368425"/>
                  <a:gd name="connsiteX7" fmla="*/ 555625 w 4905375"/>
                  <a:gd name="connsiteY7" fmla="*/ 38100 h 1368425"/>
                  <a:gd name="connsiteX8" fmla="*/ 555625 w 4905375"/>
                  <a:gd name="connsiteY8" fmla="*/ 60325 h 1368425"/>
                  <a:gd name="connsiteX9" fmla="*/ 584200 w 4905375"/>
                  <a:gd name="connsiteY9" fmla="*/ 60325 h 1368425"/>
                  <a:gd name="connsiteX10" fmla="*/ 584200 w 4905375"/>
                  <a:gd name="connsiteY10" fmla="*/ 88900 h 1368425"/>
                  <a:gd name="connsiteX11" fmla="*/ 631825 w 4905375"/>
                  <a:gd name="connsiteY11" fmla="*/ 88900 h 1368425"/>
                  <a:gd name="connsiteX12" fmla="*/ 631825 w 4905375"/>
                  <a:gd name="connsiteY12" fmla="*/ 98425 h 1368425"/>
                  <a:gd name="connsiteX13" fmla="*/ 736600 w 4905375"/>
                  <a:gd name="connsiteY13" fmla="*/ 98425 h 1368425"/>
                  <a:gd name="connsiteX14" fmla="*/ 736600 w 4905375"/>
                  <a:gd name="connsiteY14" fmla="*/ 136525 h 1368425"/>
                  <a:gd name="connsiteX15" fmla="*/ 768350 w 4905375"/>
                  <a:gd name="connsiteY15" fmla="*/ 136525 h 1368425"/>
                  <a:gd name="connsiteX16" fmla="*/ 768350 w 4905375"/>
                  <a:gd name="connsiteY16" fmla="*/ 238125 h 1368425"/>
                  <a:gd name="connsiteX17" fmla="*/ 809625 w 4905375"/>
                  <a:gd name="connsiteY17" fmla="*/ 238125 h 1368425"/>
                  <a:gd name="connsiteX18" fmla="*/ 809625 w 4905375"/>
                  <a:gd name="connsiteY18" fmla="*/ 266700 h 1368425"/>
                  <a:gd name="connsiteX19" fmla="*/ 844550 w 4905375"/>
                  <a:gd name="connsiteY19" fmla="*/ 266700 h 1368425"/>
                  <a:gd name="connsiteX20" fmla="*/ 844550 w 4905375"/>
                  <a:gd name="connsiteY20" fmla="*/ 279400 h 1368425"/>
                  <a:gd name="connsiteX21" fmla="*/ 879475 w 4905375"/>
                  <a:gd name="connsiteY21" fmla="*/ 279400 h 1368425"/>
                  <a:gd name="connsiteX22" fmla="*/ 879475 w 4905375"/>
                  <a:gd name="connsiteY22" fmla="*/ 288925 h 1368425"/>
                  <a:gd name="connsiteX23" fmla="*/ 987425 w 4905375"/>
                  <a:gd name="connsiteY23" fmla="*/ 288925 h 1368425"/>
                  <a:gd name="connsiteX24" fmla="*/ 987425 w 4905375"/>
                  <a:gd name="connsiteY24" fmla="*/ 304800 h 1368425"/>
                  <a:gd name="connsiteX25" fmla="*/ 1133475 w 4905375"/>
                  <a:gd name="connsiteY25" fmla="*/ 304800 h 1368425"/>
                  <a:gd name="connsiteX26" fmla="*/ 1133475 w 4905375"/>
                  <a:gd name="connsiteY26" fmla="*/ 311150 h 1368425"/>
                  <a:gd name="connsiteX27" fmla="*/ 1158875 w 4905375"/>
                  <a:gd name="connsiteY27" fmla="*/ 311150 h 1368425"/>
                  <a:gd name="connsiteX28" fmla="*/ 1158875 w 4905375"/>
                  <a:gd name="connsiteY28" fmla="*/ 311150 h 1368425"/>
                  <a:gd name="connsiteX29" fmla="*/ 1177925 w 4905375"/>
                  <a:gd name="connsiteY29" fmla="*/ 330200 h 1368425"/>
                  <a:gd name="connsiteX30" fmla="*/ 1241425 w 4905375"/>
                  <a:gd name="connsiteY30" fmla="*/ 330200 h 1368425"/>
                  <a:gd name="connsiteX31" fmla="*/ 1241425 w 4905375"/>
                  <a:gd name="connsiteY31" fmla="*/ 336550 h 1368425"/>
                  <a:gd name="connsiteX32" fmla="*/ 1289050 w 4905375"/>
                  <a:gd name="connsiteY32" fmla="*/ 336550 h 1368425"/>
                  <a:gd name="connsiteX33" fmla="*/ 1289050 w 4905375"/>
                  <a:gd name="connsiteY33" fmla="*/ 365125 h 1368425"/>
                  <a:gd name="connsiteX34" fmla="*/ 1314450 w 4905375"/>
                  <a:gd name="connsiteY34" fmla="*/ 365125 h 1368425"/>
                  <a:gd name="connsiteX35" fmla="*/ 1314450 w 4905375"/>
                  <a:gd name="connsiteY35" fmla="*/ 400050 h 1368425"/>
                  <a:gd name="connsiteX36" fmla="*/ 1336675 w 4905375"/>
                  <a:gd name="connsiteY36" fmla="*/ 400050 h 1368425"/>
                  <a:gd name="connsiteX37" fmla="*/ 1336675 w 4905375"/>
                  <a:gd name="connsiteY37" fmla="*/ 438150 h 1368425"/>
                  <a:gd name="connsiteX38" fmla="*/ 1362075 w 4905375"/>
                  <a:gd name="connsiteY38" fmla="*/ 438150 h 1368425"/>
                  <a:gd name="connsiteX39" fmla="*/ 1362075 w 4905375"/>
                  <a:gd name="connsiteY39" fmla="*/ 520700 h 1368425"/>
                  <a:gd name="connsiteX40" fmla="*/ 1384300 w 4905375"/>
                  <a:gd name="connsiteY40" fmla="*/ 520700 h 1368425"/>
                  <a:gd name="connsiteX41" fmla="*/ 1384300 w 4905375"/>
                  <a:gd name="connsiteY41" fmla="*/ 552450 h 1368425"/>
                  <a:gd name="connsiteX42" fmla="*/ 1412875 w 4905375"/>
                  <a:gd name="connsiteY42" fmla="*/ 552450 h 1368425"/>
                  <a:gd name="connsiteX43" fmla="*/ 1412875 w 4905375"/>
                  <a:gd name="connsiteY43" fmla="*/ 558800 h 1368425"/>
                  <a:gd name="connsiteX44" fmla="*/ 1514475 w 4905375"/>
                  <a:gd name="connsiteY44" fmla="*/ 558800 h 1368425"/>
                  <a:gd name="connsiteX45" fmla="*/ 1514475 w 4905375"/>
                  <a:gd name="connsiteY45" fmla="*/ 577850 h 1368425"/>
                  <a:gd name="connsiteX46" fmla="*/ 1568450 w 4905375"/>
                  <a:gd name="connsiteY46" fmla="*/ 577850 h 1368425"/>
                  <a:gd name="connsiteX47" fmla="*/ 1568450 w 4905375"/>
                  <a:gd name="connsiteY47" fmla="*/ 593725 h 1368425"/>
                  <a:gd name="connsiteX48" fmla="*/ 1749425 w 4905375"/>
                  <a:gd name="connsiteY48" fmla="*/ 593725 h 1368425"/>
                  <a:gd name="connsiteX49" fmla="*/ 1749425 w 4905375"/>
                  <a:gd name="connsiteY49" fmla="*/ 612775 h 1368425"/>
                  <a:gd name="connsiteX50" fmla="*/ 1905000 w 4905375"/>
                  <a:gd name="connsiteY50" fmla="*/ 612775 h 1368425"/>
                  <a:gd name="connsiteX51" fmla="*/ 1905000 w 4905375"/>
                  <a:gd name="connsiteY51" fmla="*/ 654050 h 1368425"/>
                  <a:gd name="connsiteX52" fmla="*/ 1905000 w 4905375"/>
                  <a:gd name="connsiteY52" fmla="*/ 654050 h 1368425"/>
                  <a:gd name="connsiteX53" fmla="*/ 1936750 w 4905375"/>
                  <a:gd name="connsiteY53" fmla="*/ 654050 h 1368425"/>
                  <a:gd name="connsiteX54" fmla="*/ 1936750 w 4905375"/>
                  <a:gd name="connsiteY54" fmla="*/ 698500 h 1368425"/>
                  <a:gd name="connsiteX55" fmla="*/ 1955800 w 4905375"/>
                  <a:gd name="connsiteY55" fmla="*/ 698500 h 1368425"/>
                  <a:gd name="connsiteX56" fmla="*/ 1955800 w 4905375"/>
                  <a:gd name="connsiteY56" fmla="*/ 777875 h 1368425"/>
                  <a:gd name="connsiteX57" fmla="*/ 1987550 w 4905375"/>
                  <a:gd name="connsiteY57" fmla="*/ 777875 h 1368425"/>
                  <a:gd name="connsiteX58" fmla="*/ 1987550 w 4905375"/>
                  <a:gd name="connsiteY58" fmla="*/ 812800 h 1368425"/>
                  <a:gd name="connsiteX59" fmla="*/ 2168525 w 4905375"/>
                  <a:gd name="connsiteY59" fmla="*/ 812800 h 1368425"/>
                  <a:gd name="connsiteX60" fmla="*/ 2168525 w 4905375"/>
                  <a:gd name="connsiteY60" fmla="*/ 835025 h 1368425"/>
                  <a:gd name="connsiteX61" fmla="*/ 2266950 w 4905375"/>
                  <a:gd name="connsiteY61" fmla="*/ 835025 h 1368425"/>
                  <a:gd name="connsiteX62" fmla="*/ 2266950 w 4905375"/>
                  <a:gd name="connsiteY62" fmla="*/ 841375 h 1368425"/>
                  <a:gd name="connsiteX63" fmla="*/ 2378075 w 4905375"/>
                  <a:gd name="connsiteY63" fmla="*/ 841375 h 1368425"/>
                  <a:gd name="connsiteX64" fmla="*/ 2378075 w 4905375"/>
                  <a:gd name="connsiteY64" fmla="*/ 869950 h 1368425"/>
                  <a:gd name="connsiteX65" fmla="*/ 2517775 w 4905375"/>
                  <a:gd name="connsiteY65" fmla="*/ 869950 h 1368425"/>
                  <a:gd name="connsiteX66" fmla="*/ 2517775 w 4905375"/>
                  <a:gd name="connsiteY66" fmla="*/ 917575 h 1368425"/>
                  <a:gd name="connsiteX67" fmla="*/ 2557463 w 4905375"/>
                  <a:gd name="connsiteY67" fmla="*/ 933450 h 1368425"/>
                  <a:gd name="connsiteX68" fmla="*/ 2559050 w 4905375"/>
                  <a:gd name="connsiteY68" fmla="*/ 996950 h 1368425"/>
                  <a:gd name="connsiteX69" fmla="*/ 2590800 w 4905375"/>
                  <a:gd name="connsiteY69" fmla="*/ 990600 h 1368425"/>
                  <a:gd name="connsiteX70" fmla="*/ 2590800 w 4905375"/>
                  <a:gd name="connsiteY70" fmla="*/ 990600 h 1368425"/>
                  <a:gd name="connsiteX71" fmla="*/ 2609850 w 4905375"/>
                  <a:gd name="connsiteY71" fmla="*/ 1009650 h 1368425"/>
                  <a:gd name="connsiteX72" fmla="*/ 2743200 w 4905375"/>
                  <a:gd name="connsiteY72" fmla="*/ 1009650 h 1368425"/>
                  <a:gd name="connsiteX73" fmla="*/ 2743200 w 4905375"/>
                  <a:gd name="connsiteY73" fmla="*/ 1031875 h 1368425"/>
                  <a:gd name="connsiteX74" fmla="*/ 2847975 w 4905375"/>
                  <a:gd name="connsiteY74" fmla="*/ 1031875 h 1368425"/>
                  <a:gd name="connsiteX75" fmla="*/ 2854325 w 4905375"/>
                  <a:gd name="connsiteY75" fmla="*/ 1038225 h 1368425"/>
                  <a:gd name="connsiteX76" fmla="*/ 2962275 w 4905375"/>
                  <a:gd name="connsiteY76" fmla="*/ 1038225 h 1368425"/>
                  <a:gd name="connsiteX77" fmla="*/ 2962275 w 4905375"/>
                  <a:gd name="connsiteY77" fmla="*/ 1038225 h 1368425"/>
                  <a:gd name="connsiteX78" fmla="*/ 2962275 w 4905375"/>
                  <a:gd name="connsiteY78" fmla="*/ 1063625 h 1368425"/>
                  <a:gd name="connsiteX79" fmla="*/ 3117850 w 4905375"/>
                  <a:gd name="connsiteY79" fmla="*/ 1063625 h 1368425"/>
                  <a:gd name="connsiteX80" fmla="*/ 3117850 w 4905375"/>
                  <a:gd name="connsiteY80" fmla="*/ 1089025 h 1368425"/>
                  <a:gd name="connsiteX81" fmla="*/ 3136900 w 4905375"/>
                  <a:gd name="connsiteY81" fmla="*/ 1089025 h 1368425"/>
                  <a:gd name="connsiteX82" fmla="*/ 3136900 w 4905375"/>
                  <a:gd name="connsiteY82" fmla="*/ 1117600 h 1368425"/>
                  <a:gd name="connsiteX83" fmla="*/ 3184525 w 4905375"/>
                  <a:gd name="connsiteY83" fmla="*/ 1117600 h 1368425"/>
                  <a:gd name="connsiteX84" fmla="*/ 3184525 w 4905375"/>
                  <a:gd name="connsiteY84" fmla="*/ 1133475 h 1368425"/>
                  <a:gd name="connsiteX85" fmla="*/ 3254375 w 4905375"/>
                  <a:gd name="connsiteY85" fmla="*/ 1133475 h 1368425"/>
                  <a:gd name="connsiteX86" fmla="*/ 3254375 w 4905375"/>
                  <a:gd name="connsiteY86" fmla="*/ 1146175 h 1368425"/>
                  <a:gd name="connsiteX87" fmla="*/ 3336925 w 4905375"/>
                  <a:gd name="connsiteY87" fmla="*/ 1146175 h 1368425"/>
                  <a:gd name="connsiteX88" fmla="*/ 3336925 w 4905375"/>
                  <a:gd name="connsiteY88" fmla="*/ 1171575 h 1368425"/>
                  <a:gd name="connsiteX89" fmla="*/ 3692525 w 4905375"/>
                  <a:gd name="connsiteY89" fmla="*/ 1171575 h 1368425"/>
                  <a:gd name="connsiteX90" fmla="*/ 3692525 w 4905375"/>
                  <a:gd name="connsiteY90" fmla="*/ 1193800 h 1368425"/>
                  <a:gd name="connsiteX91" fmla="*/ 3740150 w 4905375"/>
                  <a:gd name="connsiteY91" fmla="*/ 1193800 h 1368425"/>
                  <a:gd name="connsiteX92" fmla="*/ 3740150 w 4905375"/>
                  <a:gd name="connsiteY92" fmla="*/ 1228725 h 1368425"/>
                  <a:gd name="connsiteX93" fmla="*/ 3854450 w 4905375"/>
                  <a:gd name="connsiteY93" fmla="*/ 1228725 h 1368425"/>
                  <a:gd name="connsiteX94" fmla="*/ 3854450 w 4905375"/>
                  <a:gd name="connsiteY94" fmla="*/ 1247775 h 1368425"/>
                  <a:gd name="connsiteX95" fmla="*/ 3975100 w 4905375"/>
                  <a:gd name="connsiteY95" fmla="*/ 1247775 h 1368425"/>
                  <a:gd name="connsiteX96" fmla="*/ 3975100 w 4905375"/>
                  <a:gd name="connsiteY96" fmla="*/ 1270000 h 1368425"/>
                  <a:gd name="connsiteX97" fmla="*/ 4321175 w 4905375"/>
                  <a:gd name="connsiteY97" fmla="*/ 1270000 h 1368425"/>
                  <a:gd name="connsiteX98" fmla="*/ 4321175 w 4905375"/>
                  <a:gd name="connsiteY98" fmla="*/ 1301750 h 1368425"/>
                  <a:gd name="connsiteX99" fmla="*/ 4343400 w 4905375"/>
                  <a:gd name="connsiteY99" fmla="*/ 1301750 h 1368425"/>
                  <a:gd name="connsiteX100" fmla="*/ 4343400 w 4905375"/>
                  <a:gd name="connsiteY100" fmla="*/ 1330325 h 1368425"/>
                  <a:gd name="connsiteX101" fmla="*/ 4600575 w 4905375"/>
                  <a:gd name="connsiteY101" fmla="*/ 1330325 h 1368425"/>
                  <a:gd name="connsiteX102" fmla="*/ 4600575 w 4905375"/>
                  <a:gd name="connsiteY102" fmla="*/ 1352550 h 1368425"/>
                  <a:gd name="connsiteX103" fmla="*/ 4775200 w 4905375"/>
                  <a:gd name="connsiteY103" fmla="*/ 1352550 h 1368425"/>
                  <a:gd name="connsiteX104" fmla="*/ 4775200 w 4905375"/>
                  <a:gd name="connsiteY104" fmla="*/ 1368425 h 1368425"/>
                  <a:gd name="connsiteX105" fmla="*/ 4905375 w 4905375"/>
                  <a:gd name="connsiteY105" fmla="*/ 1368425 h 1368425"/>
                  <a:gd name="connsiteX0" fmla="*/ 0 w 4905375"/>
                  <a:gd name="connsiteY0" fmla="*/ 0 h 1368425"/>
                  <a:gd name="connsiteX1" fmla="*/ 177800 w 4905375"/>
                  <a:gd name="connsiteY1" fmla="*/ 0 h 1368425"/>
                  <a:gd name="connsiteX2" fmla="*/ 177800 w 4905375"/>
                  <a:gd name="connsiteY2" fmla="*/ 15875 h 1368425"/>
                  <a:gd name="connsiteX3" fmla="*/ 301625 w 4905375"/>
                  <a:gd name="connsiteY3" fmla="*/ 15875 h 1368425"/>
                  <a:gd name="connsiteX4" fmla="*/ 301625 w 4905375"/>
                  <a:gd name="connsiteY4" fmla="*/ 34925 h 1368425"/>
                  <a:gd name="connsiteX5" fmla="*/ 415925 w 4905375"/>
                  <a:gd name="connsiteY5" fmla="*/ 34925 h 1368425"/>
                  <a:gd name="connsiteX6" fmla="*/ 419100 w 4905375"/>
                  <a:gd name="connsiteY6" fmla="*/ 38100 h 1368425"/>
                  <a:gd name="connsiteX7" fmla="*/ 555625 w 4905375"/>
                  <a:gd name="connsiteY7" fmla="*/ 38100 h 1368425"/>
                  <a:gd name="connsiteX8" fmla="*/ 555625 w 4905375"/>
                  <a:gd name="connsiteY8" fmla="*/ 60325 h 1368425"/>
                  <a:gd name="connsiteX9" fmla="*/ 584200 w 4905375"/>
                  <a:gd name="connsiteY9" fmla="*/ 60325 h 1368425"/>
                  <a:gd name="connsiteX10" fmla="*/ 584200 w 4905375"/>
                  <a:gd name="connsiteY10" fmla="*/ 88900 h 1368425"/>
                  <a:gd name="connsiteX11" fmla="*/ 631825 w 4905375"/>
                  <a:gd name="connsiteY11" fmla="*/ 88900 h 1368425"/>
                  <a:gd name="connsiteX12" fmla="*/ 631825 w 4905375"/>
                  <a:gd name="connsiteY12" fmla="*/ 98425 h 1368425"/>
                  <a:gd name="connsiteX13" fmla="*/ 736600 w 4905375"/>
                  <a:gd name="connsiteY13" fmla="*/ 98425 h 1368425"/>
                  <a:gd name="connsiteX14" fmla="*/ 736600 w 4905375"/>
                  <a:gd name="connsiteY14" fmla="*/ 136525 h 1368425"/>
                  <a:gd name="connsiteX15" fmla="*/ 768350 w 4905375"/>
                  <a:gd name="connsiteY15" fmla="*/ 136525 h 1368425"/>
                  <a:gd name="connsiteX16" fmla="*/ 768350 w 4905375"/>
                  <a:gd name="connsiteY16" fmla="*/ 238125 h 1368425"/>
                  <a:gd name="connsiteX17" fmla="*/ 809625 w 4905375"/>
                  <a:gd name="connsiteY17" fmla="*/ 238125 h 1368425"/>
                  <a:gd name="connsiteX18" fmla="*/ 809625 w 4905375"/>
                  <a:gd name="connsiteY18" fmla="*/ 266700 h 1368425"/>
                  <a:gd name="connsiteX19" fmla="*/ 844550 w 4905375"/>
                  <a:gd name="connsiteY19" fmla="*/ 266700 h 1368425"/>
                  <a:gd name="connsiteX20" fmla="*/ 844550 w 4905375"/>
                  <a:gd name="connsiteY20" fmla="*/ 279400 h 1368425"/>
                  <a:gd name="connsiteX21" fmla="*/ 879475 w 4905375"/>
                  <a:gd name="connsiteY21" fmla="*/ 279400 h 1368425"/>
                  <a:gd name="connsiteX22" fmla="*/ 879475 w 4905375"/>
                  <a:gd name="connsiteY22" fmla="*/ 288925 h 1368425"/>
                  <a:gd name="connsiteX23" fmla="*/ 987425 w 4905375"/>
                  <a:gd name="connsiteY23" fmla="*/ 288925 h 1368425"/>
                  <a:gd name="connsiteX24" fmla="*/ 987425 w 4905375"/>
                  <a:gd name="connsiteY24" fmla="*/ 304800 h 1368425"/>
                  <a:gd name="connsiteX25" fmla="*/ 1133475 w 4905375"/>
                  <a:gd name="connsiteY25" fmla="*/ 304800 h 1368425"/>
                  <a:gd name="connsiteX26" fmla="*/ 1133475 w 4905375"/>
                  <a:gd name="connsiteY26" fmla="*/ 311150 h 1368425"/>
                  <a:gd name="connsiteX27" fmla="*/ 1158875 w 4905375"/>
                  <a:gd name="connsiteY27" fmla="*/ 311150 h 1368425"/>
                  <a:gd name="connsiteX28" fmla="*/ 1158875 w 4905375"/>
                  <a:gd name="connsiteY28" fmla="*/ 311150 h 1368425"/>
                  <a:gd name="connsiteX29" fmla="*/ 1177925 w 4905375"/>
                  <a:gd name="connsiteY29" fmla="*/ 330200 h 1368425"/>
                  <a:gd name="connsiteX30" fmla="*/ 1241425 w 4905375"/>
                  <a:gd name="connsiteY30" fmla="*/ 330200 h 1368425"/>
                  <a:gd name="connsiteX31" fmla="*/ 1241425 w 4905375"/>
                  <a:gd name="connsiteY31" fmla="*/ 336550 h 1368425"/>
                  <a:gd name="connsiteX32" fmla="*/ 1289050 w 4905375"/>
                  <a:gd name="connsiteY32" fmla="*/ 336550 h 1368425"/>
                  <a:gd name="connsiteX33" fmla="*/ 1289050 w 4905375"/>
                  <a:gd name="connsiteY33" fmla="*/ 365125 h 1368425"/>
                  <a:gd name="connsiteX34" fmla="*/ 1314450 w 4905375"/>
                  <a:gd name="connsiteY34" fmla="*/ 365125 h 1368425"/>
                  <a:gd name="connsiteX35" fmla="*/ 1314450 w 4905375"/>
                  <a:gd name="connsiteY35" fmla="*/ 400050 h 1368425"/>
                  <a:gd name="connsiteX36" fmla="*/ 1336675 w 4905375"/>
                  <a:gd name="connsiteY36" fmla="*/ 400050 h 1368425"/>
                  <a:gd name="connsiteX37" fmla="*/ 1336675 w 4905375"/>
                  <a:gd name="connsiteY37" fmla="*/ 438150 h 1368425"/>
                  <a:gd name="connsiteX38" fmla="*/ 1362075 w 4905375"/>
                  <a:gd name="connsiteY38" fmla="*/ 438150 h 1368425"/>
                  <a:gd name="connsiteX39" fmla="*/ 1362075 w 4905375"/>
                  <a:gd name="connsiteY39" fmla="*/ 520700 h 1368425"/>
                  <a:gd name="connsiteX40" fmla="*/ 1384300 w 4905375"/>
                  <a:gd name="connsiteY40" fmla="*/ 520700 h 1368425"/>
                  <a:gd name="connsiteX41" fmla="*/ 1384300 w 4905375"/>
                  <a:gd name="connsiteY41" fmla="*/ 552450 h 1368425"/>
                  <a:gd name="connsiteX42" fmla="*/ 1412875 w 4905375"/>
                  <a:gd name="connsiteY42" fmla="*/ 552450 h 1368425"/>
                  <a:gd name="connsiteX43" fmla="*/ 1412875 w 4905375"/>
                  <a:gd name="connsiteY43" fmla="*/ 558800 h 1368425"/>
                  <a:gd name="connsiteX44" fmla="*/ 1514475 w 4905375"/>
                  <a:gd name="connsiteY44" fmla="*/ 558800 h 1368425"/>
                  <a:gd name="connsiteX45" fmla="*/ 1514475 w 4905375"/>
                  <a:gd name="connsiteY45" fmla="*/ 577850 h 1368425"/>
                  <a:gd name="connsiteX46" fmla="*/ 1568450 w 4905375"/>
                  <a:gd name="connsiteY46" fmla="*/ 577850 h 1368425"/>
                  <a:gd name="connsiteX47" fmla="*/ 1568450 w 4905375"/>
                  <a:gd name="connsiteY47" fmla="*/ 593725 h 1368425"/>
                  <a:gd name="connsiteX48" fmla="*/ 1749425 w 4905375"/>
                  <a:gd name="connsiteY48" fmla="*/ 593725 h 1368425"/>
                  <a:gd name="connsiteX49" fmla="*/ 1749425 w 4905375"/>
                  <a:gd name="connsiteY49" fmla="*/ 612775 h 1368425"/>
                  <a:gd name="connsiteX50" fmla="*/ 1905000 w 4905375"/>
                  <a:gd name="connsiteY50" fmla="*/ 612775 h 1368425"/>
                  <a:gd name="connsiteX51" fmla="*/ 1905000 w 4905375"/>
                  <a:gd name="connsiteY51" fmla="*/ 654050 h 1368425"/>
                  <a:gd name="connsiteX52" fmla="*/ 1905000 w 4905375"/>
                  <a:gd name="connsiteY52" fmla="*/ 654050 h 1368425"/>
                  <a:gd name="connsiteX53" fmla="*/ 1936750 w 4905375"/>
                  <a:gd name="connsiteY53" fmla="*/ 654050 h 1368425"/>
                  <a:gd name="connsiteX54" fmla="*/ 1936750 w 4905375"/>
                  <a:gd name="connsiteY54" fmla="*/ 698500 h 1368425"/>
                  <a:gd name="connsiteX55" fmla="*/ 1955800 w 4905375"/>
                  <a:gd name="connsiteY55" fmla="*/ 698500 h 1368425"/>
                  <a:gd name="connsiteX56" fmla="*/ 1955800 w 4905375"/>
                  <a:gd name="connsiteY56" fmla="*/ 777875 h 1368425"/>
                  <a:gd name="connsiteX57" fmla="*/ 1987550 w 4905375"/>
                  <a:gd name="connsiteY57" fmla="*/ 777875 h 1368425"/>
                  <a:gd name="connsiteX58" fmla="*/ 1987550 w 4905375"/>
                  <a:gd name="connsiteY58" fmla="*/ 812800 h 1368425"/>
                  <a:gd name="connsiteX59" fmla="*/ 2168525 w 4905375"/>
                  <a:gd name="connsiteY59" fmla="*/ 812800 h 1368425"/>
                  <a:gd name="connsiteX60" fmla="*/ 2168525 w 4905375"/>
                  <a:gd name="connsiteY60" fmla="*/ 835025 h 1368425"/>
                  <a:gd name="connsiteX61" fmla="*/ 2266950 w 4905375"/>
                  <a:gd name="connsiteY61" fmla="*/ 835025 h 1368425"/>
                  <a:gd name="connsiteX62" fmla="*/ 2266950 w 4905375"/>
                  <a:gd name="connsiteY62" fmla="*/ 841375 h 1368425"/>
                  <a:gd name="connsiteX63" fmla="*/ 2378075 w 4905375"/>
                  <a:gd name="connsiteY63" fmla="*/ 841375 h 1368425"/>
                  <a:gd name="connsiteX64" fmla="*/ 2378075 w 4905375"/>
                  <a:gd name="connsiteY64" fmla="*/ 869950 h 1368425"/>
                  <a:gd name="connsiteX65" fmla="*/ 2517775 w 4905375"/>
                  <a:gd name="connsiteY65" fmla="*/ 869950 h 1368425"/>
                  <a:gd name="connsiteX66" fmla="*/ 2532062 w 4905375"/>
                  <a:gd name="connsiteY66" fmla="*/ 936625 h 1368425"/>
                  <a:gd name="connsiteX67" fmla="*/ 2557463 w 4905375"/>
                  <a:gd name="connsiteY67" fmla="*/ 933450 h 1368425"/>
                  <a:gd name="connsiteX68" fmla="*/ 2559050 w 4905375"/>
                  <a:gd name="connsiteY68" fmla="*/ 996950 h 1368425"/>
                  <a:gd name="connsiteX69" fmla="*/ 2590800 w 4905375"/>
                  <a:gd name="connsiteY69" fmla="*/ 990600 h 1368425"/>
                  <a:gd name="connsiteX70" fmla="*/ 2590800 w 4905375"/>
                  <a:gd name="connsiteY70" fmla="*/ 990600 h 1368425"/>
                  <a:gd name="connsiteX71" fmla="*/ 2609850 w 4905375"/>
                  <a:gd name="connsiteY71" fmla="*/ 1009650 h 1368425"/>
                  <a:gd name="connsiteX72" fmla="*/ 2743200 w 4905375"/>
                  <a:gd name="connsiteY72" fmla="*/ 1009650 h 1368425"/>
                  <a:gd name="connsiteX73" fmla="*/ 2743200 w 4905375"/>
                  <a:gd name="connsiteY73" fmla="*/ 1031875 h 1368425"/>
                  <a:gd name="connsiteX74" fmla="*/ 2847975 w 4905375"/>
                  <a:gd name="connsiteY74" fmla="*/ 1031875 h 1368425"/>
                  <a:gd name="connsiteX75" fmla="*/ 2854325 w 4905375"/>
                  <a:gd name="connsiteY75" fmla="*/ 1038225 h 1368425"/>
                  <a:gd name="connsiteX76" fmla="*/ 2962275 w 4905375"/>
                  <a:gd name="connsiteY76" fmla="*/ 1038225 h 1368425"/>
                  <a:gd name="connsiteX77" fmla="*/ 2962275 w 4905375"/>
                  <a:gd name="connsiteY77" fmla="*/ 1038225 h 1368425"/>
                  <a:gd name="connsiteX78" fmla="*/ 2962275 w 4905375"/>
                  <a:gd name="connsiteY78" fmla="*/ 1063625 h 1368425"/>
                  <a:gd name="connsiteX79" fmla="*/ 3117850 w 4905375"/>
                  <a:gd name="connsiteY79" fmla="*/ 1063625 h 1368425"/>
                  <a:gd name="connsiteX80" fmla="*/ 3117850 w 4905375"/>
                  <a:gd name="connsiteY80" fmla="*/ 1089025 h 1368425"/>
                  <a:gd name="connsiteX81" fmla="*/ 3136900 w 4905375"/>
                  <a:gd name="connsiteY81" fmla="*/ 1089025 h 1368425"/>
                  <a:gd name="connsiteX82" fmla="*/ 3136900 w 4905375"/>
                  <a:gd name="connsiteY82" fmla="*/ 1117600 h 1368425"/>
                  <a:gd name="connsiteX83" fmla="*/ 3184525 w 4905375"/>
                  <a:gd name="connsiteY83" fmla="*/ 1117600 h 1368425"/>
                  <a:gd name="connsiteX84" fmla="*/ 3184525 w 4905375"/>
                  <a:gd name="connsiteY84" fmla="*/ 1133475 h 1368425"/>
                  <a:gd name="connsiteX85" fmla="*/ 3254375 w 4905375"/>
                  <a:gd name="connsiteY85" fmla="*/ 1133475 h 1368425"/>
                  <a:gd name="connsiteX86" fmla="*/ 3254375 w 4905375"/>
                  <a:gd name="connsiteY86" fmla="*/ 1146175 h 1368425"/>
                  <a:gd name="connsiteX87" fmla="*/ 3336925 w 4905375"/>
                  <a:gd name="connsiteY87" fmla="*/ 1146175 h 1368425"/>
                  <a:gd name="connsiteX88" fmla="*/ 3336925 w 4905375"/>
                  <a:gd name="connsiteY88" fmla="*/ 1171575 h 1368425"/>
                  <a:gd name="connsiteX89" fmla="*/ 3692525 w 4905375"/>
                  <a:gd name="connsiteY89" fmla="*/ 1171575 h 1368425"/>
                  <a:gd name="connsiteX90" fmla="*/ 3692525 w 4905375"/>
                  <a:gd name="connsiteY90" fmla="*/ 1193800 h 1368425"/>
                  <a:gd name="connsiteX91" fmla="*/ 3740150 w 4905375"/>
                  <a:gd name="connsiteY91" fmla="*/ 1193800 h 1368425"/>
                  <a:gd name="connsiteX92" fmla="*/ 3740150 w 4905375"/>
                  <a:gd name="connsiteY92" fmla="*/ 1228725 h 1368425"/>
                  <a:gd name="connsiteX93" fmla="*/ 3854450 w 4905375"/>
                  <a:gd name="connsiteY93" fmla="*/ 1228725 h 1368425"/>
                  <a:gd name="connsiteX94" fmla="*/ 3854450 w 4905375"/>
                  <a:gd name="connsiteY94" fmla="*/ 1247775 h 1368425"/>
                  <a:gd name="connsiteX95" fmla="*/ 3975100 w 4905375"/>
                  <a:gd name="connsiteY95" fmla="*/ 1247775 h 1368425"/>
                  <a:gd name="connsiteX96" fmla="*/ 3975100 w 4905375"/>
                  <a:gd name="connsiteY96" fmla="*/ 1270000 h 1368425"/>
                  <a:gd name="connsiteX97" fmla="*/ 4321175 w 4905375"/>
                  <a:gd name="connsiteY97" fmla="*/ 1270000 h 1368425"/>
                  <a:gd name="connsiteX98" fmla="*/ 4321175 w 4905375"/>
                  <a:gd name="connsiteY98" fmla="*/ 1301750 h 1368425"/>
                  <a:gd name="connsiteX99" fmla="*/ 4343400 w 4905375"/>
                  <a:gd name="connsiteY99" fmla="*/ 1301750 h 1368425"/>
                  <a:gd name="connsiteX100" fmla="*/ 4343400 w 4905375"/>
                  <a:gd name="connsiteY100" fmla="*/ 1330325 h 1368425"/>
                  <a:gd name="connsiteX101" fmla="*/ 4600575 w 4905375"/>
                  <a:gd name="connsiteY101" fmla="*/ 1330325 h 1368425"/>
                  <a:gd name="connsiteX102" fmla="*/ 4600575 w 4905375"/>
                  <a:gd name="connsiteY102" fmla="*/ 1352550 h 1368425"/>
                  <a:gd name="connsiteX103" fmla="*/ 4775200 w 4905375"/>
                  <a:gd name="connsiteY103" fmla="*/ 1352550 h 1368425"/>
                  <a:gd name="connsiteX104" fmla="*/ 4775200 w 4905375"/>
                  <a:gd name="connsiteY104" fmla="*/ 1368425 h 1368425"/>
                  <a:gd name="connsiteX105" fmla="*/ 4905375 w 4905375"/>
                  <a:gd name="connsiteY105" fmla="*/ 1368425 h 1368425"/>
                  <a:gd name="connsiteX0" fmla="*/ 0 w 4905375"/>
                  <a:gd name="connsiteY0" fmla="*/ 0 h 1368425"/>
                  <a:gd name="connsiteX1" fmla="*/ 177800 w 4905375"/>
                  <a:gd name="connsiteY1" fmla="*/ 0 h 1368425"/>
                  <a:gd name="connsiteX2" fmla="*/ 177800 w 4905375"/>
                  <a:gd name="connsiteY2" fmla="*/ 15875 h 1368425"/>
                  <a:gd name="connsiteX3" fmla="*/ 301625 w 4905375"/>
                  <a:gd name="connsiteY3" fmla="*/ 15875 h 1368425"/>
                  <a:gd name="connsiteX4" fmla="*/ 301625 w 4905375"/>
                  <a:gd name="connsiteY4" fmla="*/ 34925 h 1368425"/>
                  <a:gd name="connsiteX5" fmla="*/ 415925 w 4905375"/>
                  <a:gd name="connsiteY5" fmla="*/ 34925 h 1368425"/>
                  <a:gd name="connsiteX6" fmla="*/ 419100 w 4905375"/>
                  <a:gd name="connsiteY6" fmla="*/ 38100 h 1368425"/>
                  <a:gd name="connsiteX7" fmla="*/ 555625 w 4905375"/>
                  <a:gd name="connsiteY7" fmla="*/ 38100 h 1368425"/>
                  <a:gd name="connsiteX8" fmla="*/ 555625 w 4905375"/>
                  <a:gd name="connsiteY8" fmla="*/ 60325 h 1368425"/>
                  <a:gd name="connsiteX9" fmla="*/ 584200 w 4905375"/>
                  <a:gd name="connsiteY9" fmla="*/ 60325 h 1368425"/>
                  <a:gd name="connsiteX10" fmla="*/ 584200 w 4905375"/>
                  <a:gd name="connsiteY10" fmla="*/ 88900 h 1368425"/>
                  <a:gd name="connsiteX11" fmla="*/ 631825 w 4905375"/>
                  <a:gd name="connsiteY11" fmla="*/ 88900 h 1368425"/>
                  <a:gd name="connsiteX12" fmla="*/ 631825 w 4905375"/>
                  <a:gd name="connsiteY12" fmla="*/ 98425 h 1368425"/>
                  <a:gd name="connsiteX13" fmla="*/ 736600 w 4905375"/>
                  <a:gd name="connsiteY13" fmla="*/ 98425 h 1368425"/>
                  <a:gd name="connsiteX14" fmla="*/ 736600 w 4905375"/>
                  <a:gd name="connsiteY14" fmla="*/ 136525 h 1368425"/>
                  <a:gd name="connsiteX15" fmla="*/ 768350 w 4905375"/>
                  <a:gd name="connsiteY15" fmla="*/ 136525 h 1368425"/>
                  <a:gd name="connsiteX16" fmla="*/ 768350 w 4905375"/>
                  <a:gd name="connsiteY16" fmla="*/ 238125 h 1368425"/>
                  <a:gd name="connsiteX17" fmla="*/ 809625 w 4905375"/>
                  <a:gd name="connsiteY17" fmla="*/ 238125 h 1368425"/>
                  <a:gd name="connsiteX18" fmla="*/ 809625 w 4905375"/>
                  <a:gd name="connsiteY18" fmla="*/ 266700 h 1368425"/>
                  <a:gd name="connsiteX19" fmla="*/ 844550 w 4905375"/>
                  <a:gd name="connsiteY19" fmla="*/ 266700 h 1368425"/>
                  <a:gd name="connsiteX20" fmla="*/ 844550 w 4905375"/>
                  <a:gd name="connsiteY20" fmla="*/ 279400 h 1368425"/>
                  <a:gd name="connsiteX21" fmla="*/ 879475 w 4905375"/>
                  <a:gd name="connsiteY21" fmla="*/ 279400 h 1368425"/>
                  <a:gd name="connsiteX22" fmla="*/ 879475 w 4905375"/>
                  <a:gd name="connsiteY22" fmla="*/ 288925 h 1368425"/>
                  <a:gd name="connsiteX23" fmla="*/ 987425 w 4905375"/>
                  <a:gd name="connsiteY23" fmla="*/ 288925 h 1368425"/>
                  <a:gd name="connsiteX24" fmla="*/ 987425 w 4905375"/>
                  <a:gd name="connsiteY24" fmla="*/ 304800 h 1368425"/>
                  <a:gd name="connsiteX25" fmla="*/ 1133475 w 4905375"/>
                  <a:gd name="connsiteY25" fmla="*/ 304800 h 1368425"/>
                  <a:gd name="connsiteX26" fmla="*/ 1133475 w 4905375"/>
                  <a:gd name="connsiteY26" fmla="*/ 311150 h 1368425"/>
                  <a:gd name="connsiteX27" fmla="*/ 1158875 w 4905375"/>
                  <a:gd name="connsiteY27" fmla="*/ 311150 h 1368425"/>
                  <a:gd name="connsiteX28" fmla="*/ 1158875 w 4905375"/>
                  <a:gd name="connsiteY28" fmla="*/ 311150 h 1368425"/>
                  <a:gd name="connsiteX29" fmla="*/ 1177925 w 4905375"/>
                  <a:gd name="connsiteY29" fmla="*/ 330200 h 1368425"/>
                  <a:gd name="connsiteX30" fmla="*/ 1241425 w 4905375"/>
                  <a:gd name="connsiteY30" fmla="*/ 330200 h 1368425"/>
                  <a:gd name="connsiteX31" fmla="*/ 1241425 w 4905375"/>
                  <a:gd name="connsiteY31" fmla="*/ 336550 h 1368425"/>
                  <a:gd name="connsiteX32" fmla="*/ 1289050 w 4905375"/>
                  <a:gd name="connsiteY32" fmla="*/ 336550 h 1368425"/>
                  <a:gd name="connsiteX33" fmla="*/ 1289050 w 4905375"/>
                  <a:gd name="connsiteY33" fmla="*/ 365125 h 1368425"/>
                  <a:gd name="connsiteX34" fmla="*/ 1314450 w 4905375"/>
                  <a:gd name="connsiteY34" fmla="*/ 365125 h 1368425"/>
                  <a:gd name="connsiteX35" fmla="*/ 1314450 w 4905375"/>
                  <a:gd name="connsiteY35" fmla="*/ 400050 h 1368425"/>
                  <a:gd name="connsiteX36" fmla="*/ 1336675 w 4905375"/>
                  <a:gd name="connsiteY36" fmla="*/ 400050 h 1368425"/>
                  <a:gd name="connsiteX37" fmla="*/ 1336675 w 4905375"/>
                  <a:gd name="connsiteY37" fmla="*/ 438150 h 1368425"/>
                  <a:gd name="connsiteX38" fmla="*/ 1362075 w 4905375"/>
                  <a:gd name="connsiteY38" fmla="*/ 438150 h 1368425"/>
                  <a:gd name="connsiteX39" fmla="*/ 1362075 w 4905375"/>
                  <a:gd name="connsiteY39" fmla="*/ 520700 h 1368425"/>
                  <a:gd name="connsiteX40" fmla="*/ 1384300 w 4905375"/>
                  <a:gd name="connsiteY40" fmla="*/ 520700 h 1368425"/>
                  <a:gd name="connsiteX41" fmla="*/ 1384300 w 4905375"/>
                  <a:gd name="connsiteY41" fmla="*/ 552450 h 1368425"/>
                  <a:gd name="connsiteX42" fmla="*/ 1412875 w 4905375"/>
                  <a:gd name="connsiteY42" fmla="*/ 552450 h 1368425"/>
                  <a:gd name="connsiteX43" fmla="*/ 1412875 w 4905375"/>
                  <a:gd name="connsiteY43" fmla="*/ 558800 h 1368425"/>
                  <a:gd name="connsiteX44" fmla="*/ 1514475 w 4905375"/>
                  <a:gd name="connsiteY44" fmla="*/ 558800 h 1368425"/>
                  <a:gd name="connsiteX45" fmla="*/ 1514475 w 4905375"/>
                  <a:gd name="connsiteY45" fmla="*/ 577850 h 1368425"/>
                  <a:gd name="connsiteX46" fmla="*/ 1568450 w 4905375"/>
                  <a:gd name="connsiteY46" fmla="*/ 577850 h 1368425"/>
                  <a:gd name="connsiteX47" fmla="*/ 1568450 w 4905375"/>
                  <a:gd name="connsiteY47" fmla="*/ 593725 h 1368425"/>
                  <a:gd name="connsiteX48" fmla="*/ 1749425 w 4905375"/>
                  <a:gd name="connsiteY48" fmla="*/ 593725 h 1368425"/>
                  <a:gd name="connsiteX49" fmla="*/ 1749425 w 4905375"/>
                  <a:gd name="connsiteY49" fmla="*/ 612775 h 1368425"/>
                  <a:gd name="connsiteX50" fmla="*/ 1905000 w 4905375"/>
                  <a:gd name="connsiteY50" fmla="*/ 612775 h 1368425"/>
                  <a:gd name="connsiteX51" fmla="*/ 1905000 w 4905375"/>
                  <a:gd name="connsiteY51" fmla="*/ 654050 h 1368425"/>
                  <a:gd name="connsiteX52" fmla="*/ 1905000 w 4905375"/>
                  <a:gd name="connsiteY52" fmla="*/ 654050 h 1368425"/>
                  <a:gd name="connsiteX53" fmla="*/ 1936750 w 4905375"/>
                  <a:gd name="connsiteY53" fmla="*/ 654050 h 1368425"/>
                  <a:gd name="connsiteX54" fmla="*/ 1936750 w 4905375"/>
                  <a:gd name="connsiteY54" fmla="*/ 698500 h 1368425"/>
                  <a:gd name="connsiteX55" fmla="*/ 1955800 w 4905375"/>
                  <a:gd name="connsiteY55" fmla="*/ 698500 h 1368425"/>
                  <a:gd name="connsiteX56" fmla="*/ 1955800 w 4905375"/>
                  <a:gd name="connsiteY56" fmla="*/ 777875 h 1368425"/>
                  <a:gd name="connsiteX57" fmla="*/ 1987550 w 4905375"/>
                  <a:gd name="connsiteY57" fmla="*/ 777875 h 1368425"/>
                  <a:gd name="connsiteX58" fmla="*/ 1987550 w 4905375"/>
                  <a:gd name="connsiteY58" fmla="*/ 812800 h 1368425"/>
                  <a:gd name="connsiteX59" fmla="*/ 2168525 w 4905375"/>
                  <a:gd name="connsiteY59" fmla="*/ 812800 h 1368425"/>
                  <a:gd name="connsiteX60" fmla="*/ 2168525 w 4905375"/>
                  <a:gd name="connsiteY60" fmla="*/ 835025 h 1368425"/>
                  <a:gd name="connsiteX61" fmla="*/ 2266950 w 4905375"/>
                  <a:gd name="connsiteY61" fmla="*/ 835025 h 1368425"/>
                  <a:gd name="connsiteX62" fmla="*/ 2266950 w 4905375"/>
                  <a:gd name="connsiteY62" fmla="*/ 841375 h 1368425"/>
                  <a:gd name="connsiteX63" fmla="*/ 2378075 w 4905375"/>
                  <a:gd name="connsiteY63" fmla="*/ 841375 h 1368425"/>
                  <a:gd name="connsiteX64" fmla="*/ 2378075 w 4905375"/>
                  <a:gd name="connsiteY64" fmla="*/ 869950 h 1368425"/>
                  <a:gd name="connsiteX65" fmla="*/ 2517775 w 4905375"/>
                  <a:gd name="connsiteY65" fmla="*/ 869950 h 1368425"/>
                  <a:gd name="connsiteX66" fmla="*/ 2532062 w 4905375"/>
                  <a:gd name="connsiteY66" fmla="*/ 936625 h 1368425"/>
                  <a:gd name="connsiteX67" fmla="*/ 2554288 w 4905375"/>
                  <a:gd name="connsiteY67" fmla="*/ 941388 h 1368425"/>
                  <a:gd name="connsiteX68" fmla="*/ 2559050 w 4905375"/>
                  <a:gd name="connsiteY68" fmla="*/ 996950 h 1368425"/>
                  <a:gd name="connsiteX69" fmla="*/ 2590800 w 4905375"/>
                  <a:gd name="connsiteY69" fmla="*/ 990600 h 1368425"/>
                  <a:gd name="connsiteX70" fmla="*/ 2590800 w 4905375"/>
                  <a:gd name="connsiteY70" fmla="*/ 990600 h 1368425"/>
                  <a:gd name="connsiteX71" fmla="*/ 2609850 w 4905375"/>
                  <a:gd name="connsiteY71" fmla="*/ 1009650 h 1368425"/>
                  <a:gd name="connsiteX72" fmla="*/ 2743200 w 4905375"/>
                  <a:gd name="connsiteY72" fmla="*/ 1009650 h 1368425"/>
                  <a:gd name="connsiteX73" fmla="*/ 2743200 w 4905375"/>
                  <a:gd name="connsiteY73" fmla="*/ 1031875 h 1368425"/>
                  <a:gd name="connsiteX74" fmla="*/ 2847975 w 4905375"/>
                  <a:gd name="connsiteY74" fmla="*/ 1031875 h 1368425"/>
                  <a:gd name="connsiteX75" fmla="*/ 2854325 w 4905375"/>
                  <a:gd name="connsiteY75" fmla="*/ 1038225 h 1368425"/>
                  <a:gd name="connsiteX76" fmla="*/ 2962275 w 4905375"/>
                  <a:gd name="connsiteY76" fmla="*/ 1038225 h 1368425"/>
                  <a:gd name="connsiteX77" fmla="*/ 2962275 w 4905375"/>
                  <a:gd name="connsiteY77" fmla="*/ 1038225 h 1368425"/>
                  <a:gd name="connsiteX78" fmla="*/ 2962275 w 4905375"/>
                  <a:gd name="connsiteY78" fmla="*/ 1063625 h 1368425"/>
                  <a:gd name="connsiteX79" fmla="*/ 3117850 w 4905375"/>
                  <a:gd name="connsiteY79" fmla="*/ 1063625 h 1368425"/>
                  <a:gd name="connsiteX80" fmla="*/ 3117850 w 4905375"/>
                  <a:gd name="connsiteY80" fmla="*/ 1089025 h 1368425"/>
                  <a:gd name="connsiteX81" fmla="*/ 3136900 w 4905375"/>
                  <a:gd name="connsiteY81" fmla="*/ 1089025 h 1368425"/>
                  <a:gd name="connsiteX82" fmla="*/ 3136900 w 4905375"/>
                  <a:gd name="connsiteY82" fmla="*/ 1117600 h 1368425"/>
                  <a:gd name="connsiteX83" fmla="*/ 3184525 w 4905375"/>
                  <a:gd name="connsiteY83" fmla="*/ 1117600 h 1368425"/>
                  <a:gd name="connsiteX84" fmla="*/ 3184525 w 4905375"/>
                  <a:gd name="connsiteY84" fmla="*/ 1133475 h 1368425"/>
                  <a:gd name="connsiteX85" fmla="*/ 3254375 w 4905375"/>
                  <a:gd name="connsiteY85" fmla="*/ 1133475 h 1368425"/>
                  <a:gd name="connsiteX86" fmla="*/ 3254375 w 4905375"/>
                  <a:gd name="connsiteY86" fmla="*/ 1146175 h 1368425"/>
                  <a:gd name="connsiteX87" fmla="*/ 3336925 w 4905375"/>
                  <a:gd name="connsiteY87" fmla="*/ 1146175 h 1368425"/>
                  <a:gd name="connsiteX88" fmla="*/ 3336925 w 4905375"/>
                  <a:gd name="connsiteY88" fmla="*/ 1171575 h 1368425"/>
                  <a:gd name="connsiteX89" fmla="*/ 3692525 w 4905375"/>
                  <a:gd name="connsiteY89" fmla="*/ 1171575 h 1368425"/>
                  <a:gd name="connsiteX90" fmla="*/ 3692525 w 4905375"/>
                  <a:gd name="connsiteY90" fmla="*/ 1193800 h 1368425"/>
                  <a:gd name="connsiteX91" fmla="*/ 3740150 w 4905375"/>
                  <a:gd name="connsiteY91" fmla="*/ 1193800 h 1368425"/>
                  <a:gd name="connsiteX92" fmla="*/ 3740150 w 4905375"/>
                  <a:gd name="connsiteY92" fmla="*/ 1228725 h 1368425"/>
                  <a:gd name="connsiteX93" fmla="*/ 3854450 w 4905375"/>
                  <a:gd name="connsiteY93" fmla="*/ 1228725 h 1368425"/>
                  <a:gd name="connsiteX94" fmla="*/ 3854450 w 4905375"/>
                  <a:gd name="connsiteY94" fmla="*/ 1247775 h 1368425"/>
                  <a:gd name="connsiteX95" fmla="*/ 3975100 w 4905375"/>
                  <a:gd name="connsiteY95" fmla="*/ 1247775 h 1368425"/>
                  <a:gd name="connsiteX96" fmla="*/ 3975100 w 4905375"/>
                  <a:gd name="connsiteY96" fmla="*/ 1270000 h 1368425"/>
                  <a:gd name="connsiteX97" fmla="*/ 4321175 w 4905375"/>
                  <a:gd name="connsiteY97" fmla="*/ 1270000 h 1368425"/>
                  <a:gd name="connsiteX98" fmla="*/ 4321175 w 4905375"/>
                  <a:gd name="connsiteY98" fmla="*/ 1301750 h 1368425"/>
                  <a:gd name="connsiteX99" fmla="*/ 4343400 w 4905375"/>
                  <a:gd name="connsiteY99" fmla="*/ 1301750 h 1368425"/>
                  <a:gd name="connsiteX100" fmla="*/ 4343400 w 4905375"/>
                  <a:gd name="connsiteY100" fmla="*/ 1330325 h 1368425"/>
                  <a:gd name="connsiteX101" fmla="*/ 4600575 w 4905375"/>
                  <a:gd name="connsiteY101" fmla="*/ 1330325 h 1368425"/>
                  <a:gd name="connsiteX102" fmla="*/ 4600575 w 4905375"/>
                  <a:gd name="connsiteY102" fmla="*/ 1352550 h 1368425"/>
                  <a:gd name="connsiteX103" fmla="*/ 4775200 w 4905375"/>
                  <a:gd name="connsiteY103" fmla="*/ 1352550 h 1368425"/>
                  <a:gd name="connsiteX104" fmla="*/ 4775200 w 4905375"/>
                  <a:gd name="connsiteY104" fmla="*/ 1368425 h 1368425"/>
                  <a:gd name="connsiteX105" fmla="*/ 4905375 w 4905375"/>
                  <a:gd name="connsiteY105" fmla="*/ 1368425 h 1368425"/>
                  <a:gd name="connsiteX0" fmla="*/ 0 w 4905375"/>
                  <a:gd name="connsiteY0" fmla="*/ 0 h 1368425"/>
                  <a:gd name="connsiteX1" fmla="*/ 177800 w 4905375"/>
                  <a:gd name="connsiteY1" fmla="*/ 0 h 1368425"/>
                  <a:gd name="connsiteX2" fmla="*/ 177800 w 4905375"/>
                  <a:gd name="connsiteY2" fmla="*/ 15875 h 1368425"/>
                  <a:gd name="connsiteX3" fmla="*/ 301625 w 4905375"/>
                  <a:gd name="connsiteY3" fmla="*/ 15875 h 1368425"/>
                  <a:gd name="connsiteX4" fmla="*/ 301625 w 4905375"/>
                  <a:gd name="connsiteY4" fmla="*/ 34925 h 1368425"/>
                  <a:gd name="connsiteX5" fmla="*/ 415925 w 4905375"/>
                  <a:gd name="connsiteY5" fmla="*/ 34925 h 1368425"/>
                  <a:gd name="connsiteX6" fmla="*/ 419100 w 4905375"/>
                  <a:gd name="connsiteY6" fmla="*/ 38100 h 1368425"/>
                  <a:gd name="connsiteX7" fmla="*/ 555625 w 4905375"/>
                  <a:gd name="connsiteY7" fmla="*/ 38100 h 1368425"/>
                  <a:gd name="connsiteX8" fmla="*/ 555625 w 4905375"/>
                  <a:gd name="connsiteY8" fmla="*/ 60325 h 1368425"/>
                  <a:gd name="connsiteX9" fmla="*/ 584200 w 4905375"/>
                  <a:gd name="connsiteY9" fmla="*/ 60325 h 1368425"/>
                  <a:gd name="connsiteX10" fmla="*/ 584200 w 4905375"/>
                  <a:gd name="connsiteY10" fmla="*/ 88900 h 1368425"/>
                  <a:gd name="connsiteX11" fmla="*/ 631825 w 4905375"/>
                  <a:gd name="connsiteY11" fmla="*/ 88900 h 1368425"/>
                  <a:gd name="connsiteX12" fmla="*/ 631825 w 4905375"/>
                  <a:gd name="connsiteY12" fmla="*/ 98425 h 1368425"/>
                  <a:gd name="connsiteX13" fmla="*/ 736600 w 4905375"/>
                  <a:gd name="connsiteY13" fmla="*/ 98425 h 1368425"/>
                  <a:gd name="connsiteX14" fmla="*/ 736600 w 4905375"/>
                  <a:gd name="connsiteY14" fmla="*/ 136525 h 1368425"/>
                  <a:gd name="connsiteX15" fmla="*/ 768350 w 4905375"/>
                  <a:gd name="connsiteY15" fmla="*/ 136525 h 1368425"/>
                  <a:gd name="connsiteX16" fmla="*/ 768350 w 4905375"/>
                  <a:gd name="connsiteY16" fmla="*/ 238125 h 1368425"/>
                  <a:gd name="connsiteX17" fmla="*/ 809625 w 4905375"/>
                  <a:gd name="connsiteY17" fmla="*/ 238125 h 1368425"/>
                  <a:gd name="connsiteX18" fmla="*/ 809625 w 4905375"/>
                  <a:gd name="connsiteY18" fmla="*/ 266700 h 1368425"/>
                  <a:gd name="connsiteX19" fmla="*/ 844550 w 4905375"/>
                  <a:gd name="connsiteY19" fmla="*/ 266700 h 1368425"/>
                  <a:gd name="connsiteX20" fmla="*/ 844550 w 4905375"/>
                  <a:gd name="connsiteY20" fmla="*/ 279400 h 1368425"/>
                  <a:gd name="connsiteX21" fmla="*/ 879475 w 4905375"/>
                  <a:gd name="connsiteY21" fmla="*/ 279400 h 1368425"/>
                  <a:gd name="connsiteX22" fmla="*/ 879475 w 4905375"/>
                  <a:gd name="connsiteY22" fmla="*/ 288925 h 1368425"/>
                  <a:gd name="connsiteX23" fmla="*/ 987425 w 4905375"/>
                  <a:gd name="connsiteY23" fmla="*/ 288925 h 1368425"/>
                  <a:gd name="connsiteX24" fmla="*/ 987425 w 4905375"/>
                  <a:gd name="connsiteY24" fmla="*/ 304800 h 1368425"/>
                  <a:gd name="connsiteX25" fmla="*/ 1133475 w 4905375"/>
                  <a:gd name="connsiteY25" fmla="*/ 304800 h 1368425"/>
                  <a:gd name="connsiteX26" fmla="*/ 1133475 w 4905375"/>
                  <a:gd name="connsiteY26" fmla="*/ 311150 h 1368425"/>
                  <a:gd name="connsiteX27" fmla="*/ 1158875 w 4905375"/>
                  <a:gd name="connsiteY27" fmla="*/ 311150 h 1368425"/>
                  <a:gd name="connsiteX28" fmla="*/ 1158875 w 4905375"/>
                  <a:gd name="connsiteY28" fmla="*/ 311150 h 1368425"/>
                  <a:gd name="connsiteX29" fmla="*/ 1177925 w 4905375"/>
                  <a:gd name="connsiteY29" fmla="*/ 330200 h 1368425"/>
                  <a:gd name="connsiteX30" fmla="*/ 1241425 w 4905375"/>
                  <a:gd name="connsiteY30" fmla="*/ 330200 h 1368425"/>
                  <a:gd name="connsiteX31" fmla="*/ 1241425 w 4905375"/>
                  <a:gd name="connsiteY31" fmla="*/ 336550 h 1368425"/>
                  <a:gd name="connsiteX32" fmla="*/ 1289050 w 4905375"/>
                  <a:gd name="connsiteY32" fmla="*/ 336550 h 1368425"/>
                  <a:gd name="connsiteX33" fmla="*/ 1289050 w 4905375"/>
                  <a:gd name="connsiteY33" fmla="*/ 365125 h 1368425"/>
                  <a:gd name="connsiteX34" fmla="*/ 1314450 w 4905375"/>
                  <a:gd name="connsiteY34" fmla="*/ 365125 h 1368425"/>
                  <a:gd name="connsiteX35" fmla="*/ 1314450 w 4905375"/>
                  <a:gd name="connsiteY35" fmla="*/ 400050 h 1368425"/>
                  <a:gd name="connsiteX36" fmla="*/ 1336675 w 4905375"/>
                  <a:gd name="connsiteY36" fmla="*/ 400050 h 1368425"/>
                  <a:gd name="connsiteX37" fmla="*/ 1336675 w 4905375"/>
                  <a:gd name="connsiteY37" fmla="*/ 438150 h 1368425"/>
                  <a:gd name="connsiteX38" fmla="*/ 1362075 w 4905375"/>
                  <a:gd name="connsiteY38" fmla="*/ 438150 h 1368425"/>
                  <a:gd name="connsiteX39" fmla="*/ 1362075 w 4905375"/>
                  <a:gd name="connsiteY39" fmla="*/ 520700 h 1368425"/>
                  <a:gd name="connsiteX40" fmla="*/ 1384300 w 4905375"/>
                  <a:gd name="connsiteY40" fmla="*/ 520700 h 1368425"/>
                  <a:gd name="connsiteX41" fmla="*/ 1384300 w 4905375"/>
                  <a:gd name="connsiteY41" fmla="*/ 552450 h 1368425"/>
                  <a:gd name="connsiteX42" fmla="*/ 1412875 w 4905375"/>
                  <a:gd name="connsiteY42" fmla="*/ 552450 h 1368425"/>
                  <a:gd name="connsiteX43" fmla="*/ 1412875 w 4905375"/>
                  <a:gd name="connsiteY43" fmla="*/ 558800 h 1368425"/>
                  <a:gd name="connsiteX44" fmla="*/ 1514475 w 4905375"/>
                  <a:gd name="connsiteY44" fmla="*/ 558800 h 1368425"/>
                  <a:gd name="connsiteX45" fmla="*/ 1514475 w 4905375"/>
                  <a:gd name="connsiteY45" fmla="*/ 577850 h 1368425"/>
                  <a:gd name="connsiteX46" fmla="*/ 1568450 w 4905375"/>
                  <a:gd name="connsiteY46" fmla="*/ 577850 h 1368425"/>
                  <a:gd name="connsiteX47" fmla="*/ 1568450 w 4905375"/>
                  <a:gd name="connsiteY47" fmla="*/ 593725 h 1368425"/>
                  <a:gd name="connsiteX48" fmla="*/ 1749425 w 4905375"/>
                  <a:gd name="connsiteY48" fmla="*/ 593725 h 1368425"/>
                  <a:gd name="connsiteX49" fmla="*/ 1749425 w 4905375"/>
                  <a:gd name="connsiteY49" fmla="*/ 612775 h 1368425"/>
                  <a:gd name="connsiteX50" fmla="*/ 1905000 w 4905375"/>
                  <a:gd name="connsiteY50" fmla="*/ 612775 h 1368425"/>
                  <a:gd name="connsiteX51" fmla="*/ 1905000 w 4905375"/>
                  <a:gd name="connsiteY51" fmla="*/ 654050 h 1368425"/>
                  <a:gd name="connsiteX52" fmla="*/ 1905000 w 4905375"/>
                  <a:gd name="connsiteY52" fmla="*/ 654050 h 1368425"/>
                  <a:gd name="connsiteX53" fmla="*/ 1936750 w 4905375"/>
                  <a:gd name="connsiteY53" fmla="*/ 654050 h 1368425"/>
                  <a:gd name="connsiteX54" fmla="*/ 1936750 w 4905375"/>
                  <a:gd name="connsiteY54" fmla="*/ 698500 h 1368425"/>
                  <a:gd name="connsiteX55" fmla="*/ 1955800 w 4905375"/>
                  <a:gd name="connsiteY55" fmla="*/ 698500 h 1368425"/>
                  <a:gd name="connsiteX56" fmla="*/ 1955800 w 4905375"/>
                  <a:gd name="connsiteY56" fmla="*/ 777875 h 1368425"/>
                  <a:gd name="connsiteX57" fmla="*/ 1987550 w 4905375"/>
                  <a:gd name="connsiteY57" fmla="*/ 777875 h 1368425"/>
                  <a:gd name="connsiteX58" fmla="*/ 1987550 w 4905375"/>
                  <a:gd name="connsiteY58" fmla="*/ 812800 h 1368425"/>
                  <a:gd name="connsiteX59" fmla="*/ 2168525 w 4905375"/>
                  <a:gd name="connsiteY59" fmla="*/ 812800 h 1368425"/>
                  <a:gd name="connsiteX60" fmla="*/ 2168525 w 4905375"/>
                  <a:gd name="connsiteY60" fmla="*/ 835025 h 1368425"/>
                  <a:gd name="connsiteX61" fmla="*/ 2266950 w 4905375"/>
                  <a:gd name="connsiteY61" fmla="*/ 835025 h 1368425"/>
                  <a:gd name="connsiteX62" fmla="*/ 2266950 w 4905375"/>
                  <a:gd name="connsiteY62" fmla="*/ 841375 h 1368425"/>
                  <a:gd name="connsiteX63" fmla="*/ 2378075 w 4905375"/>
                  <a:gd name="connsiteY63" fmla="*/ 841375 h 1368425"/>
                  <a:gd name="connsiteX64" fmla="*/ 2378075 w 4905375"/>
                  <a:gd name="connsiteY64" fmla="*/ 869950 h 1368425"/>
                  <a:gd name="connsiteX65" fmla="*/ 2525712 w 4905375"/>
                  <a:gd name="connsiteY65" fmla="*/ 869950 h 1368425"/>
                  <a:gd name="connsiteX66" fmla="*/ 2532062 w 4905375"/>
                  <a:gd name="connsiteY66" fmla="*/ 936625 h 1368425"/>
                  <a:gd name="connsiteX67" fmla="*/ 2554288 w 4905375"/>
                  <a:gd name="connsiteY67" fmla="*/ 941388 h 1368425"/>
                  <a:gd name="connsiteX68" fmla="*/ 2559050 w 4905375"/>
                  <a:gd name="connsiteY68" fmla="*/ 996950 h 1368425"/>
                  <a:gd name="connsiteX69" fmla="*/ 2590800 w 4905375"/>
                  <a:gd name="connsiteY69" fmla="*/ 990600 h 1368425"/>
                  <a:gd name="connsiteX70" fmla="*/ 2590800 w 4905375"/>
                  <a:gd name="connsiteY70" fmla="*/ 990600 h 1368425"/>
                  <a:gd name="connsiteX71" fmla="*/ 2609850 w 4905375"/>
                  <a:gd name="connsiteY71" fmla="*/ 1009650 h 1368425"/>
                  <a:gd name="connsiteX72" fmla="*/ 2743200 w 4905375"/>
                  <a:gd name="connsiteY72" fmla="*/ 1009650 h 1368425"/>
                  <a:gd name="connsiteX73" fmla="*/ 2743200 w 4905375"/>
                  <a:gd name="connsiteY73" fmla="*/ 1031875 h 1368425"/>
                  <a:gd name="connsiteX74" fmla="*/ 2847975 w 4905375"/>
                  <a:gd name="connsiteY74" fmla="*/ 1031875 h 1368425"/>
                  <a:gd name="connsiteX75" fmla="*/ 2854325 w 4905375"/>
                  <a:gd name="connsiteY75" fmla="*/ 1038225 h 1368425"/>
                  <a:gd name="connsiteX76" fmla="*/ 2962275 w 4905375"/>
                  <a:gd name="connsiteY76" fmla="*/ 1038225 h 1368425"/>
                  <a:gd name="connsiteX77" fmla="*/ 2962275 w 4905375"/>
                  <a:gd name="connsiteY77" fmla="*/ 1038225 h 1368425"/>
                  <a:gd name="connsiteX78" fmla="*/ 2962275 w 4905375"/>
                  <a:gd name="connsiteY78" fmla="*/ 1063625 h 1368425"/>
                  <a:gd name="connsiteX79" fmla="*/ 3117850 w 4905375"/>
                  <a:gd name="connsiteY79" fmla="*/ 1063625 h 1368425"/>
                  <a:gd name="connsiteX80" fmla="*/ 3117850 w 4905375"/>
                  <a:gd name="connsiteY80" fmla="*/ 1089025 h 1368425"/>
                  <a:gd name="connsiteX81" fmla="*/ 3136900 w 4905375"/>
                  <a:gd name="connsiteY81" fmla="*/ 1089025 h 1368425"/>
                  <a:gd name="connsiteX82" fmla="*/ 3136900 w 4905375"/>
                  <a:gd name="connsiteY82" fmla="*/ 1117600 h 1368425"/>
                  <a:gd name="connsiteX83" fmla="*/ 3184525 w 4905375"/>
                  <a:gd name="connsiteY83" fmla="*/ 1117600 h 1368425"/>
                  <a:gd name="connsiteX84" fmla="*/ 3184525 w 4905375"/>
                  <a:gd name="connsiteY84" fmla="*/ 1133475 h 1368425"/>
                  <a:gd name="connsiteX85" fmla="*/ 3254375 w 4905375"/>
                  <a:gd name="connsiteY85" fmla="*/ 1133475 h 1368425"/>
                  <a:gd name="connsiteX86" fmla="*/ 3254375 w 4905375"/>
                  <a:gd name="connsiteY86" fmla="*/ 1146175 h 1368425"/>
                  <a:gd name="connsiteX87" fmla="*/ 3336925 w 4905375"/>
                  <a:gd name="connsiteY87" fmla="*/ 1146175 h 1368425"/>
                  <a:gd name="connsiteX88" fmla="*/ 3336925 w 4905375"/>
                  <a:gd name="connsiteY88" fmla="*/ 1171575 h 1368425"/>
                  <a:gd name="connsiteX89" fmla="*/ 3692525 w 4905375"/>
                  <a:gd name="connsiteY89" fmla="*/ 1171575 h 1368425"/>
                  <a:gd name="connsiteX90" fmla="*/ 3692525 w 4905375"/>
                  <a:gd name="connsiteY90" fmla="*/ 1193800 h 1368425"/>
                  <a:gd name="connsiteX91" fmla="*/ 3740150 w 4905375"/>
                  <a:gd name="connsiteY91" fmla="*/ 1193800 h 1368425"/>
                  <a:gd name="connsiteX92" fmla="*/ 3740150 w 4905375"/>
                  <a:gd name="connsiteY92" fmla="*/ 1228725 h 1368425"/>
                  <a:gd name="connsiteX93" fmla="*/ 3854450 w 4905375"/>
                  <a:gd name="connsiteY93" fmla="*/ 1228725 h 1368425"/>
                  <a:gd name="connsiteX94" fmla="*/ 3854450 w 4905375"/>
                  <a:gd name="connsiteY94" fmla="*/ 1247775 h 1368425"/>
                  <a:gd name="connsiteX95" fmla="*/ 3975100 w 4905375"/>
                  <a:gd name="connsiteY95" fmla="*/ 1247775 h 1368425"/>
                  <a:gd name="connsiteX96" fmla="*/ 3975100 w 4905375"/>
                  <a:gd name="connsiteY96" fmla="*/ 1270000 h 1368425"/>
                  <a:gd name="connsiteX97" fmla="*/ 4321175 w 4905375"/>
                  <a:gd name="connsiteY97" fmla="*/ 1270000 h 1368425"/>
                  <a:gd name="connsiteX98" fmla="*/ 4321175 w 4905375"/>
                  <a:gd name="connsiteY98" fmla="*/ 1301750 h 1368425"/>
                  <a:gd name="connsiteX99" fmla="*/ 4343400 w 4905375"/>
                  <a:gd name="connsiteY99" fmla="*/ 1301750 h 1368425"/>
                  <a:gd name="connsiteX100" fmla="*/ 4343400 w 4905375"/>
                  <a:gd name="connsiteY100" fmla="*/ 1330325 h 1368425"/>
                  <a:gd name="connsiteX101" fmla="*/ 4600575 w 4905375"/>
                  <a:gd name="connsiteY101" fmla="*/ 1330325 h 1368425"/>
                  <a:gd name="connsiteX102" fmla="*/ 4600575 w 4905375"/>
                  <a:gd name="connsiteY102" fmla="*/ 1352550 h 1368425"/>
                  <a:gd name="connsiteX103" fmla="*/ 4775200 w 4905375"/>
                  <a:gd name="connsiteY103" fmla="*/ 1352550 h 1368425"/>
                  <a:gd name="connsiteX104" fmla="*/ 4775200 w 4905375"/>
                  <a:gd name="connsiteY104" fmla="*/ 1368425 h 1368425"/>
                  <a:gd name="connsiteX105" fmla="*/ 4905375 w 4905375"/>
                  <a:gd name="connsiteY105" fmla="*/ 1368425 h 1368425"/>
                  <a:gd name="connsiteX0" fmla="*/ 0 w 4905375"/>
                  <a:gd name="connsiteY0" fmla="*/ 0 h 1368425"/>
                  <a:gd name="connsiteX1" fmla="*/ 177800 w 4905375"/>
                  <a:gd name="connsiteY1" fmla="*/ 0 h 1368425"/>
                  <a:gd name="connsiteX2" fmla="*/ 177800 w 4905375"/>
                  <a:gd name="connsiteY2" fmla="*/ 15875 h 1368425"/>
                  <a:gd name="connsiteX3" fmla="*/ 301625 w 4905375"/>
                  <a:gd name="connsiteY3" fmla="*/ 15875 h 1368425"/>
                  <a:gd name="connsiteX4" fmla="*/ 301625 w 4905375"/>
                  <a:gd name="connsiteY4" fmla="*/ 34925 h 1368425"/>
                  <a:gd name="connsiteX5" fmla="*/ 415925 w 4905375"/>
                  <a:gd name="connsiteY5" fmla="*/ 34925 h 1368425"/>
                  <a:gd name="connsiteX6" fmla="*/ 419100 w 4905375"/>
                  <a:gd name="connsiteY6" fmla="*/ 38100 h 1368425"/>
                  <a:gd name="connsiteX7" fmla="*/ 555625 w 4905375"/>
                  <a:gd name="connsiteY7" fmla="*/ 38100 h 1368425"/>
                  <a:gd name="connsiteX8" fmla="*/ 555625 w 4905375"/>
                  <a:gd name="connsiteY8" fmla="*/ 60325 h 1368425"/>
                  <a:gd name="connsiteX9" fmla="*/ 584200 w 4905375"/>
                  <a:gd name="connsiteY9" fmla="*/ 60325 h 1368425"/>
                  <a:gd name="connsiteX10" fmla="*/ 584200 w 4905375"/>
                  <a:gd name="connsiteY10" fmla="*/ 88900 h 1368425"/>
                  <a:gd name="connsiteX11" fmla="*/ 631825 w 4905375"/>
                  <a:gd name="connsiteY11" fmla="*/ 88900 h 1368425"/>
                  <a:gd name="connsiteX12" fmla="*/ 631825 w 4905375"/>
                  <a:gd name="connsiteY12" fmla="*/ 98425 h 1368425"/>
                  <a:gd name="connsiteX13" fmla="*/ 736600 w 4905375"/>
                  <a:gd name="connsiteY13" fmla="*/ 98425 h 1368425"/>
                  <a:gd name="connsiteX14" fmla="*/ 736600 w 4905375"/>
                  <a:gd name="connsiteY14" fmla="*/ 136525 h 1368425"/>
                  <a:gd name="connsiteX15" fmla="*/ 768350 w 4905375"/>
                  <a:gd name="connsiteY15" fmla="*/ 136525 h 1368425"/>
                  <a:gd name="connsiteX16" fmla="*/ 768350 w 4905375"/>
                  <a:gd name="connsiteY16" fmla="*/ 238125 h 1368425"/>
                  <a:gd name="connsiteX17" fmla="*/ 809625 w 4905375"/>
                  <a:gd name="connsiteY17" fmla="*/ 238125 h 1368425"/>
                  <a:gd name="connsiteX18" fmla="*/ 809625 w 4905375"/>
                  <a:gd name="connsiteY18" fmla="*/ 266700 h 1368425"/>
                  <a:gd name="connsiteX19" fmla="*/ 844550 w 4905375"/>
                  <a:gd name="connsiteY19" fmla="*/ 266700 h 1368425"/>
                  <a:gd name="connsiteX20" fmla="*/ 844550 w 4905375"/>
                  <a:gd name="connsiteY20" fmla="*/ 279400 h 1368425"/>
                  <a:gd name="connsiteX21" fmla="*/ 879475 w 4905375"/>
                  <a:gd name="connsiteY21" fmla="*/ 279400 h 1368425"/>
                  <a:gd name="connsiteX22" fmla="*/ 879475 w 4905375"/>
                  <a:gd name="connsiteY22" fmla="*/ 288925 h 1368425"/>
                  <a:gd name="connsiteX23" fmla="*/ 987425 w 4905375"/>
                  <a:gd name="connsiteY23" fmla="*/ 288925 h 1368425"/>
                  <a:gd name="connsiteX24" fmla="*/ 987425 w 4905375"/>
                  <a:gd name="connsiteY24" fmla="*/ 304800 h 1368425"/>
                  <a:gd name="connsiteX25" fmla="*/ 1133475 w 4905375"/>
                  <a:gd name="connsiteY25" fmla="*/ 304800 h 1368425"/>
                  <a:gd name="connsiteX26" fmla="*/ 1133475 w 4905375"/>
                  <a:gd name="connsiteY26" fmla="*/ 311150 h 1368425"/>
                  <a:gd name="connsiteX27" fmla="*/ 1158875 w 4905375"/>
                  <a:gd name="connsiteY27" fmla="*/ 311150 h 1368425"/>
                  <a:gd name="connsiteX28" fmla="*/ 1158875 w 4905375"/>
                  <a:gd name="connsiteY28" fmla="*/ 311150 h 1368425"/>
                  <a:gd name="connsiteX29" fmla="*/ 1177925 w 4905375"/>
                  <a:gd name="connsiteY29" fmla="*/ 330200 h 1368425"/>
                  <a:gd name="connsiteX30" fmla="*/ 1241425 w 4905375"/>
                  <a:gd name="connsiteY30" fmla="*/ 330200 h 1368425"/>
                  <a:gd name="connsiteX31" fmla="*/ 1241425 w 4905375"/>
                  <a:gd name="connsiteY31" fmla="*/ 336550 h 1368425"/>
                  <a:gd name="connsiteX32" fmla="*/ 1289050 w 4905375"/>
                  <a:gd name="connsiteY32" fmla="*/ 336550 h 1368425"/>
                  <a:gd name="connsiteX33" fmla="*/ 1289050 w 4905375"/>
                  <a:gd name="connsiteY33" fmla="*/ 365125 h 1368425"/>
                  <a:gd name="connsiteX34" fmla="*/ 1314450 w 4905375"/>
                  <a:gd name="connsiteY34" fmla="*/ 365125 h 1368425"/>
                  <a:gd name="connsiteX35" fmla="*/ 1314450 w 4905375"/>
                  <a:gd name="connsiteY35" fmla="*/ 400050 h 1368425"/>
                  <a:gd name="connsiteX36" fmla="*/ 1336675 w 4905375"/>
                  <a:gd name="connsiteY36" fmla="*/ 400050 h 1368425"/>
                  <a:gd name="connsiteX37" fmla="*/ 1336675 w 4905375"/>
                  <a:gd name="connsiteY37" fmla="*/ 438150 h 1368425"/>
                  <a:gd name="connsiteX38" fmla="*/ 1362075 w 4905375"/>
                  <a:gd name="connsiteY38" fmla="*/ 438150 h 1368425"/>
                  <a:gd name="connsiteX39" fmla="*/ 1362075 w 4905375"/>
                  <a:gd name="connsiteY39" fmla="*/ 520700 h 1368425"/>
                  <a:gd name="connsiteX40" fmla="*/ 1384300 w 4905375"/>
                  <a:gd name="connsiteY40" fmla="*/ 520700 h 1368425"/>
                  <a:gd name="connsiteX41" fmla="*/ 1384300 w 4905375"/>
                  <a:gd name="connsiteY41" fmla="*/ 552450 h 1368425"/>
                  <a:gd name="connsiteX42" fmla="*/ 1412875 w 4905375"/>
                  <a:gd name="connsiteY42" fmla="*/ 552450 h 1368425"/>
                  <a:gd name="connsiteX43" fmla="*/ 1412875 w 4905375"/>
                  <a:gd name="connsiteY43" fmla="*/ 558800 h 1368425"/>
                  <a:gd name="connsiteX44" fmla="*/ 1514475 w 4905375"/>
                  <a:gd name="connsiteY44" fmla="*/ 558800 h 1368425"/>
                  <a:gd name="connsiteX45" fmla="*/ 1514475 w 4905375"/>
                  <a:gd name="connsiteY45" fmla="*/ 577850 h 1368425"/>
                  <a:gd name="connsiteX46" fmla="*/ 1568450 w 4905375"/>
                  <a:gd name="connsiteY46" fmla="*/ 577850 h 1368425"/>
                  <a:gd name="connsiteX47" fmla="*/ 1568450 w 4905375"/>
                  <a:gd name="connsiteY47" fmla="*/ 593725 h 1368425"/>
                  <a:gd name="connsiteX48" fmla="*/ 1749425 w 4905375"/>
                  <a:gd name="connsiteY48" fmla="*/ 593725 h 1368425"/>
                  <a:gd name="connsiteX49" fmla="*/ 1749425 w 4905375"/>
                  <a:gd name="connsiteY49" fmla="*/ 612775 h 1368425"/>
                  <a:gd name="connsiteX50" fmla="*/ 1905000 w 4905375"/>
                  <a:gd name="connsiteY50" fmla="*/ 612775 h 1368425"/>
                  <a:gd name="connsiteX51" fmla="*/ 1905000 w 4905375"/>
                  <a:gd name="connsiteY51" fmla="*/ 654050 h 1368425"/>
                  <a:gd name="connsiteX52" fmla="*/ 1905000 w 4905375"/>
                  <a:gd name="connsiteY52" fmla="*/ 654050 h 1368425"/>
                  <a:gd name="connsiteX53" fmla="*/ 1936750 w 4905375"/>
                  <a:gd name="connsiteY53" fmla="*/ 654050 h 1368425"/>
                  <a:gd name="connsiteX54" fmla="*/ 1936750 w 4905375"/>
                  <a:gd name="connsiteY54" fmla="*/ 698500 h 1368425"/>
                  <a:gd name="connsiteX55" fmla="*/ 1955800 w 4905375"/>
                  <a:gd name="connsiteY55" fmla="*/ 698500 h 1368425"/>
                  <a:gd name="connsiteX56" fmla="*/ 1955800 w 4905375"/>
                  <a:gd name="connsiteY56" fmla="*/ 777875 h 1368425"/>
                  <a:gd name="connsiteX57" fmla="*/ 1987550 w 4905375"/>
                  <a:gd name="connsiteY57" fmla="*/ 777875 h 1368425"/>
                  <a:gd name="connsiteX58" fmla="*/ 1987550 w 4905375"/>
                  <a:gd name="connsiteY58" fmla="*/ 812800 h 1368425"/>
                  <a:gd name="connsiteX59" fmla="*/ 2168525 w 4905375"/>
                  <a:gd name="connsiteY59" fmla="*/ 812800 h 1368425"/>
                  <a:gd name="connsiteX60" fmla="*/ 2168525 w 4905375"/>
                  <a:gd name="connsiteY60" fmla="*/ 835025 h 1368425"/>
                  <a:gd name="connsiteX61" fmla="*/ 2266950 w 4905375"/>
                  <a:gd name="connsiteY61" fmla="*/ 835025 h 1368425"/>
                  <a:gd name="connsiteX62" fmla="*/ 2266950 w 4905375"/>
                  <a:gd name="connsiteY62" fmla="*/ 841375 h 1368425"/>
                  <a:gd name="connsiteX63" fmla="*/ 2378075 w 4905375"/>
                  <a:gd name="connsiteY63" fmla="*/ 841375 h 1368425"/>
                  <a:gd name="connsiteX64" fmla="*/ 2378075 w 4905375"/>
                  <a:gd name="connsiteY64" fmla="*/ 869950 h 1368425"/>
                  <a:gd name="connsiteX65" fmla="*/ 2525712 w 4905375"/>
                  <a:gd name="connsiteY65" fmla="*/ 869950 h 1368425"/>
                  <a:gd name="connsiteX66" fmla="*/ 2532062 w 4905375"/>
                  <a:gd name="connsiteY66" fmla="*/ 936625 h 1368425"/>
                  <a:gd name="connsiteX67" fmla="*/ 2554288 w 4905375"/>
                  <a:gd name="connsiteY67" fmla="*/ 941388 h 1368425"/>
                  <a:gd name="connsiteX68" fmla="*/ 2559050 w 4905375"/>
                  <a:gd name="connsiteY68" fmla="*/ 996950 h 1368425"/>
                  <a:gd name="connsiteX69" fmla="*/ 2590800 w 4905375"/>
                  <a:gd name="connsiteY69" fmla="*/ 990600 h 1368425"/>
                  <a:gd name="connsiteX70" fmla="*/ 2609850 w 4905375"/>
                  <a:gd name="connsiteY70" fmla="*/ 1009650 h 1368425"/>
                  <a:gd name="connsiteX71" fmla="*/ 2743200 w 4905375"/>
                  <a:gd name="connsiteY71" fmla="*/ 1009650 h 1368425"/>
                  <a:gd name="connsiteX72" fmla="*/ 2743200 w 4905375"/>
                  <a:gd name="connsiteY72" fmla="*/ 1031875 h 1368425"/>
                  <a:gd name="connsiteX73" fmla="*/ 2847975 w 4905375"/>
                  <a:gd name="connsiteY73" fmla="*/ 1031875 h 1368425"/>
                  <a:gd name="connsiteX74" fmla="*/ 2854325 w 4905375"/>
                  <a:gd name="connsiteY74" fmla="*/ 1038225 h 1368425"/>
                  <a:gd name="connsiteX75" fmla="*/ 2962275 w 4905375"/>
                  <a:gd name="connsiteY75" fmla="*/ 1038225 h 1368425"/>
                  <a:gd name="connsiteX76" fmla="*/ 2962275 w 4905375"/>
                  <a:gd name="connsiteY76" fmla="*/ 1038225 h 1368425"/>
                  <a:gd name="connsiteX77" fmla="*/ 2962275 w 4905375"/>
                  <a:gd name="connsiteY77" fmla="*/ 1063625 h 1368425"/>
                  <a:gd name="connsiteX78" fmla="*/ 3117850 w 4905375"/>
                  <a:gd name="connsiteY78" fmla="*/ 1063625 h 1368425"/>
                  <a:gd name="connsiteX79" fmla="*/ 3117850 w 4905375"/>
                  <a:gd name="connsiteY79" fmla="*/ 1089025 h 1368425"/>
                  <a:gd name="connsiteX80" fmla="*/ 3136900 w 4905375"/>
                  <a:gd name="connsiteY80" fmla="*/ 1089025 h 1368425"/>
                  <a:gd name="connsiteX81" fmla="*/ 3136900 w 4905375"/>
                  <a:gd name="connsiteY81" fmla="*/ 1117600 h 1368425"/>
                  <a:gd name="connsiteX82" fmla="*/ 3184525 w 4905375"/>
                  <a:gd name="connsiteY82" fmla="*/ 1117600 h 1368425"/>
                  <a:gd name="connsiteX83" fmla="*/ 3184525 w 4905375"/>
                  <a:gd name="connsiteY83" fmla="*/ 1133475 h 1368425"/>
                  <a:gd name="connsiteX84" fmla="*/ 3254375 w 4905375"/>
                  <a:gd name="connsiteY84" fmla="*/ 1133475 h 1368425"/>
                  <a:gd name="connsiteX85" fmla="*/ 3254375 w 4905375"/>
                  <a:gd name="connsiteY85" fmla="*/ 1146175 h 1368425"/>
                  <a:gd name="connsiteX86" fmla="*/ 3336925 w 4905375"/>
                  <a:gd name="connsiteY86" fmla="*/ 1146175 h 1368425"/>
                  <a:gd name="connsiteX87" fmla="*/ 3336925 w 4905375"/>
                  <a:gd name="connsiteY87" fmla="*/ 1171575 h 1368425"/>
                  <a:gd name="connsiteX88" fmla="*/ 3692525 w 4905375"/>
                  <a:gd name="connsiteY88" fmla="*/ 1171575 h 1368425"/>
                  <a:gd name="connsiteX89" fmla="*/ 3692525 w 4905375"/>
                  <a:gd name="connsiteY89" fmla="*/ 1193800 h 1368425"/>
                  <a:gd name="connsiteX90" fmla="*/ 3740150 w 4905375"/>
                  <a:gd name="connsiteY90" fmla="*/ 1193800 h 1368425"/>
                  <a:gd name="connsiteX91" fmla="*/ 3740150 w 4905375"/>
                  <a:gd name="connsiteY91" fmla="*/ 1228725 h 1368425"/>
                  <a:gd name="connsiteX92" fmla="*/ 3854450 w 4905375"/>
                  <a:gd name="connsiteY92" fmla="*/ 1228725 h 1368425"/>
                  <a:gd name="connsiteX93" fmla="*/ 3854450 w 4905375"/>
                  <a:gd name="connsiteY93" fmla="*/ 1247775 h 1368425"/>
                  <a:gd name="connsiteX94" fmla="*/ 3975100 w 4905375"/>
                  <a:gd name="connsiteY94" fmla="*/ 1247775 h 1368425"/>
                  <a:gd name="connsiteX95" fmla="*/ 3975100 w 4905375"/>
                  <a:gd name="connsiteY95" fmla="*/ 1270000 h 1368425"/>
                  <a:gd name="connsiteX96" fmla="*/ 4321175 w 4905375"/>
                  <a:gd name="connsiteY96" fmla="*/ 1270000 h 1368425"/>
                  <a:gd name="connsiteX97" fmla="*/ 4321175 w 4905375"/>
                  <a:gd name="connsiteY97" fmla="*/ 1301750 h 1368425"/>
                  <a:gd name="connsiteX98" fmla="*/ 4343400 w 4905375"/>
                  <a:gd name="connsiteY98" fmla="*/ 1301750 h 1368425"/>
                  <a:gd name="connsiteX99" fmla="*/ 4343400 w 4905375"/>
                  <a:gd name="connsiteY99" fmla="*/ 1330325 h 1368425"/>
                  <a:gd name="connsiteX100" fmla="*/ 4600575 w 4905375"/>
                  <a:gd name="connsiteY100" fmla="*/ 1330325 h 1368425"/>
                  <a:gd name="connsiteX101" fmla="*/ 4600575 w 4905375"/>
                  <a:gd name="connsiteY101" fmla="*/ 1352550 h 1368425"/>
                  <a:gd name="connsiteX102" fmla="*/ 4775200 w 4905375"/>
                  <a:gd name="connsiteY102" fmla="*/ 1352550 h 1368425"/>
                  <a:gd name="connsiteX103" fmla="*/ 4775200 w 4905375"/>
                  <a:gd name="connsiteY103" fmla="*/ 1368425 h 1368425"/>
                  <a:gd name="connsiteX104" fmla="*/ 4905375 w 4905375"/>
                  <a:gd name="connsiteY104" fmla="*/ 1368425 h 1368425"/>
                  <a:gd name="connsiteX0" fmla="*/ 0 w 4905375"/>
                  <a:gd name="connsiteY0" fmla="*/ 0 h 1368425"/>
                  <a:gd name="connsiteX1" fmla="*/ 177800 w 4905375"/>
                  <a:gd name="connsiteY1" fmla="*/ 0 h 1368425"/>
                  <a:gd name="connsiteX2" fmla="*/ 177800 w 4905375"/>
                  <a:gd name="connsiteY2" fmla="*/ 15875 h 1368425"/>
                  <a:gd name="connsiteX3" fmla="*/ 301625 w 4905375"/>
                  <a:gd name="connsiteY3" fmla="*/ 15875 h 1368425"/>
                  <a:gd name="connsiteX4" fmla="*/ 301625 w 4905375"/>
                  <a:gd name="connsiteY4" fmla="*/ 34925 h 1368425"/>
                  <a:gd name="connsiteX5" fmla="*/ 415925 w 4905375"/>
                  <a:gd name="connsiteY5" fmla="*/ 34925 h 1368425"/>
                  <a:gd name="connsiteX6" fmla="*/ 419100 w 4905375"/>
                  <a:gd name="connsiteY6" fmla="*/ 38100 h 1368425"/>
                  <a:gd name="connsiteX7" fmla="*/ 555625 w 4905375"/>
                  <a:gd name="connsiteY7" fmla="*/ 38100 h 1368425"/>
                  <a:gd name="connsiteX8" fmla="*/ 555625 w 4905375"/>
                  <a:gd name="connsiteY8" fmla="*/ 60325 h 1368425"/>
                  <a:gd name="connsiteX9" fmla="*/ 584200 w 4905375"/>
                  <a:gd name="connsiteY9" fmla="*/ 60325 h 1368425"/>
                  <a:gd name="connsiteX10" fmla="*/ 584200 w 4905375"/>
                  <a:gd name="connsiteY10" fmla="*/ 88900 h 1368425"/>
                  <a:gd name="connsiteX11" fmla="*/ 631825 w 4905375"/>
                  <a:gd name="connsiteY11" fmla="*/ 88900 h 1368425"/>
                  <a:gd name="connsiteX12" fmla="*/ 631825 w 4905375"/>
                  <a:gd name="connsiteY12" fmla="*/ 98425 h 1368425"/>
                  <a:gd name="connsiteX13" fmla="*/ 736600 w 4905375"/>
                  <a:gd name="connsiteY13" fmla="*/ 98425 h 1368425"/>
                  <a:gd name="connsiteX14" fmla="*/ 736600 w 4905375"/>
                  <a:gd name="connsiteY14" fmla="*/ 136525 h 1368425"/>
                  <a:gd name="connsiteX15" fmla="*/ 768350 w 4905375"/>
                  <a:gd name="connsiteY15" fmla="*/ 136525 h 1368425"/>
                  <a:gd name="connsiteX16" fmla="*/ 768350 w 4905375"/>
                  <a:gd name="connsiteY16" fmla="*/ 238125 h 1368425"/>
                  <a:gd name="connsiteX17" fmla="*/ 809625 w 4905375"/>
                  <a:gd name="connsiteY17" fmla="*/ 238125 h 1368425"/>
                  <a:gd name="connsiteX18" fmla="*/ 809625 w 4905375"/>
                  <a:gd name="connsiteY18" fmla="*/ 266700 h 1368425"/>
                  <a:gd name="connsiteX19" fmla="*/ 844550 w 4905375"/>
                  <a:gd name="connsiteY19" fmla="*/ 266700 h 1368425"/>
                  <a:gd name="connsiteX20" fmla="*/ 844550 w 4905375"/>
                  <a:gd name="connsiteY20" fmla="*/ 279400 h 1368425"/>
                  <a:gd name="connsiteX21" fmla="*/ 879475 w 4905375"/>
                  <a:gd name="connsiteY21" fmla="*/ 279400 h 1368425"/>
                  <a:gd name="connsiteX22" fmla="*/ 879475 w 4905375"/>
                  <a:gd name="connsiteY22" fmla="*/ 288925 h 1368425"/>
                  <a:gd name="connsiteX23" fmla="*/ 987425 w 4905375"/>
                  <a:gd name="connsiteY23" fmla="*/ 288925 h 1368425"/>
                  <a:gd name="connsiteX24" fmla="*/ 987425 w 4905375"/>
                  <a:gd name="connsiteY24" fmla="*/ 304800 h 1368425"/>
                  <a:gd name="connsiteX25" fmla="*/ 1133475 w 4905375"/>
                  <a:gd name="connsiteY25" fmla="*/ 304800 h 1368425"/>
                  <a:gd name="connsiteX26" fmla="*/ 1133475 w 4905375"/>
                  <a:gd name="connsiteY26" fmla="*/ 311150 h 1368425"/>
                  <a:gd name="connsiteX27" fmla="*/ 1158875 w 4905375"/>
                  <a:gd name="connsiteY27" fmla="*/ 311150 h 1368425"/>
                  <a:gd name="connsiteX28" fmla="*/ 1158875 w 4905375"/>
                  <a:gd name="connsiteY28" fmla="*/ 311150 h 1368425"/>
                  <a:gd name="connsiteX29" fmla="*/ 1177925 w 4905375"/>
                  <a:gd name="connsiteY29" fmla="*/ 330200 h 1368425"/>
                  <a:gd name="connsiteX30" fmla="*/ 1241425 w 4905375"/>
                  <a:gd name="connsiteY30" fmla="*/ 330200 h 1368425"/>
                  <a:gd name="connsiteX31" fmla="*/ 1241425 w 4905375"/>
                  <a:gd name="connsiteY31" fmla="*/ 336550 h 1368425"/>
                  <a:gd name="connsiteX32" fmla="*/ 1289050 w 4905375"/>
                  <a:gd name="connsiteY32" fmla="*/ 336550 h 1368425"/>
                  <a:gd name="connsiteX33" fmla="*/ 1289050 w 4905375"/>
                  <a:gd name="connsiteY33" fmla="*/ 365125 h 1368425"/>
                  <a:gd name="connsiteX34" fmla="*/ 1314450 w 4905375"/>
                  <a:gd name="connsiteY34" fmla="*/ 365125 h 1368425"/>
                  <a:gd name="connsiteX35" fmla="*/ 1314450 w 4905375"/>
                  <a:gd name="connsiteY35" fmla="*/ 400050 h 1368425"/>
                  <a:gd name="connsiteX36" fmla="*/ 1336675 w 4905375"/>
                  <a:gd name="connsiteY36" fmla="*/ 400050 h 1368425"/>
                  <a:gd name="connsiteX37" fmla="*/ 1336675 w 4905375"/>
                  <a:gd name="connsiteY37" fmla="*/ 438150 h 1368425"/>
                  <a:gd name="connsiteX38" fmla="*/ 1362075 w 4905375"/>
                  <a:gd name="connsiteY38" fmla="*/ 438150 h 1368425"/>
                  <a:gd name="connsiteX39" fmla="*/ 1362075 w 4905375"/>
                  <a:gd name="connsiteY39" fmla="*/ 520700 h 1368425"/>
                  <a:gd name="connsiteX40" fmla="*/ 1384300 w 4905375"/>
                  <a:gd name="connsiteY40" fmla="*/ 520700 h 1368425"/>
                  <a:gd name="connsiteX41" fmla="*/ 1384300 w 4905375"/>
                  <a:gd name="connsiteY41" fmla="*/ 552450 h 1368425"/>
                  <a:gd name="connsiteX42" fmla="*/ 1412875 w 4905375"/>
                  <a:gd name="connsiteY42" fmla="*/ 552450 h 1368425"/>
                  <a:gd name="connsiteX43" fmla="*/ 1412875 w 4905375"/>
                  <a:gd name="connsiteY43" fmla="*/ 558800 h 1368425"/>
                  <a:gd name="connsiteX44" fmla="*/ 1514475 w 4905375"/>
                  <a:gd name="connsiteY44" fmla="*/ 558800 h 1368425"/>
                  <a:gd name="connsiteX45" fmla="*/ 1514475 w 4905375"/>
                  <a:gd name="connsiteY45" fmla="*/ 577850 h 1368425"/>
                  <a:gd name="connsiteX46" fmla="*/ 1568450 w 4905375"/>
                  <a:gd name="connsiteY46" fmla="*/ 577850 h 1368425"/>
                  <a:gd name="connsiteX47" fmla="*/ 1568450 w 4905375"/>
                  <a:gd name="connsiteY47" fmla="*/ 593725 h 1368425"/>
                  <a:gd name="connsiteX48" fmla="*/ 1749425 w 4905375"/>
                  <a:gd name="connsiteY48" fmla="*/ 593725 h 1368425"/>
                  <a:gd name="connsiteX49" fmla="*/ 1749425 w 4905375"/>
                  <a:gd name="connsiteY49" fmla="*/ 612775 h 1368425"/>
                  <a:gd name="connsiteX50" fmla="*/ 1905000 w 4905375"/>
                  <a:gd name="connsiteY50" fmla="*/ 612775 h 1368425"/>
                  <a:gd name="connsiteX51" fmla="*/ 1905000 w 4905375"/>
                  <a:gd name="connsiteY51" fmla="*/ 654050 h 1368425"/>
                  <a:gd name="connsiteX52" fmla="*/ 1905000 w 4905375"/>
                  <a:gd name="connsiteY52" fmla="*/ 654050 h 1368425"/>
                  <a:gd name="connsiteX53" fmla="*/ 1936750 w 4905375"/>
                  <a:gd name="connsiteY53" fmla="*/ 654050 h 1368425"/>
                  <a:gd name="connsiteX54" fmla="*/ 1936750 w 4905375"/>
                  <a:gd name="connsiteY54" fmla="*/ 698500 h 1368425"/>
                  <a:gd name="connsiteX55" fmla="*/ 1955800 w 4905375"/>
                  <a:gd name="connsiteY55" fmla="*/ 698500 h 1368425"/>
                  <a:gd name="connsiteX56" fmla="*/ 1955800 w 4905375"/>
                  <a:gd name="connsiteY56" fmla="*/ 777875 h 1368425"/>
                  <a:gd name="connsiteX57" fmla="*/ 1987550 w 4905375"/>
                  <a:gd name="connsiteY57" fmla="*/ 777875 h 1368425"/>
                  <a:gd name="connsiteX58" fmla="*/ 1987550 w 4905375"/>
                  <a:gd name="connsiteY58" fmla="*/ 812800 h 1368425"/>
                  <a:gd name="connsiteX59" fmla="*/ 2168525 w 4905375"/>
                  <a:gd name="connsiteY59" fmla="*/ 812800 h 1368425"/>
                  <a:gd name="connsiteX60" fmla="*/ 2168525 w 4905375"/>
                  <a:gd name="connsiteY60" fmla="*/ 835025 h 1368425"/>
                  <a:gd name="connsiteX61" fmla="*/ 2266950 w 4905375"/>
                  <a:gd name="connsiteY61" fmla="*/ 835025 h 1368425"/>
                  <a:gd name="connsiteX62" fmla="*/ 2266950 w 4905375"/>
                  <a:gd name="connsiteY62" fmla="*/ 841375 h 1368425"/>
                  <a:gd name="connsiteX63" fmla="*/ 2378075 w 4905375"/>
                  <a:gd name="connsiteY63" fmla="*/ 841375 h 1368425"/>
                  <a:gd name="connsiteX64" fmla="*/ 2378075 w 4905375"/>
                  <a:gd name="connsiteY64" fmla="*/ 869950 h 1368425"/>
                  <a:gd name="connsiteX65" fmla="*/ 2525712 w 4905375"/>
                  <a:gd name="connsiteY65" fmla="*/ 869950 h 1368425"/>
                  <a:gd name="connsiteX66" fmla="*/ 2532062 w 4905375"/>
                  <a:gd name="connsiteY66" fmla="*/ 936625 h 1368425"/>
                  <a:gd name="connsiteX67" fmla="*/ 2554288 w 4905375"/>
                  <a:gd name="connsiteY67" fmla="*/ 941388 h 1368425"/>
                  <a:gd name="connsiteX68" fmla="*/ 2559050 w 4905375"/>
                  <a:gd name="connsiteY68" fmla="*/ 996950 h 1368425"/>
                  <a:gd name="connsiteX69" fmla="*/ 2609850 w 4905375"/>
                  <a:gd name="connsiteY69" fmla="*/ 1009650 h 1368425"/>
                  <a:gd name="connsiteX70" fmla="*/ 2743200 w 4905375"/>
                  <a:gd name="connsiteY70" fmla="*/ 1009650 h 1368425"/>
                  <a:gd name="connsiteX71" fmla="*/ 2743200 w 4905375"/>
                  <a:gd name="connsiteY71" fmla="*/ 1031875 h 1368425"/>
                  <a:gd name="connsiteX72" fmla="*/ 2847975 w 4905375"/>
                  <a:gd name="connsiteY72" fmla="*/ 1031875 h 1368425"/>
                  <a:gd name="connsiteX73" fmla="*/ 2854325 w 4905375"/>
                  <a:gd name="connsiteY73" fmla="*/ 1038225 h 1368425"/>
                  <a:gd name="connsiteX74" fmla="*/ 2962275 w 4905375"/>
                  <a:gd name="connsiteY74" fmla="*/ 1038225 h 1368425"/>
                  <a:gd name="connsiteX75" fmla="*/ 2962275 w 4905375"/>
                  <a:gd name="connsiteY75" fmla="*/ 1038225 h 1368425"/>
                  <a:gd name="connsiteX76" fmla="*/ 2962275 w 4905375"/>
                  <a:gd name="connsiteY76" fmla="*/ 1063625 h 1368425"/>
                  <a:gd name="connsiteX77" fmla="*/ 3117850 w 4905375"/>
                  <a:gd name="connsiteY77" fmla="*/ 1063625 h 1368425"/>
                  <a:gd name="connsiteX78" fmla="*/ 3117850 w 4905375"/>
                  <a:gd name="connsiteY78" fmla="*/ 1089025 h 1368425"/>
                  <a:gd name="connsiteX79" fmla="*/ 3136900 w 4905375"/>
                  <a:gd name="connsiteY79" fmla="*/ 1089025 h 1368425"/>
                  <a:gd name="connsiteX80" fmla="*/ 3136900 w 4905375"/>
                  <a:gd name="connsiteY80" fmla="*/ 1117600 h 1368425"/>
                  <a:gd name="connsiteX81" fmla="*/ 3184525 w 4905375"/>
                  <a:gd name="connsiteY81" fmla="*/ 1117600 h 1368425"/>
                  <a:gd name="connsiteX82" fmla="*/ 3184525 w 4905375"/>
                  <a:gd name="connsiteY82" fmla="*/ 1133475 h 1368425"/>
                  <a:gd name="connsiteX83" fmla="*/ 3254375 w 4905375"/>
                  <a:gd name="connsiteY83" fmla="*/ 1133475 h 1368425"/>
                  <a:gd name="connsiteX84" fmla="*/ 3254375 w 4905375"/>
                  <a:gd name="connsiteY84" fmla="*/ 1146175 h 1368425"/>
                  <a:gd name="connsiteX85" fmla="*/ 3336925 w 4905375"/>
                  <a:gd name="connsiteY85" fmla="*/ 1146175 h 1368425"/>
                  <a:gd name="connsiteX86" fmla="*/ 3336925 w 4905375"/>
                  <a:gd name="connsiteY86" fmla="*/ 1171575 h 1368425"/>
                  <a:gd name="connsiteX87" fmla="*/ 3692525 w 4905375"/>
                  <a:gd name="connsiteY87" fmla="*/ 1171575 h 1368425"/>
                  <a:gd name="connsiteX88" fmla="*/ 3692525 w 4905375"/>
                  <a:gd name="connsiteY88" fmla="*/ 1193800 h 1368425"/>
                  <a:gd name="connsiteX89" fmla="*/ 3740150 w 4905375"/>
                  <a:gd name="connsiteY89" fmla="*/ 1193800 h 1368425"/>
                  <a:gd name="connsiteX90" fmla="*/ 3740150 w 4905375"/>
                  <a:gd name="connsiteY90" fmla="*/ 1228725 h 1368425"/>
                  <a:gd name="connsiteX91" fmla="*/ 3854450 w 4905375"/>
                  <a:gd name="connsiteY91" fmla="*/ 1228725 h 1368425"/>
                  <a:gd name="connsiteX92" fmla="*/ 3854450 w 4905375"/>
                  <a:gd name="connsiteY92" fmla="*/ 1247775 h 1368425"/>
                  <a:gd name="connsiteX93" fmla="*/ 3975100 w 4905375"/>
                  <a:gd name="connsiteY93" fmla="*/ 1247775 h 1368425"/>
                  <a:gd name="connsiteX94" fmla="*/ 3975100 w 4905375"/>
                  <a:gd name="connsiteY94" fmla="*/ 1270000 h 1368425"/>
                  <a:gd name="connsiteX95" fmla="*/ 4321175 w 4905375"/>
                  <a:gd name="connsiteY95" fmla="*/ 1270000 h 1368425"/>
                  <a:gd name="connsiteX96" fmla="*/ 4321175 w 4905375"/>
                  <a:gd name="connsiteY96" fmla="*/ 1301750 h 1368425"/>
                  <a:gd name="connsiteX97" fmla="*/ 4343400 w 4905375"/>
                  <a:gd name="connsiteY97" fmla="*/ 1301750 h 1368425"/>
                  <a:gd name="connsiteX98" fmla="*/ 4343400 w 4905375"/>
                  <a:gd name="connsiteY98" fmla="*/ 1330325 h 1368425"/>
                  <a:gd name="connsiteX99" fmla="*/ 4600575 w 4905375"/>
                  <a:gd name="connsiteY99" fmla="*/ 1330325 h 1368425"/>
                  <a:gd name="connsiteX100" fmla="*/ 4600575 w 4905375"/>
                  <a:gd name="connsiteY100" fmla="*/ 1352550 h 1368425"/>
                  <a:gd name="connsiteX101" fmla="*/ 4775200 w 4905375"/>
                  <a:gd name="connsiteY101" fmla="*/ 1352550 h 1368425"/>
                  <a:gd name="connsiteX102" fmla="*/ 4775200 w 4905375"/>
                  <a:gd name="connsiteY102" fmla="*/ 1368425 h 1368425"/>
                  <a:gd name="connsiteX103" fmla="*/ 4905375 w 4905375"/>
                  <a:gd name="connsiteY103" fmla="*/ 1368425 h 1368425"/>
                  <a:gd name="connsiteX0" fmla="*/ 0 w 4905375"/>
                  <a:gd name="connsiteY0" fmla="*/ 0 h 1368425"/>
                  <a:gd name="connsiteX1" fmla="*/ 177800 w 4905375"/>
                  <a:gd name="connsiteY1" fmla="*/ 0 h 1368425"/>
                  <a:gd name="connsiteX2" fmla="*/ 177800 w 4905375"/>
                  <a:gd name="connsiteY2" fmla="*/ 15875 h 1368425"/>
                  <a:gd name="connsiteX3" fmla="*/ 301625 w 4905375"/>
                  <a:gd name="connsiteY3" fmla="*/ 15875 h 1368425"/>
                  <a:gd name="connsiteX4" fmla="*/ 301625 w 4905375"/>
                  <a:gd name="connsiteY4" fmla="*/ 34925 h 1368425"/>
                  <a:gd name="connsiteX5" fmla="*/ 415925 w 4905375"/>
                  <a:gd name="connsiteY5" fmla="*/ 34925 h 1368425"/>
                  <a:gd name="connsiteX6" fmla="*/ 419100 w 4905375"/>
                  <a:gd name="connsiteY6" fmla="*/ 38100 h 1368425"/>
                  <a:gd name="connsiteX7" fmla="*/ 555625 w 4905375"/>
                  <a:gd name="connsiteY7" fmla="*/ 38100 h 1368425"/>
                  <a:gd name="connsiteX8" fmla="*/ 555625 w 4905375"/>
                  <a:gd name="connsiteY8" fmla="*/ 60325 h 1368425"/>
                  <a:gd name="connsiteX9" fmla="*/ 584200 w 4905375"/>
                  <a:gd name="connsiteY9" fmla="*/ 60325 h 1368425"/>
                  <a:gd name="connsiteX10" fmla="*/ 584200 w 4905375"/>
                  <a:gd name="connsiteY10" fmla="*/ 88900 h 1368425"/>
                  <a:gd name="connsiteX11" fmla="*/ 631825 w 4905375"/>
                  <a:gd name="connsiteY11" fmla="*/ 88900 h 1368425"/>
                  <a:gd name="connsiteX12" fmla="*/ 631825 w 4905375"/>
                  <a:gd name="connsiteY12" fmla="*/ 98425 h 1368425"/>
                  <a:gd name="connsiteX13" fmla="*/ 736600 w 4905375"/>
                  <a:gd name="connsiteY13" fmla="*/ 98425 h 1368425"/>
                  <a:gd name="connsiteX14" fmla="*/ 736600 w 4905375"/>
                  <a:gd name="connsiteY14" fmla="*/ 136525 h 1368425"/>
                  <a:gd name="connsiteX15" fmla="*/ 768350 w 4905375"/>
                  <a:gd name="connsiteY15" fmla="*/ 136525 h 1368425"/>
                  <a:gd name="connsiteX16" fmla="*/ 768350 w 4905375"/>
                  <a:gd name="connsiteY16" fmla="*/ 238125 h 1368425"/>
                  <a:gd name="connsiteX17" fmla="*/ 809625 w 4905375"/>
                  <a:gd name="connsiteY17" fmla="*/ 238125 h 1368425"/>
                  <a:gd name="connsiteX18" fmla="*/ 809625 w 4905375"/>
                  <a:gd name="connsiteY18" fmla="*/ 266700 h 1368425"/>
                  <a:gd name="connsiteX19" fmla="*/ 844550 w 4905375"/>
                  <a:gd name="connsiteY19" fmla="*/ 266700 h 1368425"/>
                  <a:gd name="connsiteX20" fmla="*/ 844550 w 4905375"/>
                  <a:gd name="connsiteY20" fmla="*/ 279400 h 1368425"/>
                  <a:gd name="connsiteX21" fmla="*/ 879475 w 4905375"/>
                  <a:gd name="connsiteY21" fmla="*/ 279400 h 1368425"/>
                  <a:gd name="connsiteX22" fmla="*/ 879475 w 4905375"/>
                  <a:gd name="connsiteY22" fmla="*/ 288925 h 1368425"/>
                  <a:gd name="connsiteX23" fmla="*/ 987425 w 4905375"/>
                  <a:gd name="connsiteY23" fmla="*/ 288925 h 1368425"/>
                  <a:gd name="connsiteX24" fmla="*/ 987425 w 4905375"/>
                  <a:gd name="connsiteY24" fmla="*/ 304800 h 1368425"/>
                  <a:gd name="connsiteX25" fmla="*/ 1133475 w 4905375"/>
                  <a:gd name="connsiteY25" fmla="*/ 304800 h 1368425"/>
                  <a:gd name="connsiteX26" fmla="*/ 1133475 w 4905375"/>
                  <a:gd name="connsiteY26" fmla="*/ 311150 h 1368425"/>
                  <a:gd name="connsiteX27" fmla="*/ 1158875 w 4905375"/>
                  <a:gd name="connsiteY27" fmla="*/ 311150 h 1368425"/>
                  <a:gd name="connsiteX28" fmla="*/ 1158875 w 4905375"/>
                  <a:gd name="connsiteY28" fmla="*/ 311150 h 1368425"/>
                  <a:gd name="connsiteX29" fmla="*/ 1177925 w 4905375"/>
                  <a:gd name="connsiteY29" fmla="*/ 330200 h 1368425"/>
                  <a:gd name="connsiteX30" fmla="*/ 1241425 w 4905375"/>
                  <a:gd name="connsiteY30" fmla="*/ 330200 h 1368425"/>
                  <a:gd name="connsiteX31" fmla="*/ 1241425 w 4905375"/>
                  <a:gd name="connsiteY31" fmla="*/ 336550 h 1368425"/>
                  <a:gd name="connsiteX32" fmla="*/ 1289050 w 4905375"/>
                  <a:gd name="connsiteY32" fmla="*/ 336550 h 1368425"/>
                  <a:gd name="connsiteX33" fmla="*/ 1289050 w 4905375"/>
                  <a:gd name="connsiteY33" fmla="*/ 365125 h 1368425"/>
                  <a:gd name="connsiteX34" fmla="*/ 1314450 w 4905375"/>
                  <a:gd name="connsiteY34" fmla="*/ 365125 h 1368425"/>
                  <a:gd name="connsiteX35" fmla="*/ 1314450 w 4905375"/>
                  <a:gd name="connsiteY35" fmla="*/ 400050 h 1368425"/>
                  <a:gd name="connsiteX36" fmla="*/ 1336675 w 4905375"/>
                  <a:gd name="connsiteY36" fmla="*/ 400050 h 1368425"/>
                  <a:gd name="connsiteX37" fmla="*/ 1336675 w 4905375"/>
                  <a:gd name="connsiteY37" fmla="*/ 438150 h 1368425"/>
                  <a:gd name="connsiteX38" fmla="*/ 1362075 w 4905375"/>
                  <a:gd name="connsiteY38" fmla="*/ 438150 h 1368425"/>
                  <a:gd name="connsiteX39" fmla="*/ 1362075 w 4905375"/>
                  <a:gd name="connsiteY39" fmla="*/ 520700 h 1368425"/>
                  <a:gd name="connsiteX40" fmla="*/ 1384300 w 4905375"/>
                  <a:gd name="connsiteY40" fmla="*/ 520700 h 1368425"/>
                  <a:gd name="connsiteX41" fmla="*/ 1384300 w 4905375"/>
                  <a:gd name="connsiteY41" fmla="*/ 552450 h 1368425"/>
                  <a:gd name="connsiteX42" fmla="*/ 1412875 w 4905375"/>
                  <a:gd name="connsiteY42" fmla="*/ 552450 h 1368425"/>
                  <a:gd name="connsiteX43" fmla="*/ 1412875 w 4905375"/>
                  <a:gd name="connsiteY43" fmla="*/ 558800 h 1368425"/>
                  <a:gd name="connsiteX44" fmla="*/ 1514475 w 4905375"/>
                  <a:gd name="connsiteY44" fmla="*/ 558800 h 1368425"/>
                  <a:gd name="connsiteX45" fmla="*/ 1514475 w 4905375"/>
                  <a:gd name="connsiteY45" fmla="*/ 577850 h 1368425"/>
                  <a:gd name="connsiteX46" fmla="*/ 1568450 w 4905375"/>
                  <a:gd name="connsiteY46" fmla="*/ 577850 h 1368425"/>
                  <a:gd name="connsiteX47" fmla="*/ 1568450 w 4905375"/>
                  <a:gd name="connsiteY47" fmla="*/ 593725 h 1368425"/>
                  <a:gd name="connsiteX48" fmla="*/ 1749425 w 4905375"/>
                  <a:gd name="connsiteY48" fmla="*/ 593725 h 1368425"/>
                  <a:gd name="connsiteX49" fmla="*/ 1749425 w 4905375"/>
                  <a:gd name="connsiteY49" fmla="*/ 612775 h 1368425"/>
                  <a:gd name="connsiteX50" fmla="*/ 1905000 w 4905375"/>
                  <a:gd name="connsiteY50" fmla="*/ 612775 h 1368425"/>
                  <a:gd name="connsiteX51" fmla="*/ 1905000 w 4905375"/>
                  <a:gd name="connsiteY51" fmla="*/ 654050 h 1368425"/>
                  <a:gd name="connsiteX52" fmla="*/ 1905000 w 4905375"/>
                  <a:gd name="connsiteY52" fmla="*/ 654050 h 1368425"/>
                  <a:gd name="connsiteX53" fmla="*/ 1936750 w 4905375"/>
                  <a:gd name="connsiteY53" fmla="*/ 654050 h 1368425"/>
                  <a:gd name="connsiteX54" fmla="*/ 1936750 w 4905375"/>
                  <a:gd name="connsiteY54" fmla="*/ 698500 h 1368425"/>
                  <a:gd name="connsiteX55" fmla="*/ 1955800 w 4905375"/>
                  <a:gd name="connsiteY55" fmla="*/ 698500 h 1368425"/>
                  <a:gd name="connsiteX56" fmla="*/ 1955800 w 4905375"/>
                  <a:gd name="connsiteY56" fmla="*/ 777875 h 1368425"/>
                  <a:gd name="connsiteX57" fmla="*/ 1987550 w 4905375"/>
                  <a:gd name="connsiteY57" fmla="*/ 777875 h 1368425"/>
                  <a:gd name="connsiteX58" fmla="*/ 1987550 w 4905375"/>
                  <a:gd name="connsiteY58" fmla="*/ 812800 h 1368425"/>
                  <a:gd name="connsiteX59" fmla="*/ 2168525 w 4905375"/>
                  <a:gd name="connsiteY59" fmla="*/ 812800 h 1368425"/>
                  <a:gd name="connsiteX60" fmla="*/ 2168525 w 4905375"/>
                  <a:gd name="connsiteY60" fmla="*/ 835025 h 1368425"/>
                  <a:gd name="connsiteX61" fmla="*/ 2266950 w 4905375"/>
                  <a:gd name="connsiteY61" fmla="*/ 835025 h 1368425"/>
                  <a:gd name="connsiteX62" fmla="*/ 2266950 w 4905375"/>
                  <a:gd name="connsiteY62" fmla="*/ 841375 h 1368425"/>
                  <a:gd name="connsiteX63" fmla="*/ 2378075 w 4905375"/>
                  <a:gd name="connsiteY63" fmla="*/ 841375 h 1368425"/>
                  <a:gd name="connsiteX64" fmla="*/ 2378075 w 4905375"/>
                  <a:gd name="connsiteY64" fmla="*/ 869950 h 1368425"/>
                  <a:gd name="connsiteX65" fmla="*/ 2525712 w 4905375"/>
                  <a:gd name="connsiteY65" fmla="*/ 869950 h 1368425"/>
                  <a:gd name="connsiteX66" fmla="*/ 2532062 w 4905375"/>
                  <a:gd name="connsiteY66" fmla="*/ 936625 h 1368425"/>
                  <a:gd name="connsiteX67" fmla="*/ 2554288 w 4905375"/>
                  <a:gd name="connsiteY67" fmla="*/ 941388 h 1368425"/>
                  <a:gd name="connsiteX68" fmla="*/ 2559050 w 4905375"/>
                  <a:gd name="connsiteY68" fmla="*/ 996950 h 1368425"/>
                  <a:gd name="connsiteX69" fmla="*/ 2587625 w 4905375"/>
                  <a:gd name="connsiteY69" fmla="*/ 1016000 h 1368425"/>
                  <a:gd name="connsiteX70" fmla="*/ 2743200 w 4905375"/>
                  <a:gd name="connsiteY70" fmla="*/ 1009650 h 1368425"/>
                  <a:gd name="connsiteX71" fmla="*/ 2743200 w 4905375"/>
                  <a:gd name="connsiteY71" fmla="*/ 1031875 h 1368425"/>
                  <a:gd name="connsiteX72" fmla="*/ 2847975 w 4905375"/>
                  <a:gd name="connsiteY72" fmla="*/ 1031875 h 1368425"/>
                  <a:gd name="connsiteX73" fmla="*/ 2854325 w 4905375"/>
                  <a:gd name="connsiteY73" fmla="*/ 1038225 h 1368425"/>
                  <a:gd name="connsiteX74" fmla="*/ 2962275 w 4905375"/>
                  <a:gd name="connsiteY74" fmla="*/ 1038225 h 1368425"/>
                  <a:gd name="connsiteX75" fmla="*/ 2962275 w 4905375"/>
                  <a:gd name="connsiteY75" fmla="*/ 1038225 h 1368425"/>
                  <a:gd name="connsiteX76" fmla="*/ 2962275 w 4905375"/>
                  <a:gd name="connsiteY76" fmla="*/ 1063625 h 1368425"/>
                  <a:gd name="connsiteX77" fmla="*/ 3117850 w 4905375"/>
                  <a:gd name="connsiteY77" fmla="*/ 1063625 h 1368425"/>
                  <a:gd name="connsiteX78" fmla="*/ 3117850 w 4905375"/>
                  <a:gd name="connsiteY78" fmla="*/ 1089025 h 1368425"/>
                  <a:gd name="connsiteX79" fmla="*/ 3136900 w 4905375"/>
                  <a:gd name="connsiteY79" fmla="*/ 1089025 h 1368425"/>
                  <a:gd name="connsiteX80" fmla="*/ 3136900 w 4905375"/>
                  <a:gd name="connsiteY80" fmla="*/ 1117600 h 1368425"/>
                  <a:gd name="connsiteX81" fmla="*/ 3184525 w 4905375"/>
                  <a:gd name="connsiteY81" fmla="*/ 1117600 h 1368425"/>
                  <a:gd name="connsiteX82" fmla="*/ 3184525 w 4905375"/>
                  <a:gd name="connsiteY82" fmla="*/ 1133475 h 1368425"/>
                  <a:gd name="connsiteX83" fmla="*/ 3254375 w 4905375"/>
                  <a:gd name="connsiteY83" fmla="*/ 1133475 h 1368425"/>
                  <a:gd name="connsiteX84" fmla="*/ 3254375 w 4905375"/>
                  <a:gd name="connsiteY84" fmla="*/ 1146175 h 1368425"/>
                  <a:gd name="connsiteX85" fmla="*/ 3336925 w 4905375"/>
                  <a:gd name="connsiteY85" fmla="*/ 1146175 h 1368425"/>
                  <a:gd name="connsiteX86" fmla="*/ 3336925 w 4905375"/>
                  <a:gd name="connsiteY86" fmla="*/ 1171575 h 1368425"/>
                  <a:gd name="connsiteX87" fmla="*/ 3692525 w 4905375"/>
                  <a:gd name="connsiteY87" fmla="*/ 1171575 h 1368425"/>
                  <a:gd name="connsiteX88" fmla="*/ 3692525 w 4905375"/>
                  <a:gd name="connsiteY88" fmla="*/ 1193800 h 1368425"/>
                  <a:gd name="connsiteX89" fmla="*/ 3740150 w 4905375"/>
                  <a:gd name="connsiteY89" fmla="*/ 1193800 h 1368425"/>
                  <a:gd name="connsiteX90" fmla="*/ 3740150 w 4905375"/>
                  <a:gd name="connsiteY90" fmla="*/ 1228725 h 1368425"/>
                  <a:gd name="connsiteX91" fmla="*/ 3854450 w 4905375"/>
                  <a:gd name="connsiteY91" fmla="*/ 1228725 h 1368425"/>
                  <a:gd name="connsiteX92" fmla="*/ 3854450 w 4905375"/>
                  <a:gd name="connsiteY92" fmla="*/ 1247775 h 1368425"/>
                  <a:gd name="connsiteX93" fmla="*/ 3975100 w 4905375"/>
                  <a:gd name="connsiteY93" fmla="*/ 1247775 h 1368425"/>
                  <a:gd name="connsiteX94" fmla="*/ 3975100 w 4905375"/>
                  <a:gd name="connsiteY94" fmla="*/ 1270000 h 1368425"/>
                  <a:gd name="connsiteX95" fmla="*/ 4321175 w 4905375"/>
                  <a:gd name="connsiteY95" fmla="*/ 1270000 h 1368425"/>
                  <a:gd name="connsiteX96" fmla="*/ 4321175 w 4905375"/>
                  <a:gd name="connsiteY96" fmla="*/ 1301750 h 1368425"/>
                  <a:gd name="connsiteX97" fmla="*/ 4343400 w 4905375"/>
                  <a:gd name="connsiteY97" fmla="*/ 1301750 h 1368425"/>
                  <a:gd name="connsiteX98" fmla="*/ 4343400 w 4905375"/>
                  <a:gd name="connsiteY98" fmla="*/ 1330325 h 1368425"/>
                  <a:gd name="connsiteX99" fmla="*/ 4600575 w 4905375"/>
                  <a:gd name="connsiteY99" fmla="*/ 1330325 h 1368425"/>
                  <a:gd name="connsiteX100" fmla="*/ 4600575 w 4905375"/>
                  <a:gd name="connsiteY100" fmla="*/ 1352550 h 1368425"/>
                  <a:gd name="connsiteX101" fmla="*/ 4775200 w 4905375"/>
                  <a:gd name="connsiteY101" fmla="*/ 1352550 h 1368425"/>
                  <a:gd name="connsiteX102" fmla="*/ 4775200 w 4905375"/>
                  <a:gd name="connsiteY102" fmla="*/ 1368425 h 1368425"/>
                  <a:gd name="connsiteX103" fmla="*/ 4905375 w 4905375"/>
                  <a:gd name="connsiteY103" fmla="*/ 1368425 h 1368425"/>
                  <a:gd name="connsiteX0" fmla="*/ 0 w 4905375"/>
                  <a:gd name="connsiteY0" fmla="*/ 0 h 1368425"/>
                  <a:gd name="connsiteX1" fmla="*/ 177800 w 4905375"/>
                  <a:gd name="connsiteY1" fmla="*/ 0 h 1368425"/>
                  <a:gd name="connsiteX2" fmla="*/ 177800 w 4905375"/>
                  <a:gd name="connsiteY2" fmla="*/ 15875 h 1368425"/>
                  <a:gd name="connsiteX3" fmla="*/ 301625 w 4905375"/>
                  <a:gd name="connsiteY3" fmla="*/ 15875 h 1368425"/>
                  <a:gd name="connsiteX4" fmla="*/ 301625 w 4905375"/>
                  <a:gd name="connsiteY4" fmla="*/ 34925 h 1368425"/>
                  <a:gd name="connsiteX5" fmla="*/ 415925 w 4905375"/>
                  <a:gd name="connsiteY5" fmla="*/ 34925 h 1368425"/>
                  <a:gd name="connsiteX6" fmla="*/ 419100 w 4905375"/>
                  <a:gd name="connsiteY6" fmla="*/ 38100 h 1368425"/>
                  <a:gd name="connsiteX7" fmla="*/ 555625 w 4905375"/>
                  <a:gd name="connsiteY7" fmla="*/ 38100 h 1368425"/>
                  <a:gd name="connsiteX8" fmla="*/ 555625 w 4905375"/>
                  <a:gd name="connsiteY8" fmla="*/ 60325 h 1368425"/>
                  <a:gd name="connsiteX9" fmla="*/ 584200 w 4905375"/>
                  <a:gd name="connsiteY9" fmla="*/ 60325 h 1368425"/>
                  <a:gd name="connsiteX10" fmla="*/ 584200 w 4905375"/>
                  <a:gd name="connsiteY10" fmla="*/ 88900 h 1368425"/>
                  <a:gd name="connsiteX11" fmla="*/ 631825 w 4905375"/>
                  <a:gd name="connsiteY11" fmla="*/ 88900 h 1368425"/>
                  <a:gd name="connsiteX12" fmla="*/ 631825 w 4905375"/>
                  <a:gd name="connsiteY12" fmla="*/ 98425 h 1368425"/>
                  <a:gd name="connsiteX13" fmla="*/ 736600 w 4905375"/>
                  <a:gd name="connsiteY13" fmla="*/ 98425 h 1368425"/>
                  <a:gd name="connsiteX14" fmla="*/ 736600 w 4905375"/>
                  <a:gd name="connsiteY14" fmla="*/ 136525 h 1368425"/>
                  <a:gd name="connsiteX15" fmla="*/ 768350 w 4905375"/>
                  <a:gd name="connsiteY15" fmla="*/ 136525 h 1368425"/>
                  <a:gd name="connsiteX16" fmla="*/ 768350 w 4905375"/>
                  <a:gd name="connsiteY16" fmla="*/ 238125 h 1368425"/>
                  <a:gd name="connsiteX17" fmla="*/ 809625 w 4905375"/>
                  <a:gd name="connsiteY17" fmla="*/ 238125 h 1368425"/>
                  <a:gd name="connsiteX18" fmla="*/ 809625 w 4905375"/>
                  <a:gd name="connsiteY18" fmla="*/ 266700 h 1368425"/>
                  <a:gd name="connsiteX19" fmla="*/ 844550 w 4905375"/>
                  <a:gd name="connsiteY19" fmla="*/ 266700 h 1368425"/>
                  <a:gd name="connsiteX20" fmla="*/ 844550 w 4905375"/>
                  <a:gd name="connsiteY20" fmla="*/ 279400 h 1368425"/>
                  <a:gd name="connsiteX21" fmla="*/ 879475 w 4905375"/>
                  <a:gd name="connsiteY21" fmla="*/ 279400 h 1368425"/>
                  <a:gd name="connsiteX22" fmla="*/ 879475 w 4905375"/>
                  <a:gd name="connsiteY22" fmla="*/ 288925 h 1368425"/>
                  <a:gd name="connsiteX23" fmla="*/ 987425 w 4905375"/>
                  <a:gd name="connsiteY23" fmla="*/ 288925 h 1368425"/>
                  <a:gd name="connsiteX24" fmla="*/ 987425 w 4905375"/>
                  <a:gd name="connsiteY24" fmla="*/ 304800 h 1368425"/>
                  <a:gd name="connsiteX25" fmla="*/ 1133475 w 4905375"/>
                  <a:gd name="connsiteY25" fmla="*/ 304800 h 1368425"/>
                  <a:gd name="connsiteX26" fmla="*/ 1133475 w 4905375"/>
                  <a:gd name="connsiteY26" fmla="*/ 311150 h 1368425"/>
                  <a:gd name="connsiteX27" fmla="*/ 1158875 w 4905375"/>
                  <a:gd name="connsiteY27" fmla="*/ 311150 h 1368425"/>
                  <a:gd name="connsiteX28" fmla="*/ 1158875 w 4905375"/>
                  <a:gd name="connsiteY28" fmla="*/ 311150 h 1368425"/>
                  <a:gd name="connsiteX29" fmla="*/ 1177925 w 4905375"/>
                  <a:gd name="connsiteY29" fmla="*/ 330200 h 1368425"/>
                  <a:gd name="connsiteX30" fmla="*/ 1241425 w 4905375"/>
                  <a:gd name="connsiteY30" fmla="*/ 330200 h 1368425"/>
                  <a:gd name="connsiteX31" fmla="*/ 1241425 w 4905375"/>
                  <a:gd name="connsiteY31" fmla="*/ 336550 h 1368425"/>
                  <a:gd name="connsiteX32" fmla="*/ 1289050 w 4905375"/>
                  <a:gd name="connsiteY32" fmla="*/ 336550 h 1368425"/>
                  <a:gd name="connsiteX33" fmla="*/ 1289050 w 4905375"/>
                  <a:gd name="connsiteY33" fmla="*/ 365125 h 1368425"/>
                  <a:gd name="connsiteX34" fmla="*/ 1314450 w 4905375"/>
                  <a:gd name="connsiteY34" fmla="*/ 365125 h 1368425"/>
                  <a:gd name="connsiteX35" fmla="*/ 1314450 w 4905375"/>
                  <a:gd name="connsiteY35" fmla="*/ 400050 h 1368425"/>
                  <a:gd name="connsiteX36" fmla="*/ 1336675 w 4905375"/>
                  <a:gd name="connsiteY36" fmla="*/ 400050 h 1368425"/>
                  <a:gd name="connsiteX37" fmla="*/ 1336675 w 4905375"/>
                  <a:gd name="connsiteY37" fmla="*/ 438150 h 1368425"/>
                  <a:gd name="connsiteX38" fmla="*/ 1362075 w 4905375"/>
                  <a:gd name="connsiteY38" fmla="*/ 438150 h 1368425"/>
                  <a:gd name="connsiteX39" fmla="*/ 1362075 w 4905375"/>
                  <a:gd name="connsiteY39" fmla="*/ 520700 h 1368425"/>
                  <a:gd name="connsiteX40" fmla="*/ 1384300 w 4905375"/>
                  <a:gd name="connsiteY40" fmla="*/ 520700 h 1368425"/>
                  <a:gd name="connsiteX41" fmla="*/ 1384300 w 4905375"/>
                  <a:gd name="connsiteY41" fmla="*/ 552450 h 1368425"/>
                  <a:gd name="connsiteX42" fmla="*/ 1412875 w 4905375"/>
                  <a:gd name="connsiteY42" fmla="*/ 552450 h 1368425"/>
                  <a:gd name="connsiteX43" fmla="*/ 1412875 w 4905375"/>
                  <a:gd name="connsiteY43" fmla="*/ 558800 h 1368425"/>
                  <a:gd name="connsiteX44" fmla="*/ 1514475 w 4905375"/>
                  <a:gd name="connsiteY44" fmla="*/ 558800 h 1368425"/>
                  <a:gd name="connsiteX45" fmla="*/ 1514475 w 4905375"/>
                  <a:gd name="connsiteY45" fmla="*/ 577850 h 1368425"/>
                  <a:gd name="connsiteX46" fmla="*/ 1568450 w 4905375"/>
                  <a:gd name="connsiteY46" fmla="*/ 577850 h 1368425"/>
                  <a:gd name="connsiteX47" fmla="*/ 1568450 w 4905375"/>
                  <a:gd name="connsiteY47" fmla="*/ 593725 h 1368425"/>
                  <a:gd name="connsiteX48" fmla="*/ 1749425 w 4905375"/>
                  <a:gd name="connsiteY48" fmla="*/ 593725 h 1368425"/>
                  <a:gd name="connsiteX49" fmla="*/ 1749425 w 4905375"/>
                  <a:gd name="connsiteY49" fmla="*/ 612775 h 1368425"/>
                  <a:gd name="connsiteX50" fmla="*/ 1905000 w 4905375"/>
                  <a:gd name="connsiteY50" fmla="*/ 612775 h 1368425"/>
                  <a:gd name="connsiteX51" fmla="*/ 1905000 w 4905375"/>
                  <a:gd name="connsiteY51" fmla="*/ 654050 h 1368425"/>
                  <a:gd name="connsiteX52" fmla="*/ 1905000 w 4905375"/>
                  <a:gd name="connsiteY52" fmla="*/ 654050 h 1368425"/>
                  <a:gd name="connsiteX53" fmla="*/ 1936750 w 4905375"/>
                  <a:gd name="connsiteY53" fmla="*/ 654050 h 1368425"/>
                  <a:gd name="connsiteX54" fmla="*/ 1936750 w 4905375"/>
                  <a:gd name="connsiteY54" fmla="*/ 698500 h 1368425"/>
                  <a:gd name="connsiteX55" fmla="*/ 1955800 w 4905375"/>
                  <a:gd name="connsiteY55" fmla="*/ 698500 h 1368425"/>
                  <a:gd name="connsiteX56" fmla="*/ 1955800 w 4905375"/>
                  <a:gd name="connsiteY56" fmla="*/ 777875 h 1368425"/>
                  <a:gd name="connsiteX57" fmla="*/ 1987550 w 4905375"/>
                  <a:gd name="connsiteY57" fmla="*/ 777875 h 1368425"/>
                  <a:gd name="connsiteX58" fmla="*/ 1987550 w 4905375"/>
                  <a:gd name="connsiteY58" fmla="*/ 812800 h 1368425"/>
                  <a:gd name="connsiteX59" fmla="*/ 2168525 w 4905375"/>
                  <a:gd name="connsiteY59" fmla="*/ 812800 h 1368425"/>
                  <a:gd name="connsiteX60" fmla="*/ 2168525 w 4905375"/>
                  <a:gd name="connsiteY60" fmla="*/ 835025 h 1368425"/>
                  <a:gd name="connsiteX61" fmla="*/ 2266950 w 4905375"/>
                  <a:gd name="connsiteY61" fmla="*/ 835025 h 1368425"/>
                  <a:gd name="connsiteX62" fmla="*/ 2266950 w 4905375"/>
                  <a:gd name="connsiteY62" fmla="*/ 841375 h 1368425"/>
                  <a:gd name="connsiteX63" fmla="*/ 2378075 w 4905375"/>
                  <a:gd name="connsiteY63" fmla="*/ 841375 h 1368425"/>
                  <a:gd name="connsiteX64" fmla="*/ 2378075 w 4905375"/>
                  <a:gd name="connsiteY64" fmla="*/ 869950 h 1368425"/>
                  <a:gd name="connsiteX65" fmla="*/ 2525712 w 4905375"/>
                  <a:gd name="connsiteY65" fmla="*/ 869950 h 1368425"/>
                  <a:gd name="connsiteX66" fmla="*/ 2532062 w 4905375"/>
                  <a:gd name="connsiteY66" fmla="*/ 936625 h 1368425"/>
                  <a:gd name="connsiteX67" fmla="*/ 2554288 w 4905375"/>
                  <a:gd name="connsiteY67" fmla="*/ 941388 h 1368425"/>
                  <a:gd name="connsiteX68" fmla="*/ 2560637 w 4905375"/>
                  <a:gd name="connsiteY68" fmla="*/ 990600 h 1368425"/>
                  <a:gd name="connsiteX69" fmla="*/ 2587625 w 4905375"/>
                  <a:gd name="connsiteY69" fmla="*/ 1016000 h 1368425"/>
                  <a:gd name="connsiteX70" fmla="*/ 2743200 w 4905375"/>
                  <a:gd name="connsiteY70" fmla="*/ 1009650 h 1368425"/>
                  <a:gd name="connsiteX71" fmla="*/ 2743200 w 4905375"/>
                  <a:gd name="connsiteY71" fmla="*/ 1031875 h 1368425"/>
                  <a:gd name="connsiteX72" fmla="*/ 2847975 w 4905375"/>
                  <a:gd name="connsiteY72" fmla="*/ 1031875 h 1368425"/>
                  <a:gd name="connsiteX73" fmla="*/ 2854325 w 4905375"/>
                  <a:gd name="connsiteY73" fmla="*/ 1038225 h 1368425"/>
                  <a:gd name="connsiteX74" fmla="*/ 2962275 w 4905375"/>
                  <a:gd name="connsiteY74" fmla="*/ 1038225 h 1368425"/>
                  <a:gd name="connsiteX75" fmla="*/ 2962275 w 4905375"/>
                  <a:gd name="connsiteY75" fmla="*/ 1038225 h 1368425"/>
                  <a:gd name="connsiteX76" fmla="*/ 2962275 w 4905375"/>
                  <a:gd name="connsiteY76" fmla="*/ 1063625 h 1368425"/>
                  <a:gd name="connsiteX77" fmla="*/ 3117850 w 4905375"/>
                  <a:gd name="connsiteY77" fmla="*/ 1063625 h 1368425"/>
                  <a:gd name="connsiteX78" fmla="*/ 3117850 w 4905375"/>
                  <a:gd name="connsiteY78" fmla="*/ 1089025 h 1368425"/>
                  <a:gd name="connsiteX79" fmla="*/ 3136900 w 4905375"/>
                  <a:gd name="connsiteY79" fmla="*/ 1089025 h 1368425"/>
                  <a:gd name="connsiteX80" fmla="*/ 3136900 w 4905375"/>
                  <a:gd name="connsiteY80" fmla="*/ 1117600 h 1368425"/>
                  <a:gd name="connsiteX81" fmla="*/ 3184525 w 4905375"/>
                  <a:gd name="connsiteY81" fmla="*/ 1117600 h 1368425"/>
                  <a:gd name="connsiteX82" fmla="*/ 3184525 w 4905375"/>
                  <a:gd name="connsiteY82" fmla="*/ 1133475 h 1368425"/>
                  <a:gd name="connsiteX83" fmla="*/ 3254375 w 4905375"/>
                  <a:gd name="connsiteY83" fmla="*/ 1133475 h 1368425"/>
                  <a:gd name="connsiteX84" fmla="*/ 3254375 w 4905375"/>
                  <a:gd name="connsiteY84" fmla="*/ 1146175 h 1368425"/>
                  <a:gd name="connsiteX85" fmla="*/ 3336925 w 4905375"/>
                  <a:gd name="connsiteY85" fmla="*/ 1146175 h 1368425"/>
                  <a:gd name="connsiteX86" fmla="*/ 3336925 w 4905375"/>
                  <a:gd name="connsiteY86" fmla="*/ 1171575 h 1368425"/>
                  <a:gd name="connsiteX87" fmla="*/ 3692525 w 4905375"/>
                  <a:gd name="connsiteY87" fmla="*/ 1171575 h 1368425"/>
                  <a:gd name="connsiteX88" fmla="*/ 3692525 w 4905375"/>
                  <a:gd name="connsiteY88" fmla="*/ 1193800 h 1368425"/>
                  <a:gd name="connsiteX89" fmla="*/ 3740150 w 4905375"/>
                  <a:gd name="connsiteY89" fmla="*/ 1193800 h 1368425"/>
                  <a:gd name="connsiteX90" fmla="*/ 3740150 w 4905375"/>
                  <a:gd name="connsiteY90" fmla="*/ 1228725 h 1368425"/>
                  <a:gd name="connsiteX91" fmla="*/ 3854450 w 4905375"/>
                  <a:gd name="connsiteY91" fmla="*/ 1228725 h 1368425"/>
                  <a:gd name="connsiteX92" fmla="*/ 3854450 w 4905375"/>
                  <a:gd name="connsiteY92" fmla="*/ 1247775 h 1368425"/>
                  <a:gd name="connsiteX93" fmla="*/ 3975100 w 4905375"/>
                  <a:gd name="connsiteY93" fmla="*/ 1247775 h 1368425"/>
                  <a:gd name="connsiteX94" fmla="*/ 3975100 w 4905375"/>
                  <a:gd name="connsiteY94" fmla="*/ 1270000 h 1368425"/>
                  <a:gd name="connsiteX95" fmla="*/ 4321175 w 4905375"/>
                  <a:gd name="connsiteY95" fmla="*/ 1270000 h 1368425"/>
                  <a:gd name="connsiteX96" fmla="*/ 4321175 w 4905375"/>
                  <a:gd name="connsiteY96" fmla="*/ 1301750 h 1368425"/>
                  <a:gd name="connsiteX97" fmla="*/ 4343400 w 4905375"/>
                  <a:gd name="connsiteY97" fmla="*/ 1301750 h 1368425"/>
                  <a:gd name="connsiteX98" fmla="*/ 4343400 w 4905375"/>
                  <a:gd name="connsiteY98" fmla="*/ 1330325 h 1368425"/>
                  <a:gd name="connsiteX99" fmla="*/ 4600575 w 4905375"/>
                  <a:gd name="connsiteY99" fmla="*/ 1330325 h 1368425"/>
                  <a:gd name="connsiteX100" fmla="*/ 4600575 w 4905375"/>
                  <a:gd name="connsiteY100" fmla="*/ 1352550 h 1368425"/>
                  <a:gd name="connsiteX101" fmla="*/ 4775200 w 4905375"/>
                  <a:gd name="connsiteY101" fmla="*/ 1352550 h 1368425"/>
                  <a:gd name="connsiteX102" fmla="*/ 4775200 w 4905375"/>
                  <a:gd name="connsiteY102" fmla="*/ 1368425 h 1368425"/>
                  <a:gd name="connsiteX103" fmla="*/ 4905375 w 4905375"/>
                  <a:gd name="connsiteY103" fmla="*/ 1368425 h 1368425"/>
                  <a:gd name="connsiteX0" fmla="*/ 0 w 4905375"/>
                  <a:gd name="connsiteY0" fmla="*/ 0 h 1368425"/>
                  <a:gd name="connsiteX1" fmla="*/ 177800 w 4905375"/>
                  <a:gd name="connsiteY1" fmla="*/ 0 h 1368425"/>
                  <a:gd name="connsiteX2" fmla="*/ 177800 w 4905375"/>
                  <a:gd name="connsiteY2" fmla="*/ 15875 h 1368425"/>
                  <a:gd name="connsiteX3" fmla="*/ 301625 w 4905375"/>
                  <a:gd name="connsiteY3" fmla="*/ 15875 h 1368425"/>
                  <a:gd name="connsiteX4" fmla="*/ 301625 w 4905375"/>
                  <a:gd name="connsiteY4" fmla="*/ 34925 h 1368425"/>
                  <a:gd name="connsiteX5" fmla="*/ 415925 w 4905375"/>
                  <a:gd name="connsiteY5" fmla="*/ 34925 h 1368425"/>
                  <a:gd name="connsiteX6" fmla="*/ 419100 w 4905375"/>
                  <a:gd name="connsiteY6" fmla="*/ 38100 h 1368425"/>
                  <a:gd name="connsiteX7" fmla="*/ 555625 w 4905375"/>
                  <a:gd name="connsiteY7" fmla="*/ 38100 h 1368425"/>
                  <a:gd name="connsiteX8" fmla="*/ 555625 w 4905375"/>
                  <a:gd name="connsiteY8" fmla="*/ 60325 h 1368425"/>
                  <a:gd name="connsiteX9" fmla="*/ 584200 w 4905375"/>
                  <a:gd name="connsiteY9" fmla="*/ 60325 h 1368425"/>
                  <a:gd name="connsiteX10" fmla="*/ 584200 w 4905375"/>
                  <a:gd name="connsiteY10" fmla="*/ 88900 h 1368425"/>
                  <a:gd name="connsiteX11" fmla="*/ 631825 w 4905375"/>
                  <a:gd name="connsiteY11" fmla="*/ 88900 h 1368425"/>
                  <a:gd name="connsiteX12" fmla="*/ 631825 w 4905375"/>
                  <a:gd name="connsiteY12" fmla="*/ 98425 h 1368425"/>
                  <a:gd name="connsiteX13" fmla="*/ 736600 w 4905375"/>
                  <a:gd name="connsiteY13" fmla="*/ 98425 h 1368425"/>
                  <a:gd name="connsiteX14" fmla="*/ 736600 w 4905375"/>
                  <a:gd name="connsiteY14" fmla="*/ 136525 h 1368425"/>
                  <a:gd name="connsiteX15" fmla="*/ 768350 w 4905375"/>
                  <a:gd name="connsiteY15" fmla="*/ 136525 h 1368425"/>
                  <a:gd name="connsiteX16" fmla="*/ 768350 w 4905375"/>
                  <a:gd name="connsiteY16" fmla="*/ 238125 h 1368425"/>
                  <a:gd name="connsiteX17" fmla="*/ 809625 w 4905375"/>
                  <a:gd name="connsiteY17" fmla="*/ 238125 h 1368425"/>
                  <a:gd name="connsiteX18" fmla="*/ 809625 w 4905375"/>
                  <a:gd name="connsiteY18" fmla="*/ 266700 h 1368425"/>
                  <a:gd name="connsiteX19" fmla="*/ 844550 w 4905375"/>
                  <a:gd name="connsiteY19" fmla="*/ 266700 h 1368425"/>
                  <a:gd name="connsiteX20" fmla="*/ 844550 w 4905375"/>
                  <a:gd name="connsiteY20" fmla="*/ 279400 h 1368425"/>
                  <a:gd name="connsiteX21" fmla="*/ 879475 w 4905375"/>
                  <a:gd name="connsiteY21" fmla="*/ 279400 h 1368425"/>
                  <a:gd name="connsiteX22" fmla="*/ 879475 w 4905375"/>
                  <a:gd name="connsiteY22" fmla="*/ 288925 h 1368425"/>
                  <a:gd name="connsiteX23" fmla="*/ 987425 w 4905375"/>
                  <a:gd name="connsiteY23" fmla="*/ 288925 h 1368425"/>
                  <a:gd name="connsiteX24" fmla="*/ 987425 w 4905375"/>
                  <a:gd name="connsiteY24" fmla="*/ 304800 h 1368425"/>
                  <a:gd name="connsiteX25" fmla="*/ 1133475 w 4905375"/>
                  <a:gd name="connsiteY25" fmla="*/ 304800 h 1368425"/>
                  <a:gd name="connsiteX26" fmla="*/ 1133475 w 4905375"/>
                  <a:gd name="connsiteY26" fmla="*/ 311150 h 1368425"/>
                  <a:gd name="connsiteX27" fmla="*/ 1158875 w 4905375"/>
                  <a:gd name="connsiteY27" fmla="*/ 311150 h 1368425"/>
                  <a:gd name="connsiteX28" fmla="*/ 1158875 w 4905375"/>
                  <a:gd name="connsiteY28" fmla="*/ 311150 h 1368425"/>
                  <a:gd name="connsiteX29" fmla="*/ 1177925 w 4905375"/>
                  <a:gd name="connsiteY29" fmla="*/ 330200 h 1368425"/>
                  <a:gd name="connsiteX30" fmla="*/ 1241425 w 4905375"/>
                  <a:gd name="connsiteY30" fmla="*/ 330200 h 1368425"/>
                  <a:gd name="connsiteX31" fmla="*/ 1241425 w 4905375"/>
                  <a:gd name="connsiteY31" fmla="*/ 336550 h 1368425"/>
                  <a:gd name="connsiteX32" fmla="*/ 1289050 w 4905375"/>
                  <a:gd name="connsiteY32" fmla="*/ 336550 h 1368425"/>
                  <a:gd name="connsiteX33" fmla="*/ 1289050 w 4905375"/>
                  <a:gd name="connsiteY33" fmla="*/ 365125 h 1368425"/>
                  <a:gd name="connsiteX34" fmla="*/ 1314450 w 4905375"/>
                  <a:gd name="connsiteY34" fmla="*/ 365125 h 1368425"/>
                  <a:gd name="connsiteX35" fmla="*/ 1314450 w 4905375"/>
                  <a:gd name="connsiteY35" fmla="*/ 400050 h 1368425"/>
                  <a:gd name="connsiteX36" fmla="*/ 1336675 w 4905375"/>
                  <a:gd name="connsiteY36" fmla="*/ 400050 h 1368425"/>
                  <a:gd name="connsiteX37" fmla="*/ 1336675 w 4905375"/>
                  <a:gd name="connsiteY37" fmla="*/ 438150 h 1368425"/>
                  <a:gd name="connsiteX38" fmla="*/ 1362075 w 4905375"/>
                  <a:gd name="connsiteY38" fmla="*/ 438150 h 1368425"/>
                  <a:gd name="connsiteX39" fmla="*/ 1362075 w 4905375"/>
                  <a:gd name="connsiteY39" fmla="*/ 520700 h 1368425"/>
                  <a:gd name="connsiteX40" fmla="*/ 1384300 w 4905375"/>
                  <a:gd name="connsiteY40" fmla="*/ 520700 h 1368425"/>
                  <a:gd name="connsiteX41" fmla="*/ 1384300 w 4905375"/>
                  <a:gd name="connsiteY41" fmla="*/ 552450 h 1368425"/>
                  <a:gd name="connsiteX42" fmla="*/ 1412875 w 4905375"/>
                  <a:gd name="connsiteY42" fmla="*/ 552450 h 1368425"/>
                  <a:gd name="connsiteX43" fmla="*/ 1412875 w 4905375"/>
                  <a:gd name="connsiteY43" fmla="*/ 558800 h 1368425"/>
                  <a:gd name="connsiteX44" fmla="*/ 1514475 w 4905375"/>
                  <a:gd name="connsiteY44" fmla="*/ 558800 h 1368425"/>
                  <a:gd name="connsiteX45" fmla="*/ 1514475 w 4905375"/>
                  <a:gd name="connsiteY45" fmla="*/ 577850 h 1368425"/>
                  <a:gd name="connsiteX46" fmla="*/ 1568450 w 4905375"/>
                  <a:gd name="connsiteY46" fmla="*/ 577850 h 1368425"/>
                  <a:gd name="connsiteX47" fmla="*/ 1568450 w 4905375"/>
                  <a:gd name="connsiteY47" fmla="*/ 593725 h 1368425"/>
                  <a:gd name="connsiteX48" fmla="*/ 1749425 w 4905375"/>
                  <a:gd name="connsiteY48" fmla="*/ 593725 h 1368425"/>
                  <a:gd name="connsiteX49" fmla="*/ 1749425 w 4905375"/>
                  <a:gd name="connsiteY49" fmla="*/ 612775 h 1368425"/>
                  <a:gd name="connsiteX50" fmla="*/ 1905000 w 4905375"/>
                  <a:gd name="connsiteY50" fmla="*/ 612775 h 1368425"/>
                  <a:gd name="connsiteX51" fmla="*/ 1905000 w 4905375"/>
                  <a:gd name="connsiteY51" fmla="*/ 654050 h 1368425"/>
                  <a:gd name="connsiteX52" fmla="*/ 1905000 w 4905375"/>
                  <a:gd name="connsiteY52" fmla="*/ 654050 h 1368425"/>
                  <a:gd name="connsiteX53" fmla="*/ 1936750 w 4905375"/>
                  <a:gd name="connsiteY53" fmla="*/ 654050 h 1368425"/>
                  <a:gd name="connsiteX54" fmla="*/ 1936750 w 4905375"/>
                  <a:gd name="connsiteY54" fmla="*/ 698500 h 1368425"/>
                  <a:gd name="connsiteX55" fmla="*/ 1955800 w 4905375"/>
                  <a:gd name="connsiteY55" fmla="*/ 698500 h 1368425"/>
                  <a:gd name="connsiteX56" fmla="*/ 1955800 w 4905375"/>
                  <a:gd name="connsiteY56" fmla="*/ 777875 h 1368425"/>
                  <a:gd name="connsiteX57" fmla="*/ 1987550 w 4905375"/>
                  <a:gd name="connsiteY57" fmla="*/ 777875 h 1368425"/>
                  <a:gd name="connsiteX58" fmla="*/ 1987550 w 4905375"/>
                  <a:gd name="connsiteY58" fmla="*/ 812800 h 1368425"/>
                  <a:gd name="connsiteX59" fmla="*/ 2168525 w 4905375"/>
                  <a:gd name="connsiteY59" fmla="*/ 812800 h 1368425"/>
                  <a:gd name="connsiteX60" fmla="*/ 2168525 w 4905375"/>
                  <a:gd name="connsiteY60" fmla="*/ 835025 h 1368425"/>
                  <a:gd name="connsiteX61" fmla="*/ 2266950 w 4905375"/>
                  <a:gd name="connsiteY61" fmla="*/ 835025 h 1368425"/>
                  <a:gd name="connsiteX62" fmla="*/ 2266950 w 4905375"/>
                  <a:gd name="connsiteY62" fmla="*/ 841375 h 1368425"/>
                  <a:gd name="connsiteX63" fmla="*/ 2378075 w 4905375"/>
                  <a:gd name="connsiteY63" fmla="*/ 841375 h 1368425"/>
                  <a:gd name="connsiteX64" fmla="*/ 2378075 w 4905375"/>
                  <a:gd name="connsiteY64" fmla="*/ 869950 h 1368425"/>
                  <a:gd name="connsiteX65" fmla="*/ 2525712 w 4905375"/>
                  <a:gd name="connsiteY65" fmla="*/ 869950 h 1368425"/>
                  <a:gd name="connsiteX66" fmla="*/ 2532062 w 4905375"/>
                  <a:gd name="connsiteY66" fmla="*/ 936625 h 1368425"/>
                  <a:gd name="connsiteX67" fmla="*/ 2554288 w 4905375"/>
                  <a:gd name="connsiteY67" fmla="*/ 941388 h 1368425"/>
                  <a:gd name="connsiteX68" fmla="*/ 2560637 w 4905375"/>
                  <a:gd name="connsiteY68" fmla="*/ 990600 h 1368425"/>
                  <a:gd name="connsiteX69" fmla="*/ 2586038 w 4905375"/>
                  <a:gd name="connsiteY69" fmla="*/ 1009650 h 1368425"/>
                  <a:gd name="connsiteX70" fmla="*/ 2743200 w 4905375"/>
                  <a:gd name="connsiteY70" fmla="*/ 1009650 h 1368425"/>
                  <a:gd name="connsiteX71" fmla="*/ 2743200 w 4905375"/>
                  <a:gd name="connsiteY71" fmla="*/ 1031875 h 1368425"/>
                  <a:gd name="connsiteX72" fmla="*/ 2847975 w 4905375"/>
                  <a:gd name="connsiteY72" fmla="*/ 1031875 h 1368425"/>
                  <a:gd name="connsiteX73" fmla="*/ 2854325 w 4905375"/>
                  <a:gd name="connsiteY73" fmla="*/ 1038225 h 1368425"/>
                  <a:gd name="connsiteX74" fmla="*/ 2962275 w 4905375"/>
                  <a:gd name="connsiteY74" fmla="*/ 1038225 h 1368425"/>
                  <a:gd name="connsiteX75" fmla="*/ 2962275 w 4905375"/>
                  <a:gd name="connsiteY75" fmla="*/ 1038225 h 1368425"/>
                  <a:gd name="connsiteX76" fmla="*/ 2962275 w 4905375"/>
                  <a:gd name="connsiteY76" fmla="*/ 1063625 h 1368425"/>
                  <a:gd name="connsiteX77" fmla="*/ 3117850 w 4905375"/>
                  <a:gd name="connsiteY77" fmla="*/ 1063625 h 1368425"/>
                  <a:gd name="connsiteX78" fmla="*/ 3117850 w 4905375"/>
                  <a:gd name="connsiteY78" fmla="*/ 1089025 h 1368425"/>
                  <a:gd name="connsiteX79" fmla="*/ 3136900 w 4905375"/>
                  <a:gd name="connsiteY79" fmla="*/ 1089025 h 1368425"/>
                  <a:gd name="connsiteX80" fmla="*/ 3136900 w 4905375"/>
                  <a:gd name="connsiteY80" fmla="*/ 1117600 h 1368425"/>
                  <a:gd name="connsiteX81" fmla="*/ 3184525 w 4905375"/>
                  <a:gd name="connsiteY81" fmla="*/ 1117600 h 1368425"/>
                  <a:gd name="connsiteX82" fmla="*/ 3184525 w 4905375"/>
                  <a:gd name="connsiteY82" fmla="*/ 1133475 h 1368425"/>
                  <a:gd name="connsiteX83" fmla="*/ 3254375 w 4905375"/>
                  <a:gd name="connsiteY83" fmla="*/ 1133475 h 1368425"/>
                  <a:gd name="connsiteX84" fmla="*/ 3254375 w 4905375"/>
                  <a:gd name="connsiteY84" fmla="*/ 1146175 h 1368425"/>
                  <a:gd name="connsiteX85" fmla="*/ 3336925 w 4905375"/>
                  <a:gd name="connsiteY85" fmla="*/ 1146175 h 1368425"/>
                  <a:gd name="connsiteX86" fmla="*/ 3336925 w 4905375"/>
                  <a:gd name="connsiteY86" fmla="*/ 1171575 h 1368425"/>
                  <a:gd name="connsiteX87" fmla="*/ 3692525 w 4905375"/>
                  <a:gd name="connsiteY87" fmla="*/ 1171575 h 1368425"/>
                  <a:gd name="connsiteX88" fmla="*/ 3692525 w 4905375"/>
                  <a:gd name="connsiteY88" fmla="*/ 1193800 h 1368425"/>
                  <a:gd name="connsiteX89" fmla="*/ 3740150 w 4905375"/>
                  <a:gd name="connsiteY89" fmla="*/ 1193800 h 1368425"/>
                  <a:gd name="connsiteX90" fmla="*/ 3740150 w 4905375"/>
                  <a:gd name="connsiteY90" fmla="*/ 1228725 h 1368425"/>
                  <a:gd name="connsiteX91" fmla="*/ 3854450 w 4905375"/>
                  <a:gd name="connsiteY91" fmla="*/ 1228725 h 1368425"/>
                  <a:gd name="connsiteX92" fmla="*/ 3854450 w 4905375"/>
                  <a:gd name="connsiteY92" fmla="*/ 1247775 h 1368425"/>
                  <a:gd name="connsiteX93" fmla="*/ 3975100 w 4905375"/>
                  <a:gd name="connsiteY93" fmla="*/ 1247775 h 1368425"/>
                  <a:gd name="connsiteX94" fmla="*/ 3975100 w 4905375"/>
                  <a:gd name="connsiteY94" fmla="*/ 1270000 h 1368425"/>
                  <a:gd name="connsiteX95" fmla="*/ 4321175 w 4905375"/>
                  <a:gd name="connsiteY95" fmla="*/ 1270000 h 1368425"/>
                  <a:gd name="connsiteX96" fmla="*/ 4321175 w 4905375"/>
                  <a:gd name="connsiteY96" fmla="*/ 1301750 h 1368425"/>
                  <a:gd name="connsiteX97" fmla="*/ 4343400 w 4905375"/>
                  <a:gd name="connsiteY97" fmla="*/ 1301750 h 1368425"/>
                  <a:gd name="connsiteX98" fmla="*/ 4343400 w 4905375"/>
                  <a:gd name="connsiteY98" fmla="*/ 1330325 h 1368425"/>
                  <a:gd name="connsiteX99" fmla="*/ 4600575 w 4905375"/>
                  <a:gd name="connsiteY99" fmla="*/ 1330325 h 1368425"/>
                  <a:gd name="connsiteX100" fmla="*/ 4600575 w 4905375"/>
                  <a:gd name="connsiteY100" fmla="*/ 1352550 h 1368425"/>
                  <a:gd name="connsiteX101" fmla="*/ 4775200 w 4905375"/>
                  <a:gd name="connsiteY101" fmla="*/ 1352550 h 1368425"/>
                  <a:gd name="connsiteX102" fmla="*/ 4775200 w 4905375"/>
                  <a:gd name="connsiteY102" fmla="*/ 1368425 h 1368425"/>
                  <a:gd name="connsiteX103" fmla="*/ 4905375 w 4905375"/>
                  <a:gd name="connsiteY103" fmla="*/ 1368425 h 136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4905375" h="1368425">
                    <a:moveTo>
                      <a:pt x="0" y="0"/>
                    </a:moveTo>
                    <a:lnTo>
                      <a:pt x="177800" y="0"/>
                    </a:lnTo>
                    <a:lnTo>
                      <a:pt x="177800" y="15875"/>
                    </a:lnTo>
                    <a:lnTo>
                      <a:pt x="301625" y="15875"/>
                    </a:lnTo>
                    <a:lnTo>
                      <a:pt x="301625" y="34925"/>
                    </a:lnTo>
                    <a:lnTo>
                      <a:pt x="415925" y="34925"/>
                    </a:lnTo>
                    <a:lnTo>
                      <a:pt x="419100" y="38100"/>
                    </a:lnTo>
                    <a:lnTo>
                      <a:pt x="555625" y="38100"/>
                    </a:lnTo>
                    <a:lnTo>
                      <a:pt x="555625" y="60325"/>
                    </a:lnTo>
                    <a:lnTo>
                      <a:pt x="584200" y="60325"/>
                    </a:lnTo>
                    <a:lnTo>
                      <a:pt x="584200" y="88900"/>
                    </a:lnTo>
                    <a:lnTo>
                      <a:pt x="631825" y="88900"/>
                    </a:lnTo>
                    <a:lnTo>
                      <a:pt x="631825" y="98425"/>
                    </a:lnTo>
                    <a:lnTo>
                      <a:pt x="736600" y="98425"/>
                    </a:lnTo>
                    <a:lnTo>
                      <a:pt x="736600" y="136525"/>
                    </a:lnTo>
                    <a:lnTo>
                      <a:pt x="768350" y="136525"/>
                    </a:lnTo>
                    <a:lnTo>
                      <a:pt x="768350" y="238125"/>
                    </a:lnTo>
                    <a:lnTo>
                      <a:pt x="809625" y="238125"/>
                    </a:lnTo>
                    <a:lnTo>
                      <a:pt x="809625" y="266700"/>
                    </a:lnTo>
                    <a:lnTo>
                      <a:pt x="844550" y="266700"/>
                    </a:lnTo>
                    <a:lnTo>
                      <a:pt x="844550" y="279400"/>
                    </a:lnTo>
                    <a:lnTo>
                      <a:pt x="879475" y="279400"/>
                    </a:lnTo>
                    <a:lnTo>
                      <a:pt x="879475" y="288925"/>
                    </a:lnTo>
                    <a:lnTo>
                      <a:pt x="987425" y="288925"/>
                    </a:lnTo>
                    <a:lnTo>
                      <a:pt x="987425" y="304800"/>
                    </a:lnTo>
                    <a:lnTo>
                      <a:pt x="1133475" y="304800"/>
                    </a:lnTo>
                    <a:lnTo>
                      <a:pt x="1133475" y="311150"/>
                    </a:lnTo>
                    <a:lnTo>
                      <a:pt x="1158875" y="311150"/>
                    </a:lnTo>
                    <a:lnTo>
                      <a:pt x="1158875" y="311150"/>
                    </a:lnTo>
                    <a:lnTo>
                      <a:pt x="1177925" y="330200"/>
                    </a:lnTo>
                    <a:lnTo>
                      <a:pt x="1241425" y="330200"/>
                    </a:lnTo>
                    <a:lnTo>
                      <a:pt x="1241425" y="336550"/>
                    </a:lnTo>
                    <a:lnTo>
                      <a:pt x="1289050" y="336550"/>
                    </a:lnTo>
                    <a:lnTo>
                      <a:pt x="1289050" y="365125"/>
                    </a:lnTo>
                    <a:lnTo>
                      <a:pt x="1314450" y="365125"/>
                    </a:lnTo>
                    <a:lnTo>
                      <a:pt x="1314450" y="400050"/>
                    </a:lnTo>
                    <a:lnTo>
                      <a:pt x="1336675" y="400050"/>
                    </a:lnTo>
                    <a:lnTo>
                      <a:pt x="1336675" y="438150"/>
                    </a:lnTo>
                    <a:lnTo>
                      <a:pt x="1362075" y="438150"/>
                    </a:lnTo>
                    <a:lnTo>
                      <a:pt x="1362075" y="520700"/>
                    </a:lnTo>
                    <a:lnTo>
                      <a:pt x="1384300" y="520700"/>
                    </a:lnTo>
                    <a:lnTo>
                      <a:pt x="1384300" y="552450"/>
                    </a:lnTo>
                    <a:lnTo>
                      <a:pt x="1412875" y="552450"/>
                    </a:lnTo>
                    <a:lnTo>
                      <a:pt x="1412875" y="558800"/>
                    </a:lnTo>
                    <a:lnTo>
                      <a:pt x="1514475" y="558800"/>
                    </a:lnTo>
                    <a:lnTo>
                      <a:pt x="1514475" y="577850"/>
                    </a:lnTo>
                    <a:lnTo>
                      <a:pt x="1568450" y="577850"/>
                    </a:lnTo>
                    <a:lnTo>
                      <a:pt x="1568450" y="593725"/>
                    </a:lnTo>
                    <a:lnTo>
                      <a:pt x="1749425" y="593725"/>
                    </a:lnTo>
                    <a:lnTo>
                      <a:pt x="1749425" y="612775"/>
                    </a:lnTo>
                    <a:lnTo>
                      <a:pt x="1905000" y="612775"/>
                    </a:lnTo>
                    <a:lnTo>
                      <a:pt x="1905000" y="654050"/>
                    </a:lnTo>
                    <a:lnTo>
                      <a:pt x="1905000" y="654050"/>
                    </a:lnTo>
                    <a:lnTo>
                      <a:pt x="1936750" y="654050"/>
                    </a:lnTo>
                    <a:lnTo>
                      <a:pt x="1936750" y="698500"/>
                    </a:lnTo>
                    <a:lnTo>
                      <a:pt x="1955800" y="698500"/>
                    </a:lnTo>
                    <a:lnTo>
                      <a:pt x="1955800" y="777875"/>
                    </a:lnTo>
                    <a:lnTo>
                      <a:pt x="1987550" y="777875"/>
                    </a:lnTo>
                    <a:lnTo>
                      <a:pt x="1987550" y="812800"/>
                    </a:lnTo>
                    <a:lnTo>
                      <a:pt x="2168525" y="812800"/>
                    </a:lnTo>
                    <a:lnTo>
                      <a:pt x="2168525" y="835025"/>
                    </a:lnTo>
                    <a:lnTo>
                      <a:pt x="2266950" y="835025"/>
                    </a:lnTo>
                    <a:lnTo>
                      <a:pt x="2266950" y="841375"/>
                    </a:lnTo>
                    <a:lnTo>
                      <a:pt x="2378075" y="841375"/>
                    </a:lnTo>
                    <a:lnTo>
                      <a:pt x="2378075" y="869950"/>
                    </a:lnTo>
                    <a:lnTo>
                      <a:pt x="2525712" y="869950"/>
                    </a:lnTo>
                    <a:lnTo>
                      <a:pt x="2532062" y="936625"/>
                    </a:lnTo>
                    <a:lnTo>
                      <a:pt x="2554288" y="941388"/>
                    </a:lnTo>
                    <a:lnTo>
                      <a:pt x="2560637" y="990600"/>
                    </a:lnTo>
                    <a:lnTo>
                      <a:pt x="2586038" y="1009650"/>
                    </a:lnTo>
                    <a:lnTo>
                      <a:pt x="2743200" y="1009650"/>
                    </a:lnTo>
                    <a:lnTo>
                      <a:pt x="2743200" y="1031875"/>
                    </a:lnTo>
                    <a:lnTo>
                      <a:pt x="2847975" y="1031875"/>
                    </a:lnTo>
                    <a:lnTo>
                      <a:pt x="2854325" y="1038225"/>
                    </a:lnTo>
                    <a:lnTo>
                      <a:pt x="2962275" y="1038225"/>
                    </a:lnTo>
                    <a:lnTo>
                      <a:pt x="2962275" y="1038225"/>
                    </a:lnTo>
                    <a:lnTo>
                      <a:pt x="2962275" y="1063625"/>
                    </a:lnTo>
                    <a:lnTo>
                      <a:pt x="3117850" y="1063625"/>
                    </a:lnTo>
                    <a:lnTo>
                      <a:pt x="3117850" y="1089025"/>
                    </a:lnTo>
                    <a:lnTo>
                      <a:pt x="3136900" y="1089025"/>
                    </a:lnTo>
                    <a:lnTo>
                      <a:pt x="3136900" y="1117600"/>
                    </a:lnTo>
                    <a:lnTo>
                      <a:pt x="3184525" y="1117600"/>
                    </a:lnTo>
                    <a:lnTo>
                      <a:pt x="3184525" y="1133475"/>
                    </a:lnTo>
                    <a:lnTo>
                      <a:pt x="3254375" y="1133475"/>
                    </a:lnTo>
                    <a:lnTo>
                      <a:pt x="3254375" y="1146175"/>
                    </a:lnTo>
                    <a:lnTo>
                      <a:pt x="3336925" y="1146175"/>
                    </a:lnTo>
                    <a:lnTo>
                      <a:pt x="3336925" y="1171575"/>
                    </a:lnTo>
                    <a:lnTo>
                      <a:pt x="3692525" y="1171575"/>
                    </a:lnTo>
                    <a:lnTo>
                      <a:pt x="3692525" y="1193800"/>
                    </a:lnTo>
                    <a:lnTo>
                      <a:pt x="3740150" y="1193800"/>
                    </a:lnTo>
                    <a:lnTo>
                      <a:pt x="3740150" y="1228725"/>
                    </a:lnTo>
                    <a:lnTo>
                      <a:pt x="3854450" y="1228725"/>
                    </a:lnTo>
                    <a:lnTo>
                      <a:pt x="3854450" y="1247775"/>
                    </a:lnTo>
                    <a:lnTo>
                      <a:pt x="3975100" y="1247775"/>
                    </a:lnTo>
                    <a:lnTo>
                      <a:pt x="3975100" y="1270000"/>
                    </a:lnTo>
                    <a:lnTo>
                      <a:pt x="4321175" y="1270000"/>
                    </a:lnTo>
                    <a:lnTo>
                      <a:pt x="4321175" y="1301750"/>
                    </a:lnTo>
                    <a:lnTo>
                      <a:pt x="4343400" y="1301750"/>
                    </a:lnTo>
                    <a:lnTo>
                      <a:pt x="4343400" y="1330325"/>
                    </a:lnTo>
                    <a:lnTo>
                      <a:pt x="4600575" y="1330325"/>
                    </a:lnTo>
                    <a:lnTo>
                      <a:pt x="4600575" y="1352550"/>
                    </a:lnTo>
                    <a:lnTo>
                      <a:pt x="4775200" y="1352550"/>
                    </a:lnTo>
                    <a:lnTo>
                      <a:pt x="4775200" y="1368425"/>
                    </a:lnTo>
                    <a:lnTo>
                      <a:pt x="4905375" y="1368425"/>
                    </a:lnTo>
                  </a:path>
                </a:pathLst>
              </a:custGeom>
              <a:noFill/>
              <a:ln w="28575">
                <a:solidFill>
                  <a:schemeClr val="accent1"/>
                </a:solidFill>
                <a:miter lim="800000"/>
                <a:headEnd/>
                <a:tailEnd/>
              </a:ln>
            </p:spPr>
            <p:txBody>
              <a:bodyPr rtlCol="0" anchor="ctr"/>
              <a:lstStyle/>
              <a:p>
                <a:pPr algn="ctr"/>
                <a:endParaRPr lang="en-US"/>
              </a:p>
            </p:txBody>
          </p:sp>
          <p:sp>
            <p:nvSpPr>
              <p:cNvPr id="5" name="Freeform: Shape 4">
                <a:extLst>
                  <a:ext uri="{FF2B5EF4-FFF2-40B4-BE49-F238E27FC236}">
                    <a16:creationId xmlns:a16="http://schemas.microsoft.com/office/drawing/2014/main" id="{E58E326A-BE3F-733E-EBDC-3B78B9ABC923}"/>
                  </a:ext>
                </a:extLst>
              </p:cNvPr>
              <p:cNvSpPr/>
              <p:nvPr/>
            </p:nvSpPr>
            <p:spPr bwMode="auto">
              <a:xfrm>
                <a:off x="7162800" y="3048000"/>
                <a:ext cx="3350683" cy="342900"/>
              </a:xfrm>
              <a:custGeom>
                <a:avLst/>
                <a:gdLst>
                  <a:gd name="connsiteX0" fmla="*/ 3350683 w 3350683"/>
                  <a:gd name="connsiteY0" fmla="*/ 342900 h 342900"/>
                  <a:gd name="connsiteX1" fmla="*/ 2400300 w 3350683"/>
                  <a:gd name="connsiteY1" fmla="*/ 342900 h 342900"/>
                  <a:gd name="connsiteX2" fmla="*/ 2400300 w 3350683"/>
                  <a:gd name="connsiteY2" fmla="*/ 289983 h 342900"/>
                  <a:gd name="connsiteX3" fmla="*/ 1849967 w 3350683"/>
                  <a:gd name="connsiteY3" fmla="*/ 289983 h 342900"/>
                  <a:gd name="connsiteX4" fmla="*/ 1849967 w 3350683"/>
                  <a:gd name="connsiteY4" fmla="*/ 266700 h 342900"/>
                  <a:gd name="connsiteX5" fmla="*/ 1820333 w 3350683"/>
                  <a:gd name="connsiteY5" fmla="*/ 266700 h 342900"/>
                  <a:gd name="connsiteX6" fmla="*/ 1820333 w 3350683"/>
                  <a:gd name="connsiteY6" fmla="*/ 241300 h 342900"/>
                  <a:gd name="connsiteX7" fmla="*/ 1792817 w 3350683"/>
                  <a:gd name="connsiteY7" fmla="*/ 241300 h 342900"/>
                  <a:gd name="connsiteX8" fmla="*/ 1792817 w 3350683"/>
                  <a:gd name="connsiteY8" fmla="*/ 218017 h 342900"/>
                  <a:gd name="connsiteX9" fmla="*/ 1765300 w 3350683"/>
                  <a:gd name="connsiteY9" fmla="*/ 218017 h 342900"/>
                  <a:gd name="connsiteX10" fmla="*/ 1765300 w 3350683"/>
                  <a:gd name="connsiteY10" fmla="*/ 194733 h 342900"/>
                  <a:gd name="connsiteX11" fmla="*/ 1240367 w 3350683"/>
                  <a:gd name="connsiteY11" fmla="*/ 194733 h 342900"/>
                  <a:gd name="connsiteX12" fmla="*/ 1240367 w 3350683"/>
                  <a:gd name="connsiteY12" fmla="*/ 162983 h 342900"/>
                  <a:gd name="connsiteX13" fmla="*/ 1208617 w 3350683"/>
                  <a:gd name="connsiteY13" fmla="*/ 162983 h 342900"/>
                  <a:gd name="connsiteX14" fmla="*/ 1208617 w 3350683"/>
                  <a:gd name="connsiteY14" fmla="*/ 152400 h 342900"/>
                  <a:gd name="connsiteX15" fmla="*/ 817033 w 3350683"/>
                  <a:gd name="connsiteY15" fmla="*/ 152400 h 342900"/>
                  <a:gd name="connsiteX16" fmla="*/ 817033 w 3350683"/>
                  <a:gd name="connsiteY16" fmla="*/ 129117 h 342900"/>
                  <a:gd name="connsiteX17" fmla="*/ 624417 w 3350683"/>
                  <a:gd name="connsiteY17" fmla="*/ 129117 h 342900"/>
                  <a:gd name="connsiteX18" fmla="*/ 624417 w 3350683"/>
                  <a:gd name="connsiteY18" fmla="*/ 105833 h 342900"/>
                  <a:gd name="connsiteX19" fmla="*/ 603250 w 3350683"/>
                  <a:gd name="connsiteY19" fmla="*/ 105833 h 342900"/>
                  <a:gd name="connsiteX20" fmla="*/ 603250 w 3350683"/>
                  <a:gd name="connsiteY20" fmla="*/ 74083 h 342900"/>
                  <a:gd name="connsiteX21" fmla="*/ 571500 w 3350683"/>
                  <a:gd name="connsiteY21" fmla="*/ 74083 h 342900"/>
                  <a:gd name="connsiteX22" fmla="*/ 541867 w 3350683"/>
                  <a:gd name="connsiteY22" fmla="*/ 74083 h 342900"/>
                  <a:gd name="connsiteX23" fmla="*/ 541867 w 3350683"/>
                  <a:gd name="connsiteY23" fmla="*/ 46567 h 342900"/>
                  <a:gd name="connsiteX24" fmla="*/ 461433 w 3350683"/>
                  <a:gd name="connsiteY24" fmla="*/ 46567 h 342900"/>
                  <a:gd name="connsiteX25" fmla="*/ 461433 w 3350683"/>
                  <a:gd name="connsiteY25" fmla="*/ 46567 h 342900"/>
                  <a:gd name="connsiteX26" fmla="*/ 378883 w 3350683"/>
                  <a:gd name="connsiteY26" fmla="*/ 46567 h 342900"/>
                  <a:gd name="connsiteX27" fmla="*/ 378883 w 3350683"/>
                  <a:gd name="connsiteY27" fmla="*/ 33867 h 342900"/>
                  <a:gd name="connsiteX28" fmla="*/ 224367 w 3350683"/>
                  <a:gd name="connsiteY28" fmla="*/ 33867 h 342900"/>
                  <a:gd name="connsiteX29" fmla="*/ 224367 w 3350683"/>
                  <a:gd name="connsiteY29" fmla="*/ 23283 h 342900"/>
                  <a:gd name="connsiteX30" fmla="*/ 50800 w 3350683"/>
                  <a:gd name="connsiteY30" fmla="*/ 23283 h 342900"/>
                  <a:gd name="connsiteX31" fmla="*/ 50800 w 3350683"/>
                  <a:gd name="connsiteY31" fmla="*/ 10583 h 342900"/>
                  <a:gd name="connsiteX32" fmla="*/ 25400 w 3350683"/>
                  <a:gd name="connsiteY32" fmla="*/ 10583 h 342900"/>
                  <a:gd name="connsiteX33" fmla="*/ 35983 w 3350683"/>
                  <a:gd name="connsiteY33" fmla="*/ 0 h 342900"/>
                  <a:gd name="connsiteX34" fmla="*/ 0 w 3350683"/>
                  <a:gd name="connsiteY34" fmla="*/ 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350683" h="342900">
                    <a:moveTo>
                      <a:pt x="3350683" y="342900"/>
                    </a:moveTo>
                    <a:lnTo>
                      <a:pt x="2400300" y="342900"/>
                    </a:lnTo>
                    <a:lnTo>
                      <a:pt x="2400300" y="289983"/>
                    </a:lnTo>
                    <a:lnTo>
                      <a:pt x="1849967" y="289983"/>
                    </a:lnTo>
                    <a:lnTo>
                      <a:pt x="1849967" y="266700"/>
                    </a:lnTo>
                    <a:lnTo>
                      <a:pt x="1820333" y="266700"/>
                    </a:lnTo>
                    <a:lnTo>
                      <a:pt x="1820333" y="241300"/>
                    </a:lnTo>
                    <a:lnTo>
                      <a:pt x="1792817" y="241300"/>
                    </a:lnTo>
                    <a:lnTo>
                      <a:pt x="1792817" y="218017"/>
                    </a:lnTo>
                    <a:lnTo>
                      <a:pt x="1765300" y="218017"/>
                    </a:lnTo>
                    <a:lnTo>
                      <a:pt x="1765300" y="194733"/>
                    </a:lnTo>
                    <a:lnTo>
                      <a:pt x="1240367" y="194733"/>
                    </a:lnTo>
                    <a:lnTo>
                      <a:pt x="1240367" y="162983"/>
                    </a:lnTo>
                    <a:lnTo>
                      <a:pt x="1208617" y="162983"/>
                    </a:lnTo>
                    <a:lnTo>
                      <a:pt x="1208617" y="152400"/>
                    </a:lnTo>
                    <a:lnTo>
                      <a:pt x="817033" y="152400"/>
                    </a:lnTo>
                    <a:lnTo>
                      <a:pt x="817033" y="129117"/>
                    </a:lnTo>
                    <a:lnTo>
                      <a:pt x="624417" y="129117"/>
                    </a:lnTo>
                    <a:lnTo>
                      <a:pt x="624417" y="105833"/>
                    </a:lnTo>
                    <a:lnTo>
                      <a:pt x="603250" y="105833"/>
                    </a:lnTo>
                    <a:lnTo>
                      <a:pt x="603250" y="74083"/>
                    </a:lnTo>
                    <a:lnTo>
                      <a:pt x="571500" y="74083"/>
                    </a:lnTo>
                    <a:lnTo>
                      <a:pt x="541867" y="74083"/>
                    </a:lnTo>
                    <a:lnTo>
                      <a:pt x="541867" y="46567"/>
                    </a:lnTo>
                    <a:lnTo>
                      <a:pt x="461433" y="46567"/>
                    </a:lnTo>
                    <a:lnTo>
                      <a:pt x="461433" y="46567"/>
                    </a:lnTo>
                    <a:lnTo>
                      <a:pt x="378883" y="46567"/>
                    </a:lnTo>
                    <a:lnTo>
                      <a:pt x="378883" y="33867"/>
                    </a:lnTo>
                    <a:lnTo>
                      <a:pt x="224367" y="33867"/>
                    </a:lnTo>
                    <a:lnTo>
                      <a:pt x="224367" y="23283"/>
                    </a:lnTo>
                    <a:lnTo>
                      <a:pt x="50800" y="23283"/>
                    </a:lnTo>
                    <a:lnTo>
                      <a:pt x="50800" y="10583"/>
                    </a:lnTo>
                    <a:lnTo>
                      <a:pt x="25400" y="10583"/>
                    </a:lnTo>
                    <a:lnTo>
                      <a:pt x="35983" y="0"/>
                    </a:lnTo>
                    <a:lnTo>
                      <a:pt x="0" y="0"/>
                    </a:lnTo>
                  </a:path>
                </a:pathLst>
              </a:custGeom>
              <a:noFill/>
              <a:ln w="28575">
                <a:solidFill>
                  <a:schemeClr val="accent1"/>
                </a:solidFill>
                <a:miter lim="800000"/>
                <a:headEnd/>
                <a:tailEnd/>
              </a:ln>
            </p:spPr>
            <p:txBody>
              <a:bodyPr rtlCol="0" anchor="ctr"/>
              <a:lstStyle/>
              <a:p>
                <a:pPr algn="ctr"/>
                <a:endParaRPr lang="en-US"/>
              </a:p>
            </p:txBody>
          </p:sp>
        </p:grpSp>
        <p:grpSp>
          <p:nvGrpSpPr>
            <p:cNvPr id="79" name="Group 78">
              <a:extLst>
                <a:ext uri="{FF2B5EF4-FFF2-40B4-BE49-F238E27FC236}">
                  <a16:creationId xmlns:a16="http://schemas.microsoft.com/office/drawing/2014/main" id="{96072286-1024-7934-EDFA-B77AC83553B9}"/>
                </a:ext>
              </a:extLst>
            </p:cNvPr>
            <p:cNvGrpSpPr/>
            <p:nvPr/>
          </p:nvGrpSpPr>
          <p:grpSpPr>
            <a:xfrm>
              <a:off x="7869886" y="3134049"/>
              <a:ext cx="83817" cy="83817"/>
              <a:chOff x="8050862" y="2565723"/>
              <a:chExt cx="63500" cy="63500"/>
            </a:xfrm>
          </p:grpSpPr>
          <p:cxnSp>
            <p:nvCxnSpPr>
              <p:cNvPr id="80" name="Straight Connector 79">
                <a:extLst>
                  <a:ext uri="{FF2B5EF4-FFF2-40B4-BE49-F238E27FC236}">
                    <a16:creationId xmlns:a16="http://schemas.microsoft.com/office/drawing/2014/main" id="{3D16D040-C38B-9E7B-DAD3-F5EAA3AE277C}"/>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283617C3-0E59-5236-8BB4-EF2EE6C9BD86}"/>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83" name="Group 82">
              <a:extLst>
                <a:ext uri="{FF2B5EF4-FFF2-40B4-BE49-F238E27FC236}">
                  <a16:creationId xmlns:a16="http://schemas.microsoft.com/office/drawing/2014/main" id="{250F27B1-24EE-0F58-1188-2B7714A09BCA}"/>
                </a:ext>
              </a:extLst>
            </p:cNvPr>
            <p:cNvGrpSpPr/>
            <p:nvPr/>
          </p:nvGrpSpPr>
          <p:grpSpPr>
            <a:xfrm>
              <a:off x="7787140" y="3143437"/>
              <a:ext cx="83817" cy="83817"/>
              <a:chOff x="8050862" y="2565723"/>
              <a:chExt cx="63500" cy="63500"/>
            </a:xfrm>
          </p:grpSpPr>
          <p:cxnSp>
            <p:nvCxnSpPr>
              <p:cNvPr id="84" name="Straight Connector 83">
                <a:extLst>
                  <a:ext uri="{FF2B5EF4-FFF2-40B4-BE49-F238E27FC236}">
                    <a16:creationId xmlns:a16="http://schemas.microsoft.com/office/drawing/2014/main" id="{09AA2C85-A06C-D75A-14DB-A8BD29E49D24}"/>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9490D8F6-6074-F8B3-CC73-97E5E9F08451}"/>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86" name="Group 85">
              <a:extLst>
                <a:ext uri="{FF2B5EF4-FFF2-40B4-BE49-F238E27FC236}">
                  <a16:creationId xmlns:a16="http://schemas.microsoft.com/office/drawing/2014/main" id="{678C43D1-2ABA-CE2D-7466-6F206614845C}"/>
                </a:ext>
              </a:extLst>
            </p:cNvPr>
            <p:cNvGrpSpPr/>
            <p:nvPr/>
          </p:nvGrpSpPr>
          <p:grpSpPr>
            <a:xfrm>
              <a:off x="7753468" y="3136902"/>
              <a:ext cx="83817" cy="83817"/>
              <a:chOff x="8050862" y="2565723"/>
              <a:chExt cx="63500" cy="63500"/>
            </a:xfrm>
          </p:grpSpPr>
          <p:cxnSp>
            <p:nvCxnSpPr>
              <p:cNvPr id="87" name="Straight Connector 86">
                <a:extLst>
                  <a:ext uri="{FF2B5EF4-FFF2-40B4-BE49-F238E27FC236}">
                    <a16:creationId xmlns:a16="http://schemas.microsoft.com/office/drawing/2014/main" id="{5B25E23E-4EDC-B6A9-F975-8D75E3F51E17}"/>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526B283D-254B-946C-1762-5869962EC9F7}"/>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89" name="Group 88">
              <a:extLst>
                <a:ext uri="{FF2B5EF4-FFF2-40B4-BE49-F238E27FC236}">
                  <a16:creationId xmlns:a16="http://schemas.microsoft.com/office/drawing/2014/main" id="{5036FC8F-BE72-6AE2-22CE-45A764290B16}"/>
                </a:ext>
              </a:extLst>
            </p:cNvPr>
            <p:cNvGrpSpPr/>
            <p:nvPr/>
          </p:nvGrpSpPr>
          <p:grpSpPr>
            <a:xfrm>
              <a:off x="7724277" y="3112351"/>
              <a:ext cx="83817" cy="83817"/>
              <a:chOff x="8050862" y="2565723"/>
              <a:chExt cx="63500" cy="63500"/>
            </a:xfrm>
          </p:grpSpPr>
          <p:cxnSp>
            <p:nvCxnSpPr>
              <p:cNvPr id="90" name="Straight Connector 89">
                <a:extLst>
                  <a:ext uri="{FF2B5EF4-FFF2-40B4-BE49-F238E27FC236}">
                    <a16:creationId xmlns:a16="http://schemas.microsoft.com/office/drawing/2014/main" id="{A7F0D321-7080-1D9D-81FF-FDB222B93432}"/>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0C9C5A1D-2BAC-C1DE-07CF-0CF0D31FF622}"/>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 name="Group 91">
              <a:extLst>
                <a:ext uri="{FF2B5EF4-FFF2-40B4-BE49-F238E27FC236}">
                  <a16:creationId xmlns:a16="http://schemas.microsoft.com/office/drawing/2014/main" id="{726C70C1-DAF7-0B64-178B-7C7C75711E22}"/>
                </a:ext>
              </a:extLst>
            </p:cNvPr>
            <p:cNvGrpSpPr/>
            <p:nvPr/>
          </p:nvGrpSpPr>
          <p:grpSpPr>
            <a:xfrm>
              <a:off x="7687536" y="3092140"/>
              <a:ext cx="83817" cy="83817"/>
              <a:chOff x="8050862" y="2565723"/>
              <a:chExt cx="63500" cy="63500"/>
            </a:xfrm>
          </p:grpSpPr>
          <p:cxnSp>
            <p:nvCxnSpPr>
              <p:cNvPr id="93" name="Straight Connector 92">
                <a:extLst>
                  <a:ext uri="{FF2B5EF4-FFF2-40B4-BE49-F238E27FC236}">
                    <a16:creationId xmlns:a16="http://schemas.microsoft.com/office/drawing/2014/main" id="{C920B1CF-4899-2695-0F44-35AF2DB2EE70}"/>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E32F962A-0979-A07F-B336-2CBC191178C6}"/>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 name="Group 94">
              <a:extLst>
                <a:ext uri="{FF2B5EF4-FFF2-40B4-BE49-F238E27FC236}">
                  <a16:creationId xmlns:a16="http://schemas.microsoft.com/office/drawing/2014/main" id="{51C532BC-9ED1-F3A2-C268-D5D73F2D8733}"/>
                </a:ext>
              </a:extLst>
            </p:cNvPr>
            <p:cNvGrpSpPr/>
            <p:nvPr/>
          </p:nvGrpSpPr>
          <p:grpSpPr>
            <a:xfrm>
              <a:off x="7422585" y="3041194"/>
              <a:ext cx="83817" cy="83817"/>
              <a:chOff x="8050862" y="2565723"/>
              <a:chExt cx="63500" cy="63500"/>
            </a:xfrm>
          </p:grpSpPr>
          <p:cxnSp>
            <p:nvCxnSpPr>
              <p:cNvPr id="96" name="Straight Connector 95">
                <a:extLst>
                  <a:ext uri="{FF2B5EF4-FFF2-40B4-BE49-F238E27FC236}">
                    <a16:creationId xmlns:a16="http://schemas.microsoft.com/office/drawing/2014/main" id="{31F76150-C69B-45D9-979F-5D2661C5CE98}"/>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1B0089C3-0F83-764C-5BF7-7992AE84BC3B}"/>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0C66EA1C-0EF6-A7D5-6E8E-45B03FBB6120}"/>
                </a:ext>
              </a:extLst>
            </p:cNvPr>
            <p:cNvGrpSpPr/>
            <p:nvPr/>
          </p:nvGrpSpPr>
          <p:grpSpPr>
            <a:xfrm>
              <a:off x="8210291" y="3159300"/>
              <a:ext cx="83817" cy="83817"/>
              <a:chOff x="8050862" y="2565723"/>
              <a:chExt cx="63500" cy="63500"/>
            </a:xfrm>
          </p:grpSpPr>
          <p:cxnSp>
            <p:nvCxnSpPr>
              <p:cNvPr id="99" name="Straight Connector 98">
                <a:extLst>
                  <a:ext uri="{FF2B5EF4-FFF2-40B4-BE49-F238E27FC236}">
                    <a16:creationId xmlns:a16="http://schemas.microsoft.com/office/drawing/2014/main" id="{DA5F73E3-8C22-9035-F023-50366379CF4A}"/>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E12354EA-504D-10D4-F540-2F5C895C294E}"/>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1" name="Group 100">
              <a:extLst>
                <a:ext uri="{FF2B5EF4-FFF2-40B4-BE49-F238E27FC236}">
                  <a16:creationId xmlns:a16="http://schemas.microsoft.com/office/drawing/2014/main" id="{CC4E13A5-2469-5CC6-5803-519C345BA588}"/>
                </a:ext>
              </a:extLst>
            </p:cNvPr>
            <p:cNvGrpSpPr/>
            <p:nvPr/>
          </p:nvGrpSpPr>
          <p:grpSpPr>
            <a:xfrm>
              <a:off x="8238463" y="3159300"/>
              <a:ext cx="83817" cy="83817"/>
              <a:chOff x="8050862" y="2565723"/>
              <a:chExt cx="63500" cy="63500"/>
            </a:xfrm>
          </p:grpSpPr>
          <p:cxnSp>
            <p:nvCxnSpPr>
              <p:cNvPr id="102" name="Straight Connector 101">
                <a:extLst>
                  <a:ext uri="{FF2B5EF4-FFF2-40B4-BE49-F238E27FC236}">
                    <a16:creationId xmlns:a16="http://schemas.microsoft.com/office/drawing/2014/main" id="{2FE6E643-0F94-2E53-DDE5-A82D61288AAB}"/>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751DDC27-D3B5-55F3-5895-F01D2C8595C0}"/>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4" name="Group 103">
              <a:extLst>
                <a:ext uri="{FF2B5EF4-FFF2-40B4-BE49-F238E27FC236}">
                  <a16:creationId xmlns:a16="http://schemas.microsoft.com/office/drawing/2014/main" id="{4353ED83-72B0-7B0D-003C-895E2DCDF31A}"/>
                </a:ext>
              </a:extLst>
            </p:cNvPr>
            <p:cNvGrpSpPr/>
            <p:nvPr/>
          </p:nvGrpSpPr>
          <p:grpSpPr>
            <a:xfrm>
              <a:off x="8285755" y="3159300"/>
              <a:ext cx="83817" cy="83817"/>
              <a:chOff x="8050862" y="2565723"/>
              <a:chExt cx="63500" cy="63500"/>
            </a:xfrm>
          </p:grpSpPr>
          <p:cxnSp>
            <p:nvCxnSpPr>
              <p:cNvPr id="105" name="Straight Connector 104">
                <a:extLst>
                  <a:ext uri="{FF2B5EF4-FFF2-40B4-BE49-F238E27FC236}">
                    <a16:creationId xmlns:a16="http://schemas.microsoft.com/office/drawing/2014/main" id="{89E7020C-8CC7-EFF2-5E3E-87EC3A950147}"/>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F8CA5B18-DF83-F759-E406-13031A7E8AD5}"/>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7" name="Group 106">
              <a:extLst>
                <a:ext uri="{FF2B5EF4-FFF2-40B4-BE49-F238E27FC236}">
                  <a16:creationId xmlns:a16="http://schemas.microsoft.com/office/drawing/2014/main" id="{EEE6685C-2DCB-D768-50F3-B10D816D6F83}"/>
                </a:ext>
              </a:extLst>
            </p:cNvPr>
            <p:cNvGrpSpPr/>
            <p:nvPr/>
          </p:nvGrpSpPr>
          <p:grpSpPr>
            <a:xfrm>
              <a:off x="8314807" y="3159300"/>
              <a:ext cx="83817" cy="83817"/>
              <a:chOff x="8050862" y="2565723"/>
              <a:chExt cx="63500" cy="63500"/>
            </a:xfrm>
          </p:grpSpPr>
          <p:cxnSp>
            <p:nvCxnSpPr>
              <p:cNvPr id="108" name="Straight Connector 107">
                <a:extLst>
                  <a:ext uri="{FF2B5EF4-FFF2-40B4-BE49-F238E27FC236}">
                    <a16:creationId xmlns:a16="http://schemas.microsoft.com/office/drawing/2014/main" id="{41F12DE8-D76B-4D0A-CC29-7AE7673EFB9D}"/>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FED685C4-5A49-5E89-4525-1361A6E9D03A}"/>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0" name="Group 109">
              <a:extLst>
                <a:ext uri="{FF2B5EF4-FFF2-40B4-BE49-F238E27FC236}">
                  <a16:creationId xmlns:a16="http://schemas.microsoft.com/office/drawing/2014/main" id="{63E538E2-168E-77DF-E38A-F1FEE0B17036}"/>
                </a:ext>
              </a:extLst>
            </p:cNvPr>
            <p:cNvGrpSpPr/>
            <p:nvPr/>
          </p:nvGrpSpPr>
          <p:grpSpPr>
            <a:xfrm>
              <a:off x="8344396" y="3159300"/>
              <a:ext cx="83817" cy="83817"/>
              <a:chOff x="8050862" y="2565723"/>
              <a:chExt cx="63500" cy="63500"/>
            </a:xfrm>
          </p:grpSpPr>
          <p:cxnSp>
            <p:nvCxnSpPr>
              <p:cNvPr id="111" name="Straight Connector 110">
                <a:extLst>
                  <a:ext uri="{FF2B5EF4-FFF2-40B4-BE49-F238E27FC236}">
                    <a16:creationId xmlns:a16="http://schemas.microsoft.com/office/drawing/2014/main" id="{5F080734-71A4-F53F-EAD8-3A39876D05D9}"/>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A662F1B5-637F-B7A8-D116-9571C6C58AC3}"/>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3" name="Group 112">
              <a:extLst>
                <a:ext uri="{FF2B5EF4-FFF2-40B4-BE49-F238E27FC236}">
                  <a16:creationId xmlns:a16="http://schemas.microsoft.com/office/drawing/2014/main" id="{145EFB74-F030-FD31-1B04-ABB85EA8A0EA}"/>
                </a:ext>
              </a:extLst>
            </p:cNvPr>
            <p:cNvGrpSpPr/>
            <p:nvPr/>
          </p:nvGrpSpPr>
          <p:grpSpPr>
            <a:xfrm>
              <a:off x="8377810" y="3183811"/>
              <a:ext cx="83817" cy="83817"/>
              <a:chOff x="8050862" y="2565723"/>
              <a:chExt cx="63500" cy="63500"/>
            </a:xfrm>
          </p:grpSpPr>
          <p:cxnSp>
            <p:nvCxnSpPr>
              <p:cNvPr id="114" name="Straight Connector 113">
                <a:extLst>
                  <a:ext uri="{FF2B5EF4-FFF2-40B4-BE49-F238E27FC236}">
                    <a16:creationId xmlns:a16="http://schemas.microsoft.com/office/drawing/2014/main" id="{DA5B419E-1FB9-780B-B418-4C6634244676}"/>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EB701405-76F9-8B7D-C148-1D70C97CB0CC}"/>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6" name="Group 115">
              <a:extLst>
                <a:ext uri="{FF2B5EF4-FFF2-40B4-BE49-F238E27FC236}">
                  <a16:creationId xmlns:a16="http://schemas.microsoft.com/office/drawing/2014/main" id="{30E1AD1F-AD95-6C85-4572-FAB7EA994DD2}"/>
                </a:ext>
              </a:extLst>
            </p:cNvPr>
            <p:cNvGrpSpPr/>
            <p:nvPr/>
          </p:nvGrpSpPr>
          <p:grpSpPr>
            <a:xfrm>
              <a:off x="8555772" y="3203140"/>
              <a:ext cx="83817" cy="83817"/>
              <a:chOff x="8050862" y="2565723"/>
              <a:chExt cx="63500" cy="63500"/>
            </a:xfrm>
          </p:grpSpPr>
          <p:cxnSp>
            <p:nvCxnSpPr>
              <p:cNvPr id="117" name="Straight Connector 116">
                <a:extLst>
                  <a:ext uri="{FF2B5EF4-FFF2-40B4-BE49-F238E27FC236}">
                    <a16:creationId xmlns:a16="http://schemas.microsoft.com/office/drawing/2014/main" id="{84702AC4-65ED-A5EE-A217-9CEB26DE2222}"/>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75D8EE61-8EC6-BA0B-366D-A881A88FF11E}"/>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314C0DDD-BC1E-C435-E6CA-8C6DABE7A562}"/>
                </a:ext>
              </a:extLst>
            </p:cNvPr>
            <p:cNvGrpSpPr/>
            <p:nvPr/>
          </p:nvGrpSpPr>
          <p:grpSpPr>
            <a:xfrm>
              <a:off x="8690656" y="3203140"/>
              <a:ext cx="83817" cy="83817"/>
              <a:chOff x="8050862" y="2565723"/>
              <a:chExt cx="63500" cy="63500"/>
            </a:xfrm>
          </p:grpSpPr>
          <p:cxnSp>
            <p:nvCxnSpPr>
              <p:cNvPr id="120" name="Straight Connector 119">
                <a:extLst>
                  <a:ext uri="{FF2B5EF4-FFF2-40B4-BE49-F238E27FC236}">
                    <a16:creationId xmlns:a16="http://schemas.microsoft.com/office/drawing/2014/main" id="{E8AB350B-D0D8-7512-11B1-571CBAF62959}"/>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E1BE3E81-0F35-A60C-943E-48334DD5B967}"/>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2" name="Group 121">
              <a:extLst>
                <a:ext uri="{FF2B5EF4-FFF2-40B4-BE49-F238E27FC236}">
                  <a16:creationId xmlns:a16="http://schemas.microsoft.com/office/drawing/2014/main" id="{273C7F47-8A9C-374D-7771-FF6920CBC02A}"/>
                </a:ext>
              </a:extLst>
            </p:cNvPr>
            <p:cNvGrpSpPr/>
            <p:nvPr/>
          </p:nvGrpSpPr>
          <p:grpSpPr>
            <a:xfrm>
              <a:off x="8847381" y="3201208"/>
              <a:ext cx="83817" cy="83817"/>
              <a:chOff x="8050862" y="2565723"/>
              <a:chExt cx="63500" cy="63500"/>
            </a:xfrm>
          </p:grpSpPr>
          <p:cxnSp>
            <p:nvCxnSpPr>
              <p:cNvPr id="123" name="Straight Connector 122">
                <a:extLst>
                  <a:ext uri="{FF2B5EF4-FFF2-40B4-BE49-F238E27FC236}">
                    <a16:creationId xmlns:a16="http://schemas.microsoft.com/office/drawing/2014/main" id="{24E68A4D-753A-FC91-7D91-010672A34416}"/>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DD2650FD-FF62-7A4A-BE78-2E831D5EF4E8}"/>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5" name="Group 124">
              <a:extLst>
                <a:ext uri="{FF2B5EF4-FFF2-40B4-BE49-F238E27FC236}">
                  <a16:creationId xmlns:a16="http://schemas.microsoft.com/office/drawing/2014/main" id="{BEA8F8EE-71C1-CA70-D629-F404A9CF5340}"/>
                </a:ext>
              </a:extLst>
            </p:cNvPr>
            <p:cNvGrpSpPr/>
            <p:nvPr/>
          </p:nvGrpSpPr>
          <p:grpSpPr>
            <a:xfrm>
              <a:off x="8882440" y="3219450"/>
              <a:ext cx="83817" cy="83817"/>
              <a:chOff x="8050862" y="2565723"/>
              <a:chExt cx="63500" cy="63500"/>
            </a:xfrm>
          </p:grpSpPr>
          <p:cxnSp>
            <p:nvCxnSpPr>
              <p:cNvPr id="126" name="Straight Connector 125">
                <a:extLst>
                  <a:ext uri="{FF2B5EF4-FFF2-40B4-BE49-F238E27FC236}">
                    <a16:creationId xmlns:a16="http://schemas.microsoft.com/office/drawing/2014/main" id="{66EBB381-D617-BE0C-83DA-A8A736CD97F1}"/>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B487E0C9-92F1-5DEF-EFC4-DCF880515065}"/>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8" name="Group 127">
              <a:extLst>
                <a:ext uri="{FF2B5EF4-FFF2-40B4-BE49-F238E27FC236}">
                  <a16:creationId xmlns:a16="http://schemas.microsoft.com/office/drawing/2014/main" id="{F74F73F6-9751-851B-3911-BAF547D3C3BD}"/>
                </a:ext>
              </a:extLst>
            </p:cNvPr>
            <p:cNvGrpSpPr/>
            <p:nvPr/>
          </p:nvGrpSpPr>
          <p:grpSpPr>
            <a:xfrm>
              <a:off x="8922303" y="3244834"/>
              <a:ext cx="83817" cy="83817"/>
              <a:chOff x="8050862" y="2565723"/>
              <a:chExt cx="63500" cy="63500"/>
            </a:xfrm>
          </p:grpSpPr>
          <p:cxnSp>
            <p:nvCxnSpPr>
              <p:cNvPr id="129" name="Straight Connector 128">
                <a:extLst>
                  <a:ext uri="{FF2B5EF4-FFF2-40B4-BE49-F238E27FC236}">
                    <a16:creationId xmlns:a16="http://schemas.microsoft.com/office/drawing/2014/main" id="{A63A70DB-39F2-66E1-C0FC-890A9D056AF0}"/>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F0DB6EB3-9FC2-8CA5-2D0F-29DD2A280AB5}"/>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1" name="Group 130">
              <a:extLst>
                <a:ext uri="{FF2B5EF4-FFF2-40B4-BE49-F238E27FC236}">
                  <a16:creationId xmlns:a16="http://schemas.microsoft.com/office/drawing/2014/main" id="{633DE542-0578-F0A5-3A4B-9FFEBD10F5A6}"/>
                </a:ext>
              </a:extLst>
            </p:cNvPr>
            <p:cNvGrpSpPr/>
            <p:nvPr/>
          </p:nvGrpSpPr>
          <p:grpSpPr>
            <a:xfrm>
              <a:off x="8958997" y="3271098"/>
              <a:ext cx="83817" cy="83817"/>
              <a:chOff x="8050862" y="2565723"/>
              <a:chExt cx="63500" cy="63500"/>
            </a:xfrm>
          </p:grpSpPr>
          <p:cxnSp>
            <p:nvCxnSpPr>
              <p:cNvPr id="132" name="Straight Connector 131">
                <a:extLst>
                  <a:ext uri="{FF2B5EF4-FFF2-40B4-BE49-F238E27FC236}">
                    <a16:creationId xmlns:a16="http://schemas.microsoft.com/office/drawing/2014/main" id="{4537D0D5-B553-10AA-C4B1-9B1839E911B5}"/>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73EB8107-2EBD-9659-20D8-727A0E7D2C40}"/>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4" name="Group 133">
              <a:extLst>
                <a:ext uri="{FF2B5EF4-FFF2-40B4-BE49-F238E27FC236}">
                  <a16:creationId xmlns:a16="http://schemas.microsoft.com/office/drawing/2014/main" id="{8210198C-ED32-D537-7AE1-0F2E3DBA3CA1}"/>
                </a:ext>
              </a:extLst>
            </p:cNvPr>
            <p:cNvGrpSpPr/>
            <p:nvPr/>
          </p:nvGrpSpPr>
          <p:grpSpPr>
            <a:xfrm>
              <a:off x="9074224" y="3299381"/>
              <a:ext cx="83817" cy="83817"/>
              <a:chOff x="8050862" y="2565723"/>
              <a:chExt cx="63500" cy="63500"/>
            </a:xfrm>
          </p:grpSpPr>
          <p:cxnSp>
            <p:nvCxnSpPr>
              <p:cNvPr id="135" name="Straight Connector 134">
                <a:extLst>
                  <a:ext uri="{FF2B5EF4-FFF2-40B4-BE49-F238E27FC236}">
                    <a16:creationId xmlns:a16="http://schemas.microsoft.com/office/drawing/2014/main" id="{2247FC16-43E6-12C0-4261-710B02DD24E2}"/>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74C55A34-F557-E863-4CB6-AFA2FB2F6E9E}"/>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7" name="Group 136">
              <a:extLst>
                <a:ext uri="{FF2B5EF4-FFF2-40B4-BE49-F238E27FC236}">
                  <a16:creationId xmlns:a16="http://schemas.microsoft.com/office/drawing/2014/main" id="{1EFCBB2C-1803-B6C5-DCBA-3470A924BCE2}"/>
                </a:ext>
              </a:extLst>
            </p:cNvPr>
            <p:cNvGrpSpPr/>
            <p:nvPr/>
          </p:nvGrpSpPr>
          <p:grpSpPr>
            <a:xfrm>
              <a:off x="9382148" y="3299381"/>
              <a:ext cx="83817" cy="83817"/>
              <a:chOff x="8050862" y="2565723"/>
              <a:chExt cx="63500" cy="63500"/>
            </a:xfrm>
          </p:grpSpPr>
          <p:cxnSp>
            <p:nvCxnSpPr>
              <p:cNvPr id="138" name="Straight Connector 137">
                <a:extLst>
                  <a:ext uri="{FF2B5EF4-FFF2-40B4-BE49-F238E27FC236}">
                    <a16:creationId xmlns:a16="http://schemas.microsoft.com/office/drawing/2014/main" id="{148221C2-E3D8-E645-FAED-A9D5FD6BA3E0}"/>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A71B553D-9BDD-862D-2C8A-DBFDA65AE038}"/>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0" name="Group 139">
              <a:extLst>
                <a:ext uri="{FF2B5EF4-FFF2-40B4-BE49-F238E27FC236}">
                  <a16:creationId xmlns:a16="http://schemas.microsoft.com/office/drawing/2014/main" id="{F46D5F42-0993-0D51-C945-FFC243716A6B}"/>
                </a:ext>
              </a:extLst>
            </p:cNvPr>
            <p:cNvGrpSpPr/>
            <p:nvPr/>
          </p:nvGrpSpPr>
          <p:grpSpPr>
            <a:xfrm>
              <a:off x="9455466" y="3299381"/>
              <a:ext cx="83817" cy="83817"/>
              <a:chOff x="8050862" y="2565723"/>
              <a:chExt cx="63500" cy="63500"/>
            </a:xfrm>
          </p:grpSpPr>
          <p:cxnSp>
            <p:nvCxnSpPr>
              <p:cNvPr id="141" name="Straight Connector 140">
                <a:extLst>
                  <a:ext uri="{FF2B5EF4-FFF2-40B4-BE49-F238E27FC236}">
                    <a16:creationId xmlns:a16="http://schemas.microsoft.com/office/drawing/2014/main" id="{2893A802-96CE-BEAD-CCD3-DF6819A5F7CD}"/>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E30CC065-E215-0D3A-58E2-41F15D02CCC5}"/>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3" name="Group 142">
              <a:extLst>
                <a:ext uri="{FF2B5EF4-FFF2-40B4-BE49-F238E27FC236}">
                  <a16:creationId xmlns:a16="http://schemas.microsoft.com/office/drawing/2014/main" id="{54A1188F-5D49-89A3-DCCE-76DA9F5E3841}"/>
                </a:ext>
              </a:extLst>
            </p:cNvPr>
            <p:cNvGrpSpPr/>
            <p:nvPr/>
          </p:nvGrpSpPr>
          <p:grpSpPr>
            <a:xfrm>
              <a:off x="9503710" y="3299381"/>
              <a:ext cx="83817" cy="83817"/>
              <a:chOff x="8050862" y="2565723"/>
              <a:chExt cx="63500" cy="63500"/>
            </a:xfrm>
          </p:grpSpPr>
          <p:cxnSp>
            <p:nvCxnSpPr>
              <p:cNvPr id="144" name="Straight Connector 143">
                <a:extLst>
                  <a:ext uri="{FF2B5EF4-FFF2-40B4-BE49-F238E27FC236}">
                    <a16:creationId xmlns:a16="http://schemas.microsoft.com/office/drawing/2014/main" id="{408AD480-1506-1A23-3149-FD22EC3DAB43}"/>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63EDE4E3-AA39-A1A2-0D33-F3CDB61CF3EB}"/>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6" name="Group 145">
              <a:extLst>
                <a:ext uri="{FF2B5EF4-FFF2-40B4-BE49-F238E27FC236}">
                  <a16:creationId xmlns:a16="http://schemas.microsoft.com/office/drawing/2014/main" id="{6CC69030-A62F-C8D7-EE2A-4B8E64985F02}"/>
                </a:ext>
              </a:extLst>
            </p:cNvPr>
            <p:cNvGrpSpPr/>
            <p:nvPr/>
          </p:nvGrpSpPr>
          <p:grpSpPr>
            <a:xfrm>
              <a:off x="9529708" y="3358157"/>
              <a:ext cx="83817" cy="83817"/>
              <a:chOff x="8050862" y="2565723"/>
              <a:chExt cx="63500" cy="63500"/>
            </a:xfrm>
          </p:grpSpPr>
          <p:cxnSp>
            <p:nvCxnSpPr>
              <p:cNvPr id="147" name="Straight Connector 146">
                <a:extLst>
                  <a:ext uri="{FF2B5EF4-FFF2-40B4-BE49-F238E27FC236}">
                    <a16:creationId xmlns:a16="http://schemas.microsoft.com/office/drawing/2014/main" id="{7C4019BA-5740-3F5C-9F45-842C900BF114}"/>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2A0365B3-EDF1-1BB6-0F81-303BA08F32CF}"/>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9" name="Group 148">
              <a:extLst>
                <a:ext uri="{FF2B5EF4-FFF2-40B4-BE49-F238E27FC236}">
                  <a16:creationId xmlns:a16="http://schemas.microsoft.com/office/drawing/2014/main" id="{7C813F99-BB13-AEB7-F3D6-C6ED3D102E7A}"/>
                </a:ext>
              </a:extLst>
            </p:cNvPr>
            <p:cNvGrpSpPr/>
            <p:nvPr/>
          </p:nvGrpSpPr>
          <p:grpSpPr>
            <a:xfrm>
              <a:off x="9566212" y="3358157"/>
              <a:ext cx="83817" cy="83817"/>
              <a:chOff x="8050862" y="2565723"/>
              <a:chExt cx="63500" cy="63500"/>
            </a:xfrm>
          </p:grpSpPr>
          <p:cxnSp>
            <p:nvCxnSpPr>
              <p:cNvPr id="150" name="Straight Connector 149">
                <a:extLst>
                  <a:ext uri="{FF2B5EF4-FFF2-40B4-BE49-F238E27FC236}">
                    <a16:creationId xmlns:a16="http://schemas.microsoft.com/office/drawing/2014/main" id="{9F8CC57E-A59C-B2DD-EBB0-2D86D7941944}"/>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46212904-6ACE-FAD5-3451-F6A96DFEF998}"/>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2" name="Group 151">
              <a:extLst>
                <a:ext uri="{FF2B5EF4-FFF2-40B4-BE49-F238E27FC236}">
                  <a16:creationId xmlns:a16="http://schemas.microsoft.com/office/drawing/2014/main" id="{32D5CB89-80B3-D3A3-60B9-1E0FB456FE08}"/>
                </a:ext>
              </a:extLst>
            </p:cNvPr>
            <p:cNvGrpSpPr/>
            <p:nvPr/>
          </p:nvGrpSpPr>
          <p:grpSpPr>
            <a:xfrm>
              <a:off x="9602285" y="3358157"/>
              <a:ext cx="83817" cy="83817"/>
              <a:chOff x="8050862" y="2565723"/>
              <a:chExt cx="63500" cy="63500"/>
            </a:xfrm>
          </p:grpSpPr>
          <p:cxnSp>
            <p:nvCxnSpPr>
              <p:cNvPr id="153" name="Straight Connector 152">
                <a:extLst>
                  <a:ext uri="{FF2B5EF4-FFF2-40B4-BE49-F238E27FC236}">
                    <a16:creationId xmlns:a16="http://schemas.microsoft.com/office/drawing/2014/main" id="{B64F668C-EC51-788B-E524-DE18FE2A74BF}"/>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B97C5493-8588-FEAF-971C-1F9627637EF8}"/>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5" name="Group 154">
              <a:extLst>
                <a:ext uri="{FF2B5EF4-FFF2-40B4-BE49-F238E27FC236}">
                  <a16:creationId xmlns:a16="http://schemas.microsoft.com/office/drawing/2014/main" id="{36116CCB-15CC-4840-EC1E-EBB8007D1CA9}"/>
                </a:ext>
              </a:extLst>
            </p:cNvPr>
            <p:cNvGrpSpPr/>
            <p:nvPr/>
          </p:nvGrpSpPr>
          <p:grpSpPr>
            <a:xfrm>
              <a:off x="10071087" y="3358157"/>
              <a:ext cx="83817" cy="83817"/>
              <a:chOff x="8050862" y="2565723"/>
              <a:chExt cx="63500" cy="63500"/>
            </a:xfrm>
          </p:grpSpPr>
          <p:cxnSp>
            <p:nvCxnSpPr>
              <p:cNvPr id="156" name="Straight Connector 155">
                <a:extLst>
                  <a:ext uri="{FF2B5EF4-FFF2-40B4-BE49-F238E27FC236}">
                    <a16:creationId xmlns:a16="http://schemas.microsoft.com/office/drawing/2014/main" id="{51E382F1-03CF-3BCF-E854-198EAC3D2ACD}"/>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7B4E1291-6EE2-4AF2-A1B6-BD2027BD360D}"/>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8" name="Group 157">
              <a:extLst>
                <a:ext uri="{FF2B5EF4-FFF2-40B4-BE49-F238E27FC236}">
                  <a16:creationId xmlns:a16="http://schemas.microsoft.com/office/drawing/2014/main" id="{37B0F55C-F4B7-E9E3-146A-BAC652BA367D}"/>
                </a:ext>
              </a:extLst>
            </p:cNvPr>
            <p:cNvGrpSpPr/>
            <p:nvPr/>
          </p:nvGrpSpPr>
          <p:grpSpPr>
            <a:xfrm>
              <a:off x="10118662" y="3358157"/>
              <a:ext cx="83817" cy="83817"/>
              <a:chOff x="8050862" y="2565723"/>
              <a:chExt cx="63500" cy="63500"/>
            </a:xfrm>
          </p:grpSpPr>
          <p:cxnSp>
            <p:nvCxnSpPr>
              <p:cNvPr id="159" name="Straight Connector 158">
                <a:extLst>
                  <a:ext uri="{FF2B5EF4-FFF2-40B4-BE49-F238E27FC236}">
                    <a16:creationId xmlns:a16="http://schemas.microsoft.com/office/drawing/2014/main" id="{3187F1E6-7909-C905-E9D1-98C9899DDA5B}"/>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3B04FFB5-ED82-E809-5154-C6CFBCDEE65B}"/>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cxnSp>
          <p:nvCxnSpPr>
            <p:cNvPr id="162" name="Straight Connector 161">
              <a:extLst>
                <a:ext uri="{FF2B5EF4-FFF2-40B4-BE49-F238E27FC236}">
                  <a16:creationId xmlns:a16="http://schemas.microsoft.com/office/drawing/2014/main" id="{65448D8F-E98D-7B8C-983A-9EA6747BA573}"/>
                </a:ext>
              </a:extLst>
            </p:cNvPr>
            <p:cNvCxnSpPr>
              <a:cxnSpLocks/>
            </p:cNvCxnSpPr>
            <p:nvPr/>
          </p:nvCxnSpPr>
          <p:spPr bwMode="auto">
            <a:xfrm>
              <a:off x="10254059" y="3358157"/>
              <a:ext cx="0" cy="83817"/>
            </a:xfrm>
            <a:prstGeom prst="line">
              <a:avLst/>
            </a:prstGeom>
            <a:noFill/>
            <a:ln w="28575" cap="flat" cmpd="sng" algn="ctr">
              <a:solidFill>
                <a:schemeClr val="accent1"/>
              </a:solidFill>
              <a:prstDash val="solid"/>
              <a:round/>
              <a:headEnd type="none" w="med" len="med"/>
              <a:tailEnd type="none" w="med" len="med"/>
            </a:ln>
            <a:effectLst/>
          </p:spPr>
        </p:cxnSp>
        <p:grpSp>
          <p:nvGrpSpPr>
            <p:cNvPr id="164" name="Group 163">
              <a:extLst>
                <a:ext uri="{FF2B5EF4-FFF2-40B4-BE49-F238E27FC236}">
                  <a16:creationId xmlns:a16="http://schemas.microsoft.com/office/drawing/2014/main" id="{E95300DB-F218-A5D3-FDD7-0FA262268741}"/>
                </a:ext>
              </a:extLst>
            </p:cNvPr>
            <p:cNvGrpSpPr/>
            <p:nvPr/>
          </p:nvGrpSpPr>
          <p:grpSpPr>
            <a:xfrm>
              <a:off x="10460569" y="3358157"/>
              <a:ext cx="83817" cy="83817"/>
              <a:chOff x="8050862" y="2565723"/>
              <a:chExt cx="63500" cy="63500"/>
            </a:xfrm>
          </p:grpSpPr>
          <p:cxnSp>
            <p:nvCxnSpPr>
              <p:cNvPr id="165" name="Straight Connector 164">
                <a:extLst>
                  <a:ext uri="{FF2B5EF4-FFF2-40B4-BE49-F238E27FC236}">
                    <a16:creationId xmlns:a16="http://schemas.microsoft.com/office/drawing/2014/main" id="{E2433BEF-398E-191B-AA4D-CC25031B2313}"/>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3E4381EE-32E3-B36B-1AB6-E817968B061E}"/>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7" name="Group 166">
              <a:extLst>
                <a:ext uri="{FF2B5EF4-FFF2-40B4-BE49-F238E27FC236}">
                  <a16:creationId xmlns:a16="http://schemas.microsoft.com/office/drawing/2014/main" id="{2F6511E6-2118-CA3D-9CC3-BEDB30DA2974}"/>
                </a:ext>
              </a:extLst>
            </p:cNvPr>
            <p:cNvGrpSpPr/>
            <p:nvPr/>
          </p:nvGrpSpPr>
          <p:grpSpPr>
            <a:xfrm>
              <a:off x="7238817" y="3030552"/>
              <a:ext cx="83817" cy="83817"/>
              <a:chOff x="8050862" y="2565723"/>
              <a:chExt cx="63500" cy="63500"/>
            </a:xfrm>
          </p:grpSpPr>
          <p:cxnSp>
            <p:nvCxnSpPr>
              <p:cNvPr id="168" name="Straight Connector 167">
                <a:extLst>
                  <a:ext uri="{FF2B5EF4-FFF2-40B4-BE49-F238E27FC236}">
                    <a16:creationId xmlns:a16="http://schemas.microsoft.com/office/drawing/2014/main" id="{8082552C-7396-F8B3-A7CE-142C7A9EE20D}"/>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3799BF62-FA42-9A7F-42C8-218A732EC20C}"/>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0" name="Group 169">
              <a:extLst>
                <a:ext uri="{FF2B5EF4-FFF2-40B4-BE49-F238E27FC236}">
                  <a16:creationId xmlns:a16="http://schemas.microsoft.com/office/drawing/2014/main" id="{9AC5A6F6-CF5E-CE65-20F3-C0196E8AD5E7}"/>
                </a:ext>
              </a:extLst>
            </p:cNvPr>
            <p:cNvGrpSpPr/>
            <p:nvPr/>
          </p:nvGrpSpPr>
          <p:grpSpPr>
            <a:xfrm>
              <a:off x="7265527" y="3030552"/>
              <a:ext cx="83817" cy="83817"/>
              <a:chOff x="8050862" y="2565723"/>
              <a:chExt cx="63500" cy="63500"/>
            </a:xfrm>
          </p:grpSpPr>
          <p:cxnSp>
            <p:nvCxnSpPr>
              <p:cNvPr id="171" name="Straight Connector 170">
                <a:extLst>
                  <a:ext uri="{FF2B5EF4-FFF2-40B4-BE49-F238E27FC236}">
                    <a16:creationId xmlns:a16="http://schemas.microsoft.com/office/drawing/2014/main" id="{19F94FA3-9747-8CE1-D442-AA7CBEFDBDD0}"/>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EF92390D-6AAF-A15A-3264-C74420312E08}"/>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3" name="Group 172">
              <a:extLst>
                <a:ext uri="{FF2B5EF4-FFF2-40B4-BE49-F238E27FC236}">
                  <a16:creationId xmlns:a16="http://schemas.microsoft.com/office/drawing/2014/main" id="{48B4CC77-BF65-998D-73F5-02DCBE329515}"/>
                </a:ext>
              </a:extLst>
            </p:cNvPr>
            <p:cNvGrpSpPr/>
            <p:nvPr/>
          </p:nvGrpSpPr>
          <p:grpSpPr>
            <a:xfrm>
              <a:off x="7186159" y="3030552"/>
              <a:ext cx="83817" cy="83817"/>
              <a:chOff x="8050862" y="2565723"/>
              <a:chExt cx="63500" cy="63500"/>
            </a:xfrm>
          </p:grpSpPr>
          <p:cxnSp>
            <p:nvCxnSpPr>
              <p:cNvPr id="174" name="Straight Connector 173">
                <a:extLst>
                  <a:ext uri="{FF2B5EF4-FFF2-40B4-BE49-F238E27FC236}">
                    <a16:creationId xmlns:a16="http://schemas.microsoft.com/office/drawing/2014/main" id="{0B390849-B234-EC59-8CE7-23CECE73B533}"/>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7E67EBFA-6024-9BCF-528E-202491275330}"/>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6" name="Group 175">
              <a:extLst>
                <a:ext uri="{FF2B5EF4-FFF2-40B4-BE49-F238E27FC236}">
                  <a16:creationId xmlns:a16="http://schemas.microsoft.com/office/drawing/2014/main" id="{4A4A80B6-A036-DA07-2553-99420D611256}"/>
                </a:ext>
              </a:extLst>
            </p:cNvPr>
            <p:cNvGrpSpPr/>
            <p:nvPr/>
          </p:nvGrpSpPr>
          <p:grpSpPr>
            <a:xfrm>
              <a:off x="7153390" y="3016963"/>
              <a:ext cx="83817" cy="83817"/>
              <a:chOff x="8050862" y="2565723"/>
              <a:chExt cx="63500" cy="63500"/>
            </a:xfrm>
          </p:grpSpPr>
          <p:cxnSp>
            <p:nvCxnSpPr>
              <p:cNvPr id="177" name="Straight Connector 176">
                <a:extLst>
                  <a:ext uri="{FF2B5EF4-FFF2-40B4-BE49-F238E27FC236}">
                    <a16:creationId xmlns:a16="http://schemas.microsoft.com/office/drawing/2014/main" id="{9A70091F-6613-07E8-85F1-CF23962FCD82}"/>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59582018-731C-84EF-6E99-475C974B9C5A}"/>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9" name="Group 178">
              <a:extLst>
                <a:ext uri="{FF2B5EF4-FFF2-40B4-BE49-F238E27FC236}">
                  <a16:creationId xmlns:a16="http://schemas.microsoft.com/office/drawing/2014/main" id="{D9160303-565D-EF8A-1FE9-ED57285A9290}"/>
                </a:ext>
              </a:extLst>
            </p:cNvPr>
            <p:cNvGrpSpPr/>
            <p:nvPr/>
          </p:nvGrpSpPr>
          <p:grpSpPr>
            <a:xfrm>
              <a:off x="7058824" y="3002916"/>
              <a:ext cx="83817" cy="83817"/>
              <a:chOff x="8050862" y="2565723"/>
              <a:chExt cx="63500" cy="63500"/>
            </a:xfrm>
          </p:grpSpPr>
          <p:cxnSp>
            <p:nvCxnSpPr>
              <p:cNvPr id="180" name="Straight Connector 179">
                <a:extLst>
                  <a:ext uri="{FF2B5EF4-FFF2-40B4-BE49-F238E27FC236}">
                    <a16:creationId xmlns:a16="http://schemas.microsoft.com/office/drawing/2014/main" id="{A9CC2005-9C5C-E23B-F41E-6A0F935D5E97}"/>
                  </a:ext>
                </a:extLst>
              </p:cNvPr>
              <p:cNvCxnSpPr>
                <a:cxnSpLocks/>
              </p:cNvCxnSpPr>
              <p:nvPr/>
            </p:nvCxnSpPr>
            <p:spPr bwMode="auto">
              <a:xfrm>
                <a:off x="8088199"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A1095495-931E-1418-6BAF-E4B0FD0908F6}"/>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2" name="Group 181">
              <a:extLst>
                <a:ext uri="{FF2B5EF4-FFF2-40B4-BE49-F238E27FC236}">
                  <a16:creationId xmlns:a16="http://schemas.microsoft.com/office/drawing/2014/main" id="{D5AC5D5E-6A9B-AFFE-8E8E-D06FBE083E02}"/>
                </a:ext>
              </a:extLst>
            </p:cNvPr>
            <p:cNvGrpSpPr/>
            <p:nvPr/>
          </p:nvGrpSpPr>
          <p:grpSpPr>
            <a:xfrm>
              <a:off x="6888440" y="2987149"/>
              <a:ext cx="83817" cy="83817"/>
              <a:chOff x="8050862" y="2565723"/>
              <a:chExt cx="63500" cy="63500"/>
            </a:xfrm>
          </p:grpSpPr>
          <p:cxnSp>
            <p:nvCxnSpPr>
              <p:cNvPr id="183" name="Straight Connector 182">
                <a:extLst>
                  <a:ext uri="{FF2B5EF4-FFF2-40B4-BE49-F238E27FC236}">
                    <a16:creationId xmlns:a16="http://schemas.microsoft.com/office/drawing/2014/main" id="{84DB6026-5FAA-05D5-00CE-3BC8BE8E23B4}"/>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370E5E92-49EC-82D4-3540-B402B970A943}"/>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cxnSp>
          <p:nvCxnSpPr>
            <p:cNvPr id="186" name="Straight Connector 185">
              <a:extLst>
                <a:ext uri="{FF2B5EF4-FFF2-40B4-BE49-F238E27FC236}">
                  <a16:creationId xmlns:a16="http://schemas.microsoft.com/office/drawing/2014/main" id="{8E107E4B-E654-224F-D3B7-B5F078BDFB76}"/>
                </a:ext>
              </a:extLst>
            </p:cNvPr>
            <p:cNvCxnSpPr>
              <a:cxnSpLocks/>
            </p:cNvCxnSpPr>
            <p:nvPr/>
          </p:nvCxnSpPr>
          <p:spPr bwMode="auto">
            <a:xfrm>
              <a:off x="7178334" y="3010314"/>
              <a:ext cx="0" cy="83818"/>
            </a:xfrm>
            <a:prstGeom prst="line">
              <a:avLst/>
            </a:prstGeom>
            <a:noFill/>
            <a:ln w="28575" cap="flat" cmpd="sng" algn="ctr">
              <a:solidFill>
                <a:schemeClr val="accent1"/>
              </a:solidFill>
              <a:prstDash val="solid"/>
              <a:round/>
              <a:headEnd type="none" w="med" len="med"/>
              <a:tailEnd type="none" w="med" len="med"/>
            </a:ln>
            <a:effectLst/>
          </p:spPr>
        </p:cxnSp>
        <p:grpSp>
          <p:nvGrpSpPr>
            <p:cNvPr id="188" name="Group 187">
              <a:extLst>
                <a:ext uri="{FF2B5EF4-FFF2-40B4-BE49-F238E27FC236}">
                  <a16:creationId xmlns:a16="http://schemas.microsoft.com/office/drawing/2014/main" id="{031D77D9-FBC7-B774-041B-960ABEDF3388}"/>
                </a:ext>
              </a:extLst>
            </p:cNvPr>
            <p:cNvGrpSpPr/>
            <p:nvPr/>
          </p:nvGrpSpPr>
          <p:grpSpPr>
            <a:xfrm>
              <a:off x="6662993" y="2968031"/>
              <a:ext cx="83817" cy="83817"/>
              <a:chOff x="8050862" y="2565723"/>
              <a:chExt cx="63500" cy="63500"/>
            </a:xfrm>
          </p:grpSpPr>
          <p:cxnSp>
            <p:nvCxnSpPr>
              <p:cNvPr id="189" name="Straight Connector 188">
                <a:extLst>
                  <a:ext uri="{FF2B5EF4-FFF2-40B4-BE49-F238E27FC236}">
                    <a16:creationId xmlns:a16="http://schemas.microsoft.com/office/drawing/2014/main" id="{27D18A10-6FB3-0B0A-E20B-8462B0141245}"/>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6DF6E00C-2763-E10B-4D1F-B88A42D28790}"/>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1" name="Group 190">
              <a:extLst>
                <a:ext uri="{FF2B5EF4-FFF2-40B4-BE49-F238E27FC236}">
                  <a16:creationId xmlns:a16="http://schemas.microsoft.com/office/drawing/2014/main" id="{7967B92B-E655-1798-2AA4-54808508CEFF}"/>
                </a:ext>
              </a:extLst>
            </p:cNvPr>
            <p:cNvGrpSpPr/>
            <p:nvPr/>
          </p:nvGrpSpPr>
          <p:grpSpPr>
            <a:xfrm>
              <a:off x="6600130" y="2968031"/>
              <a:ext cx="83817" cy="83817"/>
              <a:chOff x="8050862" y="2565723"/>
              <a:chExt cx="63500" cy="63500"/>
            </a:xfrm>
          </p:grpSpPr>
          <p:cxnSp>
            <p:nvCxnSpPr>
              <p:cNvPr id="192" name="Straight Connector 191">
                <a:extLst>
                  <a:ext uri="{FF2B5EF4-FFF2-40B4-BE49-F238E27FC236}">
                    <a16:creationId xmlns:a16="http://schemas.microsoft.com/office/drawing/2014/main" id="{1E4B0780-1685-7E21-8A05-2E772DD4BA26}"/>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65367D12-95A9-B732-3B88-20E8585E8185}"/>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4" name="Group 193">
              <a:extLst>
                <a:ext uri="{FF2B5EF4-FFF2-40B4-BE49-F238E27FC236}">
                  <a16:creationId xmlns:a16="http://schemas.microsoft.com/office/drawing/2014/main" id="{7528454A-A7CF-A078-75A0-8D2D60D7846C}"/>
                </a:ext>
              </a:extLst>
            </p:cNvPr>
            <p:cNvGrpSpPr/>
            <p:nvPr/>
          </p:nvGrpSpPr>
          <p:grpSpPr>
            <a:xfrm>
              <a:off x="6565822" y="2961943"/>
              <a:ext cx="83817" cy="83817"/>
              <a:chOff x="8050862" y="2565723"/>
              <a:chExt cx="63500" cy="63500"/>
            </a:xfrm>
          </p:grpSpPr>
          <p:cxnSp>
            <p:nvCxnSpPr>
              <p:cNvPr id="195" name="Straight Connector 194">
                <a:extLst>
                  <a:ext uri="{FF2B5EF4-FFF2-40B4-BE49-F238E27FC236}">
                    <a16:creationId xmlns:a16="http://schemas.microsoft.com/office/drawing/2014/main" id="{3C1BAA32-22C0-526A-DA9D-700EBC398C6D}"/>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4478332E-E74D-BB79-C699-0870397F2FEF}"/>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7" name="Group 196">
              <a:extLst>
                <a:ext uri="{FF2B5EF4-FFF2-40B4-BE49-F238E27FC236}">
                  <a16:creationId xmlns:a16="http://schemas.microsoft.com/office/drawing/2014/main" id="{FD1AD1B3-C5BA-FCCD-7E15-B867FDE5EDFB}"/>
                </a:ext>
              </a:extLst>
            </p:cNvPr>
            <p:cNvGrpSpPr/>
            <p:nvPr/>
          </p:nvGrpSpPr>
          <p:grpSpPr>
            <a:xfrm>
              <a:off x="6535893" y="2951481"/>
              <a:ext cx="83817" cy="83817"/>
              <a:chOff x="8050862" y="2565723"/>
              <a:chExt cx="63500" cy="63500"/>
            </a:xfrm>
          </p:grpSpPr>
          <p:cxnSp>
            <p:nvCxnSpPr>
              <p:cNvPr id="198" name="Straight Connector 197">
                <a:extLst>
                  <a:ext uri="{FF2B5EF4-FFF2-40B4-BE49-F238E27FC236}">
                    <a16:creationId xmlns:a16="http://schemas.microsoft.com/office/drawing/2014/main" id="{E6565A45-4AF7-9B57-EFE6-DAAF52AE3E5C}"/>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35B07A8E-1EBD-504A-6756-78247257AA98}"/>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0" name="Group 199">
              <a:extLst>
                <a:ext uri="{FF2B5EF4-FFF2-40B4-BE49-F238E27FC236}">
                  <a16:creationId xmlns:a16="http://schemas.microsoft.com/office/drawing/2014/main" id="{41A393F5-1427-A671-D3FB-2FB94FD57A1C}"/>
                </a:ext>
              </a:extLst>
            </p:cNvPr>
            <p:cNvGrpSpPr/>
            <p:nvPr/>
          </p:nvGrpSpPr>
          <p:grpSpPr>
            <a:xfrm>
              <a:off x="6517748" y="2919567"/>
              <a:ext cx="83817" cy="83817"/>
              <a:chOff x="8050862" y="2565723"/>
              <a:chExt cx="63500" cy="63500"/>
            </a:xfrm>
          </p:grpSpPr>
          <p:cxnSp>
            <p:nvCxnSpPr>
              <p:cNvPr id="201" name="Straight Connector 200">
                <a:extLst>
                  <a:ext uri="{FF2B5EF4-FFF2-40B4-BE49-F238E27FC236}">
                    <a16:creationId xmlns:a16="http://schemas.microsoft.com/office/drawing/2014/main" id="{7139C42C-501C-3F1A-A039-91E72D9F4F91}"/>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EC769092-486E-2208-E777-BAF7BD648D70}"/>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3" name="Group 202">
              <a:extLst>
                <a:ext uri="{FF2B5EF4-FFF2-40B4-BE49-F238E27FC236}">
                  <a16:creationId xmlns:a16="http://schemas.microsoft.com/office/drawing/2014/main" id="{0B9CE7FB-091D-7476-7D74-613055F5FE6B}"/>
                </a:ext>
              </a:extLst>
            </p:cNvPr>
            <p:cNvGrpSpPr/>
            <p:nvPr/>
          </p:nvGrpSpPr>
          <p:grpSpPr>
            <a:xfrm>
              <a:off x="6393012" y="2896373"/>
              <a:ext cx="83817" cy="83817"/>
              <a:chOff x="8050862" y="2565723"/>
              <a:chExt cx="63500" cy="63500"/>
            </a:xfrm>
          </p:grpSpPr>
          <p:cxnSp>
            <p:nvCxnSpPr>
              <p:cNvPr id="204" name="Straight Connector 203">
                <a:extLst>
                  <a:ext uri="{FF2B5EF4-FFF2-40B4-BE49-F238E27FC236}">
                    <a16:creationId xmlns:a16="http://schemas.microsoft.com/office/drawing/2014/main" id="{B6D2B97A-8B29-6CF9-757B-712F9EF1CB9C}"/>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BC616068-73DB-7B48-5F2C-48E0A9BDDB90}"/>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6" name="Group 205">
              <a:extLst>
                <a:ext uri="{FF2B5EF4-FFF2-40B4-BE49-F238E27FC236}">
                  <a16:creationId xmlns:a16="http://schemas.microsoft.com/office/drawing/2014/main" id="{7CC452C7-9D85-BD2B-008B-32B237900D71}"/>
                </a:ext>
              </a:extLst>
            </p:cNvPr>
            <p:cNvGrpSpPr/>
            <p:nvPr/>
          </p:nvGrpSpPr>
          <p:grpSpPr>
            <a:xfrm>
              <a:off x="5990379" y="2866540"/>
              <a:ext cx="83817" cy="83817"/>
              <a:chOff x="8050862" y="2565723"/>
              <a:chExt cx="63500" cy="63500"/>
            </a:xfrm>
          </p:grpSpPr>
          <p:cxnSp>
            <p:nvCxnSpPr>
              <p:cNvPr id="207" name="Straight Connector 206">
                <a:extLst>
                  <a:ext uri="{FF2B5EF4-FFF2-40B4-BE49-F238E27FC236}">
                    <a16:creationId xmlns:a16="http://schemas.microsoft.com/office/drawing/2014/main" id="{CF56DAD5-FD78-6581-4805-A8D4471069B3}"/>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8219A780-9718-D51C-833B-3D51294EC89E}"/>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9" name="Group 208">
              <a:extLst>
                <a:ext uri="{FF2B5EF4-FFF2-40B4-BE49-F238E27FC236}">
                  <a16:creationId xmlns:a16="http://schemas.microsoft.com/office/drawing/2014/main" id="{286A482D-D991-2D8C-E008-386D3DEB463E}"/>
                </a:ext>
              </a:extLst>
            </p:cNvPr>
            <p:cNvGrpSpPr/>
            <p:nvPr/>
          </p:nvGrpSpPr>
          <p:grpSpPr>
            <a:xfrm>
              <a:off x="5961036" y="2847976"/>
              <a:ext cx="83817" cy="83817"/>
              <a:chOff x="8050862" y="2565723"/>
              <a:chExt cx="63500" cy="63500"/>
            </a:xfrm>
          </p:grpSpPr>
          <p:cxnSp>
            <p:nvCxnSpPr>
              <p:cNvPr id="210" name="Straight Connector 209">
                <a:extLst>
                  <a:ext uri="{FF2B5EF4-FFF2-40B4-BE49-F238E27FC236}">
                    <a16:creationId xmlns:a16="http://schemas.microsoft.com/office/drawing/2014/main" id="{09BADCFF-9417-EF86-54F2-03BB450E2F7C}"/>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99C78022-FE99-E953-45AF-173B6EC3A92C}"/>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2" name="Group 211">
              <a:extLst>
                <a:ext uri="{FF2B5EF4-FFF2-40B4-BE49-F238E27FC236}">
                  <a16:creationId xmlns:a16="http://schemas.microsoft.com/office/drawing/2014/main" id="{177A7355-9F83-0C36-46C3-D893D2D51388}"/>
                </a:ext>
              </a:extLst>
            </p:cNvPr>
            <p:cNvGrpSpPr/>
            <p:nvPr/>
          </p:nvGrpSpPr>
          <p:grpSpPr>
            <a:xfrm>
              <a:off x="5935986" y="2827398"/>
              <a:ext cx="83817" cy="83817"/>
              <a:chOff x="8050862" y="2565723"/>
              <a:chExt cx="63500" cy="63500"/>
            </a:xfrm>
          </p:grpSpPr>
          <p:cxnSp>
            <p:nvCxnSpPr>
              <p:cNvPr id="213" name="Straight Connector 212">
                <a:extLst>
                  <a:ext uri="{FF2B5EF4-FFF2-40B4-BE49-F238E27FC236}">
                    <a16:creationId xmlns:a16="http://schemas.microsoft.com/office/drawing/2014/main" id="{A4468FD5-BB6C-612C-4698-AC986343622F}"/>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B114365F-C3E1-9130-E476-BD49CA18E647}"/>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5" name="Group 214">
              <a:extLst>
                <a:ext uri="{FF2B5EF4-FFF2-40B4-BE49-F238E27FC236}">
                  <a16:creationId xmlns:a16="http://schemas.microsoft.com/office/drawing/2014/main" id="{C835E578-77A4-47DF-46A5-F29B0ADD9BD9}"/>
                </a:ext>
              </a:extLst>
            </p:cNvPr>
            <p:cNvGrpSpPr/>
            <p:nvPr/>
          </p:nvGrpSpPr>
          <p:grpSpPr>
            <a:xfrm>
              <a:off x="5372858" y="2749551"/>
              <a:ext cx="83817" cy="83817"/>
              <a:chOff x="8050862" y="2565723"/>
              <a:chExt cx="63500" cy="63500"/>
            </a:xfrm>
          </p:grpSpPr>
          <p:cxnSp>
            <p:nvCxnSpPr>
              <p:cNvPr id="216" name="Straight Connector 215">
                <a:extLst>
                  <a:ext uri="{FF2B5EF4-FFF2-40B4-BE49-F238E27FC236}">
                    <a16:creationId xmlns:a16="http://schemas.microsoft.com/office/drawing/2014/main" id="{2CB098BB-B609-698D-874E-64106FB38D54}"/>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C4CEA790-C552-E523-B3E0-46172D4A5B60}"/>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8" name="Group 217">
              <a:extLst>
                <a:ext uri="{FF2B5EF4-FFF2-40B4-BE49-F238E27FC236}">
                  <a16:creationId xmlns:a16="http://schemas.microsoft.com/office/drawing/2014/main" id="{4F307293-C45A-5595-F5A9-C6B807522AD2}"/>
                </a:ext>
              </a:extLst>
            </p:cNvPr>
            <p:cNvGrpSpPr/>
            <p:nvPr/>
          </p:nvGrpSpPr>
          <p:grpSpPr>
            <a:xfrm>
              <a:off x="4918833" y="2652370"/>
              <a:ext cx="83817" cy="83817"/>
              <a:chOff x="8050862" y="2565723"/>
              <a:chExt cx="63500" cy="63500"/>
            </a:xfrm>
          </p:grpSpPr>
          <p:cxnSp>
            <p:nvCxnSpPr>
              <p:cNvPr id="219" name="Straight Connector 218">
                <a:extLst>
                  <a:ext uri="{FF2B5EF4-FFF2-40B4-BE49-F238E27FC236}">
                    <a16:creationId xmlns:a16="http://schemas.microsoft.com/office/drawing/2014/main" id="{E28F8B8A-D980-53E8-2B47-33B56F0BE8A2}"/>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6B67066D-4325-5140-E2FC-8D2E8DBF0FBB}"/>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1" name="Group 220">
              <a:extLst>
                <a:ext uri="{FF2B5EF4-FFF2-40B4-BE49-F238E27FC236}">
                  <a16:creationId xmlns:a16="http://schemas.microsoft.com/office/drawing/2014/main" id="{65632EA5-188A-C13D-A6AD-C66D33569716}"/>
                </a:ext>
              </a:extLst>
            </p:cNvPr>
            <p:cNvGrpSpPr/>
            <p:nvPr/>
          </p:nvGrpSpPr>
          <p:grpSpPr>
            <a:xfrm>
              <a:off x="4732578" y="2501168"/>
              <a:ext cx="83817" cy="83817"/>
              <a:chOff x="8050862" y="2565723"/>
              <a:chExt cx="63500" cy="63500"/>
            </a:xfrm>
          </p:grpSpPr>
          <p:cxnSp>
            <p:nvCxnSpPr>
              <p:cNvPr id="222" name="Straight Connector 221">
                <a:extLst>
                  <a:ext uri="{FF2B5EF4-FFF2-40B4-BE49-F238E27FC236}">
                    <a16:creationId xmlns:a16="http://schemas.microsoft.com/office/drawing/2014/main" id="{DD0A763B-768E-93F1-BA8A-455700BC1FEA}"/>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AB891A89-22D3-F2FD-5219-61DA1ED6B9A5}"/>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4" name="Group 223">
              <a:extLst>
                <a:ext uri="{FF2B5EF4-FFF2-40B4-BE49-F238E27FC236}">
                  <a16:creationId xmlns:a16="http://schemas.microsoft.com/office/drawing/2014/main" id="{C482290C-30E1-4336-B37B-BBFE596443B6}"/>
                </a:ext>
              </a:extLst>
            </p:cNvPr>
            <p:cNvGrpSpPr/>
            <p:nvPr/>
          </p:nvGrpSpPr>
          <p:grpSpPr>
            <a:xfrm>
              <a:off x="4247118" y="2446832"/>
              <a:ext cx="83817" cy="83817"/>
              <a:chOff x="8050862" y="2565723"/>
              <a:chExt cx="63500" cy="63500"/>
            </a:xfrm>
          </p:grpSpPr>
          <p:cxnSp>
            <p:nvCxnSpPr>
              <p:cNvPr id="225" name="Straight Connector 224">
                <a:extLst>
                  <a:ext uri="{FF2B5EF4-FFF2-40B4-BE49-F238E27FC236}">
                    <a16:creationId xmlns:a16="http://schemas.microsoft.com/office/drawing/2014/main" id="{5C2D641A-BBE3-8A5D-F696-C6785A10CF88}"/>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3CB955C0-C6B2-ECEA-62AF-FA26FB442314}"/>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7" name="Group 226">
              <a:extLst>
                <a:ext uri="{FF2B5EF4-FFF2-40B4-BE49-F238E27FC236}">
                  <a16:creationId xmlns:a16="http://schemas.microsoft.com/office/drawing/2014/main" id="{657B7995-869A-4323-9198-0E6875ED383D}"/>
                </a:ext>
              </a:extLst>
            </p:cNvPr>
            <p:cNvGrpSpPr/>
            <p:nvPr/>
          </p:nvGrpSpPr>
          <p:grpSpPr>
            <a:xfrm>
              <a:off x="4218543" y="2430744"/>
              <a:ext cx="83817" cy="83817"/>
              <a:chOff x="8050862" y="2565723"/>
              <a:chExt cx="63500" cy="63500"/>
            </a:xfrm>
          </p:grpSpPr>
          <p:cxnSp>
            <p:nvCxnSpPr>
              <p:cNvPr id="228" name="Straight Connector 227">
                <a:extLst>
                  <a:ext uri="{FF2B5EF4-FFF2-40B4-BE49-F238E27FC236}">
                    <a16:creationId xmlns:a16="http://schemas.microsoft.com/office/drawing/2014/main" id="{FBC68C86-39AA-7222-AE86-F288BDC6F738}"/>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F18EE6E7-B497-340A-03BD-1742599C13F2}"/>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0" name="Group 229">
              <a:extLst>
                <a:ext uri="{FF2B5EF4-FFF2-40B4-BE49-F238E27FC236}">
                  <a16:creationId xmlns:a16="http://schemas.microsoft.com/office/drawing/2014/main" id="{CD2D43EB-094F-A582-6877-8AB062A42F9B}"/>
                </a:ext>
              </a:extLst>
            </p:cNvPr>
            <p:cNvGrpSpPr/>
            <p:nvPr/>
          </p:nvGrpSpPr>
          <p:grpSpPr>
            <a:xfrm>
              <a:off x="4152031" y="2311946"/>
              <a:ext cx="83817" cy="83817"/>
              <a:chOff x="8050862" y="2565723"/>
              <a:chExt cx="63500" cy="63500"/>
            </a:xfrm>
          </p:grpSpPr>
          <p:cxnSp>
            <p:nvCxnSpPr>
              <p:cNvPr id="231" name="Straight Connector 230">
                <a:extLst>
                  <a:ext uri="{FF2B5EF4-FFF2-40B4-BE49-F238E27FC236}">
                    <a16:creationId xmlns:a16="http://schemas.microsoft.com/office/drawing/2014/main" id="{9D936139-0D27-EC79-446A-104C8FA02169}"/>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51B0C533-6310-6775-8EE3-DEA2D0FF4C5B}"/>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3" name="Group 232">
              <a:extLst>
                <a:ext uri="{FF2B5EF4-FFF2-40B4-BE49-F238E27FC236}">
                  <a16:creationId xmlns:a16="http://schemas.microsoft.com/office/drawing/2014/main" id="{EB63FF5D-3361-20FD-4C53-3B4438C3175C}"/>
                </a:ext>
              </a:extLst>
            </p:cNvPr>
            <p:cNvGrpSpPr/>
            <p:nvPr/>
          </p:nvGrpSpPr>
          <p:grpSpPr>
            <a:xfrm>
              <a:off x="4121868" y="2269492"/>
              <a:ext cx="83817" cy="83817"/>
              <a:chOff x="8050862" y="2565723"/>
              <a:chExt cx="63500" cy="63500"/>
            </a:xfrm>
          </p:grpSpPr>
          <p:cxnSp>
            <p:nvCxnSpPr>
              <p:cNvPr id="234" name="Straight Connector 233">
                <a:extLst>
                  <a:ext uri="{FF2B5EF4-FFF2-40B4-BE49-F238E27FC236}">
                    <a16:creationId xmlns:a16="http://schemas.microsoft.com/office/drawing/2014/main" id="{92DC442E-A724-F9E1-964B-55CB6759DE0F}"/>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BB8E6987-AE4D-1697-8F6F-1BE093B820EB}"/>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6" name="Group 235">
              <a:extLst>
                <a:ext uri="{FF2B5EF4-FFF2-40B4-BE49-F238E27FC236}">
                  <a16:creationId xmlns:a16="http://schemas.microsoft.com/office/drawing/2014/main" id="{F679597E-82E7-6E7A-3784-EB8A910856F4}"/>
                </a:ext>
              </a:extLst>
            </p:cNvPr>
            <p:cNvGrpSpPr/>
            <p:nvPr/>
          </p:nvGrpSpPr>
          <p:grpSpPr>
            <a:xfrm>
              <a:off x="4005564" y="2251856"/>
              <a:ext cx="83817" cy="83817"/>
              <a:chOff x="8050862" y="2565723"/>
              <a:chExt cx="63500" cy="63500"/>
            </a:xfrm>
          </p:grpSpPr>
          <p:cxnSp>
            <p:nvCxnSpPr>
              <p:cNvPr id="237" name="Straight Connector 236">
                <a:extLst>
                  <a:ext uri="{FF2B5EF4-FFF2-40B4-BE49-F238E27FC236}">
                    <a16:creationId xmlns:a16="http://schemas.microsoft.com/office/drawing/2014/main" id="{9DF7524F-3E90-8D6F-1E40-59B5C19C3B70}"/>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23D7CCDC-15D9-4A9C-9F9F-00DED85D90D2}"/>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9" name="Group 238">
              <a:extLst>
                <a:ext uri="{FF2B5EF4-FFF2-40B4-BE49-F238E27FC236}">
                  <a16:creationId xmlns:a16="http://schemas.microsoft.com/office/drawing/2014/main" id="{42DE725E-3B57-C815-F1B3-0B2B3FACD049}"/>
                </a:ext>
              </a:extLst>
            </p:cNvPr>
            <p:cNvGrpSpPr/>
            <p:nvPr/>
          </p:nvGrpSpPr>
          <p:grpSpPr>
            <a:xfrm>
              <a:off x="3847747" y="2227583"/>
              <a:ext cx="83817" cy="83817"/>
              <a:chOff x="8050862" y="2565723"/>
              <a:chExt cx="63500" cy="63500"/>
            </a:xfrm>
          </p:grpSpPr>
          <p:cxnSp>
            <p:nvCxnSpPr>
              <p:cNvPr id="240" name="Straight Connector 239">
                <a:extLst>
                  <a:ext uri="{FF2B5EF4-FFF2-40B4-BE49-F238E27FC236}">
                    <a16:creationId xmlns:a16="http://schemas.microsoft.com/office/drawing/2014/main" id="{27AD9768-A85E-F832-9006-FD65E0B9ECFD}"/>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8CD99599-781B-204C-FB16-E4D85AE4A7EB}"/>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2" name="Group 241">
              <a:extLst>
                <a:ext uri="{FF2B5EF4-FFF2-40B4-BE49-F238E27FC236}">
                  <a16:creationId xmlns:a16="http://schemas.microsoft.com/office/drawing/2014/main" id="{65A285D6-A2A5-694A-F691-0C7CA11DA5F6}"/>
                </a:ext>
              </a:extLst>
            </p:cNvPr>
            <p:cNvGrpSpPr/>
            <p:nvPr/>
          </p:nvGrpSpPr>
          <p:grpSpPr>
            <a:xfrm>
              <a:off x="3793439" y="2216297"/>
              <a:ext cx="83817" cy="83817"/>
              <a:chOff x="8050862" y="2565723"/>
              <a:chExt cx="63500" cy="63500"/>
            </a:xfrm>
          </p:grpSpPr>
          <p:cxnSp>
            <p:nvCxnSpPr>
              <p:cNvPr id="243" name="Straight Connector 242">
                <a:extLst>
                  <a:ext uri="{FF2B5EF4-FFF2-40B4-BE49-F238E27FC236}">
                    <a16:creationId xmlns:a16="http://schemas.microsoft.com/office/drawing/2014/main" id="{2D773BC7-B87C-E334-1DFA-ED9BB2E67C94}"/>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F417172B-4B56-D7E3-17ED-457F232FCCAC}"/>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5" name="Group 244">
              <a:extLst>
                <a:ext uri="{FF2B5EF4-FFF2-40B4-BE49-F238E27FC236}">
                  <a16:creationId xmlns:a16="http://schemas.microsoft.com/office/drawing/2014/main" id="{FC925101-EF71-06F0-4810-F68B528DA0A3}"/>
                </a:ext>
              </a:extLst>
            </p:cNvPr>
            <p:cNvGrpSpPr/>
            <p:nvPr/>
          </p:nvGrpSpPr>
          <p:grpSpPr>
            <a:xfrm>
              <a:off x="3635226" y="2197735"/>
              <a:ext cx="83817" cy="83817"/>
              <a:chOff x="8050862" y="2565723"/>
              <a:chExt cx="63500" cy="63500"/>
            </a:xfrm>
          </p:grpSpPr>
          <p:cxnSp>
            <p:nvCxnSpPr>
              <p:cNvPr id="246" name="Straight Connector 245">
                <a:extLst>
                  <a:ext uri="{FF2B5EF4-FFF2-40B4-BE49-F238E27FC236}">
                    <a16:creationId xmlns:a16="http://schemas.microsoft.com/office/drawing/2014/main" id="{E32ACC58-3619-3ACA-9903-EFCA6BBCF0C9}"/>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7AB3983A-E99D-2F99-CFA8-6DF63C146700}"/>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8" name="Group 247">
              <a:extLst>
                <a:ext uri="{FF2B5EF4-FFF2-40B4-BE49-F238E27FC236}">
                  <a16:creationId xmlns:a16="http://schemas.microsoft.com/office/drawing/2014/main" id="{6065F65A-3AC5-0318-DB13-6D5947C633E8}"/>
                </a:ext>
              </a:extLst>
            </p:cNvPr>
            <p:cNvGrpSpPr/>
            <p:nvPr/>
          </p:nvGrpSpPr>
          <p:grpSpPr>
            <a:xfrm>
              <a:off x="3581864" y="2152651"/>
              <a:ext cx="83817" cy="83817"/>
              <a:chOff x="8050862" y="2565723"/>
              <a:chExt cx="63500" cy="63500"/>
            </a:xfrm>
          </p:grpSpPr>
          <p:cxnSp>
            <p:nvCxnSpPr>
              <p:cNvPr id="249" name="Straight Connector 248">
                <a:extLst>
                  <a:ext uri="{FF2B5EF4-FFF2-40B4-BE49-F238E27FC236}">
                    <a16:creationId xmlns:a16="http://schemas.microsoft.com/office/drawing/2014/main" id="{CDF128DF-00C5-6956-A21A-BD84C2D0118B}"/>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3747E36D-1996-5197-143D-77447D620A84}"/>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1" name="Group 250">
              <a:extLst>
                <a:ext uri="{FF2B5EF4-FFF2-40B4-BE49-F238E27FC236}">
                  <a16:creationId xmlns:a16="http://schemas.microsoft.com/office/drawing/2014/main" id="{5B6FA688-18CA-AAF9-ECFF-D89ED43EE979}"/>
                </a:ext>
              </a:extLst>
            </p:cNvPr>
            <p:cNvGrpSpPr/>
            <p:nvPr/>
          </p:nvGrpSpPr>
          <p:grpSpPr>
            <a:xfrm>
              <a:off x="3572339" y="2099520"/>
              <a:ext cx="83817" cy="83817"/>
              <a:chOff x="8050862" y="2565723"/>
              <a:chExt cx="63500" cy="63500"/>
            </a:xfrm>
          </p:grpSpPr>
          <p:cxnSp>
            <p:nvCxnSpPr>
              <p:cNvPr id="252" name="Straight Connector 251">
                <a:extLst>
                  <a:ext uri="{FF2B5EF4-FFF2-40B4-BE49-F238E27FC236}">
                    <a16:creationId xmlns:a16="http://schemas.microsoft.com/office/drawing/2014/main" id="{B448D5A9-F5CB-32E0-6209-021C32F5E970}"/>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4C16AD3A-A3FD-CF41-D85B-25BF168E2887}"/>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4" name="Group 253">
              <a:extLst>
                <a:ext uri="{FF2B5EF4-FFF2-40B4-BE49-F238E27FC236}">
                  <a16:creationId xmlns:a16="http://schemas.microsoft.com/office/drawing/2014/main" id="{B43FBF0C-6CDB-9A6B-B91A-86AC6BEEB8D8}"/>
                </a:ext>
              </a:extLst>
            </p:cNvPr>
            <p:cNvGrpSpPr/>
            <p:nvPr/>
          </p:nvGrpSpPr>
          <p:grpSpPr>
            <a:xfrm>
              <a:off x="3551409" y="2061034"/>
              <a:ext cx="83817" cy="83817"/>
              <a:chOff x="8050862" y="2565723"/>
              <a:chExt cx="63500" cy="63500"/>
            </a:xfrm>
          </p:grpSpPr>
          <p:cxnSp>
            <p:nvCxnSpPr>
              <p:cNvPr id="255" name="Straight Connector 254">
                <a:extLst>
                  <a:ext uri="{FF2B5EF4-FFF2-40B4-BE49-F238E27FC236}">
                    <a16:creationId xmlns:a16="http://schemas.microsoft.com/office/drawing/2014/main" id="{49B5287A-50A6-2911-7C26-3ECEACA6F98C}"/>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9ED824C0-69BF-936C-1E0B-A10CF641EDFD}"/>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0" name="Group 259">
              <a:extLst>
                <a:ext uri="{FF2B5EF4-FFF2-40B4-BE49-F238E27FC236}">
                  <a16:creationId xmlns:a16="http://schemas.microsoft.com/office/drawing/2014/main" id="{63806535-9AFF-517C-2096-ABB4559AE49D}"/>
                </a:ext>
              </a:extLst>
            </p:cNvPr>
            <p:cNvGrpSpPr/>
            <p:nvPr/>
          </p:nvGrpSpPr>
          <p:grpSpPr>
            <a:xfrm>
              <a:off x="3218410" y="1945940"/>
              <a:ext cx="83817" cy="83817"/>
              <a:chOff x="8050862" y="2565723"/>
              <a:chExt cx="63500" cy="63500"/>
            </a:xfrm>
          </p:grpSpPr>
          <p:cxnSp>
            <p:nvCxnSpPr>
              <p:cNvPr id="261" name="Straight Connector 260">
                <a:extLst>
                  <a:ext uri="{FF2B5EF4-FFF2-40B4-BE49-F238E27FC236}">
                    <a16:creationId xmlns:a16="http://schemas.microsoft.com/office/drawing/2014/main" id="{FEF5CA19-C23E-51C5-186E-4FA54E90A818}"/>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32E5030D-B3D5-7A9F-E0BC-71799A6DAC36}"/>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3" name="Group 262">
              <a:extLst>
                <a:ext uri="{FF2B5EF4-FFF2-40B4-BE49-F238E27FC236}">
                  <a16:creationId xmlns:a16="http://schemas.microsoft.com/office/drawing/2014/main" id="{94157890-2C83-93D4-F5B2-4A935D7A79CF}"/>
                </a:ext>
              </a:extLst>
            </p:cNvPr>
            <p:cNvGrpSpPr/>
            <p:nvPr/>
          </p:nvGrpSpPr>
          <p:grpSpPr>
            <a:xfrm>
              <a:off x="2983460" y="1783647"/>
              <a:ext cx="83817" cy="83817"/>
              <a:chOff x="8050862" y="2565723"/>
              <a:chExt cx="63500" cy="63500"/>
            </a:xfrm>
          </p:grpSpPr>
          <p:cxnSp>
            <p:nvCxnSpPr>
              <p:cNvPr id="264" name="Straight Connector 263">
                <a:extLst>
                  <a:ext uri="{FF2B5EF4-FFF2-40B4-BE49-F238E27FC236}">
                    <a16:creationId xmlns:a16="http://schemas.microsoft.com/office/drawing/2014/main" id="{6540CFCD-2CB5-F6F2-889A-EB121E02119C}"/>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8B174A37-02BC-B84F-FC52-27AFB1D88FC5}"/>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6" name="Group 265">
              <a:extLst>
                <a:ext uri="{FF2B5EF4-FFF2-40B4-BE49-F238E27FC236}">
                  <a16:creationId xmlns:a16="http://schemas.microsoft.com/office/drawing/2014/main" id="{81779EBE-923D-A388-7205-5E72F34F57D1}"/>
                </a:ext>
              </a:extLst>
            </p:cNvPr>
            <p:cNvGrpSpPr/>
            <p:nvPr/>
          </p:nvGrpSpPr>
          <p:grpSpPr>
            <a:xfrm>
              <a:off x="2745335" y="1681314"/>
              <a:ext cx="83817" cy="83817"/>
              <a:chOff x="8050862" y="2565723"/>
              <a:chExt cx="63500" cy="63500"/>
            </a:xfrm>
          </p:grpSpPr>
          <p:cxnSp>
            <p:nvCxnSpPr>
              <p:cNvPr id="267" name="Straight Connector 266">
                <a:extLst>
                  <a:ext uri="{FF2B5EF4-FFF2-40B4-BE49-F238E27FC236}">
                    <a16:creationId xmlns:a16="http://schemas.microsoft.com/office/drawing/2014/main" id="{A239C546-B12C-69AB-B291-5B35E1C579BB}"/>
                  </a:ext>
                </a:extLst>
              </p:cNvPr>
              <p:cNvCxnSpPr>
                <a:cxnSpLocks/>
              </p:cNvCxnSpPr>
              <p:nvPr/>
            </p:nvCxnSpPr>
            <p:spPr bwMode="auto">
              <a:xfrm>
                <a:off x="8082612" y="2565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0D83D541-CD8C-3E31-E0D3-14171E936800}"/>
                  </a:ext>
                </a:extLst>
              </p:cNvPr>
              <p:cNvCxnSpPr>
                <a:cxnSpLocks/>
              </p:cNvCxnSpPr>
              <p:nvPr/>
            </p:nvCxnSpPr>
            <p:spPr bwMode="auto">
              <a:xfrm rot="16200000">
                <a:off x="8082612" y="2565724"/>
                <a:ext cx="0" cy="63500"/>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278" name="Group 277">
            <a:extLst>
              <a:ext uri="{FF2B5EF4-FFF2-40B4-BE49-F238E27FC236}">
                <a16:creationId xmlns:a16="http://schemas.microsoft.com/office/drawing/2014/main" id="{FB8D65E3-B15A-5888-2382-24594748B0CF}"/>
              </a:ext>
            </a:extLst>
          </p:cNvPr>
          <p:cNvGrpSpPr/>
          <p:nvPr/>
        </p:nvGrpSpPr>
        <p:grpSpPr>
          <a:xfrm>
            <a:off x="2247900" y="1660525"/>
            <a:ext cx="8079903" cy="2075642"/>
            <a:chOff x="2247900" y="1660525"/>
            <a:chExt cx="8079903" cy="2075642"/>
          </a:xfrm>
        </p:grpSpPr>
        <p:grpSp>
          <p:nvGrpSpPr>
            <p:cNvPr id="272" name="Group 271">
              <a:extLst>
                <a:ext uri="{FF2B5EF4-FFF2-40B4-BE49-F238E27FC236}">
                  <a16:creationId xmlns:a16="http://schemas.microsoft.com/office/drawing/2014/main" id="{68B621FD-E726-2345-F68C-1AD3390B1D74}"/>
                </a:ext>
              </a:extLst>
            </p:cNvPr>
            <p:cNvGrpSpPr/>
            <p:nvPr/>
          </p:nvGrpSpPr>
          <p:grpSpPr>
            <a:xfrm>
              <a:off x="2247900" y="1660525"/>
              <a:ext cx="8067675" cy="2041525"/>
              <a:chOff x="2247900" y="1660525"/>
              <a:chExt cx="8067675" cy="2041525"/>
            </a:xfrm>
          </p:grpSpPr>
          <p:sp>
            <p:nvSpPr>
              <p:cNvPr id="270" name="Freeform: Shape 269">
                <a:extLst>
                  <a:ext uri="{FF2B5EF4-FFF2-40B4-BE49-F238E27FC236}">
                    <a16:creationId xmlns:a16="http://schemas.microsoft.com/office/drawing/2014/main" id="{BD9F6583-0124-627B-8950-DE4D0239CBD0}"/>
                  </a:ext>
                </a:extLst>
              </p:cNvPr>
              <p:cNvSpPr/>
              <p:nvPr/>
            </p:nvSpPr>
            <p:spPr bwMode="auto">
              <a:xfrm>
                <a:off x="2247900" y="1660525"/>
                <a:ext cx="4318000" cy="1762125"/>
              </a:xfrm>
              <a:custGeom>
                <a:avLst/>
                <a:gdLst>
                  <a:gd name="connsiteX0" fmla="*/ 0 w 4318000"/>
                  <a:gd name="connsiteY0" fmla="*/ 0 h 1762125"/>
                  <a:gd name="connsiteX1" fmla="*/ 209550 w 4318000"/>
                  <a:gd name="connsiteY1" fmla="*/ 0 h 1762125"/>
                  <a:gd name="connsiteX2" fmla="*/ 209550 w 4318000"/>
                  <a:gd name="connsiteY2" fmla="*/ 25400 h 1762125"/>
                  <a:gd name="connsiteX3" fmla="*/ 346075 w 4318000"/>
                  <a:gd name="connsiteY3" fmla="*/ 25400 h 1762125"/>
                  <a:gd name="connsiteX4" fmla="*/ 346075 w 4318000"/>
                  <a:gd name="connsiteY4" fmla="*/ 57150 h 1762125"/>
                  <a:gd name="connsiteX5" fmla="*/ 400050 w 4318000"/>
                  <a:gd name="connsiteY5" fmla="*/ 57150 h 1762125"/>
                  <a:gd name="connsiteX6" fmla="*/ 400050 w 4318000"/>
                  <a:gd name="connsiteY6" fmla="*/ 85725 h 1762125"/>
                  <a:gd name="connsiteX7" fmla="*/ 422275 w 4318000"/>
                  <a:gd name="connsiteY7" fmla="*/ 85725 h 1762125"/>
                  <a:gd name="connsiteX8" fmla="*/ 422275 w 4318000"/>
                  <a:gd name="connsiteY8" fmla="*/ 123825 h 1762125"/>
                  <a:gd name="connsiteX9" fmla="*/ 495300 w 4318000"/>
                  <a:gd name="connsiteY9" fmla="*/ 123825 h 1762125"/>
                  <a:gd name="connsiteX10" fmla="*/ 495300 w 4318000"/>
                  <a:gd name="connsiteY10" fmla="*/ 149225 h 1762125"/>
                  <a:gd name="connsiteX11" fmla="*/ 504825 w 4318000"/>
                  <a:gd name="connsiteY11" fmla="*/ 139700 h 1762125"/>
                  <a:gd name="connsiteX12" fmla="*/ 504825 w 4318000"/>
                  <a:gd name="connsiteY12" fmla="*/ 139700 h 1762125"/>
                  <a:gd name="connsiteX13" fmla="*/ 533400 w 4318000"/>
                  <a:gd name="connsiteY13" fmla="*/ 139700 h 1762125"/>
                  <a:gd name="connsiteX14" fmla="*/ 533400 w 4318000"/>
                  <a:gd name="connsiteY14" fmla="*/ 184150 h 1762125"/>
                  <a:gd name="connsiteX15" fmla="*/ 555625 w 4318000"/>
                  <a:gd name="connsiteY15" fmla="*/ 184150 h 1762125"/>
                  <a:gd name="connsiteX16" fmla="*/ 555625 w 4318000"/>
                  <a:gd name="connsiteY16" fmla="*/ 203200 h 1762125"/>
                  <a:gd name="connsiteX17" fmla="*/ 587375 w 4318000"/>
                  <a:gd name="connsiteY17" fmla="*/ 203200 h 1762125"/>
                  <a:gd name="connsiteX18" fmla="*/ 600075 w 4318000"/>
                  <a:gd name="connsiteY18" fmla="*/ 215900 h 1762125"/>
                  <a:gd name="connsiteX19" fmla="*/ 600075 w 4318000"/>
                  <a:gd name="connsiteY19" fmla="*/ 257175 h 1762125"/>
                  <a:gd name="connsiteX20" fmla="*/ 711200 w 4318000"/>
                  <a:gd name="connsiteY20" fmla="*/ 257175 h 1762125"/>
                  <a:gd name="connsiteX21" fmla="*/ 711200 w 4318000"/>
                  <a:gd name="connsiteY21" fmla="*/ 285750 h 1762125"/>
                  <a:gd name="connsiteX22" fmla="*/ 742950 w 4318000"/>
                  <a:gd name="connsiteY22" fmla="*/ 285750 h 1762125"/>
                  <a:gd name="connsiteX23" fmla="*/ 742950 w 4318000"/>
                  <a:gd name="connsiteY23" fmla="*/ 358775 h 1762125"/>
                  <a:gd name="connsiteX24" fmla="*/ 762000 w 4318000"/>
                  <a:gd name="connsiteY24" fmla="*/ 358775 h 1762125"/>
                  <a:gd name="connsiteX25" fmla="*/ 762000 w 4318000"/>
                  <a:gd name="connsiteY25" fmla="*/ 403225 h 1762125"/>
                  <a:gd name="connsiteX26" fmla="*/ 777875 w 4318000"/>
                  <a:gd name="connsiteY26" fmla="*/ 403225 h 1762125"/>
                  <a:gd name="connsiteX27" fmla="*/ 777875 w 4318000"/>
                  <a:gd name="connsiteY27" fmla="*/ 555625 h 1762125"/>
                  <a:gd name="connsiteX28" fmla="*/ 796925 w 4318000"/>
                  <a:gd name="connsiteY28" fmla="*/ 555625 h 1762125"/>
                  <a:gd name="connsiteX29" fmla="*/ 796925 w 4318000"/>
                  <a:gd name="connsiteY29" fmla="*/ 555625 h 1762125"/>
                  <a:gd name="connsiteX30" fmla="*/ 815975 w 4318000"/>
                  <a:gd name="connsiteY30" fmla="*/ 574675 h 1762125"/>
                  <a:gd name="connsiteX31" fmla="*/ 815975 w 4318000"/>
                  <a:gd name="connsiteY31" fmla="*/ 596900 h 1762125"/>
                  <a:gd name="connsiteX32" fmla="*/ 835025 w 4318000"/>
                  <a:gd name="connsiteY32" fmla="*/ 596900 h 1762125"/>
                  <a:gd name="connsiteX33" fmla="*/ 835025 w 4318000"/>
                  <a:gd name="connsiteY33" fmla="*/ 654050 h 1762125"/>
                  <a:gd name="connsiteX34" fmla="*/ 854075 w 4318000"/>
                  <a:gd name="connsiteY34" fmla="*/ 654050 h 1762125"/>
                  <a:gd name="connsiteX35" fmla="*/ 854075 w 4318000"/>
                  <a:gd name="connsiteY35" fmla="*/ 698500 h 1762125"/>
                  <a:gd name="connsiteX36" fmla="*/ 1079500 w 4318000"/>
                  <a:gd name="connsiteY36" fmla="*/ 698500 h 1762125"/>
                  <a:gd name="connsiteX37" fmla="*/ 1079500 w 4318000"/>
                  <a:gd name="connsiteY37" fmla="*/ 727075 h 1762125"/>
                  <a:gd name="connsiteX38" fmla="*/ 1136650 w 4318000"/>
                  <a:gd name="connsiteY38" fmla="*/ 727075 h 1762125"/>
                  <a:gd name="connsiteX39" fmla="*/ 1136650 w 4318000"/>
                  <a:gd name="connsiteY39" fmla="*/ 758825 h 1762125"/>
                  <a:gd name="connsiteX40" fmla="*/ 1171575 w 4318000"/>
                  <a:gd name="connsiteY40" fmla="*/ 758825 h 1762125"/>
                  <a:gd name="connsiteX41" fmla="*/ 1171575 w 4318000"/>
                  <a:gd name="connsiteY41" fmla="*/ 784225 h 1762125"/>
                  <a:gd name="connsiteX42" fmla="*/ 1206500 w 4318000"/>
                  <a:gd name="connsiteY42" fmla="*/ 784225 h 1762125"/>
                  <a:gd name="connsiteX43" fmla="*/ 1206500 w 4318000"/>
                  <a:gd name="connsiteY43" fmla="*/ 793750 h 1762125"/>
                  <a:gd name="connsiteX44" fmla="*/ 1250950 w 4318000"/>
                  <a:gd name="connsiteY44" fmla="*/ 793750 h 1762125"/>
                  <a:gd name="connsiteX45" fmla="*/ 1250950 w 4318000"/>
                  <a:gd name="connsiteY45" fmla="*/ 815975 h 1762125"/>
                  <a:gd name="connsiteX46" fmla="*/ 1298575 w 4318000"/>
                  <a:gd name="connsiteY46" fmla="*/ 815975 h 1762125"/>
                  <a:gd name="connsiteX47" fmla="*/ 1298575 w 4318000"/>
                  <a:gd name="connsiteY47" fmla="*/ 866775 h 1762125"/>
                  <a:gd name="connsiteX48" fmla="*/ 1362075 w 4318000"/>
                  <a:gd name="connsiteY48" fmla="*/ 866775 h 1762125"/>
                  <a:gd name="connsiteX49" fmla="*/ 1362075 w 4318000"/>
                  <a:gd name="connsiteY49" fmla="*/ 1012825 h 1762125"/>
                  <a:gd name="connsiteX50" fmla="*/ 1778000 w 4318000"/>
                  <a:gd name="connsiteY50" fmla="*/ 1012825 h 1762125"/>
                  <a:gd name="connsiteX51" fmla="*/ 1778000 w 4318000"/>
                  <a:gd name="connsiteY51" fmla="*/ 1041400 h 1762125"/>
                  <a:gd name="connsiteX52" fmla="*/ 1828800 w 4318000"/>
                  <a:gd name="connsiteY52" fmla="*/ 1041400 h 1762125"/>
                  <a:gd name="connsiteX53" fmla="*/ 1828800 w 4318000"/>
                  <a:gd name="connsiteY53" fmla="*/ 1069975 h 1762125"/>
                  <a:gd name="connsiteX54" fmla="*/ 1930400 w 4318000"/>
                  <a:gd name="connsiteY54" fmla="*/ 1069975 h 1762125"/>
                  <a:gd name="connsiteX55" fmla="*/ 1930400 w 4318000"/>
                  <a:gd name="connsiteY55" fmla="*/ 1165225 h 1762125"/>
                  <a:gd name="connsiteX56" fmla="*/ 1952625 w 4318000"/>
                  <a:gd name="connsiteY56" fmla="*/ 1165225 h 1762125"/>
                  <a:gd name="connsiteX57" fmla="*/ 1952625 w 4318000"/>
                  <a:gd name="connsiteY57" fmla="*/ 1190625 h 1762125"/>
                  <a:gd name="connsiteX58" fmla="*/ 1965325 w 4318000"/>
                  <a:gd name="connsiteY58" fmla="*/ 1190625 h 1762125"/>
                  <a:gd name="connsiteX59" fmla="*/ 1965325 w 4318000"/>
                  <a:gd name="connsiteY59" fmla="*/ 1352550 h 1762125"/>
                  <a:gd name="connsiteX60" fmla="*/ 1987550 w 4318000"/>
                  <a:gd name="connsiteY60" fmla="*/ 1352550 h 1762125"/>
                  <a:gd name="connsiteX61" fmla="*/ 1987550 w 4318000"/>
                  <a:gd name="connsiteY61" fmla="*/ 1371600 h 1762125"/>
                  <a:gd name="connsiteX62" fmla="*/ 2057400 w 4318000"/>
                  <a:gd name="connsiteY62" fmla="*/ 1371600 h 1762125"/>
                  <a:gd name="connsiteX63" fmla="*/ 2057400 w 4318000"/>
                  <a:gd name="connsiteY63" fmla="*/ 1397000 h 1762125"/>
                  <a:gd name="connsiteX64" fmla="*/ 2232025 w 4318000"/>
                  <a:gd name="connsiteY64" fmla="*/ 1397000 h 1762125"/>
                  <a:gd name="connsiteX65" fmla="*/ 2232025 w 4318000"/>
                  <a:gd name="connsiteY65" fmla="*/ 1438275 h 1762125"/>
                  <a:gd name="connsiteX66" fmla="*/ 2416175 w 4318000"/>
                  <a:gd name="connsiteY66" fmla="*/ 1438275 h 1762125"/>
                  <a:gd name="connsiteX67" fmla="*/ 2416175 w 4318000"/>
                  <a:gd name="connsiteY67" fmla="*/ 1473200 h 1762125"/>
                  <a:gd name="connsiteX68" fmla="*/ 2571750 w 4318000"/>
                  <a:gd name="connsiteY68" fmla="*/ 1473200 h 1762125"/>
                  <a:gd name="connsiteX69" fmla="*/ 2571750 w 4318000"/>
                  <a:gd name="connsiteY69" fmla="*/ 1524000 h 1762125"/>
                  <a:gd name="connsiteX70" fmla="*/ 2622550 w 4318000"/>
                  <a:gd name="connsiteY70" fmla="*/ 1524000 h 1762125"/>
                  <a:gd name="connsiteX71" fmla="*/ 2622550 w 4318000"/>
                  <a:gd name="connsiteY71" fmla="*/ 1555750 h 1762125"/>
                  <a:gd name="connsiteX72" fmla="*/ 3143250 w 4318000"/>
                  <a:gd name="connsiteY72" fmla="*/ 1555750 h 1762125"/>
                  <a:gd name="connsiteX73" fmla="*/ 3159125 w 4318000"/>
                  <a:gd name="connsiteY73" fmla="*/ 1571625 h 1762125"/>
                  <a:gd name="connsiteX74" fmla="*/ 3438525 w 4318000"/>
                  <a:gd name="connsiteY74" fmla="*/ 1571625 h 1762125"/>
                  <a:gd name="connsiteX75" fmla="*/ 3438525 w 4318000"/>
                  <a:gd name="connsiteY75" fmla="*/ 1606550 h 1762125"/>
                  <a:gd name="connsiteX76" fmla="*/ 3654425 w 4318000"/>
                  <a:gd name="connsiteY76" fmla="*/ 1606550 h 1762125"/>
                  <a:gd name="connsiteX77" fmla="*/ 3654425 w 4318000"/>
                  <a:gd name="connsiteY77" fmla="*/ 1647825 h 1762125"/>
                  <a:gd name="connsiteX78" fmla="*/ 3714750 w 4318000"/>
                  <a:gd name="connsiteY78" fmla="*/ 1647825 h 1762125"/>
                  <a:gd name="connsiteX79" fmla="*/ 3714750 w 4318000"/>
                  <a:gd name="connsiteY79" fmla="*/ 1695450 h 1762125"/>
                  <a:gd name="connsiteX80" fmla="*/ 3714750 w 4318000"/>
                  <a:gd name="connsiteY80" fmla="*/ 1695450 h 1762125"/>
                  <a:gd name="connsiteX81" fmla="*/ 3714750 w 4318000"/>
                  <a:gd name="connsiteY81" fmla="*/ 1695450 h 1762125"/>
                  <a:gd name="connsiteX82" fmla="*/ 3730625 w 4318000"/>
                  <a:gd name="connsiteY82" fmla="*/ 1711325 h 1762125"/>
                  <a:gd name="connsiteX83" fmla="*/ 3946525 w 4318000"/>
                  <a:gd name="connsiteY83" fmla="*/ 1711325 h 1762125"/>
                  <a:gd name="connsiteX84" fmla="*/ 3946525 w 4318000"/>
                  <a:gd name="connsiteY84" fmla="*/ 1736725 h 1762125"/>
                  <a:gd name="connsiteX85" fmla="*/ 4029075 w 4318000"/>
                  <a:gd name="connsiteY85" fmla="*/ 1736725 h 1762125"/>
                  <a:gd name="connsiteX86" fmla="*/ 4029075 w 4318000"/>
                  <a:gd name="connsiteY86" fmla="*/ 1762125 h 1762125"/>
                  <a:gd name="connsiteX87" fmla="*/ 4318000 w 4318000"/>
                  <a:gd name="connsiteY87" fmla="*/ 1762125 h 1762125"/>
                  <a:gd name="connsiteX0" fmla="*/ 0 w 4318000"/>
                  <a:gd name="connsiteY0" fmla="*/ 0 h 1762125"/>
                  <a:gd name="connsiteX1" fmla="*/ 209550 w 4318000"/>
                  <a:gd name="connsiteY1" fmla="*/ 0 h 1762125"/>
                  <a:gd name="connsiteX2" fmla="*/ 209550 w 4318000"/>
                  <a:gd name="connsiteY2" fmla="*/ 25400 h 1762125"/>
                  <a:gd name="connsiteX3" fmla="*/ 346075 w 4318000"/>
                  <a:gd name="connsiteY3" fmla="*/ 25400 h 1762125"/>
                  <a:gd name="connsiteX4" fmla="*/ 346075 w 4318000"/>
                  <a:gd name="connsiteY4" fmla="*/ 57150 h 1762125"/>
                  <a:gd name="connsiteX5" fmla="*/ 400050 w 4318000"/>
                  <a:gd name="connsiteY5" fmla="*/ 57150 h 1762125"/>
                  <a:gd name="connsiteX6" fmla="*/ 400050 w 4318000"/>
                  <a:gd name="connsiteY6" fmla="*/ 85725 h 1762125"/>
                  <a:gd name="connsiteX7" fmla="*/ 422275 w 4318000"/>
                  <a:gd name="connsiteY7" fmla="*/ 85725 h 1762125"/>
                  <a:gd name="connsiteX8" fmla="*/ 422275 w 4318000"/>
                  <a:gd name="connsiteY8" fmla="*/ 123825 h 1762125"/>
                  <a:gd name="connsiteX9" fmla="*/ 495300 w 4318000"/>
                  <a:gd name="connsiteY9" fmla="*/ 123825 h 1762125"/>
                  <a:gd name="connsiteX10" fmla="*/ 495300 w 4318000"/>
                  <a:gd name="connsiteY10" fmla="*/ 149225 h 1762125"/>
                  <a:gd name="connsiteX11" fmla="*/ 504825 w 4318000"/>
                  <a:gd name="connsiteY11" fmla="*/ 139700 h 1762125"/>
                  <a:gd name="connsiteX12" fmla="*/ 512762 w 4318000"/>
                  <a:gd name="connsiteY12" fmla="*/ 155575 h 1762125"/>
                  <a:gd name="connsiteX13" fmla="*/ 533400 w 4318000"/>
                  <a:gd name="connsiteY13" fmla="*/ 139700 h 1762125"/>
                  <a:gd name="connsiteX14" fmla="*/ 533400 w 4318000"/>
                  <a:gd name="connsiteY14" fmla="*/ 184150 h 1762125"/>
                  <a:gd name="connsiteX15" fmla="*/ 555625 w 4318000"/>
                  <a:gd name="connsiteY15" fmla="*/ 184150 h 1762125"/>
                  <a:gd name="connsiteX16" fmla="*/ 555625 w 4318000"/>
                  <a:gd name="connsiteY16" fmla="*/ 203200 h 1762125"/>
                  <a:gd name="connsiteX17" fmla="*/ 587375 w 4318000"/>
                  <a:gd name="connsiteY17" fmla="*/ 203200 h 1762125"/>
                  <a:gd name="connsiteX18" fmla="*/ 600075 w 4318000"/>
                  <a:gd name="connsiteY18" fmla="*/ 215900 h 1762125"/>
                  <a:gd name="connsiteX19" fmla="*/ 600075 w 4318000"/>
                  <a:gd name="connsiteY19" fmla="*/ 257175 h 1762125"/>
                  <a:gd name="connsiteX20" fmla="*/ 711200 w 4318000"/>
                  <a:gd name="connsiteY20" fmla="*/ 257175 h 1762125"/>
                  <a:gd name="connsiteX21" fmla="*/ 711200 w 4318000"/>
                  <a:gd name="connsiteY21" fmla="*/ 285750 h 1762125"/>
                  <a:gd name="connsiteX22" fmla="*/ 742950 w 4318000"/>
                  <a:gd name="connsiteY22" fmla="*/ 285750 h 1762125"/>
                  <a:gd name="connsiteX23" fmla="*/ 742950 w 4318000"/>
                  <a:gd name="connsiteY23" fmla="*/ 358775 h 1762125"/>
                  <a:gd name="connsiteX24" fmla="*/ 762000 w 4318000"/>
                  <a:gd name="connsiteY24" fmla="*/ 358775 h 1762125"/>
                  <a:gd name="connsiteX25" fmla="*/ 762000 w 4318000"/>
                  <a:gd name="connsiteY25" fmla="*/ 403225 h 1762125"/>
                  <a:gd name="connsiteX26" fmla="*/ 777875 w 4318000"/>
                  <a:gd name="connsiteY26" fmla="*/ 403225 h 1762125"/>
                  <a:gd name="connsiteX27" fmla="*/ 777875 w 4318000"/>
                  <a:gd name="connsiteY27" fmla="*/ 555625 h 1762125"/>
                  <a:gd name="connsiteX28" fmla="*/ 796925 w 4318000"/>
                  <a:gd name="connsiteY28" fmla="*/ 555625 h 1762125"/>
                  <a:gd name="connsiteX29" fmla="*/ 796925 w 4318000"/>
                  <a:gd name="connsiteY29" fmla="*/ 555625 h 1762125"/>
                  <a:gd name="connsiteX30" fmla="*/ 815975 w 4318000"/>
                  <a:gd name="connsiteY30" fmla="*/ 574675 h 1762125"/>
                  <a:gd name="connsiteX31" fmla="*/ 815975 w 4318000"/>
                  <a:gd name="connsiteY31" fmla="*/ 596900 h 1762125"/>
                  <a:gd name="connsiteX32" fmla="*/ 835025 w 4318000"/>
                  <a:gd name="connsiteY32" fmla="*/ 596900 h 1762125"/>
                  <a:gd name="connsiteX33" fmla="*/ 835025 w 4318000"/>
                  <a:gd name="connsiteY33" fmla="*/ 654050 h 1762125"/>
                  <a:gd name="connsiteX34" fmla="*/ 854075 w 4318000"/>
                  <a:gd name="connsiteY34" fmla="*/ 654050 h 1762125"/>
                  <a:gd name="connsiteX35" fmla="*/ 854075 w 4318000"/>
                  <a:gd name="connsiteY35" fmla="*/ 698500 h 1762125"/>
                  <a:gd name="connsiteX36" fmla="*/ 1079500 w 4318000"/>
                  <a:gd name="connsiteY36" fmla="*/ 698500 h 1762125"/>
                  <a:gd name="connsiteX37" fmla="*/ 1079500 w 4318000"/>
                  <a:gd name="connsiteY37" fmla="*/ 727075 h 1762125"/>
                  <a:gd name="connsiteX38" fmla="*/ 1136650 w 4318000"/>
                  <a:gd name="connsiteY38" fmla="*/ 727075 h 1762125"/>
                  <a:gd name="connsiteX39" fmla="*/ 1136650 w 4318000"/>
                  <a:gd name="connsiteY39" fmla="*/ 758825 h 1762125"/>
                  <a:gd name="connsiteX40" fmla="*/ 1171575 w 4318000"/>
                  <a:gd name="connsiteY40" fmla="*/ 758825 h 1762125"/>
                  <a:gd name="connsiteX41" fmla="*/ 1171575 w 4318000"/>
                  <a:gd name="connsiteY41" fmla="*/ 784225 h 1762125"/>
                  <a:gd name="connsiteX42" fmla="*/ 1206500 w 4318000"/>
                  <a:gd name="connsiteY42" fmla="*/ 784225 h 1762125"/>
                  <a:gd name="connsiteX43" fmla="*/ 1206500 w 4318000"/>
                  <a:gd name="connsiteY43" fmla="*/ 793750 h 1762125"/>
                  <a:gd name="connsiteX44" fmla="*/ 1250950 w 4318000"/>
                  <a:gd name="connsiteY44" fmla="*/ 793750 h 1762125"/>
                  <a:gd name="connsiteX45" fmla="*/ 1250950 w 4318000"/>
                  <a:gd name="connsiteY45" fmla="*/ 815975 h 1762125"/>
                  <a:gd name="connsiteX46" fmla="*/ 1298575 w 4318000"/>
                  <a:gd name="connsiteY46" fmla="*/ 815975 h 1762125"/>
                  <a:gd name="connsiteX47" fmla="*/ 1298575 w 4318000"/>
                  <a:gd name="connsiteY47" fmla="*/ 866775 h 1762125"/>
                  <a:gd name="connsiteX48" fmla="*/ 1362075 w 4318000"/>
                  <a:gd name="connsiteY48" fmla="*/ 866775 h 1762125"/>
                  <a:gd name="connsiteX49" fmla="*/ 1362075 w 4318000"/>
                  <a:gd name="connsiteY49" fmla="*/ 1012825 h 1762125"/>
                  <a:gd name="connsiteX50" fmla="*/ 1778000 w 4318000"/>
                  <a:gd name="connsiteY50" fmla="*/ 1012825 h 1762125"/>
                  <a:gd name="connsiteX51" fmla="*/ 1778000 w 4318000"/>
                  <a:gd name="connsiteY51" fmla="*/ 1041400 h 1762125"/>
                  <a:gd name="connsiteX52" fmla="*/ 1828800 w 4318000"/>
                  <a:gd name="connsiteY52" fmla="*/ 1041400 h 1762125"/>
                  <a:gd name="connsiteX53" fmla="*/ 1828800 w 4318000"/>
                  <a:gd name="connsiteY53" fmla="*/ 1069975 h 1762125"/>
                  <a:gd name="connsiteX54" fmla="*/ 1930400 w 4318000"/>
                  <a:gd name="connsiteY54" fmla="*/ 1069975 h 1762125"/>
                  <a:gd name="connsiteX55" fmla="*/ 1930400 w 4318000"/>
                  <a:gd name="connsiteY55" fmla="*/ 1165225 h 1762125"/>
                  <a:gd name="connsiteX56" fmla="*/ 1952625 w 4318000"/>
                  <a:gd name="connsiteY56" fmla="*/ 1165225 h 1762125"/>
                  <a:gd name="connsiteX57" fmla="*/ 1952625 w 4318000"/>
                  <a:gd name="connsiteY57" fmla="*/ 1190625 h 1762125"/>
                  <a:gd name="connsiteX58" fmla="*/ 1965325 w 4318000"/>
                  <a:gd name="connsiteY58" fmla="*/ 1190625 h 1762125"/>
                  <a:gd name="connsiteX59" fmla="*/ 1965325 w 4318000"/>
                  <a:gd name="connsiteY59" fmla="*/ 1352550 h 1762125"/>
                  <a:gd name="connsiteX60" fmla="*/ 1987550 w 4318000"/>
                  <a:gd name="connsiteY60" fmla="*/ 1352550 h 1762125"/>
                  <a:gd name="connsiteX61" fmla="*/ 1987550 w 4318000"/>
                  <a:gd name="connsiteY61" fmla="*/ 1371600 h 1762125"/>
                  <a:gd name="connsiteX62" fmla="*/ 2057400 w 4318000"/>
                  <a:gd name="connsiteY62" fmla="*/ 1371600 h 1762125"/>
                  <a:gd name="connsiteX63" fmla="*/ 2057400 w 4318000"/>
                  <a:gd name="connsiteY63" fmla="*/ 1397000 h 1762125"/>
                  <a:gd name="connsiteX64" fmla="*/ 2232025 w 4318000"/>
                  <a:gd name="connsiteY64" fmla="*/ 1397000 h 1762125"/>
                  <a:gd name="connsiteX65" fmla="*/ 2232025 w 4318000"/>
                  <a:gd name="connsiteY65" fmla="*/ 1438275 h 1762125"/>
                  <a:gd name="connsiteX66" fmla="*/ 2416175 w 4318000"/>
                  <a:gd name="connsiteY66" fmla="*/ 1438275 h 1762125"/>
                  <a:gd name="connsiteX67" fmla="*/ 2416175 w 4318000"/>
                  <a:gd name="connsiteY67" fmla="*/ 1473200 h 1762125"/>
                  <a:gd name="connsiteX68" fmla="*/ 2571750 w 4318000"/>
                  <a:gd name="connsiteY68" fmla="*/ 1473200 h 1762125"/>
                  <a:gd name="connsiteX69" fmla="*/ 2571750 w 4318000"/>
                  <a:gd name="connsiteY69" fmla="*/ 1524000 h 1762125"/>
                  <a:gd name="connsiteX70" fmla="*/ 2622550 w 4318000"/>
                  <a:gd name="connsiteY70" fmla="*/ 1524000 h 1762125"/>
                  <a:gd name="connsiteX71" fmla="*/ 2622550 w 4318000"/>
                  <a:gd name="connsiteY71" fmla="*/ 1555750 h 1762125"/>
                  <a:gd name="connsiteX72" fmla="*/ 3143250 w 4318000"/>
                  <a:gd name="connsiteY72" fmla="*/ 1555750 h 1762125"/>
                  <a:gd name="connsiteX73" fmla="*/ 3159125 w 4318000"/>
                  <a:gd name="connsiteY73" fmla="*/ 1571625 h 1762125"/>
                  <a:gd name="connsiteX74" fmla="*/ 3438525 w 4318000"/>
                  <a:gd name="connsiteY74" fmla="*/ 1571625 h 1762125"/>
                  <a:gd name="connsiteX75" fmla="*/ 3438525 w 4318000"/>
                  <a:gd name="connsiteY75" fmla="*/ 1606550 h 1762125"/>
                  <a:gd name="connsiteX76" fmla="*/ 3654425 w 4318000"/>
                  <a:gd name="connsiteY76" fmla="*/ 1606550 h 1762125"/>
                  <a:gd name="connsiteX77" fmla="*/ 3654425 w 4318000"/>
                  <a:gd name="connsiteY77" fmla="*/ 1647825 h 1762125"/>
                  <a:gd name="connsiteX78" fmla="*/ 3714750 w 4318000"/>
                  <a:gd name="connsiteY78" fmla="*/ 1647825 h 1762125"/>
                  <a:gd name="connsiteX79" fmla="*/ 3714750 w 4318000"/>
                  <a:gd name="connsiteY79" fmla="*/ 1695450 h 1762125"/>
                  <a:gd name="connsiteX80" fmla="*/ 3714750 w 4318000"/>
                  <a:gd name="connsiteY80" fmla="*/ 1695450 h 1762125"/>
                  <a:gd name="connsiteX81" fmla="*/ 3714750 w 4318000"/>
                  <a:gd name="connsiteY81" fmla="*/ 1695450 h 1762125"/>
                  <a:gd name="connsiteX82" fmla="*/ 3730625 w 4318000"/>
                  <a:gd name="connsiteY82" fmla="*/ 1711325 h 1762125"/>
                  <a:gd name="connsiteX83" fmla="*/ 3946525 w 4318000"/>
                  <a:gd name="connsiteY83" fmla="*/ 1711325 h 1762125"/>
                  <a:gd name="connsiteX84" fmla="*/ 3946525 w 4318000"/>
                  <a:gd name="connsiteY84" fmla="*/ 1736725 h 1762125"/>
                  <a:gd name="connsiteX85" fmla="*/ 4029075 w 4318000"/>
                  <a:gd name="connsiteY85" fmla="*/ 1736725 h 1762125"/>
                  <a:gd name="connsiteX86" fmla="*/ 4029075 w 4318000"/>
                  <a:gd name="connsiteY86" fmla="*/ 1762125 h 1762125"/>
                  <a:gd name="connsiteX87" fmla="*/ 4318000 w 4318000"/>
                  <a:gd name="connsiteY87" fmla="*/ 1762125 h 1762125"/>
                  <a:gd name="connsiteX0" fmla="*/ 0 w 4318000"/>
                  <a:gd name="connsiteY0" fmla="*/ 0 h 1762125"/>
                  <a:gd name="connsiteX1" fmla="*/ 209550 w 4318000"/>
                  <a:gd name="connsiteY1" fmla="*/ 0 h 1762125"/>
                  <a:gd name="connsiteX2" fmla="*/ 209550 w 4318000"/>
                  <a:gd name="connsiteY2" fmla="*/ 25400 h 1762125"/>
                  <a:gd name="connsiteX3" fmla="*/ 346075 w 4318000"/>
                  <a:gd name="connsiteY3" fmla="*/ 25400 h 1762125"/>
                  <a:gd name="connsiteX4" fmla="*/ 346075 w 4318000"/>
                  <a:gd name="connsiteY4" fmla="*/ 57150 h 1762125"/>
                  <a:gd name="connsiteX5" fmla="*/ 400050 w 4318000"/>
                  <a:gd name="connsiteY5" fmla="*/ 57150 h 1762125"/>
                  <a:gd name="connsiteX6" fmla="*/ 400050 w 4318000"/>
                  <a:gd name="connsiteY6" fmla="*/ 85725 h 1762125"/>
                  <a:gd name="connsiteX7" fmla="*/ 422275 w 4318000"/>
                  <a:gd name="connsiteY7" fmla="*/ 85725 h 1762125"/>
                  <a:gd name="connsiteX8" fmla="*/ 422275 w 4318000"/>
                  <a:gd name="connsiteY8" fmla="*/ 123825 h 1762125"/>
                  <a:gd name="connsiteX9" fmla="*/ 495300 w 4318000"/>
                  <a:gd name="connsiteY9" fmla="*/ 123825 h 1762125"/>
                  <a:gd name="connsiteX10" fmla="*/ 495300 w 4318000"/>
                  <a:gd name="connsiteY10" fmla="*/ 149225 h 1762125"/>
                  <a:gd name="connsiteX11" fmla="*/ 504825 w 4318000"/>
                  <a:gd name="connsiteY11" fmla="*/ 139700 h 1762125"/>
                  <a:gd name="connsiteX12" fmla="*/ 533400 w 4318000"/>
                  <a:gd name="connsiteY12" fmla="*/ 139700 h 1762125"/>
                  <a:gd name="connsiteX13" fmla="*/ 533400 w 4318000"/>
                  <a:gd name="connsiteY13" fmla="*/ 184150 h 1762125"/>
                  <a:gd name="connsiteX14" fmla="*/ 555625 w 4318000"/>
                  <a:gd name="connsiteY14" fmla="*/ 184150 h 1762125"/>
                  <a:gd name="connsiteX15" fmla="*/ 555625 w 4318000"/>
                  <a:gd name="connsiteY15" fmla="*/ 203200 h 1762125"/>
                  <a:gd name="connsiteX16" fmla="*/ 587375 w 4318000"/>
                  <a:gd name="connsiteY16" fmla="*/ 203200 h 1762125"/>
                  <a:gd name="connsiteX17" fmla="*/ 600075 w 4318000"/>
                  <a:gd name="connsiteY17" fmla="*/ 215900 h 1762125"/>
                  <a:gd name="connsiteX18" fmla="*/ 600075 w 4318000"/>
                  <a:gd name="connsiteY18" fmla="*/ 257175 h 1762125"/>
                  <a:gd name="connsiteX19" fmla="*/ 711200 w 4318000"/>
                  <a:gd name="connsiteY19" fmla="*/ 257175 h 1762125"/>
                  <a:gd name="connsiteX20" fmla="*/ 711200 w 4318000"/>
                  <a:gd name="connsiteY20" fmla="*/ 285750 h 1762125"/>
                  <a:gd name="connsiteX21" fmla="*/ 742950 w 4318000"/>
                  <a:gd name="connsiteY21" fmla="*/ 285750 h 1762125"/>
                  <a:gd name="connsiteX22" fmla="*/ 742950 w 4318000"/>
                  <a:gd name="connsiteY22" fmla="*/ 358775 h 1762125"/>
                  <a:gd name="connsiteX23" fmla="*/ 762000 w 4318000"/>
                  <a:gd name="connsiteY23" fmla="*/ 358775 h 1762125"/>
                  <a:gd name="connsiteX24" fmla="*/ 762000 w 4318000"/>
                  <a:gd name="connsiteY24" fmla="*/ 403225 h 1762125"/>
                  <a:gd name="connsiteX25" fmla="*/ 777875 w 4318000"/>
                  <a:gd name="connsiteY25" fmla="*/ 403225 h 1762125"/>
                  <a:gd name="connsiteX26" fmla="*/ 777875 w 4318000"/>
                  <a:gd name="connsiteY26" fmla="*/ 555625 h 1762125"/>
                  <a:gd name="connsiteX27" fmla="*/ 796925 w 4318000"/>
                  <a:gd name="connsiteY27" fmla="*/ 555625 h 1762125"/>
                  <a:gd name="connsiteX28" fmla="*/ 796925 w 4318000"/>
                  <a:gd name="connsiteY28" fmla="*/ 555625 h 1762125"/>
                  <a:gd name="connsiteX29" fmla="*/ 815975 w 4318000"/>
                  <a:gd name="connsiteY29" fmla="*/ 574675 h 1762125"/>
                  <a:gd name="connsiteX30" fmla="*/ 815975 w 4318000"/>
                  <a:gd name="connsiteY30" fmla="*/ 596900 h 1762125"/>
                  <a:gd name="connsiteX31" fmla="*/ 835025 w 4318000"/>
                  <a:gd name="connsiteY31" fmla="*/ 596900 h 1762125"/>
                  <a:gd name="connsiteX32" fmla="*/ 835025 w 4318000"/>
                  <a:gd name="connsiteY32" fmla="*/ 654050 h 1762125"/>
                  <a:gd name="connsiteX33" fmla="*/ 854075 w 4318000"/>
                  <a:gd name="connsiteY33" fmla="*/ 654050 h 1762125"/>
                  <a:gd name="connsiteX34" fmla="*/ 854075 w 4318000"/>
                  <a:gd name="connsiteY34" fmla="*/ 698500 h 1762125"/>
                  <a:gd name="connsiteX35" fmla="*/ 1079500 w 4318000"/>
                  <a:gd name="connsiteY35" fmla="*/ 698500 h 1762125"/>
                  <a:gd name="connsiteX36" fmla="*/ 1079500 w 4318000"/>
                  <a:gd name="connsiteY36" fmla="*/ 727075 h 1762125"/>
                  <a:gd name="connsiteX37" fmla="*/ 1136650 w 4318000"/>
                  <a:gd name="connsiteY37" fmla="*/ 727075 h 1762125"/>
                  <a:gd name="connsiteX38" fmla="*/ 1136650 w 4318000"/>
                  <a:gd name="connsiteY38" fmla="*/ 758825 h 1762125"/>
                  <a:gd name="connsiteX39" fmla="*/ 1171575 w 4318000"/>
                  <a:gd name="connsiteY39" fmla="*/ 758825 h 1762125"/>
                  <a:gd name="connsiteX40" fmla="*/ 1171575 w 4318000"/>
                  <a:gd name="connsiteY40" fmla="*/ 784225 h 1762125"/>
                  <a:gd name="connsiteX41" fmla="*/ 1206500 w 4318000"/>
                  <a:gd name="connsiteY41" fmla="*/ 784225 h 1762125"/>
                  <a:gd name="connsiteX42" fmla="*/ 1206500 w 4318000"/>
                  <a:gd name="connsiteY42" fmla="*/ 793750 h 1762125"/>
                  <a:gd name="connsiteX43" fmla="*/ 1250950 w 4318000"/>
                  <a:gd name="connsiteY43" fmla="*/ 793750 h 1762125"/>
                  <a:gd name="connsiteX44" fmla="*/ 1250950 w 4318000"/>
                  <a:gd name="connsiteY44" fmla="*/ 815975 h 1762125"/>
                  <a:gd name="connsiteX45" fmla="*/ 1298575 w 4318000"/>
                  <a:gd name="connsiteY45" fmla="*/ 815975 h 1762125"/>
                  <a:gd name="connsiteX46" fmla="*/ 1298575 w 4318000"/>
                  <a:gd name="connsiteY46" fmla="*/ 866775 h 1762125"/>
                  <a:gd name="connsiteX47" fmla="*/ 1362075 w 4318000"/>
                  <a:gd name="connsiteY47" fmla="*/ 866775 h 1762125"/>
                  <a:gd name="connsiteX48" fmla="*/ 1362075 w 4318000"/>
                  <a:gd name="connsiteY48" fmla="*/ 1012825 h 1762125"/>
                  <a:gd name="connsiteX49" fmla="*/ 1778000 w 4318000"/>
                  <a:gd name="connsiteY49" fmla="*/ 1012825 h 1762125"/>
                  <a:gd name="connsiteX50" fmla="*/ 1778000 w 4318000"/>
                  <a:gd name="connsiteY50" fmla="*/ 1041400 h 1762125"/>
                  <a:gd name="connsiteX51" fmla="*/ 1828800 w 4318000"/>
                  <a:gd name="connsiteY51" fmla="*/ 1041400 h 1762125"/>
                  <a:gd name="connsiteX52" fmla="*/ 1828800 w 4318000"/>
                  <a:gd name="connsiteY52" fmla="*/ 1069975 h 1762125"/>
                  <a:gd name="connsiteX53" fmla="*/ 1930400 w 4318000"/>
                  <a:gd name="connsiteY53" fmla="*/ 1069975 h 1762125"/>
                  <a:gd name="connsiteX54" fmla="*/ 1930400 w 4318000"/>
                  <a:gd name="connsiteY54" fmla="*/ 1165225 h 1762125"/>
                  <a:gd name="connsiteX55" fmla="*/ 1952625 w 4318000"/>
                  <a:gd name="connsiteY55" fmla="*/ 1165225 h 1762125"/>
                  <a:gd name="connsiteX56" fmla="*/ 1952625 w 4318000"/>
                  <a:gd name="connsiteY56" fmla="*/ 1190625 h 1762125"/>
                  <a:gd name="connsiteX57" fmla="*/ 1965325 w 4318000"/>
                  <a:gd name="connsiteY57" fmla="*/ 1190625 h 1762125"/>
                  <a:gd name="connsiteX58" fmla="*/ 1965325 w 4318000"/>
                  <a:gd name="connsiteY58" fmla="*/ 1352550 h 1762125"/>
                  <a:gd name="connsiteX59" fmla="*/ 1987550 w 4318000"/>
                  <a:gd name="connsiteY59" fmla="*/ 1352550 h 1762125"/>
                  <a:gd name="connsiteX60" fmla="*/ 1987550 w 4318000"/>
                  <a:gd name="connsiteY60" fmla="*/ 1371600 h 1762125"/>
                  <a:gd name="connsiteX61" fmla="*/ 2057400 w 4318000"/>
                  <a:gd name="connsiteY61" fmla="*/ 1371600 h 1762125"/>
                  <a:gd name="connsiteX62" fmla="*/ 2057400 w 4318000"/>
                  <a:gd name="connsiteY62" fmla="*/ 1397000 h 1762125"/>
                  <a:gd name="connsiteX63" fmla="*/ 2232025 w 4318000"/>
                  <a:gd name="connsiteY63" fmla="*/ 1397000 h 1762125"/>
                  <a:gd name="connsiteX64" fmla="*/ 2232025 w 4318000"/>
                  <a:gd name="connsiteY64" fmla="*/ 1438275 h 1762125"/>
                  <a:gd name="connsiteX65" fmla="*/ 2416175 w 4318000"/>
                  <a:gd name="connsiteY65" fmla="*/ 1438275 h 1762125"/>
                  <a:gd name="connsiteX66" fmla="*/ 2416175 w 4318000"/>
                  <a:gd name="connsiteY66" fmla="*/ 1473200 h 1762125"/>
                  <a:gd name="connsiteX67" fmla="*/ 2571750 w 4318000"/>
                  <a:gd name="connsiteY67" fmla="*/ 1473200 h 1762125"/>
                  <a:gd name="connsiteX68" fmla="*/ 2571750 w 4318000"/>
                  <a:gd name="connsiteY68" fmla="*/ 1524000 h 1762125"/>
                  <a:gd name="connsiteX69" fmla="*/ 2622550 w 4318000"/>
                  <a:gd name="connsiteY69" fmla="*/ 1524000 h 1762125"/>
                  <a:gd name="connsiteX70" fmla="*/ 2622550 w 4318000"/>
                  <a:gd name="connsiteY70" fmla="*/ 1555750 h 1762125"/>
                  <a:gd name="connsiteX71" fmla="*/ 3143250 w 4318000"/>
                  <a:gd name="connsiteY71" fmla="*/ 1555750 h 1762125"/>
                  <a:gd name="connsiteX72" fmla="*/ 3159125 w 4318000"/>
                  <a:gd name="connsiteY72" fmla="*/ 1571625 h 1762125"/>
                  <a:gd name="connsiteX73" fmla="*/ 3438525 w 4318000"/>
                  <a:gd name="connsiteY73" fmla="*/ 1571625 h 1762125"/>
                  <a:gd name="connsiteX74" fmla="*/ 3438525 w 4318000"/>
                  <a:gd name="connsiteY74" fmla="*/ 1606550 h 1762125"/>
                  <a:gd name="connsiteX75" fmla="*/ 3654425 w 4318000"/>
                  <a:gd name="connsiteY75" fmla="*/ 1606550 h 1762125"/>
                  <a:gd name="connsiteX76" fmla="*/ 3654425 w 4318000"/>
                  <a:gd name="connsiteY76" fmla="*/ 1647825 h 1762125"/>
                  <a:gd name="connsiteX77" fmla="*/ 3714750 w 4318000"/>
                  <a:gd name="connsiteY77" fmla="*/ 1647825 h 1762125"/>
                  <a:gd name="connsiteX78" fmla="*/ 3714750 w 4318000"/>
                  <a:gd name="connsiteY78" fmla="*/ 1695450 h 1762125"/>
                  <a:gd name="connsiteX79" fmla="*/ 3714750 w 4318000"/>
                  <a:gd name="connsiteY79" fmla="*/ 1695450 h 1762125"/>
                  <a:gd name="connsiteX80" fmla="*/ 3714750 w 4318000"/>
                  <a:gd name="connsiteY80" fmla="*/ 1695450 h 1762125"/>
                  <a:gd name="connsiteX81" fmla="*/ 3730625 w 4318000"/>
                  <a:gd name="connsiteY81" fmla="*/ 1711325 h 1762125"/>
                  <a:gd name="connsiteX82" fmla="*/ 3946525 w 4318000"/>
                  <a:gd name="connsiteY82" fmla="*/ 1711325 h 1762125"/>
                  <a:gd name="connsiteX83" fmla="*/ 3946525 w 4318000"/>
                  <a:gd name="connsiteY83" fmla="*/ 1736725 h 1762125"/>
                  <a:gd name="connsiteX84" fmla="*/ 4029075 w 4318000"/>
                  <a:gd name="connsiteY84" fmla="*/ 1736725 h 1762125"/>
                  <a:gd name="connsiteX85" fmla="*/ 4029075 w 4318000"/>
                  <a:gd name="connsiteY85" fmla="*/ 1762125 h 1762125"/>
                  <a:gd name="connsiteX86" fmla="*/ 4318000 w 4318000"/>
                  <a:gd name="connsiteY86" fmla="*/ 1762125 h 1762125"/>
                  <a:gd name="connsiteX0" fmla="*/ 0 w 4318000"/>
                  <a:gd name="connsiteY0" fmla="*/ 0 h 1762125"/>
                  <a:gd name="connsiteX1" fmla="*/ 209550 w 4318000"/>
                  <a:gd name="connsiteY1" fmla="*/ 0 h 1762125"/>
                  <a:gd name="connsiteX2" fmla="*/ 209550 w 4318000"/>
                  <a:gd name="connsiteY2" fmla="*/ 25400 h 1762125"/>
                  <a:gd name="connsiteX3" fmla="*/ 346075 w 4318000"/>
                  <a:gd name="connsiteY3" fmla="*/ 25400 h 1762125"/>
                  <a:gd name="connsiteX4" fmla="*/ 346075 w 4318000"/>
                  <a:gd name="connsiteY4" fmla="*/ 57150 h 1762125"/>
                  <a:gd name="connsiteX5" fmla="*/ 400050 w 4318000"/>
                  <a:gd name="connsiteY5" fmla="*/ 57150 h 1762125"/>
                  <a:gd name="connsiteX6" fmla="*/ 400050 w 4318000"/>
                  <a:gd name="connsiteY6" fmla="*/ 85725 h 1762125"/>
                  <a:gd name="connsiteX7" fmla="*/ 422275 w 4318000"/>
                  <a:gd name="connsiteY7" fmla="*/ 85725 h 1762125"/>
                  <a:gd name="connsiteX8" fmla="*/ 422275 w 4318000"/>
                  <a:gd name="connsiteY8" fmla="*/ 123825 h 1762125"/>
                  <a:gd name="connsiteX9" fmla="*/ 495300 w 4318000"/>
                  <a:gd name="connsiteY9" fmla="*/ 123825 h 1762125"/>
                  <a:gd name="connsiteX10" fmla="*/ 495300 w 4318000"/>
                  <a:gd name="connsiteY10" fmla="*/ 149225 h 1762125"/>
                  <a:gd name="connsiteX11" fmla="*/ 512762 w 4318000"/>
                  <a:gd name="connsiteY11" fmla="*/ 153987 h 1762125"/>
                  <a:gd name="connsiteX12" fmla="*/ 533400 w 4318000"/>
                  <a:gd name="connsiteY12" fmla="*/ 139700 h 1762125"/>
                  <a:gd name="connsiteX13" fmla="*/ 533400 w 4318000"/>
                  <a:gd name="connsiteY13" fmla="*/ 184150 h 1762125"/>
                  <a:gd name="connsiteX14" fmla="*/ 555625 w 4318000"/>
                  <a:gd name="connsiteY14" fmla="*/ 184150 h 1762125"/>
                  <a:gd name="connsiteX15" fmla="*/ 555625 w 4318000"/>
                  <a:gd name="connsiteY15" fmla="*/ 203200 h 1762125"/>
                  <a:gd name="connsiteX16" fmla="*/ 587375 w 4318000"/>
                  <a:gd name="connsiteY16" fmla="*/ 203200 h 1762125"/>
                  <a:gd name="connsiteX17" fmla="*/ 600075 w 4318000"/>
                  <a:gd name="connsiteY17" fmla="*/ 215900 h 1762125"/>
                  <a:gd name="connsiteX18" fmla="*/ 600075 w 4318000"/>
                  <a:gd name="connsiteY18" fmla="*/ 257175 h 1762125"/>
                  <a:gd name="connsiteX19" fmla="*/ 711200 w 4318000"/>
                  <a:gd name="connsiteY19" fmla="*/ 257175 h 1762125"/>
                  <a:gd name="connsiteX20" fmla="*/ 711200 w 4318000"/>
                  <a:gd name="connsiteY20" fmla="*/ 285750 h 1762125"/>
                  <a:gd name="connsiteX21" fmla="*/ 742950 w 4318000"/>
                  <a:gd name="connsiteY21" fmla="*/ 285750 h 1762125"/>
                  <a:gd name="connsiteX22" fmla="*/ 742950 w 4318000"/>
                  <a:gd name="connsiteY22" fmla="*/ 358775 h 1762125"/>
                  <a:gd name="connsiteX23" fmla="*/ 762000 w 4318000"/>
                  <a:gd name="connsiteY23" fmla="*/ 358775 h 1762125"/>
                  <a:gd name="connsiteX24" fmla="*/ 762000 w 4318000"/>
                  <a:gd name="connsiteY24" fmla="*/ 403225 h 1762125"/>
                  <a:gd name="connsiteX25" fmla="*/ 777875 w 4318000"/>
                  <a:gd name="connsiteY25" fmla="*/ 403225 h 1762125"/>
                  <a:gd name="connsiteX26" fmla="*/ 777875 w 4318000"/>
                  <a:gd name="connsiteY26" fmla="*/ 555625 h 1762125"/>
                  <a:gd name="connsiteX27" fmla="*/ 796925 w 4318000"/>
                  <a:gd name="connsiteY27" fmla="*/ 555625 h 1762125"/>
                  <a:gd name="connsiteX28" fmla="*/ 796925 w 4318000"/>
                  <a:gd name="connsiteY28" fmla="*/ 555625 h 1762125"/>
                  <a:gd name="connsiteX29" fmla="*/ 815975 w 4318000"/>
                  <a:gd name="connsiteY29" fmla="*/ 574675 h 1762125"/>
                  <a:gd name="connsiteX30" fmla="*/ 815975 w 4318000"/>
                  <a:gd name="connsiteY30" fmla="*/ 596900 h 1762125"/>
                  <a:gd name="connsiteX31" fmla="*/ 835025 w 4318000"/>
                  <a:gd name="connsiteY31" fmla="*/ 596900 h 1762125"/>
                  <a:gd name="connsiteX32" fmla="*/ 835025 w 4318000"/>
                  <a:gd name="connsiteY32" fmla="*/ 654050 h 1762125"/>
                  <a:gd name="connsiteX33" fmla="*/ 854075 w 4318000"/>
                  <a:gd name="connsiteY33" fmla="*/ 654050 h 1762125"/>
                  <a:gd name="connsiteX34" fmla="*/ 854075 w 4318000"/>
                  <a:gd name="connsiteY34" fmla="*/ 698500 h 1762125"/>
                  <a:gd name="connsiteX35" fmla="*/ 1079500 w 4318000"/>
                  <a:gd name="connsiteY35" fmla="*/ 698500 h 1762125"/>
                  <a:gd name="connsiteX36" fmla="*/ 1079500 w 4318000"/>
                  <a:gd name="connsiteY36" fmla="*/ 727075 h 1762125"/>
                  <a:gd name="connsiteX37" fmla="*/ 1136650 w 4318000"/>
                  <a:gd name="connsiteY37" fmla="*/ 727075 h 1762125"/>
                  <a:gd name="connsiteX38" fmla="*/ 1136650 w 4318000"/>
                  <a:gd name="connsiteY38" fmla="*/ 758825 h 1762125"/>
                  <a:gd name="connsiteX39" fmla="*/ 1171575 w 4318000"/>
                  <a:gd name="connsiteY39" fmla="*/ 758825 h 1762125"/>
                  <a:gd name="connsiteX40" fmla="*/ 1171575 w 4318000"/>
                  <a:gd name="connsiteY40" fmla="*/ 784225 h 1762125"/>
                  <a:gd name="connsiteX41" fmla="*/ 1206500 w 4318000"/>
                  <a:gd name="connsiteY41" fmla="*/ 784225 h 1762125"/>
                  <a:gd name="connsiteX42" fmla="*/ 1206500 w 4318000"/>
                  <a:gd name="connsiteY42" fmla="*/ 793750 h 1762125"/>
                  <a:gd name="connsiteX43" fmla="*/ 1250950 w 4318000"/>
                  <a:gd name="connsiteY43" fmla="*/ 793750 h 1762125"/>
                  <a:gd name="connsiteX44" fmla="*/ 1250950 w 4318000"/>
                  <a:gd name="connsiteY44" fmla="*/ 815975 h 1762125"/>
                  <a:gd name="connsiteX45" fmla="*/ 1298575 w 4318000"/>
                  <a:gd name="connsiteY45" fmla="*/ 815975 h 1762125"/>
                  <a:gd name="connsiteX46" fmla="*/ 1298575 w 4318000"/>
                  <a:gd name="connsiteY46" fmla="*/ 866775 h 1762125"/>
                  <a:gd name="connsiteX47" fmla="*/ 1362075 w 4318000"/>
                  <a:gd name="connsiteY47" fmla="*/ 866775 h 1762125"/>
                  <a:gd name="connsiteX48" fmla="*/ 1362075 w 4318000"/>
                  <a:gd name="connsiteY48" fmla="*/ 1012825 h 1762125"/>
                  <a:gd name="connsiteX49" fmla="*/ 1778000 w 4318000"/>
                  <a:gd name="connsiteY49" fmla="*/ 1012825 h 1762125"/>
                  <a:gd name="connsiteX50" fmla="*/ 1778000 w 4318000"/>
                  <a:gd name="connsiteY50" fmla="*/ 1041400 h 1762125"/>
                  <a:gd name="connsiteX51" fmla="*/ 1828800 w 4318000"/>
                  <a:gd name="connsiteY51" fmla="*/ 1041400 h 1762125"/>
                  <a:gd name="connsiteX52" fmla="*/ 1828800 w 4318000"/>
                  <a:gd name="connsiteY52" fmla="*/ 1069975 h 1762125"/>
                  <a:gd name="connsiteX53" fmla="*/ 1930400 w 4318000"/>
                  <a:gd name="connsiteY53" fmla="*/ 1069975 h 1762125"/>
                  <a:gd name="connsiteX54" fmla="*/ 1930400 w 4318000"/>
                  <a:gd name="connsiteY54" fmla="*/ 1165225 h 1762125"/>
                  <a:gd name="connsiteX55" fmla="*/ 1952625 w 4318000"/>
                  <a:gd name="connsiteY55" fmla="*/ 1165225 h 1762125"/>
                  <a:gd name="connsiteX56" fmla="*/ 1952625 w 4318000"/>
                  <a:gd name="connsiteY56" fmla="*/ 1190625 h 1762125"/>
                  <a:gd name="connsiteX57" fmla="*/ 1965325 w 4318000"/>
                  <a:gd name="connsiteY57" fmla="*/ 1190625 h 1762125"/>
                  <a:gd name="connsiteX58" fmla="*/ 1965325 w 4318000"/>
                  <a:gd name="connsiteY58" fmla="*/ 1352550 h 1762125"/>
                  <a:gd name="connsiteX59" fmla="*/ 1987550 w 4318000"/>
                  <a:gd name="connsiteY59" fmla="*/ 1352550 h 1762125"/>
                  <a:gd name="connsiteX60" fmla="*/ 1987550 w 4318000"/>
                  <a:gd name="connsiteY60" fmla="*/ 1371600 h 1762125"/>
                  <a:gd name="connsiteX61" fmla="*/ 2057400 w 4318000"/>
                  <a:gd name="connsiteY61" fmla="*/ 1371600 h 1762125"/>
                  <a:gd name="connsiteX62" fmla="*/ 2057400 w 4318000"/>
                  <a:gd name="connsiteY62" fmla="*/ 1397000 h 1762125"/>
                  <a:gd name="connsiteX63" fmla="*/ 2232025 w 4318000"/>
                  <a:gd name="connsiteY63" fmla="*/ 1397000 h 1762125"/>
                  <a:gd name="connsiteX64" fmla="*/ 2232025 w 4318000"/>
                  <a:gd name="connsiteY64" fmla="*/ 1438275 h 1762125"/>
                  <a:gd name="connsiteX65" fmla="*/ 2416175 w 4318000"/>
                  <a:gd name="connsiteY65" fmla="*/ 1438275 h 1762125"/>
                  <a:gd name="connsiteX66" fmla="*/ 2416175 w 4318000"/>
                  <a:gd name="connsiteY66" fmla="*/ 1473200 h 1762125"/>
                  <a:gd name="connsiteX67" fmla="*/ 2571750 w 4318000"/>
                  <a:gd name="connsiteY67" fmla="*/ 1473200 h 1762125"/>
                  <a:gd name="connsiteX68" fmla="*/ 2571750 w 4318000"/>
                  <a:gd name="connsiteY68" fmla="*/ 1524000 h 1762125"/>
                  <a:gd name="connsiteX69" fmla="*/ 2622550 w 4318000"/>
                  <a:gd name="connsiteY69" fmla="*/ 1524000 h 1762125"/>
                  <a:gd name="connsiteX70" fmla="*/ 2622550 w 4318000"/>
                  <a:gd name="connsiteY70" fmla="*/ 1555750 h 1762125"/>
                  <a:gd name="connsiteX71" fmla="*/ 3143250 w 4318000"/>
                  <a:gd name="connsiteY71" fmla="*/ 1555750 h 1762125"/>
                  <a:gd name="connsiteX72" fmla="*/ 3159125 w 4318000"/>
                  <a:gd name="connsiteY72" fmla="*/ 1571625 h 1762125"/>
                  <a:gd name="connsiteX73" fmla="*/ 3438525 w 4318000"/>
                  <a:gd name="connsiteY73" fmla="*/ 1571625 h 1762125"/>
                  <a:gd name="connsiteX74" fmla="*/ 3438525 w 4318000"/>
                  <a:gd name="connsiteY74" fmla="*/ 1606550 h 1762125"/>
                  <a:gd name="connsiteX75" fmla="*/ 3654425 w 4318000"/>
                  <a:gd name="connsiteY75" fmla="*/ 1606550 h 1762125"/>
                  <a:gd name="connsiteX76" fmla="*/ 3654425 w 4318000"/>
                  <a:gd name="connsiteY76" fmla="*/ 1647825 h 1762125"/>
                  <a:gd name="connsiteX77" fmla="*/ 3714750 w 4318000"/>
                  <a:gd name="connsiteY77" fmla="*/ 1647825 h 1762125"/>
                  <a:gd name="connsiteX78" fmla="*/ 3714750 w 4318000"/>
                  <a:gd name="connsiteY78" fmla="*/ 1695450 h 1762125"/>
                  <a:gd name="connsiteX79" fmla="*/ 3714750 w 4318000"/>
                  <a:gd name="connsiteY79" fmla="*/ 1695450 h 1762125"/>
                  <a:gd name="connsiteX80" fmla="*/ 3714750 w 4318000"/>
                  <a:gd name="connsiteY80" fmla="*/ 1695450 h 1762125"/>
                  <a:gd name="connsiteX81" fmla="*/ 3730625 w 4318000"/>
                  <a:gd name="connsiteY81" fmla="*/ 1711325 h 1762125"/>
                  <a:gd name="connsiteX82" fmla="*/ 3946525 w 4318000"/>
                  <a:gd name="connsiteY82" fmla="*/ 1711325 h 1762125"/>
                  <a:gd name="connsiteX83" fmla="*/ 3946525 w 4318000"/>
                  <a:gd name="connsiteY83" fmla="*/ 1736725 h 1762125"/>
                  <a:gd name="connsiteX84" fmla="*/ 4029075 w 4318000"/>
                  <a:gd name="connsiteY84" fmla="*/ 1736725 h 1762125"/>
                  <a:gd name="connsiteX85" fmla="*/ 4029075 w 4318000"/>
                  <a:gd name="connsiteY85" fmla="*/ 1762125 h 1762125"/>
                  <a:gd name="connsiteX86" fmla="*/ 4318000 w 4318000"/>
                  <a:gd name="connsiteY86" fmla="*/ 1762125 h 1762125"/>
                  <a:gd name="connsiteX0" fmla="*/ 0 w 4318000"/>
                  <a:gd name="connsiteY0" fmla="*/ 0 h 1762125"/>
                  <a:gd name="connsiteX1" fmla="*/ 209550 w 4318000"/>
                  <a:gd name="connsiteY1" fmla="*/ 0 h 1762125"/>
                  <a:gd name="connsiteX2" fmla="*/ 209550 w 4318000"/>
                  <a:gd name="connsiteY2" fmla="*/ 25400 h 1762125"/>
                  <a:gd name="connsiteX3" fmla="*/ 346075 w 4318000"/>
                  <a:gd name="connsiteY3" fmla="*/ 25400 h 1762125"/>
                  <a:gd name="connsiteX4" fmla="*/ 346075 w 4318000"/>
                  <a:gd name="connsiteY4" fmla="*/ 57150 h 1762125"/>
                  <a:gd name="connsiteX5" fmla="*/ 400050 w 4318000"/>
                  <a:gd name="connsiteY5" fmla="*/ 57150 h 1762125"/>
                  <a:gd name="connsiteX6" fmla="*/ 400050 w 4318000"/>
                  <a:gd name="connsiteY6" fmla="*/ 85725 h 1762125"/>
                  <a:gd name="connsiteX7" fmla="*/ 422275 w 4318000"/>
                  <a:gd name="connsiteY7" fmla="*/ 85725 h 1762125"/>
                  <a:gd name="connsiteX8" fmla="*/ 422275 w 4318000"/>
                  <a:gd name="connsiteY8" fmla="*/ 123825 h 1762125"/>
                  <a:gd name="connsiteX9" fmla="*/ 495300 w 4318000"/>
                  <a:gd name="connsiteY9" fmla="*/ 123825 h 1762125"/>
                  <a:gd name="connsiteX10" fmla="*/ 495300 w 4318000"/>
                  <a:gd name="connsiteY10" fmla="*/ 149225 h 1762125"/>
                  <a:gd name="connsiteX11" fmla="*/ 533400 w 4318000"/>
                  <a:gd name="connsiteY11" fmla="*/ 139700 h 1762125"/>
                  <a:gd name="connsiteX12" fmla="*/ 533400 w 4318000"/>
                  <a:gd name="connsiteY12" fmla="*/ 184150 h 1762125"/>
                  <a:gd name="connsiteX13" fmla="*/ 555625 w 4318000"/>
                  <a:gd name="connsiteY13" fmla="*/ 184150 h 1762125"/>
                  <a:gd name="connsiteX14" fmla="*/ 555625 w 4318000"/>
                  <a:gd name="connsiteY14" fmla="*/ 203200 h 1762125"/>
                  <a:gd name="connsiteX15" fmla="*/ 587375 w 4318000"/>
                  <a:gd name="connsiteY15" fmla="*/ 203200 h 1762125"/>
                  <a:gd name="connsiteX16" fmla="*/ 600075 w 4318000"/>
                  <a:gd name="connsiteY16" fmla="*/ 215900 h 1762125"/>
                  <a:gd name="connsiteX17" fmla="*/ 600075 w 4318000"/>
                  <a:gd name="connsiteY17" fmla="*/ 257175 h 1762125"/>
                  <a:gd name="connsiteX18" fmla="*/ 711200 w 4318000"/>
                  <a:gd name="connsiteY18" fmla="*/ 257175 h 1762125"/>
                  <a:gd name="connsiteX19" fmla="*/ 711200 w 4318000"/>
                  <a:gd name="connsiteY19" fmla="*/ 285750 h 1762125"/>
                  <a:gd name="connsiteX20" fmla="*/ 742950 w 4318000"/>
                  <a:gd name="connsiteY20" fmla="*/ 285750 h 1762125"/>
                  <a:gd name="connsiteX21" fmla="*/ 742950 w 4318000"/>
                  <a:gd name="connsiteY21" fmla="*/ 358775 h 1762125"/>
                  <a:gd name="connsiteX22" fmla="*/ 762000 w 4318000"/>
                  <a:gd name="connsiteY22" fmla="*/ 358775 h 1762125"/>
                  <a:gd name="connsiteX23" fmla="*/ 762000 w 4318000"/>
                  <a:gd name="connsiteY23" fmla="*/ 403225 h 1762125"/>
                  <a:gd name="connsiteX24" fmla="*/ 777875 w 4318000"/>
                  <a:gd name="connsiteY24" fmla="*/ 403225 h 1762125"/>
                  <a:gd name="connsiteX25" fmla="*/ 777875 w 4318000"/>
                  <a:gd name="connsiteY25" fmla="*/ 555625 h 1762125"/>
                  <a:gd name="connsiteX26" fmla="*/ 796925 w 4318000"/>
                  <a:gd name="connsiteY26" fmla="*/ 555625 h 1762125"/>
                  <a:gd name="connsiteX27" fmla="*/ 796925 w 4318000"/>
                  <a:gd name="connsiteY27" fmla="*/ 555625 h 1762125"/>
                  <a:gd name="connsiteX28" fmla="*/ 815975 w 4318000"/>
                  <a:gd name="connsiteY28" fmla="*/ 574675 h 1762125"/>
                  <a:gd name="connsiteX29" fmla="*/ 815975 w 4318000"/>
                  <a:gd name="connsiteY29" fmla="*/ 596900 h 1762125"/>
                  <a:gd name="connsiteX30" fmla="*/ 835025 w 4318000"/>
                  <a:gd name="connsiteY30" fmla="*/ 596900 h 1762125"/>
                  <a:gd name="connsiteX31" fmla="*/ 835025 w 4318000"/>
                  <a:gd name="connsiteY31" fmla="*/ 654050 h 1762125"/>
                  <a:gd name="connsiteX32" fmla="*/ 854075 w 4318000"/>
                  <a:gd name="connsiteY32" fmla="*/ 654050 h 1762125"/>
                  <a:gd name="connsiteX33" fmla="*/ 854075 w 4318000"/>
                  <a:gd name="connsiteY33" fmla="*/ 698500 h 1762125"/>
                  <a:gd name="connsiteX34" fmla="*/ 1079500 w 4318000"/>
                  <a:gd name="connsiteY34" fmla="*/ 698500 h 1762125"/>
                  <a:gd name="connsiteX35" fmla="*/ 1079500 w 4318000"/>
                  <a:gd name="connsiteY35" fmla="*/ 727075 h 1762125"/>
                  <a:gd name="connsiteX36" fmla="*/ 1136650 w 4318000"/>
                  <a:gd name="connsiteY36" fmla="*/ 727075 h 1762125"/>
                  <a:gd name="connsiteX37" fmla="*/ 1136650 w 4318000"/>
                  <a:gd name="connsiteY37" fmla="*/ 758825 h 1762125"/>
                  <a:gd name="connsiteX38" fmla="*/ 1171575 w 4318000"/>
                  <a:gd name="connsiteY38" fmla="*/ 758825 h 1762125"/>
                  <a:gd name="connsiteX39" fmla="*/ 1171575 w 4318000"/>
                  <a:gd name="connsiteY39" fmla="*/ 784225 h 1762125"/>
                  <a:gd name="connsiteX40" fmla="*/ 1206500 w 4318000"/>
                  <a:gd name="connsiteY40" fmla="*/ 784225 h 1762125"/>
                  <a:gd name="connsiteX41" fmla="*/ 1206500 w 4318000"/>
                  <a:gd name="connsiteY41" fmla="*/ 793750 h 1762125"/>
                  <a:gd name="connsiteX42" fmla="*/ 1250950 w 4318000"/>
                  <a:gd name="connsiteY42" fmla="*/ 793750 h 1762125"/>
                  <a:gd name="connsiteX43" fmla="*/ 1250950 w 4318000"/>
                  <a:gd name="connsiteY43" fmla="*/ 815975 h 1762125"/>
                  <a:gd name="connsiteX44" fmla="*/ 1298575 w 4318000"/>
                  <a:gd name="connsiteY44" fmla="*/ 815975 h 1762125"/>
                  <a:gd name="connsiteX45" fmla="*/ 1298575 w 4318000"/>
                  <a:gd name="connsiteY45" fmla="*/ 866775 h 1762125"/>
                  <a:gd name="connsiteX46" fmla="*/ 1362075 w 4318000"/>
                  <a:gd name="connsiteY46" fmla="*/ 866775 h 1762125"/>
                  <a:gd name="connsiteX47" fmla="*/ 1362075 w 4318000"/>
                  <a:gd name="connsiteY47" fmla="*/ 1012825 h 1762125"/>
                  <a:gd name="connsiteX48" fmla="*/ 1778000 w 4318000"/>
                  <a:gd name="connsiteY48" fmla="*/ 1012825 h 1762125"/>
                  <a:gd name="connsiteX49" fmla="*/ 1778000 w 4318000"/>
                  <a:gd name="connsiteY49" fmla="*/ 1041400 h 1762125"/>
                  <a:gd name="connsiteX50" fmla="*/ 1828800 w 4318000"/>
                  <a:gd name="connsiteY50" fmla="*/ 1041400 h 1762125"/>
                  <a:gd name="connsiteX51" fmla="*/ 1828800 w 4318000"/>
                  <a:gd name="connsiteY51" fmla="*/ 1069975 h 1762125"/>
                  <a:gd name="connsiteX52" fmla="*/ 1930400 w 4318000"/>
                  <a:gd name="connsiteY52" fmla="*/ 1069975 h 1762125"/>
                  <a:gd name="connsiteX53" fmla="*/ 1930400 w 4318000"/>
                  <a:gd name="connsiteY53" fmla="*/ 1165225 h 1762125"/>
                  <a:gd name="connsiteX54" fmla="*/ 1952625 w 4318000"/>
                  <a:gd name="connsiteY54" fmla="*/ 1165225 h 1762125"/>
                  <a:gd name="connsiteX55" fmla="*/ 1952625 w 4318000"/>
                  <a:gd name="connsiteY55" fmla="*/ 1190625 h 1762125"/>
                  <a:gd name="connsiteX56" fmla="*/ 1965325 w 4318000"/>
                  <a:gd name="connsiteY56" fmla="*/ 1190625 h 1762125"/>
                  <a:gd name="connsiteX57" fmla="*/ 1965325 w 4318000"/>
                  <a:gd name="connsiteY57" fmla="*/ 1352550 h 1762125"/>
                  <a:gd name="connsiteX58" fmla="*/ 1987550 w 4318000"/>
                  <a:gd name="connsiteY58" fmla="*/ 1352550 h 1762125"/>
                  <a:gd name="connsiteX59" fmla="*/ 1987550 w 4318000"/>
                  <a:gd name="connsiteY59" fmla="*/ 1371600 h 1762125"/>
                  <a:gd name="connsiteX60" fmla="*/ 2057400 w 4318000"/>
                  <a:gd name="connsiteY60" fmla="*/ 1371600 h 1762125"/>
                  <a:gd name="connsiteX61" fmla="*/ 2057400 w 4318000"/>
                  <a:gd name="connsiteY61" fmla="*/ 1397000 h 1762125"/>
                  <a:gd name="connsiteX62" fmla="*/ 2232025 w 4318000"/>
                  <a:gd name="connsiteY62" fmla="*/ 1397000 h 1762125"/>
                  <a:gd name="connsiteX63" fmla="*/ 2232025 w 4318000"/>
                  <a:gd name="connsiteY63" fmla="*/ 1438275 h 1762125"/>
                  <a:gd name="connsiteX64" fmla="*/ 2416175 w 4318000"/>
                  <a:gd name="connsiteY64" fmla="*/ 1438275 h 1762125"/>
                  <a:gd name="connsiteX65" fmla="*/ 2416175 w 4318000"/>
                  <a:gd name="connsiteY65" fmla="*/ 1473200 h 1762125"/>
                  <a:gd name="connsiteX66" fmla="*/ 2571750 w 4318000"/>
                  <a:gd name="connsiteY66" fmla="*/ 1473200 h 1762125"/>
                  <a:gd name="connsiteX67" fmla="*/ 2571750 w 4318000"/>
                  <a:gd name="connsiteY67" fmla="*/ 1524000 h 1762125"/>
                  <a:gd name="connsiteX68" fmla="*/ 2622550 w 4318000"/>
                  <a:gd name="connsiteY68" fmla="*/ 1524000 h 1762125"/>
                  <a:gd name="connsiteX69" fmla="*/ 2622550 w 4318000"/>
                  <a:gd name="connsiteY69" fmla="*/ 1555750 h 1762125"/>
                  <a:gd name="connsiteX70" fmla="*/ 3143250 w 4318000"/>
                  <a:gd name="connsiteY70" fmla="*/ 1555750 h 1762125"/>
                  <a:gd name="connsiteX71" fmla="*/ 3159125 w 4318000"/>
                  <a:gd name="connsiteY71" fmla="*/ 1571625 h 1762125"/>
                  <a:gd name="connsiteX72" fmla="*/ 3438525 w 4318000"/>
                  <a:gd name="connsiteY72" fmla="*/ 1571625 h 1762125"/>
                  <a:gd name="connsiteX73" fmla="*/ 3438525 w 4318000"/>
                  <a:gd name="connsiteY73" fmla="*/ 1606550 h 1762125"/>
                  <a:gd name="connsiteX74" fmla="*/ 3654425 w 4318000"/>
                  <a:gd name="connsiteY74" fmla="*/ 1606550 h 1762125"/>
                  <a:gd name="connsiteX75" fmla="*/ 3654425 w 4318000"/>
                  <a:gd name="connsiteY75" fmla="*/ 1647825 h 1762125"/>
                  <a:gd name="connsiteX76" fmla="*/ 3714750 w 4318000"/>
                  <a:gd name="connsiteY76" fmla="*/ 1647825 h 1762125"/>
                  <a:gd name="connsiteX77" fmla="*/ 3714750 w 4318000"/>
                  <a:gd name="connsiteY77" fmla="*/ 1695450 h 1762125"/>
                  <a:gd name="connsiteX78" fmla="*/ 3714750 w 4318000"/>
                  <a:gd name="connsiteY78" fmla="*/ 1695450 h 1762125"/>
                  <a:gd name="connsiteX79" fmla="*/ 3714750 w 4318000"/>
                  <a:gd name="connsiteY79" fmla="*/ 1695450 h 1762125"/>
                  <a:gd name="connsiteX80" fmla="*/ 3730625 w 4318000"/>
                  <a:gd name="connsiteY80" fmla="*/ 1711325 h 1762125"/>
                  <a:gd name="connsiteX81" fmla="*/ 3946525 w 4318000"/>
                  <a:gd name="connsiteY81" fmla="*/ 1711325 h 1762125"/>
                  <a:gd name="connsiteX82" fmla="*/ 3946525 w 4318000"/>
                  <a:gd name="connsiteY82" fmla="*/ 1736725 h 1762125"/>
                  <a:gd name="connsiteX83" fmla="*/ 4029075 w 4318000"/>
                  <a:gd name="connsiteY83" fmla="*/ 1736725 h 1762125"/>
                  <a:gd name="connsiteX84" fmla="*/ 4029075 w 4318000"/>
                  <a:gd name="connsiteY84" fmla="*/ 1762125 h 1762125"/>
                  <a:gd name="connsiteX85" fmla="*/ 4318000 w 4318000"/>
                  <a:gd name="connsiteY85" fmla="*/ 1762125 h 1762125"/>
                  <a:gd name="connsiteX0" fmla="*/ 0 w 4318000"/>
                  <a:gd name="connsiteY0" fmla="*/ 0 h 1762125"/>
                  <a:gd name="connsiteX1" fmla="*/ 209550 w 4318000"/>
                  <a:gd name="connsiteY1" fmla="*/ 0 h 1762125"/>
                  <a:gd name="connsiteX2" fmla="*/ 209550 w 4318000"/>
                  <a:gd name="connsiteY2" fmla="*/ 25400 h 1762125"/>
                  <a:gd name="connsiteX3" fmla="*/ 346075 w 4318000"/>
                  <a:gd name="connsiteY3" fmla="*/ 25400 h 1762125"/>
                  <a:gd name="connsiteX4" fmla="*/ 346075 w 4318000"/>
                  <a:gd name="connsiteY4" fmla="*/ 57150 h 1762125"/>
                  <a:gd name="connsiteX5" fmla="*/ 400050 w 4318000"/>
                  <a:gd name="connsiteY5" fmla="*/ 57150 h 1762125"/>
                  <a:gd name="connsiteX6" fmla="*/ 400050 w 4318000"/>
                  <a:gd name="connsiteY6" fmla="*/ 85725 h 1762125"/>
                  <a:gd name="connsiteX7" fmla="*/ 422275 w 4318000"/>
                  <a:gd name="connsiteY7" fmla="*/ 85725 h 1762125"/>
                  <a:gd name="connsiteX8" fmla="*/ 422275 w 4318000"/>
                  <a:gd name="connsiteY8" fmla="*/ 123825 h 1762125"/>
                  <a:gd name="connsiteX9" fmla="*/ 495300 w 4318000"/>
                  <a:gd name="connsiteY9" fmla="*/ 123825 h 1762125"/>
                  <a:gd name="connsiteX10" fmla="*/ 495300 w 4318000"/>
                  <a:gd name="connsiteY10" fmla="*/ 161925 h 1762125"/>
                  <a:gd name="connsiteX11" fmla="*/ 533400 w 4318000"/>
                  <a:gd name="connsiteY11" fmla="*/ 139700 h 1762125"/>
                  <a:gd name="connsiteX12" fmla="*/ 533400 w 4318000"/>
                  <a:gd name="connsiteY12" fmla="*/ 184150 h 1762125"/>
                  <a:gd name="connsiteX13" fmla="*/ 555625 w 4318000"/>
                  <a:gd name="connsiteY13" fmla="*/ 184150 h 1762125"/>
                  <a:gd name="connsiteX14" fmla="*/ 555625 w 4318000"/>
                  <a:gd name="connsiteY14" fmla="*/ 203200 h 1762125"/>
                  <a:gd name="connsiteX15" fmla="*/ 587375 w 4318000"/>
                  <a:gd name="connsiteY15" fmla="*/ 203200 h 1762125"/>
                  <a:gd name="connsiteX16" fmla="*/ 600075 w 4318000"/>
                  <a:gd name="connsiteY16" fmla="*/ 215900 h 1762125"/>
                  <a:gd name="connsiteX17" fmla="*/ 600075 w 4318000"/>
                  <a:gd name="connsiteY17" fmla="*/ 257175 h 1762125"/>
                  <a:gd name="connsiteX18" fmla="*/ 711200 w 4318000"/>
                  <a:gd name="connsiteY18" fmla="*/ 257175 h 1762125"/>
                  <a:gd name="connsiteX19" fmla="*/ 711200 w 4318000"/>
                  <a:gd name="connsiteY19" fmla="*/ 285750 h 1762125"/>
                  <a:gd name="connsiteX20" fmla="*/ 742950 w 4318000"/>
                  <a:gd name="connsiteY20" fmla="*/ 285750 h 1762125"/>
                  <a:gd name="connsiteX21" fmla="*/ 742950 w 4318000"/>
                  <a:gd name="connsiteY21" fmla="*/ 358775 h 1762125"/>
                  <a:gd name="connsiteX22" fmla="*/ 762000 w 4318000"/>
                  <a:gd name="connsiteY22" fmla="*/ 358775 h 1762125"/>
                  <a:gd name="connsiteX23" fmla="*/ 762000 w 4318000"/>
                  <a:gd name="connsiteY23" fmla="*/ 403225 h 1762125"/>
                  <a:gd name="connsiteX24" fmla="*/ 777875 w 4318000"/>
                  <a:gd name="connsiteY24" fmla="*/ 403225 h 1762125"/>
                  <a:gd name="connsiteX25" fmla="*/ 777875 w 4318000"/>
                  <a:gd name="connsiteY25" fmla="*/ 555625 h 1762125"/>
                  <a:gd name="connsiteX26" fmla="*/ 796925 w 4318000"/>
                  <a:gd name="connsiteY26" fmla="*/ 555625 h 1762125"/>
                  <a:gd name="connsiteX27" fmla="*/ 796925 w 4318000"/>
                  <a:gd name="connsiteY27" fmla="*/ 555625 h 1762125"/>
                  <a:gd name="connsiteX28" fmla="*/ 815975 w 4318000"/>
                  <a:gd name="connsiteY28" fmla="*/ 574675 h 1762125"/>
                  <a:gd name="connsiteX29" fmla="*/ 815975 w 4318000"/>
                  <a:gd name="connsiteY29" fmla="*/ 596900 h 1762125"/>
                  <a:gd name="connsiteX30" fmla="*/ 835025 w 4318000"/>
                  <a:gd name="connsiteY30" fmla="*/ 596900 h 1762125"/>
                  <a:gd name="connsiteX31" fmla="*/ 835025 w 4318000"/>
                  <a:gd name="connsiteY31" fmla="*/ 654050 h 1762125"/>
                  <a:gd name="connsiteX32" fmla="*/ 854075 w 4318000"/>
                  <a:gd name="connsiteY32" fmla="*/ 654050 h 1762125"/>
                  <a:gd name="connsiteX33" fmla="*/ 854075 w 4318000"/>
                  <a:gd name="connsiteY33" fmla="*/ 698500 h 1762125"/>
                  <a:gd name="connsiteX34" fmla="*/ 1079500 w 4318000"/>
                  <a:gd name="connsiteY34" fmla="*/ 698500 h 1762125"/>
                  <a:gd name="connsiteX35" fmla="*/ 1079500 w 4318000"/>
                  <a:gd name="connsiteY35" fmla="*/ 727075 h 1762125"/>
                  <a:gd name="connsiteX36" fmla="*/ 1136650 w 4318000"/>
                  <a:gd name="connsiteY36" fmla="*/ 727075 h 1762125"/>
                  <a:gd name="connsiteX37" fmla="*/ 1136650 w 4318000"/>
                  <a:gd name="connsiteY37" fmla="*/ 758825 h 1762125"/>
                  <a:gd name="connsiteX38" fmla="*/ 1171575 w 4318000"/>
                  <a:gd name="connsiteY38" fmla="*/ 758825 h 1762125"/>
                  <a:gd name="connsiteX39" fmla="*/ 1171575 w 4318000"/>
                  <a:gd name="connsiteY39" fmla="*/ 784225 h 1762125"/>
                  <a:gd name="connsiteX40" fmla="*/ 1206500 w 4318000"/>
                  <a:gd name="connsiteY40" fmla="*/ 784225 h 1762125"/>
                  <a:gd name="connsiteX41" fmla="*/ 1206500 w 4318000"/>
                  <a:gd name="connsiteY41" fmla="*/ 793750 h 1762125"/>
                  <a:gd name="connsiteX42" fmla="*/ 1250950 w 4318000"/>
                  <a:gd name="connsiteY42" fmla="*/ 793750 h 1762125"/>
                  <a:gd name="connsiteX43" fmla="*/ 1250950 w 4318000"/>
                  <a:gd name="connsiteY43" fmla="*/ 815975 h 1762125"/>
                  <a:gd name="connsiteX44" fmla="*/ 1298575 w 4318000"/>
                  <a:gd name="connsiteY44" fmla="*/ 815975 h 1762125"/>
                  <a:gd name="connsiteX45" fmla="*/ 1298575 w 4318000"/>
                  <a:gd name="connsiteY45" fmla="*/ 866775 h 1762125"/>
                  <a:gd name="connsiteX46" fmla="*/ 1362075 w 4318000"/>
                  <a:gd name="connsiteY46" fmla="*/ 866775 h 1762125"/>
                  <a:gd name="connsiteX47" fmla="*/ 1362075 w 4318000"/>
                  <a:gd name="connsiteY47" fmla="*/ 1012825 h 1762125"/>
                  <a:gd name="connsiteX48" fmla="*/ 1778000 w 4318000"/>
                  <a:gd name="connsiteY48" fmla="*/ 1012825 h 1762125"/>
                  <a:gd name="connsiteX49" fmla="*/ 1778000 w 4318000"/>
                  <a:gd name="connsiteY49" fmla="*/ 1041400 h 1762125"/>
                  <a:gd name="connsiteX50" fmla="*/ 1828800 w 4318000"/>
                  <a:gd name="connsiteY50" fmla="*/ 1041400 h 1762125"/>
                  <a:gd name="connsiteX51" fmla="*/ 1828800 w 4318000"/>
                  <a:gd name="connsiteY51" fmla="*/ 1069975 h 1762125"/>
                  <a:gd name="connsiteX52" fmla="*/ 1930400 w 4318000"/>
                  <a:gd name="connsiteY52" fmla="*/ 1069975 h 1762125"/>
                  <a:gd name="connsiteX53" fmla="*/ 1930400 w 4318000"/>
                  <a:gd name="connsiteY53" fmla="*/ 1165225 h 1762125"/>
                  <a:gd name="connsiteX54" fmla="*/ 1952625 w 4318000"/>
                  <a:gd name="connsiteY54" fmla="*/ 1165225 h 1762125"/>
                  <a:gd name="connsiteX55" fmla="*/ 1952625 w 4318000"/>
                  <a:gd name="connsiteY55" fmla="*/ 1190625 h 1762125"/>
                  <a:gd name="connsiteX56" fmla="*/ 1965325 w 4318000"/>
                  <a:gd name="connsiteY56" fmla="*/ 1190625 h 1762125"/>
                  <a:gd name="connsiteX57" fmla="*/ 1965325 w 4318000"/>
                  <a:gd name="connsiteY57" fmla="*/ 1352550 h 1762125"/>
                  <a:gd name="connsiteX58" fmla="*/ 1987550 w 4318000"/>
                  <a:gd name="connsiteY58" fmla="*/ 1352550 h 1762125"/>
                  <a:gd name="connsiteX59" fmla="*/ 1987550 w 4318000"/>
                  <a:gd name="connsiteY59" fmla="*/ 1371600 h 1762125"/>
                  <a:gd name="connsiteX60" fmla="*/ 2057400 w 4318000"/>
                  <a:gd name="connsiteY60" fmla="*/ 1371600 h 1762125"/>
                  <a:gd name="connsiteX61" fmla="*/ 2057400 w 4318000"/>
                  <a:gd name="connsiteY61" fmla="*/ 1397000 h 1762125"/>
                  <a:gd name="connsiteX62" fmla="*/ 2232025 w 4318000"/>
                  <a:gd name="connsiteY62" fmla="*/ 1397000 h 1762125"/>
                  <a:gd name="connsiteX63" fmla="*/ 2232025 w 4318000"/>
                  <a:gd name="connsiteY63" fmla="*/ 1438275 h 1762125"/>
                  <a:gd name="connsiteX64" fmla="*/ 2416175 w 4318000"/>
                  <a:gd name="connsiteY64" fmla="*/ 1438275 h 1762125"/>
                  <a:gd name="connsiteX65" fmla="*/ 2416175 w 4318000"/>
                  <a:gd name="connsiteY65" fmla="*/ 1473200 h 1762125"/>
                  <a:gd name="connsiteX66" fmla="*/ 2571750 w 4318000"/>
                  <a:gd name="connsiteY66" fmla="*/ 1473200 h 1762125"/>
                  <a:gd name="connsiteX67" fmla="*/ 2571750 w 4318000"/>
                  <a:gd name="connsiteY67" fmla="*/ 1524000 h 1762125"/>
                  <a:gd name="connsiteX68" fmla="*/ 2622550 w 4318000"/>
                  <a:gd name="connsiteY68" fmla="*/ 1524000 h 1762125"/>
                  <a:gd name="connsiteX69" fmla="*/ 2622550 w 4318000"/>
                  <a:gd name="connsiteY69" fmla="*/ 1555750 h 1762125"/>
                  <a:gd name="connsiteX70" fmla="*/ 3143250 w 4318000"/>
                  <a:gd name="connsiteY70" fmla="*/ 1555750 h 1762125"/>
                  <a:gd name="connsiteX71" fmla="*/ 3159125 w 4318000"/>
                  <a:gd name="connsiteY71" fmla="*/ 1571625 h 1762125"/>
                  <a:gd name="connsiteX72" fmla="*/ 3438525 w 4318000"/>
                  <a:gd name="connsiteY72" fmla="*/ 1571625 h 1762125"/>
                  <a:gd name="connsiteX73" fmla="*/ 3438525 w 4318000"/>
                  <a:gd name="connsiteY73" fmla="*/ 1606550 h 1762125"/>
                  <a:gd name="connsiteX74" fmla="*/ 3654425 w 4318000"/>
                  <a:gd name="connsiteY74" fmla="*/ 1606550 h 1762125"/>
                  <a:gd name="connsiteX75" fmla="*/ 3654425 w 4318000"/>
                  <a:gd name="connsiteY75" fmla="*/ 1647825 h 1762125"/>
                  <a:gd name="connsiteX76" fmla="*/ 3714750 w 4318000"/>
                  <a:gd name="connsiteY76" fmla="*/ 1647825 h 1762125"/>
                  <a:gd name="connsiteX77" fmla="*/ 3714750 w 4318000"/>
                  <a:gd name="connsiteY77" fmla="*/ 1695450 h 1762125"/>
                  <a:gd name="connsiteX78" fmla="*/ 3714750 w 4318000"/>
                  <a:gd name="connsiteY78" fmla="*/ 1695450 h 1762125"/>
                  <a:gd name="connsiteX79" fmla="*/ 3714750 w 4318000"/>
                  <a:gd name="connsiteY79" fmla="*/ 1695450 h 1762125"/>
                  <a:gd name="connsiteX80" fmla="*/ 3730625 w 4318000"/>
                  <a:gd name="connsiteY80" fmla="*/ 1711325 h 1762125"/>
                  <a:gd name="connsiteX81" fmla="*/ 3946525 w 4318000"/>
                  <a:gd name="connsiteY81" fmla="*/ 1711325 h 1762125"/>
                  <a:gd name="connsiteX82" fmla="*/ 3946525 w 4318000"/>
                  <a:gd name="connsiteY82" fmla="*/ 1736725 h 1762125"/>
                  <a:gd name="connsiteX83" fmla="*/ 4029075 w 4318000"/>
                  <a:gd name="connsiteY83" fmla="*/ 1736725 h 1762125"/>
                  <a:gd name="connsiteX84" fmla="*/ 4029075 w 4318000"/>
                  <a:gd name="connsiteY84" fmla="*/ 1762125 h 1762125"/>
                  <a:gd name="connsiteX85" fmla="*/ 4318000 w 4318000"/>
                  <a:gd name="connsiteY85" fmla="*/ 1762125 h 1762125"/>
                  <a:gd name="connsiteX0" fmla="*/ 0 w 4318000"/>
                  <a:gd name="connsiteY0" fmla="*/ 0 h 1762125"/>
                  <a:gd name="connsiteX1" fmla="*/ 209550 w 4318000"/>
                  <a:gd name="connsiteY1" fmla="*/ 0 h 1762125"/>
                  <a:gd name="connsiteX2" fmla="*/ 209550 w 4318000"/>
                  <a:gd name="connsiteY2" fmla="*/ 25400 h 1762125"/>
                  <a:gd name="connsiteX3" fmla="*/ 346075 w 4318000"/>
                  <a:gd name="connsiteY3" fmla="*/ 25400 h 1762125"/>
                  <a:gd name="connsiteX4" fmla="*/ 346075 w 4318000"/>
                  <a:gd name="connsiteY4" fmla="*/ 57150 h 1762125"/>
                  <a:gd name="connsiteX5" fmla="*/ 400050 w 4318000"/>
                  <a:gd name="connsiteY5" fmla="*/ 57150 h 1762125"/>
                  <a:gd name="connsiteX6" fmla="*/ 400050 w 4318000"/>
                  <a:gd name="connsiteY6" fmla="*/ 85725 h 1762125"/>
                  <a:gd name="connsiteX7" fmla="*/ 422275 w 4318000"/>
                  <a:gd name="connsiteY7" fmla="*/ 85725 h 1762125"/>
                  <a:gd name="connsiteX8" fmla="*/ 422275 w 4318000"/>
                  <a:gd name="connsiteY8" fmla="*/ 123825 h 1762125"/>
                  <a:gd name="connsiteX9" fmla="*/ 495300 w 4318000"/>
                  <a:gd name="connsiteY9" fmla="*/ 123825 h 1762125"/>
                  <a:gd name="connsiteX10" fmla="*/ 495300 w 4318000"/>
                  <a:gd name="connsiteY10" fmla="*/ 161925 h 1762125"/>
                  <a:gd name="connsiteX11" fmla="*/ 533400 w 4318000"/>
                  <a:gd name="connsiteY11" fmla="*/ 157163 h 1762125"/>
                  <a:gd name="connsiteX12" fmla="*/ 533400 w 4318000"/>
                  <a:gd name="connsiteY12" fmla="*/ 184150 h 1762125"/>
                  <a:gd name="connsiteX13" fmla="*/ 555625 w 4318000"/>
                  <a:gd name="connsiteY13" fmla="*/ 184150 h 1762125"/>
                  <a:gd name="connsiteX14" fmla="*/ 555625 w 4318000"/>
                  <a:gd name="connsiteY14" fmla="*/ 203200 h 1762125"/>
                  <a:gd name="connsiteX15" fmla="*/ 587375 w 4318000"/>
                  <a:gd name="connsiteY15" fmla="*/ 203200 h 1762125"/>
                  <a:gd name="connsiteX16" fmla="*/ 600075 w 4318000"/>
                  <a:gd name="connsiteY16" fmla="*/ 215900 h 1762125"/>
                  <a:gd name="connsiteX17" fmla="*/ 600075 w 4318000"/>
                  <a:gd name="connsiteY17" fmla="*/ 257175 h 1762125"/>
                  <a:gd name="connsiteX18" fmla="*/ 711200 w 4318000"/>
                  <a:gd name="connsiteY18" fmla="*/ 257175 h 1762125"/>
                  <a:gd name="connsiteX19" fmla="*/ 711200 w 4318000"/>
                  <a:gd name="connsiteY19" fmla="*/ 285750 h 1762125"/>
                  <a:gd name="connsiteX20" fmla="*/ 742950 w 4318000"/>
                  <a:gd name="connsiteY20" fmla="*/ 285750 h 1762125"/>
                  <a:gd name="connsiteX21" fmla="*/ 742950 w 4318000"/>
                  <a:gd name="connsiteY21" fmla="*/ 358775 h 1762125"/>
                  <a:gd name="connsiteX22" fmla="*/ 762000 w 4318000"/>
                  <a:gd name="connsiteY22" fmla="*/ 358775 h 1762125"/>
                  <a:gd name="connsiteX23" fmla="*/ 762000 w 4318000"/>
                  <a:gd name="connsiteY23" fmla="*/ 403225 h 1762125"/>
                  <a:gd name="connsiteX24" fmla="*/ 777875 w 4318000"/>
                  <a:gd name="connsiteY24" fmla="*/ 403225 h 1762125"/>
                  <a:gd name="connsiteX25" fmla="*/ 777875 w 4318000"/>
                  <a:gd name="connsiteY25" fmla="*/ 555625 h 1762125"/>
                  <a:gd name="connsiteX26" fmla="*/ 796925 w 4318000"/>
                  <a:gd name="connsiteY26" fmla="*/ 555625 h 1762125"/>
                  <a:gd name="connsiteX27" fmla="*/ 796925 w 4318000"/>
                  <a:gd name="connsiteY27" fmla="*/ 555625 h 1762125"/>
                  <a:gd name="connsiteX28" fmla="*/ 815975 w 4318000"/>
                  <a:gd name="connsiteY28" fmla="*/ 574675 h 1762125"/>
                  <a:gd name="connsiteX29" fmla="*/ 815975 w 4318000"/>
                  <a:gd name="connsiteY29" fmla="*/ 596900 h 1762125"/>
                  <a:gd name="connsiteX30" fmla="*/ 835025 w 4318000"/>
                  <a:gd name="connsiteY30" fmla="*/ 596900 h 1762125"/>
                  <a:gd name="connsiteX31" fmla="*/ 835025 w 4318000"/>
                  <a:gd name="connsiteY31" fmla="*/ 654050 h 1762125"/>
                  <a:gd name="connsiteX32" fmla="*/ 854075 w 4318000"/>
                  <a:gd name="connsiteY32" fmla="*/ 654050 h 1762125"/>
                  <a:gd name="connsiteX33" fmla="*/ 854075 w 4318000"/>
                  <a:gd name="connsiteY33" fmla="*/ 698500 h 1762125"/>
                  <a:gd name="connsiteX34" fmla="*/ 1079500 w 4318000"/>
                  <a:gd name="connsiteY34" fmla="*/ 698500 h 1762125"/>
                  <a:gd name="connsiteX35" fmla="*/ 1079500 w 4318000"/>
                  <a:gd name="connsiteY35" fmla="*/ 727075 h 1762125"/>
                  <a:gd name="connsiteX36" fmla="*/ 1136650 w 4318000"/>
                  <a:gd name="connsiteY36" fmla="*/ 727075 h 1762125"/>
                  <a:gd name="connsiteX37" fmla="*/ 1136650 w 4318000"/>
                  <a:gd name="connsiteY37" fmla="*/ 758825 h 1762125"/>
                  <a:gd name="connsiteX38" fmla="*/ 1171575 w 4318000"/>
                  <a:gd name="connsiteY38" fmla="*/ 758825 h 1762125"/>
                  <a:gd name="connsiteX39" fmla="*/ 1171575 w 4318000"/>
                  <a:gd name="connsiteY39" fmla="*/ 784225 h 1762125"/>
                  <a:gd name="connsiteX40" fmla="*/ 1206500 w 4318000"/>
                  <a:gd name="connsiteY40" fmla="*/ 784225 h 1762125"/>
                  <a:gd name="connsiteX41" fmla="*/ 1206500 w 4318000"/>
                  <a:gd name="connsiteY41" fmla="*/ 793750 h 1762125"/>
                  <a:gd name="connsiteX42" fmla="*/ 1250950 w 4318000"/>
                  <a:gd name="connsiteY42" fmla="*/ 793750 h 1762125"/>
                  <a:gd name="connsiteX43" fmla="*/ 1250950 w 4318000"/>
                  <a:gd name="connsiteY43" fmla="*/ 815975 h 1762125"/>
                  <a:gd name="connsiteX44" fmla="*/ 1298575 w 4318000"/>
                  <a:gd name="connsiteY44" fmla="*/ 815975 h 1762125"/>
                  <a:gd name="connsiteX45" fmla="*/ 1298575 w 4318000"/>
                  <a:gd name="connsiteY45" fmla="*/ 866775 h 1762125"/>
                  <a:gd name="connsiteX46" fmla="*/ 1362075 w 4318000"/>
                  <a:gd name="connsiteY46" fmla="*/ 866775 h 1762125"/>
                  <a:gd name="connsiteX47" fmla="*/ 1362075 w 4318000"/>
                  <a:gd name="connsiteY47" fmla="*/ 1012825 h 1762125"/>
                  <a:gd name="connsiteX48" fmla="*/ 1778000 w 4318000"/>
                  <a:gd name="connsiteY48" fmla="*/ 1012825 h 1762125"/>
                  <a:gd name="connsiteX49" fmla="*/ 1778000 w 4318000"/>
                  <a:gd name="connsiteY49" fmla="*/ 1041400 h 1762125"/>
                  <a:gd name="connsiteX50" fmla="*/ 1828800 w 4318000"/>
                  <a:gd name="connsiteY50" fmla="*/ 1041400 h 1762125"/>
                  <a:gd name="connsiteX51" fmla="*/ 1828800 w 4318000"/>
                  <a:gd name="connsiteY51" fmla="*/ 1069975 h 1762125"/>
                  <a:gd name="connsiteX52" fmla="*/ 1930400 w 4318000"/>
                  <a:gd name="connsiteY52" fmla="*/ 1069975 h 1762125"/>
                  <a:gd name="connsiteX53" fmla="*/ 1930400 w 4318000"/>
                  <a:gd name="connsiteY53" fmla="*/ 1165225 h 1762125"/>
                  <a:gd name="connsiteX54" fmla="*/ 1952625 w 4318000"/>
                  <a:gd name="connsiteY54" fmla="*/ 1165225 h 1762125"/>
                  <a:gd name="connsiteX55" fmla="*/ 1952625 w 4318000"/>
                  <a:gd name="connsiteY55" fmla="*/ 1190625 h 1762125"/>
                  <a:gd name="connsiteX56" fmla="*/ 1965325 w 4318000"/>
                  <a:gd name="connsiteY56" fmla="*/ 1190625 h 1762125"/>
                  <a:gd name="connsiteX57" fmla="*/ 1965325 w 4318000"/>
                  <a:gd name="connsiteY57" fmla="*/ 1352550 h 1762125"/>
                  <a:gd name="connsiteX58" fmla="*/ 1987550 w 4318000"/>
                  <a:gd name="connsiteY58" fmla="*/ 1352550 h 1762125"/>
                  <a:gd name="connsiteX59" fmla="*/ 1987550 w 4318000"/>
                  <a:gd name="connsiteY59" fmla="*/ 1371600 h 1762125"/>
                  <a:gd name="connsiteX60" fmla="*/ 2057400 w 4318000"/>
                  <a:gd name="connsiteY60" fmla="*/ 1371600 h 1762125"/>
                  <a:gd name="connsiteX61" fmla="*/ 2057400 w 4318000"/>
                  <a:gd name="connsiteY61" fmla="*/ 1397000 h 1762125"/>
                  <a:gd name="connsiteX62" fmla="*/ 2232025 w 4318000"/>
                  <a:gd name="connsiteY62" fmla="*/ 1397000 h 1762125"/>
                  <a:gd name="connsiteX63" fmla="*/ 2232025 w 4318000"/>
                  <a:gd name="connsiteY63" fmla="*/ 1438275 h 1762125"/>
                  <a:gd name="connsiteX64" fmla="*/ 2416175 w 4318000"/>
                  <a:gd name="connsiteY64" fmla="*/ 1438275 h 1762125"/>
                  <a:gd name="connsiteX65" fmla="*/ 2416175 w 4318000"/>
                  <a:gd name="connsiteY65" fmla="*/ 1473200 h 1762125"/>
                  <a:gd name="connsiteX66" fmla="*/ 2571750 w 4318000"/>
                  <a:gd name="connsiteY66" fmla="*/ 1473200 h 1762125"/>
                  <a:gd name="connsiteX67" fmla="*/ 2571750 w 4318000"/>
                  <a:gd name="connsiteY67" fmla="*/ 1524000 h 1762125"/>
                  <a:gd name="connsiteX68" fmla="*/ 2622550 w 4318000"/>
                  <a:gd name="connsiteY68" fmla="*/ 1524000 h 1762125"/>
                  <a:gd name="connsiteX69" fmla="*/ 2622550 w 4318000"/>
                  <a:gd name="connsiteY69" fmla="*/ 1555750 h 1762125"/>
                  <a:gd name="connsiteX70" fmla="*/ 3143250 w 4318000"/>
                  <a:gd name="connsiteY70" fmla="*/ 1555750 h 1762125"/>
                  <a:gd name="connsiteX71" fmla="*/ 3159125 w 4318000"/>
                  <a:gd name="connsiteY71" fmla="*/ 1571625 h 1762125"/>
                  <a:gd name="connsiteX72" fmla="*/ 3438525 w 4318000"/>
                  <a:gd name="connsiteY72" fmla="*/ 1571625 h 1762125"/>
                  <a:gd name="connsiteX73" fmla="*/ 3438525 w 4318000"/>
                  <a:gd name="connsiteY73" fmla="*/ 1606550 h 1762125"/>
                  <a:gd name="connsiteX74" fmla="*/ 3654425 w 4318000"/>
                  <a:gd name="connsiteY74" fmla="*/ 1606550 h 1762125"/>
                  <a:gd name="connsiteX75" fmla="*/ 3654425 w 4318000"/>
                  <a:gd name="connsiteY75" fmla="*/ 1647825 h 1762125"/>
                  <a:gd name="connsiteX76" fmla="*/ 3714750 w 4318000"/>
                  <a:gd name="connsiteY76" fmla="*/ 1647825 h 1762125"/>
                  <a:gd name="connsiteX77" fmla="*/ 3714750 w 4318000"/>
                  <a:gd name="connsiteY77" fmla="*/ 1695450 h 1762125"/>
                  <a:gd name="connsiteX78" fmla="*/ 3714750 w 4318000"/>
                  <a:gd name="connsiteY78" fmla="*/ 1695450 h 1762125"/>
                  <a:gd name="connsiteX79" fmla="*/ 3714750 w 4318000"/>
                  <a:gd name="connsiteY79" fmla="*/ 1695450 h 1762125"/>
                  <a:gd name="connsiteX80" fmla="*/ 3730625 w 4318000"/>
                  <a:gd name="connsiteY80" fmla="*/ 1711325 h 1762125"/>
                  <a:gd name="connsiteX81" fmla="*/ 3946525 w 4318000"/>
                  <a:gd name="connsiteY81" fmla="*/ 1711325 h 1762125"/>
                  <a:gd name="connsiteX82" fmla="*/ 3946525 w 4318000"/>
                  <a:gd name="connsiteY82" fmla="*/ 1736725 h 1762125"/>
                  <a:gd name="connsiteX83" fmla="*/ 4029075 w 4318000"/>
                  <a:gd name="connsiteY83" fmla="*/ 1736725 h 1762125"/>
                  <a:gd name="connsiteX84" fmla="*/ 4029075 w 4318000"/>
                  <a:gd name="connsiteY84" fmla="*/ 1762125 h 1762125"/>
                  <a:gd name="connsiteX85" fmla="*/ 4318000 w 4318000"/>
                  <a:gd name="connsiteY85" fmla="*/ 1762125 h 1762125"/>
                  <a:gd name="connsiteX0" fmla="*/ 0 w 4318000"/>
                  <a:gd name="connsiteY0" fmla="*/ 0 h 1762125"/>
                  <a:gd name="connsiteX1" fmla="*/ 209550 w 4318000"/>
                  <a:gd name="connsiteY1" fmla="*/ 0 h 1762125"/>
                  <a:gd name="connsiteX2" fmla="*/ 209550 w 4318000"/>
                  <a:gd name="connsiteY2" fmla="*/ 25400 h 1762125"/>
                  <a:gd name="connsiteX3" fmla="*/ 346075 w 4318000"/>
                  <a:gd name="connsiteY3" fmla="*/ 25400 h 1762125"/>
                  <a:gd name="connsiteX4" fmla="*/ 346075 w 4318000"/>
                  <a:gd name="connsiteY4" fmla="*/ 57150 h 1762125"/>
                  <a:gd name="connsiteX5" fmla="*/ 400050 w 4318000"/>
                  <a:gd name="connsiteY5" fmla="*/ 57150 h 1762125"/>
                  <a:gd name="connsiteX6" fmla="*/ 400050 w 4318000"/>
                  <a:gd name="connsiteY6" fmla="*/ 85725 h 1762125"/>
                  <a:gd name="connsiteX7" fmla="*/ 422275 w 4318000"/>
                  <a:gd name="connsiteY7" fmla="*/ 85725 h 1762125"/>
                  <a:gd name="connsiteX8" fmla="*/ 422275 w 4318000"/>
                  <a:gd name="connsiteY8" fmla="*/ 123825 h 1762125"/>
                  <a:gd name="connsiteX9" fmla="*/ 495300 w 4318000"/>
                  <a:gd name="connsiteY9" fmla="*/ 123825 h 1762125"/>
                  <a:gd name="connsiteX10" fmla="*/ 495300 w 4318000"/>
                  <a:gd name="connsiteY10" fmla="*/ 161925 h 1762125"/>
                  <a:gd name="connsiteX11" fmla="*/ 533400 w 4318000"/>
                  <a:gd name="connsiteY11" fmla="*/ 157163 h 1762125"/>
                  <a:gd name="connsiteX12" fmla="*/ 533400 w 4318000"/>
                  <a:gd name="connsiteY12" fmla="*/ 184150 h 1762125"/>
                  <a:gd name="connsiteX13" fmla="*/ 555625 w 4318000"/>
                  <a:gd name="connsiteY13" fmla="*/ 184150 h 1762125"/>
                  <a:gd name="connsiteX14" fmla="*/ 555625 w 4318000"/>
                  <a:gd name="connsiteY14" fmla="*/ 203200 h 1762125"/>
                  <a:gd name="connsiteX15" fmla="*/ 587375 w 4318000"/>
                  <a:gd name="connsiteY15" fmla="*/ 203200 h 1762125"/>
                  <a:gd name="connsiteX16" fmla="*/ 600075 w 4318000"/>
                  <a:gd name="connsiteY16" fmla="*/ 215900 h 1762125"/>
                  <a:gd name="connsiteX17" fmla="*/ 600075 w 4318000"/>
                  <a:gd name="connsiteY17" fmla="*/ 257175 h 1762125"/>
                  <a:gd name="connsiteX18" fmla="*/ 711200 w 4318000"/>
                  <a:gd name="connsiteY18" fmla="*/ 257175 h 1762125"/>
                  <a:gd name="connsiteX19" fmla="*/ 711200 w 4318000"/>
                  <a:gd name="connsiteY19" fmla="*/ 285750 h 1762125"/>
                  <a:gd name="connsiteX20" fmla="*/ 742950 w 4318000"/>
                  <a:gd name="connsiteY20" fmla="*/ 285750 h 1762125"/>
                  <a:gd name="connsiteX21" fmla="*/ 742950 w 4318000"/>
                  <a:gd name="connsiteY21" fmla="*/ 358775 h 1762125"/>
                  <a:gd name="connsiteX22" fmla="*/ 762000 w 4318000"/>
                  <a:gd name="connsiteY22" fmla="*/ 358775 h 1762125"/>
                  <a:gd name="connsiteX23" fmla="*/ 762000 w 4318000"/>
                  <a:gd name="connsiteY23" fmla="*/ 403225 h 1762125"/>
                  <a:gd name="connsiteX24" fmla="*/ 777875 w 4318000"/>
                  <a:gd name="connsiteY24" fmla="*/ 403225 h 1762125"/>
                  <a:gd name="connsiteX25" fmla="*/ 777875 w 4318000"/>
                  <a:gd name="connsiteY25" fmla="*/ 555625 h 1762125"/>
                  <a:gd name="connsiteX26" fmla="*/ 796925 w 4318000"/>
                  <a:gd name="connsiteY26" fmla="*/ 555625 h 1762125"/>
                  <a:gd name="connsiteX27" fmla="*/ 796925 w 4318000"/>
                  <a:gd name="connsiteY27" fmla="*/ 555625 h 1762125"/>
                  <a:gd name="connsiteX28" fmla="*/ 815975 w 4318000"/>
                  <a:gd name="connsiteY28" fmla="*/ 574675 h 1762125"/>
                  <a:gd name="connsiteX29" fmla="*/ 815975 w 4318000"/>
                  <a:gd name="connsiteY29" fmla="*/ 596900 h 1762125"/>
                  <a:gd name="connsiteX30" fmla="*/ 835025 w 4318000"/>
                  <a:gd name="connsiteY30" fmla="*/ 596900 h 1762125"/>
                  <a:gd name="connsiteX31" fmla="*/ 835025 w 4318000"/>
                  <a:gd name="connsiteY31" fmla="*/ 654050 h 1762125"/>
                  <a:gd name="connsiteX32" fmla="*/ 854075 w 4318000"/>
                  <a:gd name="connsiteY32" fmla="*/ 654050 h 1762125"/>
                  <a:gd name="connsiteX33" fmla="*/ 854075 w 4318000"/>
                  <a:gd name="connsiteY33" fmla="*/ 698500 h 1762125"/>
                  <a:gd name="connsiteX34" fmla="*/ 1079500 w 4318000"/>
                  <a:gd name="connsiteY34" fmla="*/ 698500 h 1762125"/>
                  <a:gd name="connsiteX35" fmla="*/ 1079500 w 4318000"/>
                  <a:gd name="connsiteY35" fmla="*/ 727075 h 1762125"/>
                  <a:gd name="connsiteX36" fmla="*/ 1136650 w 4318000"/>
                  <a:gd name="connsiteY36" fmla="*/ 727075 h 1762125"/>
                  <a:gd name="connsiteX37" fmla="*/ 1136650 w 4318000"/>
                  <a:gd name="connsiteY37" fmla="*/ 758825 h 1762125"/>
                  <a:gd name="connsiteX38" fmla="*/ 1171575 w 4318000"/>
                  <a:gd name="connsiteY38" fmla="*/ 758825 h 1762125"/>
                  <a:gd name="connsiteX39" fmla="*/ 1171575 w 4318000"/>
                  <a:gd name="connsiteY39" fmla="*/ 784225 h 1762125"/>
                  <a:gd name="connsiteX40" fmla="*/ 1206500 w 4318000"/>
                  <a:gd name="connsiteY40" fmla="*/ 784225 h 1762125"/>
                  <a:gd name="connsiteX41" fmla="*/ 1206500 w 4318000"/>
                  <a:gd name="connsiteY41" fmla="*/ 793750 h 1762125"/>
                  <a:gd name="connsiteX42" fmla="*/ 1250950 w 4318000"/>
                  <a:gd name="connsiteY42" fmla="*/ 793750 h 1762125"/>
                  <a:gd name="connsiteX43" fmla="*/ 1250950 w 4318000"/>
                  <a:gd name="connsiteY43" fmla="*/ 815975 h 1762125"/>
                  <a:gd name="connsiteX44" fmla="*/ 1298575 w 4318000"/>
                  <a:gd name="connsiteY44" fmla="*/ 815975 h 1762125"/>
                  <a:gd name="connsiteX45" fmla="*/ 1298575 w 4318000"/>
                  <a:gd name="connsiteY45" fmla="*/ 866775 h 1762125"/>
                  <a:gd name="connsiteX46" fmla="*/ 1362075 w 4318000"/>
                  <a:gd name="connsiteY46" fmla="*/ 866775 h 1762125"/>
                  <a:gd name="connsiteX47" fmla="*/ 1362075 w 4318000"/>
                  <a:gd name="connsiteY47" fmla="*/ 1012825 h 1762125"/>
                  <a:gd name="connsiteX48" fmla="*/ 1778000 w 4318000"/>
                  <a:gd name="connsiteY48" fmla="*/ 1012825 h 1762125"/>
                  <a:gd name="connsiteX49" fmla="*/ 1778000 w 4318000"/>
                  <a:gd name="connsiteY49" fmla="*/ 1041400 h 1762125"/>
                  <a:gd name="connsiteX50" fmla="*/ 1828800 w 4318000"/>
                  <a:gd name="connsiteY50" fmla="*/ 1041400 h 1762125"/>
                  <a:gd name="connsiteX51" fmla="*/ 1828800 w 4318000"/>
                  <a:gd name="connsiteY51" fmla="*/ 1069975 h 1762125"/>
                  <a:gd name="connsiteX52" fmla="*/ 1930400 w 4318000"/>
                  <a:gd name="connsiteY52" fmla="*/ 1069975 h 1762125"/>
                  <a:gd name="connsiteX53" fmla="*/ 1930400 w 4318000"/>
                  <a:gd name="connsiteY53" fmla="*/ 1165225 h 1762125"/>
                  <a:gd name="connsiteX54" fmla="*/ 1952625 w 4318000"/>
                  <a:gd name="connsiteY54" fmla="*/ 1165225 h 1762125"/>
                  <a:gd name="connsiteX55" fmla="*/ 1952625 w 4318000"/>
                  <a:gd name="connsiteY55" fmla="*/ 1190625 h 1762125"/>
                  <a:gd name="connsiteX56" fmla="*/ 1965325 w 4318000"/>
                  <a:gd name="connsiteY56" fmla="*/ 1190625 h 1762125"/>
                  <a:gd name="connsiteX57" fmla="*/ 1965325 w 4318000"/>
                  <a:gd name="connsiteY57" fmla="*/ 1352550 h 1762125"/>
                  <a:gd name="connsiteX58" fmla="*/ 1987550 w 4318000"/>
                  <a:gd name="connsiteY58" fmla="*/ 1352550 h 1762125"/>
                  <a:gd name="connsiteX59" fmla="*/ 1987550 w 4318000"/>
                  <a:gd name="connsiteY59" fmla="*/ 1371600 h 1762125"/>
                  <a:gd name="connsiteX60" fmla="*/ 2057400 w 4318000"/>
                  <a:gd name="connsiteY60" fmla="*/ 1371600 h 1762125"/>
                  <a:gd name="connsiteX61" fmla="*/ 2057400 w 4318000"/>
                  <a:gd name="connsiteY61" fmla="*/ 1397000 h 1762125"/>
                  <a:gd name="connsiteX62" fmla="*/ 2232025 w 4318000"/>
                  <a:gd name="connsiteY62" fmla="*/ 1397000 h 1762125"/>
                  <a:gd name="connsiteX63" fmla="*/ 2232025 w 4318000"/>
                  <a:gd name="connsiteY63" fmla="*/ 1438275 h 1762125"/>
                  <a:gd name="connsiteX64" fmla="*/ 2416175 w 4318000"/>
                  <a:gd name="connsiteY64" fmla="*/ 1438275 h 1762125"/>
                  <a:gd name="connsiteX65" fmla="*/ 2416175 w 4318000"/>
                  <a:gd name="connsiteY65" fmla="*/ 1473200 h 1762125"/>
                  <a:gd name="connsiteX66" fmla="*/ 2571750 w 4318000"/>
                  <a:gd name="connsiteY66" fmla="*/ 1473200 h 1762125"/>
                  <a:gd name="connsiteX67" fmla="*/ 2571750 w 4318000"/>
                  <a:gd name="connsiteY67" fmla="*/ 1524000 h 1762125"/>
                  <a:gd name="connsiteX68" fmla="*/ 2622550 w 4318000"/>
                  <a:gd name="connsiteY68" fmla="*/ 1524000 h 1762125"/>
                  <a:gd name="connsiteX69" fmla="*/ 2622550 w 4318000"/>
                  <a:gd name="connsiteY69" fmla="*/ 1555750 h 1762125"/>
                  <a:gd name="connsiteX70" fmla="*/ 3143250 w 4318000"/>
                  <a:gd name="connsiteY70" fmla="*/ 1555750 h 1762125"/>
                  <a:gd name="connsiteX71" fmla="*/ 3159125 w 4318000"/>
                  <a:gd name="connsiteY71" fmla="*/ 1571625 h 1762125"/>
                  <a:gd name="connsiteX72" fmla="*/ 3438525 w 4318000"/>
                  <a:gd name="connsiteY72" fmla="*/ 1571625 h 1762125"/>
                  <a:gd name="connsiteX73" fmla="*/ 3438525 w 4318000"/>
                  <a:gd name="connsiteY73" fmla="*/ 1606550 h 1762125"/>
                  <a:gd name="connsiteX74" fmla="*/ 3654425 w 4318000"/>
                  <a:gd name="connsiteY74" fmla="*/ 1606550 h 1762125"/>
                  <a:gd name="connsiteX75" fmla="*/ 3654425 w 4318000"/>
                  <a:gd name="connsiteY75" fmla="*/ 1647825 h 1762125"/>
                  <a:gd name="connsiteX76" fmla="*/ 3714750 w 4318000"/>
                  <a:gd name="connsiteY76" fmla="*/ 1647825 h 1762125"/>
                  <a:gd name="connsiteX77" fmla="*/ 3714750 w 4318000"/>
                  <a:gd name="connsiteY77" fmla="*/ 1695450 h 1762125"/>
                  <a:gd name="connsiteX78" fmla="*/ 3714750 w 4318000"/>
                  <a:gd name="connsiteY78" fmla="*/ 1695450 h 1762125"/>
                  <a:gd name="connsiteX79" fmla="*/ 3730625 w 4318000"/>
                  <a:gd name="connsiteY79" fmla="*/ 1711325 h 1762125"/>
                  <a:gd name="connsiteX80" fmla="*/ 3946525 w 4318000"/>
                  <a:gd name="connsiteY80" fmla="*/ 1711325 h 1762125"/>
                  <a:gd name="connsiteX81" fmla="*/ 3946525 w 4318000"/>
                  <a:gd name="connsiteY81" fmla="*/ 1736725 h 1762125"/>
                  <a:gd name="connsiteX82" fmla="*/ 4029075 w 4318000"/>
                  <a:gd name="connsiteY82" fmla="*/ 1736725 h 1762125"/>
                  <a:gd name="connsiteX83" fmla="*/ 4029075 w 4318000"/>
                  <a:gd name="connsiteY83" fmla="*/ 1762125 h 1762125"/>
                  <a:gd name="connsiteX84" fmla="*/ 4318000 w 4318000"/>
                  <a:gd name="connsiteY84" fmla="*/ 1762125 h 1762125"/>
                  <a:gd name="connsiteX0" fmla="*/ 0 w 4318000"/>
                  <a:gd name="connsiteY0" fmla="*/ 0 h 1762125"/>
                  <a:gd name="connsiteX1" fmla="*/ 209550 w 4318000"/>
                  <a:gd name="connsiteY1" fmla="*/ 0 h 1762125"/>
                  <a:gd name="connsiteX2" fmla="*/ 209550 w 4318000"/>
                  <a:gd name="connsiteY2" fmla="*/ 25400 h 1762125"/>
                  <a:gd name="connsiteX3" fmla="*/ 346075 w 4318000"/>
                  <a:gd name="connsiteY3" fmla="*/ 25400 h 1762125"/>
                  <a:gd name="connsiteX4" fmla="*/ 346075 w 4318000"/>
                  <a:gd name="connsiteY4" fmla="*/ 57150 h 1762125"/>
                  <a:gd name="connsiteX5" fmla="*/ 400050 w 4318000"/>
                  <a:gd name="connsiteY5" fmla="*/ 57150 h 1762125"/>
                  <a:gd name="connsiteX6" fmla="*/ 400050 w 4318000"/>
                  <a:gd name="connsiteY6" fmla="*/ 85725 h 1762125"/>
                  <a:gd name="connsiteX7" fmla="*/ 422275 w 4318000"/>
                  <a:gd name="connsiteY7" fmla="*/ 85725 h 1762125"/>
                  <a:gd name="connsiteX8" fmla="*/ 422275 w 4318000"/>
                  <a:gd name="connsiteY8" fmla="*/ 123825 h 1762125"/>
                  <a:gd name="connsiteX9" fmla="*/ 495300 w 4318000"/>
                  <a:gd name="connsiteY9" fmla="*/ 123825 h 1762125"/>
                  <a:gd name="connsiteX10" fmla="*/ 495300 w 4318000"/>
                  <a:gd name="connsiteY10" fmla="*/ 161925 h 1762125"/>
                  <a:gd name="connsiteX11" fmla="*/ 533400 w 4318000"/>
                  <a:gd name="connsiteY11" fmla="*/ 157163 h 1762125"/>
                  <a:gd name="connsiteX12" fmla="*/ 533400 w 4318000"/>
                  <a:gd name="connsiteY12" fmla="*/ 184150 h 1762125"/>
                  <a:gd name="connsiteX13" fmla="*/ 555625 w 4318000"/>
                  <a:gd name="connsiteY13" fmla="*/ 184150 h 1762125"/>
                  <a:gd name="connsiteX14" fmla="*/ 555625 w 4318000"/>
                  <a:gd name="connsiteY14" fmla="*/ 203200 h 1762125"/>
                  <a:gd name="connsiteX15" fmla="*/ 587375 w 4318000"/>
                  <a:gd name="connsiteY15" fmla="*/ 203200 h 1762125"/>
                  <a:gd name="connsiteX16" fmla="*/ 600075 w 4318000"/>
                  <a:gd name="connsiteY16" fmla="*/ 215900 h 1762125"/>
                  <a:gd name="connsiteX17" fmla="*/ 600075 w 4318000"/>
                  <a:gd name="connsiteY17" fmla="*/ 257175 h 1762125"/>
                  <a:gd name="connsiteX18" fmla="*/ 711200 w 4318000"/>
                  <a:gd name="connsiteY18" fmla="*/ 257175 h 1762125"/>
                  <a:gd name="connsiteX19" fmla="*/ 711200 w 4318000"/>
                  <a:gd name="connsiteY19" fmla="*/ 285750 h 1762125"/>
                  <a:gd name="connsiteX20" fmla="*/ 742950 w 4318000"/>
                  <a:gd name="connsiteY20" fmla="*/ 285750 h 1762125"/>
                  <a:gd name="connsiteX21" fmla="*/ 742950 w 4318000"/>
                  <a:gd name="connsiteY21" fmla="*/ 358775 h 1762125"/>
                  <a:gd name="connsiteX22" fmla="*/ 762000 w 4318000"/>
                  <a:gd name="connsiteY22" fmla="*/ 358775 h 1762125"/>
                  <a:gd name="connsiteX23" fmla="*/ 762000 w 4318000"/>
                  <a:gd name="connsiteY23" fmla="*/ 403225 h 1762125"/>
                  <a:gd name="connsiteX24" fmla="*/ 777875 w 4318000"/>
                  <a:gd name="connsiteY24" fmla="*/ 403225 h 1762125"/>
                  <a:gd name="connsiteX25" fmla="*/ 777875 w 4318000"/>
                  <a:gd name="connsiteY25" fmla="*/ 555625 h 1762125"/>
                  <a:gd name="connsiteX26" fmla="*/ 796925 w 4318000"/>
                  <a:gd name="connsiteY26" fmla="*/ 555625 h 1762125"/>
                  <a:gd name="connsiteX27" fmla="*/ 796925 w 4318000"/>
                  <a:gd name="connsiteY27" fmla="*/ 555625 h 1762125"/>
                  <a:gd name="connsiteX28" fmla="*/ 815975 w 4318000"/>
                  <a:gd name="connsiteY28" fmla="*/ 574675 h 1762125"/>
                  <a:gd name="connsiteX29" fmla="*/ 815975 w 4318000"/>
                  <a:gd name="connsiteY29" fmla="*/ 596900 h 1762125"/>
                  <a:gd name="connsiteX30" fmla="*/ 835025 w 4318000"/>
                  <a:gd name="connsiteY30" fmla="*/ 596900 h 1762125"/>
                  <a:gd name="connsiteX31" fmla="*/ 835025 w 4318000"/>
                  <a:gd name="connsiteY31" fmla="*/ 654050 h 1762125"/>
                  <a:gd name="connsiteX32" fmla="*/ 854075 w 4318000"/>
                  <a:gd name="connsiteY32" fmla="*/ 654050 h 1762125"/>
                  <a:gd name="connsiteX33" fmla="*/ 854075 w 4318000"/>
                  <a:gd name="connsiteY33" fmla="*/ 698500 h 1762125"/>
                  <a:gd name="connsiteX34" fmla="*/ 1079500 w 4318000"/>
                  <a:gd name="connsiteY34" fmla="*/ 698500 h 1762125"/>
                  <a:gd name="connsiteX35" fmla="*/ 1079500 w 4318000"/>
                  <a:gd name="connsiteY35" fmla="*/ 727075 h 1762125"/>
                  <a:gd name="connsiteX36" fmla="*/ 1136650 w 4318000"/>
                  <a:gd name="connsiteY36" fmla="*/ 727075 h 1762125"/>
                  <a:gd name="connsiteX37" fmla="*/ 1136650 w 4318000"/>
                  <a:gd name="connsiteY37" fmla="*/ 758825 h 1762125"/>
                  <a:gd name="connsiteX38" fmla="*/ 1171575 w 4318000"/>
                  <a:gd name="connsiteY38" fmla="*/ 758825 h 1762125"/>
                  <a:gd name="connsiteX39" fmla="*/ 1171575 w 4318000"/>
                  <a:gd name="connsiteY39" fmla="*/ 784225 h 1762125"/>
                  <a:gd name="connsiteX40" fmla="*/ 1206500 w 4318000"/>
                  <a:gd name="connsiteY40" fmla="*/ 784225 h 1762125"/>
                  <a:gd name="connsiteX41" fmla="*/ 1206500 w 4318000"/>
                  <a:gd name="connsiteY41" fmla="*/ 793750 h 1762125"/>
                  <a:gd name="connsiteX42" fmla="*/ 1250950 w 4318000"/>
                  <a:gd name="connsiteY42" fmla="*/ 793750 h 1762125"/>
                  <a:gd name="connsiteX43" fmla="*/ 1250950 w 4318000"/>
                  <a:gd name="connsiteY43" fmla="*/ 815975 h 1762125"/>
                  <a:gd name="connsiteX44" fmla="*/ 1298575 w 4318000"/>
                  <a:gd name="connsiteY44" fmla="*/ 815975 h 1762125"/>
                  <a:gd name="connsiteX45" fmla="*/ 1298575 w 4318000"/>
                  <a:gd name="connsiteY45" fmla="*/ 866775 h 1762125"/>
                  <a:gd name="connsiteX46" fmla="*/ 1362075 w 4318000"/>
                  <a:gd name="connsiteY46" fmla="*/ 866775 h 1762125"/>
                  <a:gd name="connsiteX47" fmla="*/ 1362075 w 4318000"/>
                  <a:gd name="connsiteY47" fmla="*/ 1012825 h 1762125"/>
                  <a:gd name="connsiteX48" fmla="*/ 1778000 w 4318000"/>
                  <a:gd name="connsiteY48" fmla="*/ 1012825 h 1762125"/>
                  <a:gd name="connsiteX49" fmla="*/ 1778000 w 4318000"/>
                  <a:gd name="connsiteY49" fmla="*/ 1041400 h 1762125"/>
                  <a:gd name="connsiteX50" fmla="*/ 1828800 w 4318000"/>
                  <a:gd name="connsiteY50" fmla="*/ 1041400 h 1762125"/>
                  <a:gd name="connsiteX51" fmla="*/ 1828800 w 4318000"/>
                  <a:gd name="connsiteY51" fmla="*/ 1069975 h 1762125"/>
                  <a:gd name="connsiteX52" fmla="*/ 1930400 w 4318000"/>
                  <a:gd name="connsiteY52" fmla="*/ 1069975 h 1762125"/>
                  <a:gd name="connsiteX53" fmla="*/ 1930400 w 4318000"/>
                  <a:gd name="connsiteY53" fmla="*/ 1165225 h 1762125"/>
                  <a:gd name="connsiteX54" fmla="*/ 1952625 w 4318000"/>
                  <a:gd name="connsiteY54" fmla="*/ 1165225 h 1762125"/>
                  <a:gd name="connsiteX55" fmla="*/ 1952625 w 4318000"/>
                  <a:gd name="connsiteY55" fmla="*/ 1190625 h 1762125"/>
                  <a:gd name="connsiteX56" fmla="*/ 1965325 w 4318000"/>
                  <a:gd name="connsiteY56" fmla="*/ 1190625 h 1762125"/>
                  <a:gd name="connsiteX57" fmla="*/ 1965325 w 4318000"/>
                  <a:gd name="connsiteY57" fmla="*/ 1352550 h 1762125"/>
                  <a:gd name="connsiteX58" fmla="*/ 1987550 w 4318000"/>
                  <a:gd name="connsiteY58" fmla="*/ 1352550 h 1762125"/>
                  <a:gd name="connsiteX59" fmla="*/ 1987550 w 4318000"/>
                  <a:gd name="connsiteY59" fmla="*/ 1371600 h 1762125"/>
                  <a:gd name="connsiteX60" fmla="*/ 2057400 w 4318000"/>
                  <a:gd name="connsiteY60" fmla="*/ 1371600 h 1762125"/>
                  <a:gd name="connsiteX61" fmla="*/ 2057400 w 4318000"/>
                  <a:gd name="connsiteY61" fmla="*/ 1397000 h 1762125"/>
                  <a:gd name="connsiteX62" fmla="*/ 2232025 w 4318000"/>
                  <a:gd name="connsiteY62" fmla="*/ 1397000 h 1762125"/>
                  <a:gd name="connsiteX63" fmla="*/ 2232025 w 4318000"/>
                  <a:gd name="connsiteY63" fmla="*/ 1438275 h 1762125"/>
                  <a:gd name="connsiteX64" fmla="*/ 2416175 w 4318000"/>
                  <a:gd name="connsiteY64" fmla="*/ 1438275 h 1762125"/>
                  <a:gd name="connsiteX65" fmla="*/ 2416175 w 4318000"/>
                  <a:gd name="connsiteY65" fmla="*/ 1473200 h 1762125"/>
                  <a:gd name="connsiteX66" fmla="*/ 2571750 w 4318000"/>
                  <a:gd name="connsiteY66" fmla="*/ 1473200 h 1762125"/>
                  <a:gd name="connsiteX67" fmla="*/ 2571750 w 4318000"/>
                  <a:gd name="connsiteY67" fmla="*/ 1524000 h 1762125"/>
                  <a:gd name="connsiteX68" fmla="*/ 2622550 w 4318000"/>
                  <a:gd name="connsiteY68" fmla="*/ 1524000 h 1762125"/>
                  <a:gd name="connsiteX69" fmla="*/ 2622550 w 4318000"/>
                  <a:gd name="connsiteY69" fmla="*/ 1555750 h 1762125"/>
                  <a:gd name="connsiteX70" fmla="*/ 3143250 w 4318000"/>
                  <a:gd name="connsiteY70" fmla="*/ 1555750 h 1762125"/>
                  <a:gd name="connsiteX71" fmla="*/ 3159125 w 4318000"/>
                  <a:gd name="connsiteY71" fmla="*/ 1571625 h 1762125"/>
                  <a:gd name="connsiteX72" fmla="*/ 3438525 w 4318000"/>
                  <a:gd name="connsiteY72" fmla="*/ 1571625 h 1762125"/>
                  <a:gd name="connsiteX73" fmla="*/ 3438525 w 4318000"/>
                  <a:gd name="connsiteY73" fmla="*/ 1606550 h 1762125"/>
                  <a:gd name="connsiteX74" fmla="*/ 3654425 w 4318000"/>
                  <a:gd name="connsiteY74" fmla="*/ 1606550 h 1762125"/>
                  <a:gd name="connsiteX75" fmla="*/ 3654425 w 4318000"/>
                  <a:gd name="connsiteY75" fmla="*/ 1647825 h 1762125"/>
                  <a:gd name="connsiteX76" fmla="*/ 3714750 w 4318000"/>
                  <a:gd name="connsiteY76" fmla="*/ 1647825 h 1762125"/>
                  <a:gd name="connsiteX77" fmla="*/ 3714750 w 4318000"/>
                  <a:gd name="connsiteY77" fmla="*/ 1695450 h 1762125"/>
                  <a:gd name="connsiteX78" fmla="*/ 3730625 w 4318000"/>
                  <a:gd name="connsiteY78" fmla="*/ 1711325 h 1762125"/>
                  <a:gd name="connsiteX79" fmla="*/ 3946525 w 4318000"/>
                  <a:gd name="connsiteY79" fmla="*/ 1711325 h 1762125"/>
                  <a:gd name="connsiteX80" fmla="*/ 3946525 w 4318000"/>
                  <a:gd name="connsiteY80" fmla="*/ 1736725 h 1762125"/>
                  <a:gd name="connsiteX81" fmla="*/ 4029075 w 4318000"/>
                  <a:gd name="connsiteY81" fmla="*/ 1736725 h 1762125"/>
                  <a:gd name="connsiteX82" fmla="*/ 4029075 w 4318000"/>
                  <a:gd name="connsiteY82" fmla="*/ 1762125 h 1762125"/>
                  <a:gd name="connsiteX83" fmla="*/ 4318000 w 4318000"/>
                  <a:gd name="connsiteY83" fmla="*/ 1762125 h 1762125"/>
                  <a:gd name="connsiteX0" fmla="*/ 0 w 4318000"/>
                  <a:gd name="connsiteY0" fmla="*/ 0 h 1762125"/>
                  <a:gd name="connsiteX1" fmla="*/ 209550 w 4318000"/>
                  <a:gd name="connsiteY1" fmla="*/ 0 h 1762125"/>
                  <a:gd name="connsiteX2" fmla="*/ 209550 w 4318000"/>
                  <a:gd name="connsiteY2" fmla="*/ 25400 h 1762125"/>
                  <a:gd name="connsiteX3" fmla="*/ 346075 w 4318000"/>
                  <a:gd name="connsiteY3" fmla="*/ 25400 h 1762125"/>
                  <a:gd name="connsiteX4" fmla="*/ 346075 w 4318000"/>
                  <a:gd name="connsiteY4" fmla="*/ 57150 h 1762125"/>
                  <a:gd name="connsiteX5" fmla="*/ 400050 w 4318000"/>
                  <a:gd name="connsiteY5" fmla="*/ 57150 h 1762125"/>
                  <a:gd name="connsiteX6" fmla="*/ 400050 w 4318000"/>
                  <a:gd name="connsiteY6" fmla="*/ 85725 h 1762125"/>
                  <a:gd name="connsiteX7" fmla="*/ 422275 w 4318000"/>
                  <a:gd name="connsiteY7" fmla="*/ 85725 h 1762125"/>
                  <a:gd name="connsiteX8" fmla="*/ 422275 w 4318000"/>
                  <a:gd name="connsiteY8" fmla="*/ 123825 h 1762125"/>
                  <a:gd name="connsiteX9" fmla="*/ 495300 w 4318000"/>
                  <a:gd name="connsiteY9" fmla="*/ 123825 h 1762125"/>
                  <a:gd name="connsiteX10" fmla="*/ 495300 w 4318000"/>
                  <a:gd name="connsiteY10" fmla="*/ 161925 h 1762125"/>
                  <a:gd name="connsiteX11" fmla="*/ 533400 w 4318000"/>
                  <a:gd name="connsiteY11" fmla="*/ 157163 h 1762125"/>
                  <a:gd name="connsiteX12" fmla="*/ 533400 w 4318000"/>
                  <a:gd name="connsiteY12" fmla="*/ 184150 h 1762125"/>
                  <a:gd name="connsiteX13" fmla="*/ 555625 w 4318000"/>
                  <a:gd name="connsiteY13" fmla="*/ 184150 h 1762125"/>
                  <a:gd name="connsiteX14" fmla="*/ 555625 w 4318000"/>
                  <a:gd name="connsiteY14" fmla="*/ 203200 h 1762125"/>
                  <a:gd name="connsiteX15" fmla="*/ 587375 w 4318000"/>
                  <a:gd name="connsiteY15" fmla="*/ 203200 h 1762125"/>
                  <a:gd name="connsiteX16" fmla="*/ 600075 w 4318000"/>
                  <a:gd name="connsiteY16" fmla="*/ 215900 h 1762125"/>
                  <a:gd name="connsiteX17" fmla="*/ 600075 w 4318000"/>
                  <a:gd name="connsiteY17" fmla="*/ 257175 h 1762125"/>
                  <a:gd name="connsiteX18" fmla="*/ 711200 w 4318000"/>
                  <a:gd name="connsiteY18" fmla="*/ 257175 h 1762125"/>
                  <a:gd name="connsiteX19" fmla="*/ 711200 w 4318000"/>
                  <a:gd name="connsiteY19" fmla="*/ 285750 h 1762125"/>
                  <a:gd name="connsiteX20" fmla="*/ 742950 w 4318000"/>
                  <a:gd name="connsiteY20" fmla="*/ 285750 h 1762125"/>
                  <a:gd name="connsiteX21" fmla="*/ 742950 w 4318000"/>
                  <a:gd name="connsiteY21" fmla="*/ 358775 h 1762125"/>
                  <a:gd name="connsiteX22" fmla="*/ 762000 w 4318000"/>
                  <a:gd name="connsiteY22" fmla="*/ 358775 h 1762125"/>
                  <a:gd name="connsiteX23" fmla="*/ 762000 w 4318000"/>
                  <a:gd name="connsiteY23" fmla="*/ 403225 h 1762125"/>
                  <a:gd name="connsiteX24" fmla="*/ 777875 w 4318000"/>
                  <a:gd name="connsiteY24" fmla="*/ 403225 h 1762125"/>
                  <a:gd name="connsiteX25" fmla="*/ 777875 w 4318000"/>
                  <a:gd name="connsiteY25" fmla="*/ 555625 h 1762125"/>
                  <a:gd name="connsiteX26" fmla="*/ 796925 w 4318000"/>
                  <a:gd name="connsiteY26" fmla="*/ 555625 h 1762125"/>
                  <a:gd name="connsiteX27" fmla="*/ 796925 w 4318000"/>
                  <a:gd name="connsiteY27" fmla="*/ 555625 h 1762125"/>
                  <a:gd name="connsiteX28" fmla="*/ 815975 w 4318000"/>
                  <a:gd name="connsiteY28" fmla="*/ 574675 h 1762125"/>
                  <a:gd name="connsiteX29" fmla="*/ 815975 w 4318000"/>
                  <a:gd name="connsiteY29" fmla="*/ 596900 h 1762125"/>
                  <a:gd name="connsiteX30" fmla="*/ 835025 w 4318000"/>
                  <a:gd name="connsiteY30" fmla="*/ 596900 h 1762125"/>
                  <a:gd name="connsiteX31" fmla="*/ 835025 w 4318000"/>
                  <a:gd name="connsiteY31" fmla="*/ 654050 h 1762125"/>
                  <a:gd name="connsiteX32" fmla="*/ 854075 w 4318000"/>
                  <a:gd name="connsiteY32" fmla="*/ 654050 h 1762125"/>
                  <a:gd name="connsiteX33" fmla="*/ 854075 w 4318000"/>
                  <a:gd name="connsiteY33" fmla="*/ 698500 h 1762125"/>
                  <a:gd name="connsiteX34" fmla="*/ 1079500 w 4318000"/>
                  <a:gd name="connsiteY34" fmla="*/ 698500 h 1762125"/>
                  <a:gd name="connsiteX35" fmla="*/ 1079500 w 4318000"/>
                  <a:gd name="connsiteY35" fmla="*/ 727075 h 1762125"/>
                  <a:gd name="connsiteX36" fmla="*/ 1136650 w 4318000"/>
                  <a:gd name="connsiteY36" fmla="*/ 727075 h 1762125"/>
                  <a:gd name="connsiteX37" fmla="*/ 1136650 w 4318000"/>
                  <a:gd name="connsiteY37" fmla="*/ 758825 h 1762125"/>
                  <a:gd name="connsiteX38" fmla="*/ 1171575 w 4318000"/>
                  <a:gd name="connsiteY38" fmla="*/ 758825 h 1762125"/>
                  <a:gd name="connsiteX39" fmla="*/ 1171575 w 4318000"/>
                  <a:gd name="connsiteY39" fmla="*/ 784225 h 1762125"/>
                  <a:gd name="connsiteX40" fmla="*/ 1206500 w 4318000"/>
                  <a:gd name="connsiteY40" fmla="*/ 784225 h 1762125"/>
                  <a:gd name="connsiteX41" fmla="*/ 1206500 w 4318000"/>
                  <a:gd name="connsiteY41" fmla="*/ 793750 h 1762125"/>
                  <a:gd name="connsiteX42" fmla="*/ 1250950 w 4318000"/>
                  <a:gd name="connsiteY42" fmla="*/ 793750 h 1762125"/>
                  <a:gd name="connsiteX43" fmla="*/ 1250950 w 4318000"/>
                  <a:gd name="connsiteY43" fmla="*/ 815975 h 1762125"/>
                  <a:gd name="connsiteX44" fmla="*/ 1298575 w 4318000"/>
                  <a:gd name="connsiteY44" fmla="*/ 815975 h 1762125"/>
                  <a:gd name="connsiteX45" fmla="*/ 1298575 w 4318000"/>
                  <a:gd name="connsiteY45" fmla="*/ 866775 h 1762125"/>
                  <a:gd name="connsiteX46" fmla="*/ 1362075 w 4318000"/>
                  <a:gd name="connsiteY46" fmla="*/ 866775 h 1762125"/>
                  <a:gd name="connsiteX47" fmla="*/ 1362075 w 4318000"/>
                  <a:gd name="connsiteY47" fmla="*/ 1012825 h 1762125"/>
                  <a:gd name="connsiteX48" fmla="*/ 1778000 w 4318000"/>
                  <a:gd name="connsiteY48" fmla="*/ 1012825 h 1762125"/>
                  <a:gd name="connsiteX49" fmla="*/ 1778000 w 4318000"/>
                  <a:gd name="connsiteY49" fmla="*/ 1041400 h 1762125"/>
                  <a:gd name="connsiteX50" fmla="*/ 1828800 w 4318000"/>
                  <a:gd name="connsiteY50" fmla="*/ 1041400 h 1762125"/>
                  <a:gd name="connsiteX51" fmla="*/ 1828800 w 4318000"/>
                  <a:gd name="connsiteY51" fmla="*/ 1069975 h 1762125"/>
                  <a:gd name="connsiteX52" fmla="*/ 1930400 w 4318000"/>
                  <a:gd name="connsiteY52" fmla="*/ 1069975 h 1762125"/>
                  <a:gd name="connsiteX53" fmla="*/ 1930400 w 4318000"/>
                  <a:gd name="connsiteY53" fmla="*/ 1165225 h 1762125"/>
                  <a:gd name="connsiteX54" fmla="*/ 1952625 w 4318000"/>
                  <a:gd name="connsiteY54" fmla="*/ 1165225 h 1762125"/>
                  <a:gd name="connsiteX55" fmla="*/ 1952625 w 4318000"/>
                  <a:gd name="connsiteY55" fmla="*/ 1190625 h 1762125"/>
                  <a:gd name="connsiteX56" fmla="*/ 1965325 w 4318000"/>
                  <a:gd name="connsiteY56" fmla="*/ 1190625 h 1762125"/>
                  <a:gd name="connsiteX57" fmla="*/ 1965325 w 4318000"/>
                  <a:gd name="connsiteY57" fmla="*/ 1352550 h 1762125"/>
                  <a:gd name="connsiteX58" fmla="*/ 1987550 w 4318000"/>
                  <a:gd name="connsiteY58" fmla="*/ 1352550 h 1762125"/>
                  <a:gd name="connsiteX59" fmla="*/ 1987550 w 4318000"/>
                  <a:gd name="connsiteY59" fmla="*/ 1371600 h 1762125"/>
                  <a:gd name="connsiteX60" fmla="*/ 2057400 w 4318000"/>
                  <a:gd name="connsiteY60" fmla="*/ 1371600 h 1762125"/>
                  <a:gd name="connsiteX61" fmla="*/ 2057400 w 4318000"/>
                  <a:gd name="connsiteY61" fmla="*/ 1397000 h 1762125"/>
                  <a:gd name="connsiteX62" fmla="*/ 2232025 w 4318000"/>
                  <a:gd name="connsiteY62" fmla="*/ 1397000 h 1762125"/>
                  <a:gd name="connsiteX63" fmla="*/ 2232025 w 4318000"/>
                  <a:gd name="connsiteY63" fmla="*/ 1438275 h 1762125"/>
                  <a:gd name="connsiteX64" fmla="*/ 2416175 w 4318000"/>
                  <a:gd name="connsiteY64" fmla="*/ 1438275 h 1762125"/>
                  <a:gd name="connsiteX65" fmla="*/ 2416175 w 4318000"/>
                  <a:gd name="connsiteY65" fmla="*/ 1473200 h 1762125"/>
                  <a:gd name="connsiteX66" fmla="*/ 2571750 w 4318000"/>
                  <a:gd name="connsiteY66" fmla="*/ 1473200 h 1762125"/>
                  <a:gd name="connsiteX67" fmla="*/ 2571750 w 4318000"/>
                  <a:gd name="connsiteY67" fmla="*/ 1524000 h 1762125"/>
                  <a:gd name="connsiteX68" fmla="*/ 2622550 w 4318000"/>
                  <a:gd name="connsiteY68" fmla="*/ 1524000 h 1762125"/>
                  <a:gd name="connsiteX69" fmla="*/ 2622550 w 4318000"/>
                  <a:gd name="connsiteY69" fmla="*/ 1555750 h 1762125"/>
                  <a:gd name="connsiteX70" fmla="*/ 3143250 w 4318000"/>
                  <a:gd name="connsiteY70" fmla="*/ 1555750 h 1762125"/>
                  <a:gd name="connsiteX71" fmla="*/ 3159125 w 4318000"/>
                  <a:gd name="connsiteY71" fmla="*/ 1571625 h 1762125"/>
                  <a:gd name="connsiteX72" fmla="*/ 3438525 w 4318000"/>
                  <a:gd name="connsiteY72" fmla="*/ 1571625 h 1762125"/>
                  <a:gd name="connsiteX73" fmla="*/ 3438525 w 4318000"/>
                  <a:gd name="connsiteY73" fmla="*/ 1606550 h 1762125"/>
                  <a:gd name="connsiteX74" fmla="*/ 3654425 w 4318000"/>
                  <a:gd name="connsiteY74" fmla="*/ 1606550 h 1762125"/>
                  <a:gd name="connsiteX75" fmla="*/ 3654425 w 4318000"/>
                  <a:gd name="connsiteY75" fmla="*/ 1647825 h 1762125"/>
                  <a:gd name="connsiteX76" fmla="*/ 3714750 w 4318000"/>
                  <a:gd name="connsiteY76" fmla="*/ 1647825 h 1762125"/>
                  <a:gd name="connsiteX77" fmla="*/ 3730625 w 4318000"/>
                  <a:gd name="connsiteY77" fmla="*/ 1711325 h 1762125"/>
                  <a:gd name="connsiteX78" fmla="*/ 3946525 w 4318000"/>
                  <a:gd name="connsiteY78" fmla="*/ 1711325 h 1762125"/>
                  <a:gd name="connsiteX79" fmla="*/ 3946525 w 4318000"/>
                  <a:gd name="connsiteY79" fmla="*/ 1736725 h 1762125"/>
                  <a:gd name="connsiteX80" fmla="*/ 4029075 w 4318000"/>
                  <a:gd name="connsiteY80" fmla="*/ 1736725 h 1762125"/>
                  <a:gd name="connsiteX81" fmla="*/ 4029075 w 4318000"/>
                  <a:gd name="connsiteY81" fmla="*/ 1762125 h 1762125"/>
                  <a:gd name="connsiteX82" fmla="*/ 4318000 w 4318000"/>
                  <a:gd name="connsiteY82" fmla="*/ 1762125 h 1762125"/>
                  <a:gd name="connsiteX0" fmla="*/ 0 w 4318000"/>
                  <a:gd name="connsiteY0" fmla="*/ 0 h 1762125"/>
                  <a:gd name="connsiteX1" fmla="*/ 209550 w 4318000"/>
                  <a:gd name="connsiteY1" fmla="*/ 0 h 1762125"/>
                  <a:gd name="connsiteX2" fmla="*/ 209550 w 4318000"/>
                  <a:gd name="connsiteY2" fmla="*/ 25400 h 1762125"/>
                  <a:gd name="connsiteX3" fmla="*/ 346075 w 4318000"/>
                  <a:gd name="connsiteY3" fmla="*/ 25400 h 1762125"/>
                  <a:gd name="connsiteX4" fmla="*/ 346075 w 4318000"/>
                  <a:gd name="connsiteY4" fmla="*/ 57150 h 1762125"/>
                  <a:gd name="connsiteX5" fmla="*/ 400050 w 4318000"/>
                  <a:gd name="connsiteY5" fmla="*/ 57150 h 1762125"/>
                  <a:gd name="connsiteX6" fmla="*/ 400050 w 4318000"/>
                  <a:gd name="connsiteY6" fmla="*/ 85725 h 1762125"/>
                  <a:gd name="connsiteX7" fmla="*/ 422275 w 4318000"/>
                  <a:gd name="connsiteY7" fmla="*/ 85725 h 1762125"/>
                  <a:gd name="connsiteX8" fmla="*/ 422275 w 4318000"/>
                  <a:gd name="connsiteY8" fmla="*/ 123825 h 1762125"/>
                  <a:gd name="connsiteX9" fmla="*/ 495300 w 4318000"/>
                  <a:gd name="connsiteY9" fmla="*/ 123825 h 1762125"/>
                  <a:gd name="connsiteX10" fmla="*/ 495300 w 4318000"/>
                  <a:gd name="connsiteY10" fmla="*/ 161925 h 1762125"/>
                  <a:gd name="connsiteX11" fmla="*/ 533400 w 4318000"/>
                  <a:gd name="connsiteY11" fmla="*/ 157163 h 1762125"/>
                  <a:gd name="connsiteX12" fmla="*/ 533400 w 4318000"/>
                  <a:gd name="connsiteY12" fmla="*/ 184150 h 1762125"/>
                  <a:gd name="connsiteX13" fmla="*/ 555625 w 4318000"/>
                  <a:gd name="connsiteY13" fmla="*/ 184150 h 1762125"/>
                  <a:gd name="connsiteX14" fmla="*/ 555625 w 4318000"/>
                  <a:gd name="connsiteY14" fmla="*/ 203200 h 1762125"/>
                  <a:gd name="connsiteX15" fmla="*/ 587375 w 4318000"/>
                  <a:gd name="connsiteY15" fmla="*/ 203200 h 1762125"/>
                  <a:gd name="connsiteX16" fmla="*/ 600075 w 4318000"/>
                  <a:gd name="connsiteY16" fmla="*/ 215900 h 1762125"/>
                  <a:gd name="connsiteX17" fmla="*/ 600075 w 4318000"/>
                  <a:gd name="connsiteY17" fmla="*/ 257175 h 1762125"/>
                  <a:gd name="connsiteX18" fmla="*/ 711200 w 4318000"/>
                  <a:gd name="connsiteY18" fmla="*/ 257175 h 1762125"/>
                  <a:gd name="connsiteX19" fmla="*/ 711200 w 4318000"/>
                  <a:gd name="connsiteY19" fmla="*/ 285750 h 1762125"/>
                  <a:gd name="connsiteX20" fmla="*/ 742950 w 4318000"/>
                  <a:gd name="connsiteY20" fmla="*/ 285750 h 1762125"/>
                  <a:gd name="connsiteX21" fmla="*/ 742950 w 4318000"/>
                  <a:gd name="connsiteY21" fmla="*/ 358775 h 1762125"/>
                  <a:gd name="connsiteX22" fmla="*/ 762000 w 4318000"/>
                  <a:gd name="connsiteY22" fmla="*/ 358775 h 1762125"/>
                  <a:gd name="connsiteX23" fmla="*/ 762000 w 4318000"/>
                  <a:gd name="connsiteY23" fmla="*/ 403225 h 1762125"/>
                  <a:gd name="connsiteX24" fmla="*/ 777875 w 4318000"/>
                  <a:gd name="connsiteY24" fmla="*/ 403225 h 1762125"/>
                  <a:gd name="connsiteX25" fmla="*/ 777875 w 4318000"/>
                  <a:gd name="connsiteY25" fmla="*/ 555625 h 1762125"/>
                  <a:gd name="connsiteX26" fmla="*/ 796925 w 4318000"/>
                  <a:gd name="connsiteY26" fmla="*/ 555625 h 1762125"/>
                  <a:gd name="connsiteX27" fmla="*/ 796925 w 4318000"/>
                  <a:gd name="connsiteY27" fmla="*/ 555625 h 1762125"/>
                  <a:gd name="connsiteX28" fmla="*/ 815975 w 4318000"/>
                  <a:gd name="connsiteY28" fmla="*/ 574675 h 1762125"/>
                  <a:gd name="connsiteX29" fmla="*/ 815975 w 4318000"/>
                  <a:gd name="connsiteY29" fmla="*/ 596900 h 1762125"/>
                  <a:gd name="connsiteX30" fmla="*/ 835025 w 4318000"/>
                  <a:gd name="connsiteY30" fmla="*/ 596900 h 1762125"/>
                  <a:gd name="connsiteX31" fmla="*/ 835025 w 4318000"/>
                  <a:gd name="connsiteY31" fmla="*/ 654050 h 1762125"/>
                  <a:gd name="connsiteX32" fmla="*/ 854075 w 4318000"/>
                  <a:gd name="connsiteY32" fmla="*/ 654050 h 1762125"/>
                  <a:gd name="connsiteX33" fmla="*/ 854075 w 4318000"/>
                  <a:gd name="connsiteY33" fmla="*/ 698500 h 1762125"/>
                  <a:gd name="connsiteX34" fmla="*/ 1079500 w 4318000"/>
                  <a:gd name="connsiteY34" fmla="*/ 698500 h 1762125"/>
                  <a:gd name="connsiteX35" fmla="*/ 1079500 w 4318000"/>
                  <a:gd name="connsiteY35" fmla="*/ 727075 h 1762125"/>
                  <a:gd name="connsiteX36" fmla="*/ 1136650 w 4318000"/>
                  <a:gd name="connsiteY36" fmla="*/ 727075 h 1762125"/>
                  <a:gd name="connsiteX37" fmla="*/ 1136650 w 4318000"/>
                  <a:gd name="connsiteY37" fmla="*/ 758825 h 1762125"/>
                  <a:gd name="connsiteX38" fmla="*/ 1171575 w 4318000"/>
                  <a:gd name="connsiteY38" fmla="*/ 758825 h 1762125"/>
                  <a:gd name="connsiteX39" fmla="*/ 1171575 w 4318000"/>
                  <a:gd name="connsiteY39" fmla="*/ 784225 h 1762125"/>
                  <a:gd name="connsiteX40" fmla="*/ 1206500 w 4318000"/>
                  <a:gd name="connsiteY40" fmla="*/ 784225 h 1762125"/>
                  <a:gd name="connsiteX41" fmla="*/ 1206500 w 4318000"/>
                  <a:gd name="connsiteY41" fmla="*/ 793750 h 1762125"/>
                  <a:gd name="connsiteX42" fmla="*/ 1250950 w 4318000"/>
                  <a:gd name="connsiteY42" fmla="*/ 793750 h 1762125"/>
                  <a:gd name="connsiteX43" fmla="*/ 1250950 w 4318000"/>
                  <a:gd name="connsiteY43" fmla="*/ 815975 h 1762125"/>
                  <a:gd name="connsiteX44" fmla="*/ 1298575 w 4318000"/>
                  <a:gd name="connsiteY44" fmla="*/ 815975 h 1762125"/>
                  <a:gd name="connsiteX45" fmla="*/ 1298575 w 4318000"/>
                  <a:gd name="connsiteY45" fmla="*/ 866775 h 1762125"/>
                  <a:gd name="connsiteX46" fmla="*/ 1362075 w 4318000"/>
                  <a:gd name="connsiteY46" fmla="*/ 866775 h 1762125"/>
                  <a:gd name="connsiteX47" fmla="*/ 1362075 w 4318000"/>
                  <a:gd name="connsiteY47" fmla="*/ 1012825 h 1762125"/>
                  <a:gd name="connsiteX48" fmla="*/ 1778000 w 4318000"/>
                  <a:gd name="connsiteY48" fmla="*/ 1012825 h 1762125"/>
                  <a:gd name="connsiteX49" fmla="*/ 1778000 w 4318000"/>
                  <a:gd name="connsiteY49" fmla="*/ 1041400 h 1762125"/>
                  <a:gd name="connsiteX50" fmla="*/ 1828800 w 4318000"/>
                  <a:gd name="connsiteY50" fmla="*/ 1041400 h 1762125"/>
                  <a:gd name="connsiteX51" fmla="*/ 1828800 w 4318000"/>
                  <a:gd name="connsiteY51" fmla="*/ 1069975 h 1762125"/>
                  <a:gd name="connsiteX52" fmla="*/ 1930400 w 4318000"/>
                  <a:gd name="connsiteY52" fmla="*/ 1069975 h 1762125"/>
                  <a:gd name="connsiteX53" fmla="*/ 1930400 w 4318000"/>
                  <a:gd name="connsiteY53" fmla="*/ 1165225 h 1762125"/>
                  <a:gd name="connsiteX54" fmla="*/ 1952625 w 4318000"/>
                  <a:gd name="connsiteY54" fmla="*/ 1165225 h 1762125"/>
                  <a:gd name="connsiteX55" fmla="*/ 1952625 w 4318000"/>
                  <a:gd name="connsiteY55" fmla="*/ 1190625 h 1762125"/>
                  <a:gd name="connsiteX56" fmla="*/ 1965325 w 4318000"/>
                  <a:gd name="connsiteY56" fmla="*/ 1190625 h 1762125"/>
                  <a:gd name="connsiteX57" fmla="*/ 1965325 w 4318000"/>
                  <a:gd name="connsiteY57" fmla="*/ 1352550 h 1762125"/>
                  <a:gd name="connsiteX58" fmla="*/ 1987550 w 4318000"/>
                  <a:gd name="connsiteY58" fmla="*/ 1352550 h 1762125"/>
                  <a:gd name="connsiteX59" fmla="*/ 1987550 w 4318000"/>
                  <a:gd name="connsiteY59" fmla="*/ 1371600 h 1762125"/>
                  <a:gd name="connsiteX60" fmla="*/ 2057400 w 4318000"/>
                  <a:gd name="connsiteY60" fmla="*/ 1371600 h 1762125"/>
                  <a:gd name="connsiteX61" fmla="*/ 2057400 w 4318000"/>
                  <a:gd name="connsiteY61" fmla="*/ 1397000 h 1762125"/>
                  <a:gd name="connsiteX62" fmla="*/ 2232025 w 4318000"/>
                  <a:gd name="connsiteY62" fmla="*/ 1397000 h 1762125"/>
                  <a:gd name="connsiteX63" fmla="*/ 2232025 w 4318000"/>
                  <a:gd name="connsiteY63" fmla="*/ 1438275 h 1762125"/>
                  <a:gd name="connsiteX64" fmla="*/ 2416175 w 4318000"/>
                  <a:gd name="connsiteY64" fmla="*/ 1438275 h 1762125"/>
                  <a:gd name="connsiteX65" fmla="*/ 2416175 w 4318000"/>
                  <a:gd name="connsiteY65" fmla="*/ 1473200 h 1762125"/>
                  <a:gd name="connsiteX66" fmla="*/ 2571750 w 4318000"/>
                  <a:gd name="connsiteY66" fmla="*/ 1473200 h 1762125"/>
                  <a:gd name="connsiteX67" fmla="*/ 2571750 w 4318000"/>
                  <a:gd name="connsiteY67" fmla="*/ 1524000 h 1762125"/>
                  <a:gd name="connsiteX68" fmla="*/ 2622550 w 4318000"/>
                  <a:gd name="connsiteY68" fmla="*/ 1524000 h 1762125"/>
                  <a:gd name="connsiteX69" fmla="*/ 2622550 w 4318000"/>
                  <a:gd name="connsiteY69" fmla="*/ 1555750 h 1762125"/>
                  <a:gd name="connsiteX70" fmla="*/ 3143250 w 4318000"/>
                  <a:gd name="connsiteY70" fmla="*/ 1555750 h 1762125"/>
                  <a:gd name="connsiteX71" fmla="*/ 3159125 w 4318000"/>
                  <a:gd name="connsiteY71" fmla="*/ 1571625 h 1762125"/>
                  <a:gd name="connsiteX72" fmla="*/ 3438525 w 4318000"/>
                  <a:gd name="connsiteY72" fmla="*/ 1571625 h 1762125"/>
                  <a:gd name="connsiteX73" fmla="*/ 3438525 w 4318000"/>
                  <a:gd name="connsiteY73" fmla="*/ 1606550 h 1762125"/>
                  <a:gd name="connsiteX74" fmla="*/ 3654425 w 4318000"/>
                  <a:gd name="connsiteY74" fmla="*/ 1606550 h 1762125"/>
                  <a:gd name="connsiteX75" fmla="*/ 3654425 w 4318000"/>
                  <a:gd name="connsiteY75" fmla="*/ 1647825 h 1762125"/>
                  <a:gd name="connsiteX76" fmla="*/ 3714750 w 4318000"/>
                  <a:gd name="connsiteY76" fmla="*/ 1647825 h 1762125"/>
                  <a:gd name="connsiteX77" fmla="*/ 3719513 w 4318000"/>
                  <a:gd name="connsiteY77" fmla="*/ 1712913 h 1762125"/>
                  <a:gd name="connsiteX78" fmla="*/ 3946525 w 4318000"/>
                  <a:gd name="connsiteY78" fmla="*/ 1711325 h 1762125"/>
                  <a:gd name="connsiteX79" fmla="*/ 3946525 w 4318000"/>
                  <a:gd name="connsiteY79" fmla="*/ 1736725 h 1762125"/>
                  <a:gd name="connsiteX80" fmla="*/ 4029075 w 4318000"/>
                  <a:gd name="connsiteY80" fmla="*/ 1736725 h 1762125"/>
                  <a:gd name="connsiteX81" fmla="*/ 4029075 w 4318000"/>
                  <a:gd name="connsiteY81" fmla="*/ 1762125 h 1762125"/>
                  <a:gd name="connsiteX82" fmla="*/ 4318000 w 4318000"/>
                  <a:gd name="connsiteY82" fmla="*/ 1762125 h 1762125"/>
                  <a:gd name="connsiteX0" fmla="*/ 0 w 4318000"/>
                  <a:gd name="connsiteY0" fmla="*/ 0 h 1762125"/>
                  <a:gd name="connsiteX1" fmla="*/ 209550 w 4318000"/>
                  <a:gd name="connsiteY1" fmla="*/ 0 h 1762125"/>
                  <a:gd name="connsiteX2" fmla="*/ 209550 w 4318000"/>
                  <a:gd name="connsiteY2" fmla="*/ 25400 h 1762125"/>
                  <a:gd name="connsiteX3" fmla="*/ 346075 w 4318000"/>
                  <a:gd name="connsiteY3" fmla="*/ 25400 h 1762125"/>
                  <a:gd name="connsiteX4" fmla="*/ 346075 w 4318000"/>
                  <a:gd name="connsiteY4" fmla="*/ 57150 h 1762125"/>
                  <a:gd name="connsiteX5" fmla="*/ 400050 w 4318000"/>
                  <a:gd name="connsiteY5" fmla="*/ 57150 h 1762125"/>
                  <a:gd name="connsiteX6" fmla="*/ 400050 w 4318000"/>
                  <a:gd name="connsiteY6" fmla="*/ 85725 h 1762125"/>
                  <a:gd name="connsiteX7" fmla="*/ 422275 w 4318000"/>
                  <a:gd name="connsiteY7" fmla="*/ 85725 h 1762125"/>
                  <a:gd name="connsiteX8" fmla="*/ 422275 w 4318000"/>
                  <a:gd name="connsiteY8" fmla="*/ 123825 h 1762125"/>
                  <a:gd name="connsiteX9" fmla="*/ 495300 w 4318000"/>
                  <a:gd name="connsiteY9" fmla="*/ 123825 h 1762125"/>
                  <a:gd name="connsiteX10" fmla="*/ 495300 w 4318000"/>
                  <a:gd name="connsiteY10" fmla="*/ 161925 h 1762125"/>
                  <a:gd name="connsiteX11" fmla="*/ 533400 w 4318000"/>
                  <a:gd name="connsiteY11" fmla="*/ 157163 h 1762125"/>
                  <a:gd name="connsiteX12" fmla="*/ 533400 w 4318000"/>
                  <a:gd name="connsiteY12" fmla="*/ 184150 h 1762125"/>
                  <a:gd name="connsiteX13" fmla="*/ 555625 w 4318000"/>
                  <a:gd name="connsiteY13" fmla="*/ 184150 h 1762125"/>
                  <a:gd name="connsiteX14" fmla="*/ 555625 w 4318000"/>
                  <a:gd name="connsiteY14" fmla="*/ 203200 h 1762125"/>
                  <a:gd name="connsiteX15" fmla="*/ 587375 w 4318000"/>
                  <a:gd name="connsiteY15" fmla="*/ 203200 h 1762125"/>
                  <a:gd name="connsiteX16" fmla="*/ 600075 w 4318000"/>
                  <a:gd name="connsiteY16" fmla="*/ 215900 h 1762125"/>
                  <a:gd name="connsiteX17" fmla="*/ 600075 w 4318000"/>
                  <a:gd name="connsiteY17" fmla="*/ 257175 h 1762125"/>
                  <a:gd name="connsiteX18" fmla="*/ 711200 w 4318000"/>
                  <a:gd name="connsiteY18" fmla="*/ 257175 h 1762125"/>
                  <a:gd name="connsiteX19" fmla="*/ 711200 w 4318000"/>
                  <a:gd name="connsiteY19" fmla="*/ 285750 h 1762125"/>
                  <a:gd name="connsiteX20" fmla="*/ 742950 w 4318000"/>
                  <a:gd name="connsiteY20" fmla="*/ 285750 h 1762125"/>
                  <a:gd name="connsiteX21" fmla="*/ 742950 w 4318000"/>
                  <a:gd name="connsiteY21" fmla="*/ 358775 h 1762125"/>
                  <a:gd name="connsiteX22" fmla="*/ 762000 w 4318000"/>
                  <a:gd name="connsiteY22" fmla="*/ 358775 h 1762125"/>
                  <a:gd name="connsiteX23" fmla="*/ 762000 w 4318000"/>
                  <a:gd name="connsiteY23" fmla="*/ 403225 h 1762125"/>
                  <a:gd name="connsiteX24" fmla="*/ 777875 w 4318000"/>
                  <a:gd name="connsiteY24" fmla="*/ 403225 h 1762125"/>
                  <a:gd name="connsiteX25" fmla="*/ 777875 w 4318000"/>
                  <a:gd name="connsiteY25" fmla="*/ 555625 h 1762125"/>
                  <a:gd name="connsiteX26" fmla="*/ 796925 w 4318000"/>
                  <a:gd name="connsiteY26" fmla="*/ 555625 h 1762125"/>
                  <a:gd name="connsiteX27" fmla="*/ 796925 w 4318000"/>
                  <a:gd name="connsiteY27" fmla="*/ 555625 h 1762125"/>
                  <a:gd name="connsiteX28" fmla="*/ 815975 w 4318000"/>
                  <a:gd name="connsiteY28" fmla="*/ 574675 h 1762125"/>
                  <a:gd name="connsiteX29" fmla="*/ 815975 w 4318000"/>
                  <a:gd name="connsiteY29" fmla="*/ 596900 h 1762125"/>
                  <a:gd name="connsiteX30" fmla="*/ 835025 w 4318000"/>
                  <a:gd name="connsiteY30" fmla="*/ 596900 h 1762125"/>
                  <a:gd name="connsiteX31" fmla="*/ 835025 w 4318000"/>
                  <a:gd name="connsiteY31" fmla="*/ 654050 h 1762125"/>
                  <a:gd name="connsiteX32" fmla="*/ 854075 w 4318000"/>
                  <a:gd name="connsiteY32" fmla="*/ 654050 h 1762125"/>
                  <a:gd name="connsiteX33" fmla="*/ 854075 w 4318000"/>
                  <a:gd name="connsiteY33" fmla="*/ 698500 h 1762125"/>
                  <a:gd name="connsiteX34" fmla="*/ 1079500 w 4318000"/>
                  <a:gd name="connsiteY34" fmla="*/ 698500 h 1762125"/>
                  <a:gd name="connsiteX35" fmla="*/ 1079500 w 4318000"/>
                  <a:gd name="connsiteY35" fmla="*/ 727075 h 1762125"/>
                  <a:gd name="connsiteX36" fmla="*/ 1136650 w 4318000"/>
                  <a:gd name="connsiteY36" fmla="*/ 727075 h 1762125"/>
                  <a:gd name="connsiteX37" fmla="*/ 1136650 w 4318000"/>
                  <a:gd name="connsiteY37" fmla="*/ 758825 h 1762125"/>
                  <a:gd name="connsiteX38" fmla="*/ 1171575 w 4318000"/>
                  <a:gd name="connsiteY38" fmla="*/ 758825 h 1762125"/>
                  <a:gd name="connsiteX39" fmla="*/ 1171575 w 4318000"/>
                  <a:gd name="connsiteY39" fmla="*/ 784225 h 1762125"/>
                  <a:gd name="connsiteX40" fmla="*/ 1206500 w 4318000"/>
                  <a:gd name="connsiteY40" fmla="*/ 784225 h 1762125"/>
                  <a:gd name="connsiteX41" fmla="*/ 1206500 w 4318000"/>
                  <a:gd name="connsiteY41" fmla="*/ 793750 h 1762125"/>
                  <a:gd name="connsiteX42" fmla="*/ 1250950 w 4318000"/>
                  <a:gd name="connsiteY42" fmla="*/ 793750 h 1762125"/>
                  <a:gd name="connsiteX43" fmla="*/ 1250950 w 4318000"/>
                  <a:gd name="connsiteY43" fmla="*/ 815975 h 1762125"/>
                  <a:gd name="connsiteX44" fmla="*/ 1298575 w 4318000"/>
                  <a:gd name="connsiteY44" fmla="*/ 815975 h 1762125"/>
                  <a:gd name="connsiteX45" fmla="*/ 1298575 w 4318000"/>
                  <a:gd name="connsiteY45" fmla="*/ 866775 h 1762125"/>
                  <a:gd name="connsiteX46" fmla="*/ 1362075 w 4318000"/>
                  <a:gd name="connsiteY46" fmla="*/ 866775 h 1762125"/>
                  <a:gd name="connsiteX47" fmla="*/ 1362075 w 4318000"/>
                  <a:gd name="connsiteY47" fmla="*/ 1012825 h 1762125"/>
                  <a:gd name="connsiteX48" fmla="*/ 1778000 w 4318000"/>
                  <a:gd name="connsiteY48" fmla="*/ 1012825 h 1762125"/>
                  <a:gd name="connsiteX49" fmla="*/ 1778000 w 4318000"/>
                  <a:gd name="connsiteY49" fmla="*/ 1041400 h 1762125"/>
                  <a:gd name="connsiteX50" fmla="*/ 1828800 w 4318000"/>
                  <a:gd name="connsiteY50" fmla="*/ 1041400 h 1762125"/>
                  <a:gd name="connsiteX51" fmla="*/ 1828800 w 4318000"/>
                  <a:gd name="connsiteY51" fmla="*/ 1069975 h 1762125"/>
                  <a:gd name="connsiteX52" fmla="*/ 1930400 w 4318000"/>
                  <a:gd name="connsiteY52" fmla="*/ 1069975 h 1762125"/>
                  <a:gd name="connsiteX53" fmla="*/ 1930400 w 4318000"/>
                  <a:gd name="connsiteY53" fmla="*/ 1165225 h 1762125"/>
                  <a:gd name="connsiteX54" fmla="*/ 1952625 w 4318000"/>
                  <a:gd name="connsiteY54" fmla="*/ 1165225 h 1762125"/>
                  <a:gd name="connsiteX55" fmla="*/ 1952625 w 4318000"/>
                  <a:gd name="connsiteY55" fmla="*/ 1190625 h 1762125"/>
                  <a:gd name="connsiteX56" fmla="*/ 1965325 w 4318000"/>
                  <a:gd name="connsiteY56" fmla="*/ 1190625 h 1762125"/>
                  <a:gd name="connsiteX57" fmla="*/ 1965325 w 4318000"/>
                  <a:gd name="connsiteY57" fmla="*/ 1352550 h 1762125"/>
                  <a:gd name="connsiteX58" fmla="*/ 1987550 w 4318000"/>
                  <a:gd name="connsiteY58" fmla="*/ 1352550 h 1762125"/>
                  <a:gd name="connsiteX59" fmla="*/ 1987550 w 4318000"/>
                  <a:gd name="connsiteY59" fmla="*/ 1371600 h 1762125"/>
                  <a:gd name="connsiteX60" fmla="*/ 2057400 w 4318000"/>
                  <a:gd name="connsiteY60" fmla="*/ 1371600 h 1762125"/>
                  <a:gd name="connsiteX61" fmla="*/ 2057400 w 4318000"/>
                  <a:gd name="connsiteY61" fmla="*/ 1397000 h 1762125"/>
                  <a:gd name="connsiteX62" fmla="*/ 2232025 w 4318000"/>
                  <a:gd name="connsiteY62" fmla="*/ 1397000 h 1762125"/>
                  <a:gd name="connsiteX63" fmla="*/ 2232025 w 4318000"/>
                  <a:gd name="connsiteY63" fmla="*/ 1438275 h 1762125"/>
                  <a:gd name="connsiteX64" fmla="*/ 2416175 w 4318000"/>
                  <a:gd name="connsiteY64" fmla="*/ 1438275 h 1762125"/>
                  <a:gd name="connsiteX65" fmla="*/ 2416175 w 4318000"/>
                  <a:gd name="connsiteY65" fmla="*/ 1473200 h 1762125"/>
                  <a:gd name="connsiteX66" fmla="*/ 2571750 w 4318000"/>
                  <a:gd name="connsiteY66" fmla="*/ 1473200 h 1762125"/>
                  <a:gd name="connsiteX67" fmla="*/ 2571750 w 4318000"/>
                  <a:gd name="connsiteY67" fmla="*/ 1524000 h 1762125"/>
                  <a:gd name="connsiteX68" fmla="*/ 2622550 w 4318000"/>
                  <a:gd name="connsiteY68" fmla="*/ 1524000 h 1762125"/>
                  <a:gd name="connsiteX69" fmla="*/ 2622550 w 4318000"/>
                  <a:gd name="connsiteY69" fmla="*/ 1555750 h 1762125"/>
                  <a:gd name="connsiteX70" fmla="*/ 3143250 w 4318000"/>
                  <a:gd name="connsiteY70" fmla="*/ 1555750 h 1762125"/>
                  <a:gd name="connsiteX71" fmla="*/ 3152775 w 4318000"/>
                  <a:gd name="connsiteY71" fmla="*/ 1573742 h 1762125"/>
                  <a:gd name="connsiteX72" fmla="*/ 3438525 w 4318000"/>
                  <a:gd name="connsiteY72" fmla="*/ 1571625 h 1762125"/>
                  <a:gd name="connsiteX73" fmla="*/ 3438525 w 4318000"/>
                  <a:gd name="connsiteY73" fmla="*/ 1606550 h 1762125"/>
                  <a:gd name="connsiteX74" fmla="*/ 3654425 w 4318000"/>
                  <a:gd name="connsiteY74" fmla="*/ 1606550 h 1762125"/>
                  <a:gd name="connsiteX75" fmla="*/ 3654425 w 4318000"/>
                  <a:gd name="connsiteY75" fmla="*/ 1647825 h 1762125"/>
                  <a:gd name="connsiteX76" fmla="*/ 3714750 w 4318000"/>
                  <a:gd name="connsiteY76" fmla="*/ 1647825 h 1762125"/>
                  <a:gd name="connsiteX77" fmla="*/ 3719513 w 4318000"/>
                  <a:gd name="connsiteY77" fmla="*/ 1712913 h 1762125"/>
                  <a:gd name="connsiteX78" fmla="*/ 3946525 w 4318000"/>
                  <a:gd name="connsiteY78" fmla="*/ 1711325 h 1762125"/>
                  <a:gd name="connsiteX79" fmla="*/ 3946525 w 4318000"/>
                  <a:gd name="connsiteY79" fmla="*/ 1736725 h 1762125"/>
                  <a:gd name="connsiteX80" fmla="*/ 4029075 w 4318000"/>
                  <a:gd name="connsiteY80" fmla="*/ 1736725 h 1762125"/>
                  <a:gd name="connsiteX81" fmla="*/ 4029075 w 4318000"/>
                  <a:gd name="connsiteY81" fmla="*/ 1762125 h 1762125"/>
                  <a:gd name="connsiteX82" fmla="*/ 4318000 w 4318000"/>
                  <a:gd name="connsiteY82" fmla="*/ 1762125 h 1762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4318000" h="1762125">
                    <a:moveTo>
                      <a:pt x="0" y="0"/>
                    </a:moveTo>
                    <a:lnTo>
                      <a:pt x="209550" y="0"/>
                    </a:lnTo>
                    <a:lnTo>
                      <a:pt x="209550" y="25400"/>
                    </a:lnTo>
                    <a:lnTo>
                      <a:pt x="346075" y="25400"/>
                    </a:lnTo>
                    <a:lnTo>
                      <a:pt x="346075" y="57150"/>
                    </a:lnTo>
                    <a:lnTo>
                      <a:pt x="400050" y="57150"/>
                    </a:lnTo>
                    <a:lnTo>
                      <a:pt x="400050" y="85725"/>
                    </a:lnTo>
                    <a:lnTo>
                      <a:pt x="422275" y="85725"/>
                    </a:lnTo>
                    <a:lnTo>
                      <a:pt x="422275" y="123825"/>
                    </a:lnTo>
                    <a:lnTo>
                      <a:pt x="495300" y="123825"/>
                    </a:lnTo>
                    <a:lnTo>
                      <a:pt x="495300" y="161925"/>
                    </a:lnTo>
                    <a:lnTo>
                      <a:pt x="533400" y="157163"/>
                    </a:lnTo>
                    <a:lnTo>
                      <a:pt x="533400" y="184150"/>
                    </a:lnTo>
                    <a:lnTo>
                      <a:pt x="555625" y="184150"/>
                    </a:lnTo>
                    <a:lnTo>
                      <a:pt x="555625" y="203200"/>
                    </a:lnTo>
                    <a:lnTo>
                      <a:pt x="587375" y="203200"/>
                    </a:lnTo>
                    <a:lnTo>
                      <a:pt x="600075" y="215900"/>
                    </a:lnTo>
                    <a:lnTo>
                      <a:pt x="600075" y="257175"/>
                    </a:lnTo>
                    <a:lnTo>
                      <a:pt x="711200" y="257175"/>
                    </a:lnTo>
                    <a:lnTo>
                      <a:pt x="711200" y="285750"/>
                    </a:lnTo>
                    <a:lnTo>
                      <a:pt x="742950" y="285750"/>
                    </a:lnTo>
                    <a:lnTo>
                      <a:pt x="742950" y="358775"/>
                    </a:lnTo>
                    <a:lnTo>
                      <a:pt x="762000" y="358775"/>
                    </a:lnTo>
                    <a:lnTo>
                      <a:pt x="762000" y="403225"/>
                    </a:lnTo>
                    <a:lnTo>
                      <a:pt x="777875" y="403225"/>
                    </a:lnTo>
                    <a:lnTo>
                      <a:pt x="777875" y="555625"/>
                    </a:lnTo>
                    <a:lnTo>
                      <a:pt x="796925" y="555625"/>
                    </a:lnTo>
                    <a:lnTo>
                      <a:pt x="796925" y="555625"/>
                    </a:lnTo>
                    <a:lnTo>
                      <a:pt x="815975" y="574675"/>
                    </a:lnTo>
                    <a:lnTo>
                      <a:pt x="815975" y="596900"/>
                    </a:lnTo>
                    <a:lnTo>
                      <a:pt x="835025" y="596900"/>
                    </a:lnTo>
                    <a:lnTo>
                      <a:pt x="835025" y="654050"/>
                    </a:lnTo>
                    <a:lnTo>
                      <a:pt x="854075" y="654050"/>
                    </a:lnTo>
                    <a:lnTo>
                      <a:pt x="854075" y="698500"/>
                    </a:lnTo>
                    <a:lnTo>
                      <a:pt x="1079500" y="698500"/>
                    </a:lnTo>
                    <a:lnTo>
                      <a:pt x="1079500" y="727075"/>
                    </a:lnTo>
                    <a:lnTo>
                      <a:pt x="1136650" y="727075"/>
                    </a:lnTo>
                    <a:lnTo>
                      <a:pt x="1136650" y="758825"/>
                    </a:lnTo>
                    <a:lnTo>
                      <a:pt x="1171575" y="758825"/>
                    </a:lnTo>
                    <a:lnTo>
                      <a:pt x="1171575" y="784225"/>
                    </a:lnTo>
                    <a:lnTo>
                      <a:pt x="1206500" y="784225"/>
                    </a:lnTo>
                    <a:lnTo>
                      <a:pt x="1206500" y="793750"/>
                    </a:lnTo>
                    <a:lnTo>
                      <a:pt x="1250950" y="793750"/>
                    </a:lnTo>
                    <a:lnTo>
                      <a:pt x="1250950" y="815975"/>
                    </a:lnTo>
                    <a:lnTo>
                      <a:pt x="1298575" y="815975"/>
                    </a:lnTo>
                    <a:lnTo>
                      <a:pt x="1298575" y="866775"/>
                    </a:lnTo>
                    <a:lnTo>
                      <a:pt x="1362075" y="866775"/>
                    </a:lnTo>
                    <a:lnTo>
                      <a:pt x="1362075" y="1012825"/>
                    </a:lnTo>
                    <a:lnTo>
                      <a:pt x="1778000" y="1012825"/>
                    </a:lnTo>
                    <a:lnTo>
                      <a:pt x="1778000" y="1041400"/>
                    </a:lnTo>
                    <a:lnTo>
                      <a:pt x="1828800" y="1041400"/>
                    </a:lnTo>
                    <a:lnTo>
                      <a:pt x="1828800" y="1069975"/>
                    </a:lnTo>
                    <a:lnTo>
                      <a:pt x="1930400" y="1069975"/>
                    </a:lnTo>
                    <a:lnTo>
                      <a:pt x="1930400" y="1165225"/>
                    </a:lnTo>
                    <a:lnTo>
                      <a:pt x="1952625" y="1165225"/>
                    </a:lnTo>
                    <a:lnTo>
                      <a:pt x="1952625" y="1190625"/>
                    </a:lnTo>
                    <a:lnTo>
                      <a:pt x="1965325" y="1190625"/>
                    </a:lnTo>
                    <a:lnTo>
                      <a:pt x="1965325" y="1352550"/>
                    </a:lnTo>
                    <a:lnTo>
                      <a:pt x="1987550" y="1352550"/>
                    </a:lnTo>
                    <a:lnTo>
                      <a:pt x="1987550" y="1371600"/>
                    </a:lnTo>
                    <a:lnTo>
                      <a:pt x="2057400" y="1371600"/>
                    </a:lnTo>
                    <a:lnTo>
                      <a:pt x="2057400" y="1397000"/>
                    </a:lnTo>
                    <a:lnTo>
                      <a:pt x="2232025" y="1397000"/>
                    </a:lnTo>
                    <a:lnTo>
                      <a:pt x="2232025" y="1438275"/>
                    </a:lnTo>
                    <a:lnTo>
                      <a:pt x="2416175" y="1438275"/>
                    </a:lnTo>
                    <a:lnTo>
                      <a:pt x="2416175" y="1473200"/>
                    </a:lnTo>
                    <a:lnTo>
                      <a:pt x="2571750" y="1473200"/>
                    </a:lnTo>
                    <a:lnTo>
                      <a:pt x="2571750" y="1524000"/>
                    </a:lnTo>
                    <a:lnTo>
                      <a:pt x="2622550" y="1524000"/>
                    </a:lnTo>
                    <a:lnTo>
                      <a:pt x="2622550" y="1555750"/>
                    </a:lnTo>
                    <a:lnTo>
                      <a:pt x="3143250" y="1555750"/>
                    </a:lnTo>
                    <a:lnTo>
                      <a:pt x="3152775" y="1573742"/>
                    </a:lnTo>
                    <a:lnTo>
                      <a:pt x="3438525" y="1571625"/>
                    </a:lnTo>
                    <a:lnTo>
                      <a:pt x="3438525" y="1606550"/>
                    </a:lnTo>
                    <a:lnTo>
                      <a:pt x="3654425" y="1606550"/>
                    </a:lnTo>
                    <a:lnTo>
                      <a:pt x="3654425" y="1647825"/>
                    </a:lnTo>
                    <a:lnTo>
                      <a:pt x="3714750" y="1647825"/>
                    </a:lnTo>
                    <a:lnTo>
                      <a:pt x="3719513" y="1712913"/>
                    </a:lnTo>
                    <a:lnTo>
                      <a:pt x="3946525" y="1711325"/>
                    </a:lnTo>
                    <a:lnTo>
                      <a:pt x="3946525" y="1736725"/>
                    </a:lnTo>
                    <a:lnTo>
                      <a:pt x="4029075" y="1736725"/>
                    </a:lnTo>
                    <a:lnTo>
                      <a:pt x="4029075" y="1762125"/>
                    </a:lnTo>
                    <a:lnTo>
                      <a:pt x="4318000" y="1762125"/>
                    </a:lnTo>
                  </a:path>
                </a:pathLst>
              </a:custGeom>
              <a:noFill/>
              <a:ln w="28575">
                <a:solidFill>
                  <a:schemeClr val="accent3"/>
                </a:solidFill>
                <a:miter lim="800000"/>
                <a:headEnd/>
                <a:tailEnd/>
              </a:ln>
            </p:spPr>
            <p:txBody>
              <a:bodyPr rtlCol="0" anchor="ctr"/>
              <a:lstStyle/>
              <a:p>
                <a:pPr algn="ctr"/>
                <a:endParaRPr lang="en-US"/>
              </a:p>
            </p:txBody>
          </p:sp>
          <p:sp>
            <p:nvSpPr>
              <p:cNvPr id="271" name="Freeform: Shape 270">
                <a:extLst>
                  <a:ext uri="{FF2B5EF4-FFF2-40B4-BE49-F238E27FC236}">
                    <a16:creationId xmlns:a16="http://schemas.microsoft.com/office/drawing/2014/main" id="{B6A33DBC-DAF2-3AB9-D897-4E77CCB26628}"/>
                  </a:ext>
                </a:extLst>
              </p:cNvPr>
              <p:cNvSpPr/>
              <p:nvPr/>
            </p:nvSpPr>
            <p:spPr bwMode="auto">
              <a:xfrm>
                <a:off x="6562725" y="3429000"/>
                <a:ext cx="3752850" cy="273050"/>
              </a:xfrm>
              <a:custGeom>
                <a:avLst/>
                <a:gdLst>
                  <a:gd name="connsiteX0" fmla="*/ 3752850 w 3752850"/>
                  <a:gd name="connsiteY0" fmla="*/ 273050 h 273050"/>
                  <a:gd name="connsiteX1" fmla="*/ 1225550 w 3752850"/>
                  <a:gd name="connsiteY1" fmla="*/ 273050 h 273050"/>
                  <a:gd name="connsiteX2" fmla="*/ 1225550 w 3752850"/>
                  <a:gd name="connsiteY2" fmla="*/ 215900 h 273050"/>
                  <a:gd name="connsiteX3" fmla="*/ 838200 w 3752850"/>
                  <a:gd name="connsiteY3" fmla="*/ 215900 h 273050"/>
                  <a:gd name="connsiteX4" fmla="*/ 838200 w 3752850"/>
                  <a:gd name="connsiteY4" fmla="*/ 168275 h 273050"/>
                  <a:gd name="connsiteX5" fmla="*/ 431800 w 3752850"/>
                  <a:gd name="connsiteY5" fmla="*/ 168275 h 273050"/>
                  <a:gd name="connsiteX6" fmla="*/ 431800 w 3752850"/>
                  <a:gd name="connsiteY6" fmla="*/ 123825 h 273050"/>
                  <a:gd name="connsiteX7" fmla="*/ 34925 w 3752850"/>
                  <a:gd name="connsiteY7" fmla="*/ 123825 h 273050"/>
                  <a:gd name="connsiteX8" fmla="*/ 34925 w 3752850"/>
                  <a:gd name="connsiteY8" fmla="*/ 92075 h 273050"/>
                  <a:gd name="connsiteX9" fmla="*/ 0 w 3752850"/>
                  <a:gd name="connsiteY9" fmla="*/ 92075 h 273050"/>
                  <a:gd name="connsiteX10" fmla="*/ 0 w 3752850"/>
                  <a:gd name="connsiteY10" fmla="*/ 0 h 27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52850" h="273050">
                    <a:moveTo>
                      <a:pt x="3752850" y="273050"/>
                    </a:moveTo>
                    <a:lnTo>
                      <a:pt x="1225550" y="273050"/>
                    </a:lnTo>
                    <a:lnTo>
                      <a:pt x="1225550" y="215900"/>
                    </a:lnTo>
                    <a:lnTo>
                      <a:pt x="838200" y="215900"/>
                    </a:lnTo>
                    <a:lnTo>
                      <a:pt x="838200" y="168275"/>
                    </a:lnTo>
                    <a:lnTo>
                      <a:pt x="431800" y="168275"/>
                    </a:lnTo>
                    <a:lnTo>
                      <a:pt x="431800" y="123825"/>
                    </a:lnTo>
                    <a:lnTo>
                      <a:pt x="34925" y="123825"/>
                    </a:lnTo>
                    <a:lnTo>
                      <a:pt x="34925" y="92075"/>
                    </a:lnTo>
                    <a:lnTo>
                      <a:pt x="0" y="92075"/>
                    </a:lnTo>
                    <a:lnTo>
                      <a:pt x="0" y="0"/>
                    </a:lnTo>
                  </a:path>
                </a:pathLst>
              </a:custGeom>
              <a:noFill/>
              <a:ln w="28575">
                <a:solidFill>
                  <a:schemeClr val="accent3"/>
                </a:solidFill>
                <a:miter lim="800000"/>
                <a:headEnd/>
                <a:tailEnd/>
              </a:ln>
            </p:spPr>
            <p:txBody>
              <a:bodyPr rtlCol="0" anchor="ctr"/>
              <a:lstStyle/>
              <a:p>
                <a:pPr algn="ctr"/>
                <a:endParaRPr lang="en-US"/>
              </a:p>
            </p:txBody>
          </p:sp>
        </p:grpSp>
        <p:grpSp>
          <p:nvGrpSpPr>
            <p:cNvPr id="274" name="Group 273">
              <a:extLst>
                <a:ext uri="{FF2B5EF4-FFF2-40B4-BE49-F238E27FC236}">
                  <a16:creationId xmlns:a16="http://schemas.microsoft.com/office/drawing/2014/main" id="{272321B2-7EE3-38FA-9B47-501551AAD3E8}"/>
                </a:ext>
              </a:extLst>
            </p:cNvPr>
            <p:cNvGrpSpPr/>
            <p:nvPr/>
          </p:nvGrpSpPr>
          <p:grpSpPr>
            <a:xfrm>
              <a:off x="4580023" y="3057606"/>
              <a:ext cx="83817" cy="83817"/>
              <a:chOff x="4137667" y="3504631"/>
              <a:chExt cx="83817" cy="83817"/>
            </a:xfrm>
          </p:grpSpPr>
          <p:cxnSp>
            <p:nvCxnSpPr>
              <p:cNvPr id="276" name="Straight Connector 275">
                <a:extLst>
                  <a:ext uri="{FF2B5EF4-FFF2-40B4-BE49-F238E27FC236}">
                    <a16:creationId xmlns:a16="http://schemas.microsoft.com/office/drawing/2014/main" id="{F7E9C2BC-EB49-4F3E-0543-AFE78EA2AC85}"/>
                  </a:ext>
                </a:extLst>
              </p:cNvPr>
              <p:cNvCxnSpPr>
                <a:cxnSpLocks/>
              </p:cNvCxnSpPr>
              <p:nvPr/>
            </p:nvCxnSpPr>
            <p:spPr bwMode="auto">
              <a:xfrm rot="16200000">
                <a:off x="4179576" y="3504632"/>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A55C4A16-AA91-1E79-E947-26D370E88C4C}"/>
                  </a:ext>
                </a:extLst>
              </p:cNvPr>
              <p:cNvCxnSpPr>
                <a:cxnSpLocks/>
              </p:cNvCxnSpPr>
              <p:nvPr/>
            </p:nvCxnSpPr>
            <p:spPr bwMode="auto">
              <a:xfrm rot="10800000">
                <a:off x="4179576" y="3504631"/>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79" name="Group 278">
              <a:extLst>
                <a:ext uri="{FF2B5EF4-FFF2-40B4-BE49-F238E27FC236}">
                  <a16:creationId xmlns:a16="http://schemas.microsoft.com/office/drawing/2014/main" id="{6C26DFAE-26D6-5FBB-2521-6922283A7EFD}"/>
                </a:ext>
              </a:extLst>
            </p:cNvPr>
            <p:cNvGrpSpPr/>
            <p:nvPr/>
          </p:nvGrpSpPr>
          <p:grpSpPr>
            <a:xfrm>
              <a:off x="3835109" y="2637400"/>
              <a:ext cx="83817" cy="83817"/>
              <a:chOff x="4137667" y="3504631"/>
              <a:chExt cx="83817" cy="83817"/>
            </a:xfrm>
          </p:grpSpPr>
          <p:cxnSp>
            <p:nvCxnSpPr>
              <p:cNvPr id="280" name="Straight Connector 279">
                <a:extLst>
                  <a:ext uri="{FF2B5EF4-FFF2-40B4-BE49-F238E27FC236}">
                    <a16:creationId xmlns:a16="http://schemas.microsoft.com/office/drawing/2014/main" id="{6CEB0AF1-1C92-099A-83E5-25F9A7A29562}"/>
                  </a:ext>
                </a:extLst>
              </p:cNvPr>
              <p:cNvCxnSpPr>
                <a:cxnSpLocks/>
              </p:cNvCxnSpPr>
              <p:nvPr/>
            </p:nvCxnSpPr>
            <p:spPr bwMode="auto">
              <a:xfrm rot="16200000">
                <a:off x="4179576" y="3504632"/>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4C2C7C4E-6C1F-9BDA-70EE-6B2A7C6E27F6}"/>
                  </a:ext>
                </a:extLst>
              </p:cNvPr>
              <p:cNvCxnSpPr>
                <a:cxnSpLocks/>
              </p:cNvCxnSpPr>
              <p:nvPr/>
            </p:nvCxnSpPr>
            <p:spPr bwMode="auto">
              <a:xfrm rot="10800000">
                <a:off x="4179576" y="3504631"/>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82" name="Group 281">
              <a:extLst>
                <a:ext uri="{FF2B5EF4-FFF2-40B4-BE49-F238E27FC236}">
                  <a16:creationId xmlns:a16="http://schemas.microsoft.com/office/drawing/2014/main" id="{F44AD90F-AD4F-6A3A-F81A-67ADF5CE9C0C}"/>
                </a:ext>
              </a:extLst>
            </p:cNvPr>
            <p:cNvGrpSpPr/>
            <p:nvPr/>
          </p:nvGrpSpPr>
          <p:grpSpPr>
            <a:xfrm>
              <a:off x="3891524" y="2637400"/>
              <a:ext cx="83817" cy="83817"/>
              <a:chOff x="4137667" y="3504631"/>
              <a:chExt cx="83817" cy="83817"/>
            </a:xfrm>
          </p:grpSpPr>
          <p:cxnSp>
            <p:nvCxnSpPr>
              <p:cNvPr id="283" name="Straight Connector 282">
                <a:extLst>
                  <a:ext uri="{FF2B5EF4-FFF2-40B4-BE49-F238E27FC236}">
                    <a16:creationId xmlns:a16="http://schemas.microsoft.com/office/drawing/2014/main" id="{D707F255-F977-1EFD-97E9-14F8A1540908}"/>
                  </a:ext>
                </a:extLst>
              </p:cNvPr>
              <p:cNvCxnSpPr>
                <a:cxnSpLocks/>
              </p:cNvCxnSpPr>
              <p:nvPr/>
            </p:nvCxnSpPr>
            <p:spPr bwMode="auto">
              <a:xfrm rot="16200000">
                <a:off x="4179576" y="3504632"/>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F80F9C03-CDFD-9FBF-E953-9D2037A45C6A}"/>
                  </a:ext>
                </a:extLst>
              </p:cNvPr>
              <p:cNvCxnSpPr>
                <a:cxnSpLocks/>
              </p:cNvCxnSpPr>
              <p:nvPr/>
            </p:nvCxnSpPr>
            <p:spPr bwMode="auto">
              <a:xfrm rot="10800000">
                <a:off x="4179576" y="3504631"/>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85" name="Group 284">
              <a:extLst>
                <a:ext uri="{FF2B5EF4-FFF2-40B4-BE49-F238E27FC236}">
                  <a16:creationId xmlns:a16="http://schemas.microsoft.com/office/drawing/2014/main" id="{F656F0AD-DD2A-D819-BFD0-5E6F2084EA28}"/>
                </a:ext>
              </a:extLst>
            </p:cNvPr>
            <p:cNvGrpSpPr/>
            <p:nvPr/>
          </p:nvGrpSpPr>
          <p:grpSpPr>
            <a:xfrm>
              <a:off x="2991778" y="2165431"/>
              <a:ext cx="83817" cy="83817"/>
              <a:chOff x="4137667" y="3504631"/>
              <a:chExt cx="83817" cy="83817"/>
            </a:xfrm>
          </p:grpSpPr>
          <p:cxnSp>
            <p:nvCxnSpPr>
              <p:cNvPr id="286" name="Straight Connector 285">
                <a:extLst>
                  <a:ext uri="{FF2B5EF4-FFF2-40B4-BE49-F238E27FC236}">
                    <a16:creationId xmlns:a16="http://schemas.microsoft.com/office/drawing/2014/main" id="{DC1FAD4C-349D-474C-5C7F-075CDE2FDCD0}"/>
                  </a:ext>
                </a:extLst>
              </p:cNvPr>
              <p:cNvCxnSpPr>
                <a:cxnSpLocks/>
              </p:cNvCxnSpPr>
              <p:nvPr/>
            </p:nvCxnSpPr>
            <p:spPr bwMode="auto">
              <a:xfrm rot="16200000">
                <a:off x="4179576" y="3504632"/>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C14C6C95-3BDD-6875-51A8-3E7E3415FC1D}"/>
                  </a:ext>
                </a:extLst>
              </p:cNvPr>
              <p:cNvCxnSpPr>
                <a:cxnSpLocks/>
              </p:cNvCxnSpPr>
              <p:nvPr/>
            </p:nvCxnSpPr>
            <p:spPr bwMode="auto">
              <a:xfrm rot="10800000">
                <a:off x="4179576" y="3504631"/>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1" name="Group 290">
              <a:extLst>
                <a:ext uri="{FF2B5EF4-FFF2-40B4-BE49-F238E27FC236}">
                  <a16:creationId xmlns:a16="http://schemas.microsoft.com/office/drawing/2014/main" id="{2C3D0750-9D70-65C8-D341-0BDD811E9F5C}"/>
                </a:ext>
              </a:extLst>
            </p:cNvPr>
            <p:cNvGrpSpPr/>
            <p:nvPr/>
          </p:nvGrpSpPr>
          <p:grpSpPr>
            <a:xfrm>
              <a:off x="5668200" y="3223999"/>
              <a:ext cx="83817" cy="83817"/>
              <a:chOff x="4137667" y="3504631"/>
              <a:chExt cx="83817" cy="83817"/>
            </a:xfrm>
          </p:grpSpPr>
          <p:cxnSp>
            <p:nvCxnSpPr>
              <p:cNvPr id="292" name="Straight Connector 291">
                <a:extLst>
                  <a:ext uri="{FF2B5EF4-FFF2-40B4-BE49-F238E27FC236}">
                    <a16:creationId xmlns:a16="http://schemas.microsoft.com/office/drawing/2014/main" id="{00F3CDFB-5E06-A9EA-4667-2148037EFC9C}"/>
                  </a:ext>
                </a:extLst>
              </p:cNvPr>
              <p:cNvCxnSpPr>
                <a:cxnSpLocks/>
              </p:cNvCxnSpPr>
              <p:nvPr/>
            </p:nvCxnSpPr>
            <p:spPr bwMode="auto">
              <a:xfrm rot="16200000">
                <a:off x="4179576" y="3504632"/>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E701B1AF-76FE-BA14-D28B-80BF271829E7}"/>
                  </a:ext>
                </a:extLst>
              </p:cNvPr>
              <p:cNvCxnSpPr>
                <a:cxnSpLocks/>
              </p:cNvCxnSpPr>
              <p:nvPr/>
            </p:nvCxnSpPr>
            <p:spPr bwMode="auto">
              <a:xfrm rot="10800000">
                <a:off x="4179576" y="3504631"/>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4" name="Group 293">
              <a:extLst>
                <a:ext uri="{FF2B5EF4-FFF2-40B4-BE49-F238E27FC236}">
                  <a16:creationId xmlns:a16="http://schemas.microsoft.com/office/drawing/2014/main" id="{BEEB602C-6CD8-A7A0-1D5F-0975F5C076FA}"/>
                </a:ext>
              </a:extLst>
            </p:cNvPr>
            <p:cNvGrpSpPr/>
            <p:nvPr/>
          </p:nvGrpSpPr>
          <p:grpSpPr>
            <a:xfrm>
              <a:off x="5977895" y="3334906"/>
              <a:ext cx="83817" cy="83817"/>
              <a:chOff x="4137667" y="3504631"/>
              <a:chExt cx="83817" cy="83817"/>
            </a:xfrm>
          </p:grpSpPr>
          <p:cxnSp>
            <p:nvCxnSpPr>
              <p:cNvPr id="295" name="Straight Connector 294">
                <a:extLst>
                  <a:ext uri="{FF2B5EF4-FFF2-40B4-BE49-F238E27FC236}">
                    <a16:creationId xmlns:a16="http://schemas.microsoft.com/office/drawing/2014/main" id="{6C3DE612-5771-DB75-0698-F66301E9DFCA}"/>
                  </a:ext>
                </a:extLst>
              </p:cNvPr>
              <p:cNvCxnSpPr>
                <a:cxnSpLocks/>
              </p:cNvCxnSpPr>
              <p:nvPr/>
            </p:nvCxnSpPr>
            <p:spPr bwMode="auto">
              <a:xfrm rot="16200000">
                <a:off x="4179576" y="3504632"/>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009A503B-6AB4-E856-3CF9-E5AE860372E3}"/>
                  </a:ext>
                </a:extLst>
              </p:cNvPr>
              <p:cNvCxnSpPr>
                <a:cxnSpLocks/>
              </p:cNvCxnSpPr>
              <p:nvPr/>
            </p:nvCxnSpPr>
            <p:spPr bwMode="auto">
              <a:xfrm rot="10800000">
                <a:off x="4179576" y="3504631"/>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7" name="Group 296">
              <a:extLst>
                <a:ext uri="{FF2B5EF4-FFF2-40B4-BE49-F238E27FC236}">
                  <a16:creationId xmlns:a16="http://schemas.microsoft.com/office/drawing/2014/main" id="{4C7AF4C8-E27C-D298-6D7D-2D04E1766DCC}"/>
                </a:ext>
              </a:extLst>
            </p:cNvPr>
            <p:cNvGrpSpPr/>
            <p:nvPr/>
          </p:nvGrpSpPr>
          <p:grpSpPr>
            <a:xfrm>
              <a:off x="6291481" y="3383250"/>
              <a:ext cx="83817" cy="83817"/>
              <a:chOff x="4137667" y="3504631"/>
              <a:chExt cx="83817" cy="83817"/>
            </a:xfrm>
          </p:grpSpPr>
          <p:cxnSp>
            <p:nvCxnSpPr>
              <p:cNvPr id="298" name="Straight Connector 297">
                <a:extLst>
                  <a:ext uri="{FF2B5EF4-FFF2-40B4-BE49-F238E27FC236}">
                    <a16:creationId xmlns:a16="http://schemas.microsoft.com/office/drawing/2014/main" id="{D5F677F1-6085-8D3C-057C-261620ECEEC6}"/>
                  </a:ext>
                </a:extLst>
              </p:cNvPr>
              <p:cNvCxnSpPr>
                <a:cxnSpLocks/>
              </p:cNvCxnSpPr>
              <p:nvPr/>
            </p:nvCxnSpPr>
            <p:spPr bwMode="auto">
              <a:xfrm rot="16200000">
                <a:off x="4179576" y="3504632"/>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9F7DDE3F-F8C8-5511-7E61-E9EB83C580D4}"/>
                  </a:ext>
                </a:extLst>
              </p:cNvPr>
              <p:cNvCxnSpPr>
                <a:cxnSpLocks/>
              </p:cNvCxnSpPr>
              <p:nvPr/>
            </p:nvCxnSpPr>
            <p:spPr bwMode="auto">
              <a:xfrm rot="10800000">
                <a:off x="4179576" y="3504631"/>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0" name="Group 299">
              <a:extLst>
                <a:ext uri="{FF2B5EF4-FFF2-40B4-BE49-F238E27FC236}">
                  <a16:creationId xmlns:a16="http://schemas.microsoft.com/office/drawing/2014/main" id="{D1CAA09E-38EB-9145-36B8-AC57487462C7}"/>
                </a:ext>
              </a:extLst>
            </p:cNvPr>
            <p:cNvGrpSpPr/>
            <p:nvPr/>
          </p:nvGrpSpPr>
          <p:grpSpPr>
            <a:xfrm>
              <a:off x="6516313" y="3441974"/>
              <a:ext cx="83817" cy="83817"/>
              <a:chOff x="4137667" y="3504631"/>
              <a:chExt cx="83817" cy="83817"/>
            </a:xfrm>
          </p:grpSpPr>
          <p:cxnSp>
            <p:nvCxnSpPr>
              <p:cNvPr id="301" name="Straight Connector 300">
                <a:extLst>
                  <a:ext uri="{FF2B5EF4-FFF2-40B4-BE49-F238E27FC236}">
                    <a16:creationId xmlns:a16="http://schemas.microsoft.com/office/drawing/2014/main" id="{2B7133A9-9B2E-2106-905A-B9AE1A253E0B}"/>
                  </a:ext>
                </a:extLst>
              </p:cNvPr>
              <p:cNvCxnSpPr>
                <a:cxnSpLocks/>
              </p:cNvCxnSpPr>
              <p:nvPr/>
            </p:nvCxnSpPr>
            <p:spPr bwMode="auto">
              <a:xfrm rot="16200000">
                <a:off x="4179576" y="3504632"/>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986EF062-C8DF-5EF9-8F81-2FCC2A10EF1B}"/>
                  </a:ext>
                </a:extLst>
              </p:cNvPr>
              <p:cNvCxnSpPr>
                <a:cxnSpLocks/>
              </p:cNvCxnSpPr>
              <p:nvPr/>
            </p:nvCxnSpPr>
            <p:spPr bwMode="auto">
              <a:xfrm rot="10800000">
                <a:off x="4179576" y="3504631"/>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3" name="Group 302">
              <a:extLst>
                <a:ext uri="{FF2B5EF4-FFF2-40B4-BE49-F238E27FC236}">
                  <a16:creationId xmlns:a16="http://schemas.microsoft.com/office/drawing/2014/main" id="{5805BB96-292B-A97E-4064-71831411A10E}"/>
                </a:ext>
              </a:extLst>
            </p:cNvPr>
            <p:cNvGrpSpPr/>
            <p:nvPr/>
          </p:nvGrpSpPr>
          <p:grpSpPr>
            <a:xfrm>
              <a:off x="6529466" y="3473311"/>
              <a:ext cx="83817" cy="83817"/>
              <a:chOff x="4137667" y="3504631"/>
              <a:chExt cx="83817" cy="83817"/>
            </a:xfrm>
          </p:grpSpPr>
          <p:cxnSp>
            <p:nvCxnSpPr>
              <p:cNvPr id="304" name="Straight Connector 303">
                <a:extLst>
                  <a:ext uri="{FF2B5EF4-FFF2-40B4-BE49-F238E27FC236}">
                    <a16:creationId xmlns:a16="http://schemas.microsoft.com/office/drawing/2014/main" id="{1DC7DB4D-7734-9857-36E7-0DED59DF845C}"/>
                  </a:ext>
                </a:extLst>
              </p:cNvPr>
              <p:cNvCxnSpPr>
                <a:cxnSpLocks/>
              </p:cNvCxnSpPr>
              <p:nvPr/>
            </p:nvCxnSpPr>
            <p:spPr bwMode="auto">
              <a:xfrm rot="16200000">
                <a:off x="4179576" y="3504632"/>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0D4257B2-F7EB-5588-46E8-504FB12FBFBD}"/>
                  </a:ext>
                </a:extLst>
              </p:cNvPr>
              <p:cNvCxnSpPr>
                <a:cxnSpLocks/>
              </p:cNvCxnSpPr>
              <p:nvPr/>
            </p:nvCxnSpPr>
            <p:spPr bwMode="auto">
              <a:xfrm rot="10800000">
                <a:off x="4179576" y="3504631"/>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6" name="Group 305">
              <a:extLst>
                <a:ext uri="{FF2B5EF4-FFF2-40B4-BE49-F238E27FC236}">
                  <a16:creationId xmlns:a16="http://schemas.microsoft.com/office/drawing/2014/main" id="{9DC6B611-263D-C81C-FBF4-C94F4696B24E}"/>
                </a:ext>
              </a:extLst>
            </p:cNvPr>
            <p:cNvGrpSpPr/>
            <p:nvPr/>
          </p:nvGrpSpPr>
          <p:grpSpPr>
            <a:xfrm>
              <a:off x="6558221" y="3483883"/>
              <a:ext cx="83817" cy="83817"/>
              <a:chOff x="4137667" y="3504631"/>
              <a:chExt cx="83817" cy="83817"/>
            </a:xfrm>
          </p:grpSpPr>
          <p:cxnSp>
            <p:nvCxnSpPr>
              <p:cNvPr id="307" name="Straight Connector 306">
                <a:extLst>
                  <a:ext uri="{FF2B5EF4-FFF2-40B4-BE49-F238E27FC236}">
                    <a16:creationId xmlns:a16="http://schemas.microsoft.com/office/drawing/2014/main" id="{D24DEEC3-41DD-2AD6-8727-2DE76D887EC0}"/>
                  </a:ext>
                </a:extLst>
              </p:cNvPr>
              <p:cNvCxnSpPr>
                <a:cxnSpLocks/>
              </p:cNvCxnSpPr>
              <p:nvPr/>
            </p:nvCxnSpPr>
            <p:spPr bwMode="auto">
              <a:xfrm rot="16200000">
                <a:off x="4179576" y="3504632"/>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70C671C0-381F-D00C-5764-23AD8B9DA3E0}"/>
                  </a:ext>
                </a:extLst>
              </p:cNvPr>
              <p:cNvCxnSpPr>
                <a:cxnSpLocks/>
              </p:cNvCxnSpPr>
              <p:nvPr/>
            </p:nvCxnSpPr>
            <p:spPr bwMode="auto">
              <a:xfrm rot="10800000">
                <a:off x="4179576" y="3504631"/>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9" name="Group 308">
              <a:extLst>
                <a:ext uri="{FF2B5EF4-FFF2-40B4-BE49-F238E27FC236}">
                  <a16:creationId xmlns:a16="http://schemas.microsoft.com/office/drawing/2014/main" id="{605E5CC0-10AC-5B35-5310-59342A53F249}"/>
                </a:ext>
              </a:extLst>
            </p:cNvPr>
            <p:cNvGrpSpPr/>
            <p:nvPr/>
          </p:nvGrpSpPr>
          <p:grpSpPr>
            <a:xfrm>
              <a:off x="6723186" y="3515218"/>
              <a:ext cx="83817" cy="83817"/>
              <a:chOff x="4137667" y="3504631"/>
              <a:chExt cx="83817" cy="83817"/>
            </a:xfrm>
          </p:grpSpPr>
          <p:cxnSp>
            <p:nvCxnSpPr>
              <p:cNvPr id="310" name="Straight Connector 309">
                <a:extLst>
                  <a:ext uri="{FF2B5EF4-FFF2-40B4-BE49-F238E27FC236}">
                    <a16:creationId xmlns:a16="http://schemas.microsoft.com/office/drawing/2014/main" id="{AB908929-1423-854A-6FC8-AF849150B0FF}"/>
                  </a:ext>
                </a:extLst>
              </p:cNvPr>
              <p:cNvCxnSpPr>
                <a:cxnSpLocks/>
              </p:cNvCxnSpPr>
              <p:nvPr/>
            </p:nvCxnSpPr>
            <p:spPr bwMode="auto">
              <a:xfrm rot="16200000">
                <a:off x="4179576" y="3504632"/>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0CC43ED1-04E4-E25F-039A-90271F7C85DE}"/>
                  </a:ext>
                </a:extLst>
              </p:cNvPr>
              <p:cNvCxnSpPr>
                <a:cxnSpLocks/>
              </p:cNvCxnSpPr>
              <p:nvPr/>
            </p:nvCxnSpPr>
            <p:spPr bwMode="auto">
              <a:xfrm rot="10800000">
                <a:off x="4179576" y="3504631"/>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2" name="Group 311">
              <a:extLst>
                <a:ext uri="{FF2B5EF4-FFF2-40B4-BE49-F238E27FC236}">
                  <a16:creationId xmlns:a16="http://schemas.microsoft.com/office/drawing/2014/main" id="{09DD88B6-001A-951F-85D0-17BA1AE896E5}"/>
                </a:ext>
              </a:extLst>
            </p:cNvPr>
            <p:cNvGrpSpPr/>
            <p:nvPr/>
          </p:nvGrpSpPr>
          <p:grpSpPr>
            <a:xfrm>
              <a:off x="6637535" y="3515218"/>
              <a:ext cx="83817" cy="83817"/>
              <a:chOff x="4137667" y="3504631"/>
              <a:chExt cx="83817" cy="83817"/>
            </a:xfrm>
          </p:grpSpPr>
          <p:cxnSp>
            <p:nvCxnSpPr>
              <p:cNvPr id="313" name="Straight Connector 312">
                <a:extLst>
                  <a:ext uri="{FF2B5EF4-FFF2-40B4-BE49-F238E27FC236}">
                    <a16:creationId xmlns:a16="http://schemas.microsoft.com/office/drawing/2014/main" id="{0FB724A4-9738-1CC5-75B3-3C6F3A7D7212}"/>
                  </a:ext>
                </a:extLst>
              </p:cNvPr>
              <p:cNvCxnSpPr>
                <a:cxnSpLocks/>
              </p:cNvCxnSpPr>
              <p:nvPr/>
            </p:nvCxnSpPr>
            <p:spPr bwMode="auto">
              <a:xfrm rot="16200000">
                <a:off x="4179576" y="3504632"/>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35F9B8EB-AC01-2B59-49B3-0DF598E5D34B}"/>
                  </a:ext>
                </a:extLst>
              </p:cNvPr>
              <p:cNvCxnSpPr>
                <a:cxnSpLocks/>
              </p:cNvCxnSpPr>
              <p:nvPr/>
            </p:nvCxnSpPr>
            <p:spPr bwMode="auto">
              <a:xfrm rot="10800000">
                <a:off x="4179576" y="3504631"/>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5" name="Group 314">
              <a:extLst>
                <a:ext uri="{FF2B5EF4-FFF2-40B4-BE49-F238E27FC236}">
                  <a16:creationId xmlns:a16="http://schemas.microsoft.com/office/drawing/2014/main" id="{97D6F462-7D27-3BBD-92EC-CD8A28EC7A26}"/>
                </a:ext>
              </a:extLst>
            </p:cNvPr>
            <p:cNvGrpSpPr/>
            <p:nvPr/>
          </p:nvGrpSpPr>
          <p:grpSpPr>
            <a:xfrm>
              <a:off x="6567776" y="3515218"/>
              <a:ext cx="83817" cy="83817"/>
              <a:chOff x="4137667" y="3504631"/>
              <a:chExt cx="83817" cy="83817"/>
            </a:xfrm>
          </p:grpSpPr>
          <p:cxnSp>
            <p:nvCxnSpPr>
              <p:cNvPr id="316" name="Straight Connector 315">
                <a:extLst>
                  <a:ext uri="{FF2B5EF4-FFF2-40B4-BE49-F238E27FC236}">
                    <a16:creationId xmlns:a16="http://schemas.microsoft.com/office/drawing/2014/main" id="{134A2E48-4A27-937A-0746-18B94BDFB53F}"/>
                  </a:ext>
                </a:extLst>
              </p:cNvPr>
              <p:cNvCxnSpPr>
                <a:cxnSpLocks/>
              </p:cNvCxnSpPr>
              <p:nvPr/>
            </p:nvCxnSpPr>
            <p:spPr bwMode="auto">
              <a:xfrm rot="16200000">
                <a:off x="4179576" y="3504632"/>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EDECC184-1322-3506-B163-FE8137D42BB7}"/>
                  </a:ext>
                </a:extLst>
              </p:cNvPr>
              <p:cNvCxnSpPr>
                <a:cxnSpLocks/>
              </p:cNvCxnSpPr>
              <p:nvPr/>
            </p:nvCxnSpPr>
            <p:spPr bwMode="auto">
              <a:xfrm rot="10800000">
                <a:off x="4179576" y="3504631"/>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 name="Group 317">
              <a:extLst>
                <a:ext uri="{FF2B5EF4-FFF2-40B4-BE49-F238E27FC236}">
                  <a16:creationId xmlns:a16="http://schemas.microsoft.com/office/drawing/2014/main" id="{C8B8E7A9-F000-01E6-B6CA-61A8E18D16C9}"/>
                </a:ext>
              </a:extLst>
            </p:cNvPr>
            <p:cNvGrpSpPr/>
            <p:nvPr/>
          </p:nvGrpSpPr>
          <p:grpSpPr>
            <a:xfrm>
              <a:off x="7100733" y="3557618"/>
              <a:ext cx="83817" cy="83817"/>
              <a:chOff x="4137667" y="3504631"/>
              <a:chExt cx="83817" cy="83817"/>
            </a:xfrm>
          </p:grpSpPr>
          <p:cxnSp>
            <p:nvCxnSpPr>
              <p:cNvPr id="319" name="Straight Connector 318">
                <a:extLst>
                  <a:ext uri="{FF2B5EF4-FFF2-40B4-BE49-F238E27FC236}">
                    <a16:creationId xmlns:a16="http://schemas.microsoft.com/office/drawing/2014/main" id="{08B65B01-AC2D-F7FC-8ED9-FC338D3328DD}"/>
                  </a:ext>
                </a:extLst>
              </p:cNvPr>
              <p:cNvCxnSpPr>
                <a:cxnSpLocks/>
              </p:cNvCxnSpPr>
              <p:nvPr/>
            </p:nvCxnSpPr>
            <p:spPr bwMode="auto">
              <a:xfrm rot="16200000">
                <a:off x="4179576" y="3504632"/>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8D97F993-6141-D589-697A-6465F9931C99}"/>
                  </a:ext>
                </a:extLst>
              </p:cNvPr>
              <p:cNvCxnSpPr>
                <a:cxnSpLocks/>
              </p:cNvCxnSpPr>
              <p:nvPr/>
            </p:nvCxnSpPr>
            <p:spPr bwMode="auto">
              <a:xfrm rot="10800000">
                <a:off x="4179576" y="3504631"/>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 name="Group 320">
              <a:extLst>
                <a:ext uri="{FF2B5EF4-FFF2-40B4-BE49-F238E27FC236}">
                  <a16:creationId xmlns:a16="http://schemas.microsoft.com/office/drawing/2014/main" id="{4F96B1BD-119A-954B-FC1E-48CC773DE216}"/>
                </a:ext>
              </a:extLst>
            </p:cNvPr>
            <p:cNvGrpSpPr/>
            <p:nvPr/>
          </p:nvGrpSpPr>
          <p:grpSpPr>
            <a:xfrm>
              <a:off x="7157045" y="3557618"/>
              <a:ext cx="83817" cy="83817"/>
              <a:chOff x="4137667" y="3504631"/>
              <a:chExt cx="83817" cy="83817"/>
            </a:xfrm>
          </p:grpSpPr>
          <p:cxnSp>
            <p:nvCxnSpPr>
              <p:cNvPr id="322" name="Straight Connector 321">
                <a:extLst>
                  <a:ext uri="{FF2B5EF4-FFF2-40B4-BE49-F238E27FC236}">
                    <a16:creationId xmlns:a16="http://schemas.microsoft.com/office/drawing/2014/main" id="{286807FC-AE08-2A2A-9E70-C196C338889F}"/>
                  </a:ext>
                </a:extLst>
              </p:cNvPr>
              <p:cNvCxnSpPr>
                <a:cxnSpLocks/>
              </p:cNvCxnSpPr>
              <p:nvPr/>
            </p:nvCxnSpPr>
            <p:spPr bwMode="auto">
              <a:xfrm rot="16200000">
                <a:off x="4179576" y="3504632"/>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3E50050E-46BB-7835-AE0B-A7A21786B176}"/>
                  </a:ext>
                </a:extLst>
              </p:cNvPr>
              <p:cNvCxnSpPr>
                <a:cxnSpLocks/>
              </p:cNvCxnSpPr>
              <p:nvPr/>
            </p:nvCxnSpPr>
            <p:spPr bwMode="auto">
              <a:xfrm rot="10800000">
                <a:off x="4179576" y="3504631"/>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4" name="Group 323">
              <a:extLst>
                <a:ext uri="{FF2B5EF4-FFF2-40B4-BE49-F238E27FC236}">
                  <a16:creationId xmlns:a16="http://schemas.microsoft.com/office/drawing/2014/main" id="{43D2AB00-EFD3-1D5D-7B34-64F41EE6BEC6}"/>
                </a:ext>
              </a:extLst>
            </p:cNvPr>
            <p:cNvGrpSpPr/>
            <p:nvPr/>
          </p:nvGrpSpPr>
          <p:grpSpPr>
            <a:xfrm>
              <a:off x="7471848" y="3601853"/>
              <a:ext cx="83817" cy="83817"/>
              <a:chOff x="4137667" y="3504631"/>
              <a:chExt cx="83817" cy="83817"/>
            </a:xfrm>
          </p:grpSpPr>
          <p:cxnSp>
            <p:nvCxnSpPr>
              <p:cNvPr id="325" name="Straight Connector 324">
                <a:extLst>
                  <a:ext uri="{FF2B5EF4-FFF2-40B4-BE49-F238E27FC236}">
                    <a16:creationId xmlns:a16="http://schemas.microsoft.com/office/drawing/2014/main" id="{65333760-1468-F941-439C-B8C1B5D50D74}"/>
                  </a:ext>
                </a:extLst>
              </p:cNvPr>
              <p:cNvCxnSpPr>
                <a:cxnSpLocks/>
              </p:cNvCxnSpPr>
              <p:nvPr/>
            </p:nvCxnSpPr>
            <p:spPr bwMode="auto">
              <a:xfrm rot="16200000">
                <a:off x="4179576" y="3504632"/>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E683E057-BEB5-70BB-0D96-D5797A56D97E}"/>
                  </a:ext>
                </a:extLst>
              </p:cNvPr>
              <p:cNvCxnSpPr>
                <a:cxnSpLocks/>
              </p:cNvCxnSpPr>
              <p:nvPr/>
            </p:nvCxnSpPr>
            <p:spPr bwMode="auto">
              <a:xfrm rot="10800000">
                <a:off x="4179576" y="3504631"/>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7" name="Group 326">
              <a:extLst>
                <a:ext uri="{FF2B5EF4-FFF2-40B4-BE49-F238E27FC236}">
                  <a16:creationId xmlns:a16="http://schemas.microsoft.com/office/drawing/2014/main" id="{D51D8003-BCDA-C0EC-D780-BDC6E20ECB5B}"/>
                </a:ext>
              </a:extLst>
            </p:cNvPr>
            <p:cNvGrpSpPr/>
            <p:nvPr/>
          </p:nvGrpSpPr>
          <p:grpSpPr>
            <a:xfrm>
              <a:off x="7701523" y="3601853"/>
              <a:ext cx="83817" cy="83817"/>
              <a:chOff x="4137667" y="3504631"/>
              <a:chExt cx="83817" cy="83817"/>
            </a:xfrm>
          </p:grpSpPr>
          <p:cxnSp>
            <p:nvCxnSpPr>
              <p:cNvPr id="328" name="Straight Connector 327">
                <a:extLst>
                  <a:ext uri="{FF2B5EF4-FFF2-40B4-BE49-F238E27FC236}">
                    <a16:creationId xmlns:a16="http://schemas.microsoft.com/office/drawing/2014/main" id="{025E1792-DD5E-7737-BF82-5F9E3597FB7E}"/>
                  </a:ext>
                </a:extLst>
              </p:cNvPr>
              <p:cNvCxnSpPr>
                <a:cxnSpLocks/>
              </p:cNvCxnSpPr>
              <p:nvPr/>
            </p:nvCxnSpPr>
            <p:spPr bwMode="auto">
              <a:xfrm rot="16200000">
                <a:off x="4179576" y="3504632"/>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2BC698D8-B6A5-2379-A458-EA3370DDB33C}"/>
                  </a:ext>
                </a:extLst>
              </p:cNvPr>
              <p:cNvCxnSpPr>
                <a:cxnSpLocks/>
              </p:cNvCxnSpPr>
              <p:nvPr/>
            </p:nvCxnSpPr>
            <p:spPr bwMode="auto">
              <a:xfrm rot="10800000">
                <a:off x="4179576" y="3504631"/>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30" name="Group 329">
              <a:extLst>
                <a:ext uri="{FF2B5EF4-FFF2-40B4-BE49-F238E27FC236}">
                  <a16:creationId xmlns:a16="http://schemas.microsoft.com/office/drawing/2014/main" id="{316B67B8-5722-2551-8005-FBDF41718934}"/>
                </a:ext>
              </a:extLst>
            </p:cNvPr>
            <p:cNvGrpSpPr/>
            <p:nvPr/>
          </p:nvGrpSpPr>
          <p:grpSpPr>
            <a:xfrm>
              <a:off x="7746831" y="3652350"/>
              <a:ext cx="83817" cy="83817"/>
              <a:chOff x="4137667" y="3504631"/>
              <a:chExt cx="83817" cy="83817"/>
            </a:xfrm>
          </p:grpSpPr>
          <p:cxnSp>
            <p:nvCxnSpPr>
              <p:cNvPr id="331" name="Straight Connector 330">
                <a:extLst>
                  <a:ext uri="{FF2B5EF4-FFF2-40B4-BE49-F238E27FC236}">
                    <a16:creationId xmlns:a16="http://schemas.microsoft.com/office/drawing/2014/main" id="{27B7C460-37C4-2894-5879-FBBA0A49A8D5}"/>
                  </a:ext>
                </a:extLst>
              </p:cNvPr>
              <p:cNvCxnSpPr>
                <a:cxnSpLocks/>
              </p:cNvCxnSpPr>
              <p:nvPr/>
            </p:nvCxnSpPr>
            <p:spPr bwMode="auto">
              <a:xfrm rot="16200000">
                <a:off x="4179576" y="3504632"/>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1E379441-843D-1AB8-5D91-1A40C060DADB}"/>
                  </a:ext>
                </a:extLst>
              </p:cNvPr>
              <p:cNvCxnSpPr>
                <a:cxnSpLocks/>
              </p:cNvCxnSpPr>
              <p:nvPr/>
            </p:nvCxnSpPr>
            <p:spPr bwMode="auto">
              <a:xfrm rot="10800000">
                <a:off x="4179576" y="3504631"/>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33" name="Group 332">
              <a:extLst>
                <a:ext uri="{FF2B5EF4-FFF2-40B4-BE49-F238E27FC236}">
                  <a16:creationId xmlns:a16="http://schemas.microsoft.com/office/drawing/2014/main" id="{333076C5-FE62-F94D-9612-51BC402A089D}"/>
                </a:ext>
              </a:extLst>
            </p:cNvPr>
            <p:cNvGrpSpPr/>
            <p:nvPr/>
          </p:nvGrpSpPr>
          <p:grpSpPr>
            <a:xfrm>
              <a:off x="8312854" y="3652350"/>
              <a:ext cx="83817" cy="83817"/>
              <a:chOff x="4137667" y="3504631"/>
              <a:chExt cx="83817" cy="83817"/>
            </a:xfrm>
          </p:grpSpPr>
          <p:cxnSp>
            <p:nvCxnSpPr>
              <p:cNvPr id="334" name="Straight Connector 333">
                <a:extLst>
                  <a:ext uri="{FF2B5EF4-FFF2-40B4-BE49-F238E27FC236}">
                    <a16:creationId xmlns:a16="http://schemas.microsoft.com/office/drawing/2014/main" id="{A64D1BFF-0859-2191-B6DB-3378BCE8E111}"/>
                  </a:ext>
                </a:extLst>
              </p:cNvPr>
              <p:cNvCxnSpPr>
                <a:cxnSpLocks/>
              </p:cNvCxnSpPr>
              <p:nvPr/>
            </p:nvCxnSpPr>
            <p:spPr bwMode="auto">
              <a:xfrm rot="16200000">
                <a:off x="4179576" y="3504632"/>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D5632A4E-669B-EC8F-0FC4-F7ACC0D428CF}"/>
                  </a:ext>
                </a:extLst>
              </p:cNvPr>
              <p:cNvCxnSpPr>
                <a:cxnSpLocks/>
              </p:cNvCxnSpPr>
              <p:nvPr/>
            </p:nvCxnSpPr>
            <p:spPr bwMode="auto">
              <a:xfrm rot="10800000">
                <a:off x="4179576" y="3504631"/>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36" name="Group 335">
              <a:extLst>
                <a:ext uri="{FF2B5EF4-FFF2-40B4-BE49-F238E27FC236}">
                  <a16:creationId xmlns:a16="http://schemas.microsoft.com/office/drawing/2014/main" id="{41CE6E34-5A4C-A8C8-50B7-B8DADD89C310}"/>
                </a:ext>
              </a:extLst>
            </p:cNvPr>
            <p:cNvGrpSpPr/>
            <p:nvPr/>
          </p:nvGrpSpPr>
          <p:grpSpPr>
            <a:xfrm>
              <a:off x="8368056" y="3652350"/>
              <a:ext cx="83817" cy="83817"/>
              <a:chOff x="4137667" y="3504631"/>
              <a:chExt cx="83817" cy="83817"/>
            </a:xfrm>
          </p:grpSpPr>
          <p:cxnSp>
            <p:nvCxnSpPr>
              <p:cNvPr id="337" name="Straight Connector 336">
                <a:extLst>
                  <a:ext uri="{FF2B5EF4-FFF2-40B4-BE49-F238E27FC236}">
                    <a16:creationId xmlns:a16="http://schemas.microsoft.com/office/drawing/2014/main" id="{D51DE0ED-FFF0-AE73-4893-483ACA09555D}"/>
                  </a:ext>
                </a:extLst>
              </p:cNvPr>
              <p:cNvCxnSpPr>
                <a:cxnSpLocks/>
              </p:cNvCxnSpPr>
              <p:nvPr/>
            </p:nvCxnSpPr>
            <p:spPr bwMode="auto">
              <a:xfrm rot="16200000">
                <a:off x="4179576" y="3504632"/>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180525AE-B9BC-386E-CA64-E90A4EDC2DB6}"/>
                  </a:ext>
                </a:extLst>
              </p:cNvPr>
              <p:cNvCxnSpPr>
                <a:cxnSpLocks/>
              </p:cNvCxnSpPr>
              <p:nvPr/>
            </p:nvCxnSpPr>
            <p:spPr bwMode="auto">
              <a:xfrm rot="10800000">
                <a:off x="4179576" y="3504631"/>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39" name="Group 338">
              <a:extLst>
                <a:ext uri="{FF2B5EF4-FFF2-40B4-BE49-F238E27FC236}">
                  <a16:creationId xmlns:a16="http://schemas.microsoft.com/office/drawing/2014/main" id="{F1BBFF82-3E44-0C6D-3841-8FBADE6F2FB4}"/>
                </a:ext>
              </a:extLst>
            </p:cNvPr>
            <p:cNvGrpSpPr/>
            <p:nvPr/>
          </p:nvGrpSpPr>
          <p:grpSpPr>
            <a:xfrm>
              <a:off x="8870671" y="3652350"/>
              <a:ext cx="83817" cy="83817"/>
              <a:chOff x="4137667" y="3504631"/>
              <a:chExt cx="83817" cy="83817"/>
            </a:xfrm>
          </p:grpSpPr>
          <p:cxnSp>
            <p:nvCxnSpPr>
              <p:cNvPr id="340" name="Straight Connector 339">
                <a:extLst>
                  <a:ext uri="{FF2B5EF4-FFF2-40B4-BE49-F238E27FC236}">
                    <a16:creationId xmlns:a16="http://schemas.microsoft.com/office/drawing/2014/main" id="{8D6612A4-34A1-5DF3-37A4-D7DF0999C803}"/>
                  </a:ext>
                </a:extLst>
              </p:cNvPr>
              <p:cNvCxnSpPr>
                <a:cxnSpLocks/>
              </p:cNvCxnSpPr>
              <p:nvPr/>
            </p:nvCxnSpPr>
            <p:spPr bwMode="auto">
              <a:xfrm rot="16200000">
                <a:off x="4179576" y="3504632"/>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5ADFCE1B-3A03-B8FF-B077-715288A4B421}"/>
                  </a:ext>
                </a:extLst>
              </p:cNvPr>
              <p:cNvCxnSpPr>
                <a:cxnSpLocks/>
              </p:cNvCxnSpPr>
              <p:nvPr/>
            </p:nvCxnSpPr>
            <p:spPr bwMode="auto">
              <a:xfrm rot="10800000">
                <a:off x="4179576" y="3504631"/>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42" name="Group 341">
              <a:extLst>
                <a:ext uri="{FF2B5EF4-FFF2-40B4-BE49-F238E27FC236}">
                  <a16:creationId xmlns:a16="http://schemas.microsoft.com/office/drawing/2014/main" id="{D85F649D-5252-49A8-46A2-4D2F0F802560}"/>
                </a:ext>
              </a:extLst>
            </p:cNvPr>
            <p:cNvGrpSpPr/>
            <p:nvPr/>
          </p:nvGrpSpPr>
          <p:grpSpPr>
            <a:xfrm>
              <a:off x="9223751" y="3652350"/>
              <a:ext cx="83817" cy="83817"/>
              <a:chOff x="4137667" y="3504631"/>
              <a:chExt cx="83817" cy="83817"/>
            </a:xfrm>
          </p:grpSpPr>
          <p:cxnSp>
            <p:nvCxnSpPr>
              <p:cNvPr id="343" name="Straight Connector 342">
                <a:extLst>
                  <a:ext uri="{FF2B5EF4-FFF2-40B4-BE49-F238E27FC236}">
                    <a16:creationId xmlns:a16="http://schemas.microsoft.com/office/drawing/2014/main" id="{BB9DBE63-9A79-9419-A61F-600A18881D36}"/>
                  </a:ext>
                </a:extLst>
              </p:cNvPr>
              <p:cNvCxnSpPr>
                <a:cxnSpLocks/>
              </p:cNvCxnSpPr>
              <p:nvPr/>
            </p:nvCxnSpPr>
            <p:spPr bwMode="auto">
              <a:xfrm rot="16200000">
                <a:off x="4179576" y="3504632"/>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D7B599B7-FC3D-3A56-7A27-90811F49106F}"/>
                  </a:ext>
                </a:extLst>
              </p:cNvPr>
              <p:cNvCxnSpPr>
                <a:cxnSpLocks/>
              </p:cNvCxnSpPr>
              <p:nvPr/>
            </p:nvCxnSpPr>
            <p:spPr bwMode="auto">
              <a:xfrm rot="10800000">
                <a:off x="4179576" y="3504631"/>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45" name="Group 344">
              <a:extLst>
                <a:ext uri="{FF2B5EF4-FFF2-40B4-BE49-F238E27FC236}">
                  <a16:creationId xmlns:a16="http://schemas.microsoft.com/office/drawing/2014/main" id="{D40D8B82-B2FD-ACDE-CAB2-B5D0CE510540}"/>
                </a:ext>
              </a:extLst>
            </p:cNvPr>
            <p:cNvGrpSpPr/>
            <p:nvPr/>
          </p:nvGrpSpPr>
          <p:grpSpPr>
            <a:xfrm>
              <a:off x="9493636" y="3652350"/>
              <a:ext cx="83817" cy="83817"/>
              <a:chOff x="4137667" y="3504631"/>
              <a:chExt cx="83817" cy="83817"/>
            </a:xfrm>
          </p:grpSpPr>
          <p:cxnSp>
            <p:nvCxnSpPr>
              <p:cNvPr id="346" name="Straight Connector 345">
                <a:extLst>
                  <a:ext uri="{FF2B5EF4-FFF2-40B4-BE49-F238E27FC236}">
                    <a16:creationId xmlns:a16="http://schemas.microsoft.com/office/drawing/2014/main" id="{BDE89BBB-A3B3-146C-A877-6E7E7C900722}"/>
                  </a:ext>
                </a:extLst>
              </p:cNvPr>
              <p:cNvCxnSpPr>
                <a:cxnSpLocks/>
              </p:cNvCxnSpPr>
              <p:nvPr/>
            </p:nvCxnSpPr>
            <p:spPr bwMode="auto">
              <a:xfrm rot="16200000">
                <a:off x="4179576" y="3504632"/>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0C0271D6-5F23-FAA4-36A8-71CEA70500AB}"/>
                  </a:ext>
                </a:extLst>
              </p:cNvPr>
              <p:cNvCxnSpPr>
                <a:cxnSpLocks/>
              </p:cNvCxnSpPr>
              <p:nvPr/>
            </p:nvCxnSpPr>
            <p:spPr bwMode="auto">
              <a:xfrm rot="10800000">
                <a:off x="4179576" y="3504631"/>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48" name="Group 347">
              <a:extLst>
                <a:ext uri="{FF2B5EF4-FFF2-40B4-BE49-F238E27FC236}">
                  <a16:creationId xmlns:a16="http://schemas.microsoft.com/office/drawing/2014/main" id="{C0B1B431-DC0D-8AC4-E4D9-9724A56292C1}"/>
                </a:ext>
              </a:extLst>
            </p:cNvPr>
            <p:cNvGrpSpPr/>
            <p:nvPr/>
          </p:nvGrpSpPr>
          <p:grpSpPr>
            <a:xfrm>
              <a:off x="9569439" y="3652350"/>
              <a:ext cx="83817" cy="83817"/>
              <a:chOff x="4137667" y="3504631"/>
              <a:chExt cx="83817" cy="83817"/>
            </a:xfrm>
          </p:grpSpPr>
          <p:cxnSp>
            <p:nvCxnSpPr>
              <p:cNvPr id="349" name="Straight Connector 348">
                <a:extLst>
                  <a:ext uri="{FF2B5EF4-FFF2-40B4-BE49-F238E27FC236}">
                    <a16:creationId xmlns:a16="http://schemas.microsoft.com/office/drawing/2014/main" id="{519F76D0-04D9-736F-0D04-0BC6FA571D1F}"/>
                  </a:ext>
                </a:extLst>
              </p:cNvPr>
              <p:cNvCxnSpPr>
                <a:cxnSpLocks/>
              </p:cNvCxnSpPr>
              <p:nvPr/>
            </p:nvCxnSpPr>
            <p:spPr bwMode="auto">
              <a:xfrm rot="16200000">
                <a:off x="4179576" y="3504632"/>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2B285EC0-A4BC-D39B-F911-7667DA6C9C7B}"/>
                  </a:ext>
                </a:extLst>
              </p:cNvPr>
              <p:cNvCxnSpPr>
                <a:cxnSpLocks/>
              </p:cNvCxnSpPr>
              <p:nvPr/>
            </p:nvCxnSpPr>
            <p:spPr bwMode="auto">
              <a:xfrm rot="10800000">
                <a:off x="4179576" y="3504631"/>
                <a:ext cx="0" cy="838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51" name="Group 350">
              <a:extLst>
                <a:ext uri="{FF2B5EF4-FFF2-40B4-BE49-F238E27FC236}">
                  <a16:creationId xmlns:a16="http://schemas.microsoft.com/office/drawing/2014/main" id="{59F52A6A-A75B-D674-ABD4-EB93B4169BD1}"/>
                </a:ext>
              </a:extLst>
            </p:cNvPr>
            <p:cNvGrpSpPr/>
            <p:nvPr/>
          </p:nvGrpSpPr>
          <p:grpSpPr>
            <a:xfrm>
              <a:off x="10243986" y="3652350"/>
              <a:ext cx="83817" cy="83817"/>
              <a:chOff x="4137667" y="3504631"/>
              <a:chExt cx="83817" cy="83817"/>
            </a:xfrm>
          </p:grpSpPr>
          <p:cxnSp>
            <p:nvCxnSpPr>
              <p:cNvPr id="352" name="Straight Connector 351">
                <a:extLst>
                  <a:ext uri="{FF2B5EF4-FFF2-40B4-BE49-F238E27FC236}">
                    <a16:creationId xmlns:a16="http://schemas.microsoft.com/office/drawing/2014/main" id="{51CF61F9-7664-D8CD-4993-384149AA6DE9}"/>
                  </a:ext>
                </a:extLst>
              </p:cNvPr>
              <p:cNvCxnSpPr>
                <a:cxnSpLocks/>
              </p:cNvCxnSpPr>
              <p:nvPr/>
            </p:nvCxnSpPr>
            <p:spPr bwMode="auto">
              <a:xfrm rot="16200000">
                <a:off x="4179576" y="3504632"/>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4F574641-5F09-4155-CCCC-4EEADE8D0B82}"/>
                  </a:ext>
                </a:extLst>
              </p:cNvPr>
              <p:cNvCxnSpPr>
                <a:cxnSpLocks/>
              </p:cNvCxnSpPr>
              <p:nvPr/>
            </p:nvCxnSpPr>
            <p:spPr bwMode="auto">
              <a:xfrm rot="10800000">
                <a:off x="4179576" y="3504631"/>
                <a:ext cx="0" cy="83817"/>
              </a:xfrm>
              <a:prstGeom prst="line">
                <a:avLst/>
              </a:prstGeom>
              <a:noFill/>
              <a:ln w="28575" cap="flat" cmpd="sng" algn="ctr">
                <a:solidFill>
                  <a:schemeClr val="accent3"/>
                </a:solidFill>
                <a:prstDash val="solid"/>
                <a:round/>
                <a:headEnd type="none" w="med" len="med"/>
                <a:tailEnd type="none" w="med" len="med"/>
              </a:ln>
              <a:effectLst/>
            </p:spPr>
          </p:cxnSp>
        </p:grpSp>
      </p:grpSp>
      <p:sp>
        <p:nvSpPr>
          <p:cNvPr id="363" name="TextBox 362">
            <a:extLst>
              <a:ext uri="{FF2B5EF4-FFF2-40B4-BE49-F238E27FC236}">
                <a16:creationId xmlns:a16="http://schemas.microsoft.com/office/drawing/2014/main" id="{10FC01CB-40D7-CD95-A28D-BB89706FAEA8}"/>
              </a:ext>
            </a:extLst>
          </p:cNvPr>
          <p:cNvSpPr txBox="1"/>
          <p:nvPr/>
        </p:nvSpPr>
        <p:spPr bwMode="auto">
          <a:xfrm>
            <a:off x="4773042" y="2348966"/>
            <a:ext cx="696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63.0%</a:t>
            </a:r>
          </a:p>
        </p:txBody>
      </p:sp>
      <p:sp>
        <p:nvSpPr>
          <p:cNvPr id="365" name="TextBox 364">
            <a:extLst>
              <a:ext uri="{FF2B5EF4-FFF2-40B4-BE49-F238E27FC236}">
                <a16:creationId xmlns:a16="http://schemas.microsoft.com/office/drawing/2014/main" id="{6587C4F7-BE0D-DDE8-DC2A-1E0291F15A60}"/>
              </a:ext>
            </a:extLst>
          </p:cNvPr>
          <p:cNvSpPr txBox="1"/>
          <p:nvPr/>
        </p:nvSpPr>
        <p:spPr bwMode="auto">
          <a:xfrm>
            <a:off x="7361996" y="2632473"/>
            <a:ext cx="696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45.1%</a:t>
            </a:r>
          </a:p>
        </p:txBody>
      </p:sp>
      <p:sp>
        <p:nvSpPr>
          <p:cNvPr id="367" name="TextBox 366">
            <a:extLst>
              <a:ext uri="{FF2B5EF4-FFF2-40B4-BE49-F238E27FC236}">
                <a16:creationId xmlns:a16="http://schemas.microsoft.com/office/drawing/2014/main" id="{2D000B19-96AC-060B-2F5E-11F681943388}"/>
              </a:ext>
            </a:extLst>
          </p:cNvPr>
          <p:cNvSpPr txBox="1"/>
          <p:nvPr/>
        </p:nvSpPr>
        <p:spPr bwMode="auto">
          <a:xfrm>
            <a:off x="4773042" y="2865918"/>
            <a:ext cx="696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42.1%</a:t>
            </a:r>
          </a:p>
        </p:txBody>
      </p:sp>
      <p:graphicFrame>
        <p:nvGraphicFramePr>
          <p:cNvPr id="356" name="Table 2">
            <a:extLst>
              <a:ext uri="{FF2B5EF4-FFF2-40B4-BE49-F238E27FC236}">
                <a16:creationId xmlns:a16="http://schemas.microsoft.com/office/drawing/2014/main" id="{E22EE686-FCF6-2B55-AB9F-2D66F20DB28D}"/>
              </a:ext>
            </a:extLst>
          </p:cNvPr>
          <p:cNvGraphicFramePr>
            <a:graphicFrameLocks noGrp="1"/>
          </p:cNvGraphicFramePr>
          <p:nvPr>
            <p:extLst>
              <p:ext uri="{D42A27DB-BD31-4B8C-83A1-F6EECF244321}">
                <p14:modId xmlns:p14="http://schemas.microsoft.com/office/powerpoint/2010/main" val="3963558107"/>
              </p:ext>
            </p:extLst>
          </p:nvPr>
        </p:nvGraphicFramePr>
        <p:xfrm>
          <a:off x="8540644" y="989003"/>
          <a:ext cx="2882416" cy="1682496"/>
        </p:xfrm>
        <a:graphic>
          <a:graphicData uri="http://schemas.openxmlformats.org/drawingml/2006/table">
            <a:tbl>
              <a:tblPr firstRow="1" bandRow="1">
                <a:tableStyleId>{5C22544A-7EE6-4342-B048-85BDC9FD1C3A}</a:tableStyleId>
              </a:tblPr>
              <a:tblGrid>
                <a:gridCol w="1053616">
                  <a:extLst>
                    <a:ext uri="{9D8B030D-6E8A-4147-A177-3AD203B41FA5}">
                      <a16:colId xmlns:a16="http://schemas.microsoft.com/office/drawing/2014/main" val="2100355811"/>
                    </a:ext>
                  </a:extLst>
                </a:gridCol>
                <a:gridCol w="1828800">
                  <a:extLst>
                    <a:ext uri="{9D8B030D-6E8A-4147-A177-3AD203B41FA5}">
                      <a16:colId xmlns:a16="http://schemas.microsoft.com/office/drawing/2014/main" val="3125197608"/>
                    </a:ext>
                  </a:extLst>
                </a:gridCol>
              </a:tblGrid>
              <a:tr h="175246">
                <a:tc>
                  <a:txBody>
                    <a:bodyPr/>
                    <a:lstStyle/>
                    <a:p>
                      <a:pPr>
                        <a:lnSpc>
                          <a:spcPct val="90000"/>
                        </a:lnSpc>
                      </a:pPr>
                      <a:endParaRPr lang="en-US" sz="1600" dirty="0">
                        <a:solidFill>
                          <a:schemeClr val="bg1"/>
                        </a:solidFill>
                        <a:latin typeface="+mn-lt"/>
                      </a:endParaRPr>
                    </a:p>
                  </a:txBody>
                  <a:tcPr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600" dirty="0">
                          <a:solidFill>
                            <a:schemeClr val="bg1"/>
                          </a:solidFill>
                          <a:latin typeface="+mn-lt"/>
                        </a:rPr>
                        <a:t>Median PFS, </a:t>
                      </a:r>
                    </a:p>
                    <a:p>
                      <a:pPr algn="ctr">
                        <a:lnSpc>
                          <a:spcPct val="90000"/>
                        </a:lnSpc>
                      </a:pPr>
                      <a:r>
                        <a:rPr lang="en-US" sz="1600" dirty="0">
                          <a:solidFill>
                            <a:schemeClr val="bg1"/>
                          </a:solidFill>
                          <a:latin typeface="+mn-lt"/>
                        </a:rPr>
                        <a:t>Mo (95% CI)</a:t>
                      </a:r>
                    </a:p>
                  </a:txBody>
                  <a:tcPr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0803329"/>
                  </a:ext>
                </a:extLst>
              </a:tr>
              <a:tr h="274070">
                <a:tc>
                  <a:txBody>
                    <a:bodyPr/>
                    <a:lstStyle/>
                    <a:p>
                      <a:pPr algn="r">
                        <a:lnSpc>
                          <a:spcPct val="90000"/>
                        </a:lnSpc>
                      </a:pPr>
                      <a:r>
                        <a:rPr kumimoji="0" lang="en-US" sz="1600" b="1" i="0" u="none" strike="noStrike" cap="none" normalizeH="0" baseline="0" dirty="0">
                          <a:ln>
                            <a:noFill/>
                          </a:ln>
                          <a:solidFill>
                            <a:schemeClr val="accent1"/>
                          </a:solidFill>
                          <a:effectLst/>
                          <a:latin typeface="+mn-lt"/>
                        </a:rPr>
                        <a:t>Rucaparib</a:t>
                      </a:r>
                      <a:endParaRPr lang="en-US" sz="1600" b="1" dirty="0">
                        <a:solidFill>
                          <a:schemeClr val="accent1"/>
                        </a:solidFill>
                        <a:latin typeface="+mn-lt"/>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600" dirty="0">
                          <a:solidFill>
                            <a:schemeClr val="bg1"/>
                          </a:solidFill>
                          <a:latin typeface="+mn-lt"/>
                        </a:rPr>
                        <a:t>20.2 (15.2-24.7)</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85503402"/>
                  </a:ext>
                </a:extLst>
              </a:tr>
              <a:tr h="175246">
                <a:tc>
                  <a:txBody>
                    <a:bodyPr/>
                    <a:lstStyle/>
                    <a:p>
                      <a:pPr algn="r">
                        <a:lnSpc>
                          <a:spcPct val="90000"/>
                        </a:lnSpc>
                      </a:pPr>
                      <a:r>
                        <a:rPr lang="en-US" sz="1600" b="1" dirty="0">
                          <a:solidFill>
                            <a:schemeClr val="accent3"/>
                          </a:solidFill>
                          <a:latin typeface="+mn-lt"/>
                        </a:rPr>
                        <a:t>Placebo</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600" dirty="0">
                          <a:solidFill>
                            <a:schemeClr val="bg1"/>
                          </a:solidFill>
                          <a:latin typeface="+mn-lt"/>
                        </a:rPr>
                        <a:t>9.2 (8.3-12.2)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6157766"/>
                  </a:ext>
                </a:extLst>
              </a:tr>
              <a:tr h="287904">
                <a:tc gridSpan="2">
                  <a:txBody>
                    <a:bodyPr/>
                    <a:lstStyle/>
                    <a:p>
                      <a:pPr algn="ctr">
                        <a:lnSpc>
                          <a:spcPct val="90000"/>
                        </a:lnSpc>
                      </a:pPr>
                      <a:r>
                        <a:rPr lang="en-US" sz="1600" dirty="0">
                          <a:solidFill>
                            <a:schemeClr val="bg1"/>
                          </a:solidFill>
                          <a:latin typeface="+mn-lt"/>
                        </a:rPr>
                        <a:t>HR: 0.52 (95% CI: 0.40-0.68)</a:t>
                      </a:r>
                    </a:p>
                    <a:p>
                      <a:pPr marL="0" marR="0" lvl="0" indent="0" algn="ctr" defTabSz="914400" rtl="0" eaLnBrk="1" fontAlgn="auto" latinLnBrk="0" hangingPunct="1">
                        <a:lnSpc>
                          <a:spcPct val="90000"/>
                        </a:lnSpc>
                        <a:spcBef>
                          <a:spcPts val="0"/>
                        </a:spcBef>
                        <a:spcAft>
                          <a:spcPts val="0"/>
                        </a:spcAft>
                        <a:buClrTx/>
                        <a:buSzTx/>
                        <a:buFontTx/>
                        <a:buNone/>
                        <a:tabLst/>
                        <a:defRPr/>
                      </a:pPr>
                      <a:r>
                        <a:rPr lang="en-US" sz="1600" dirty="0">
                          <a:solidFill>
                            <a:schemeClr val="bg1"/>
                          </a:solidFill>
                          <a:latin typeface="+mn-lt"/>
                        </a:rPr>
                        <a:t>Log-rank </a:t>
                      </a:r>
                      <a:r>
                        <a:rPr lang="en-US" sz="1600" i="1" dirty="0">
                          <a:solidFill>
                            <a:schemeClr val="bg1"/>
                          </a:solidFill>
                          <a:latin typeface="+mn-lt"/>
                        </a:rPr>
                        <a:t>P &lt; </a:t>
                      </a:r>
                      <a:r>
                        <a:rPr lang="en-US" sz="1600" dirty="0">
                          <a:solidFill>
                            <a:schemeClr val="bg1"/>
                          </a:solidFill>
                          <a:latin typeface="+mn-lt"/>
                        </a:rPr>
                        <a:t>.0001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pPr algn="ctr"/>
                      <a:endParaRPr lang="en-US" sz="1200"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45406223"/>
                  </a:ext>
                </a:extLst>
              </a:tr>
            </a:tbl>
          </a:graphicData>
        </a:graphic>
      </p:graphicFrame>
      <p:cxnSp>
        <p:nvCxnSpPr>
          <p:cNvPr id="357" name="Straight Connector 356">
            <a:extLst>
              <a:ext uri="{FF2B5EF4-FFF2-40B4-BE49-F238E27FC236}">
                <a16:creationId xmlns:a16="http://schemas.microsoft.com/office/drawing/2014/main" id="{F4E8CF38-5D62-C31F-AA25-77EB49B0C406}"/>
              </a:ext>
            </a:extLst>
          </p:cNvPr>
          <p:cNvCxnSpPr>
            <a:cxnSpLocks/>
          </p:cNvCxnSpPr>
          <p:nvPr/>
        </p:nvCxnSpPr>
        <p:spPr bwMode="auto">
          <a:xfrm>
            <a:off x="5375440" y="2710226"/>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21E8B89D-E543-802A-300E-38E72DECC621}"/>
              </a:ext>
            </a:extLst>
          </p:cNvPr>
          <p:cNvCxnSpPr>
            <a:cxnSpLocks/>
          </p:cNvCxnSpPr>
          <p:nvPr/>
        </p:nvCxnSpPr>
        <p:spPr bwMode="auto">
          <a:xfrm>
            <a:off x="5395106" y="2729894"/>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592C5688-BCAD-CC58-F588-41CE3CE81FB3}"/>
              </a:ext>
            </a:extLst>
          </p:cNvPr>
          <p:cNvCxnSpPr>
            <a:cxnSpLocks/>
          </p:cNvCxnSpPr>
          <p:nvPr/>
        </p:nvCxnSpPr>
        <p:spPr bwMode="auto">
          <a:xfrm>
            <a:off x="10281099" y="3355701"/>
            <a:ext cx="0" cy="83817"/>
          </a:xfrm>
          <a:prstGeom prst="line">
            <a:avLst/>
          </a:prstGeom>
          <a:noFill/>
          <a:ln w="28575" cap="flat" cmpd="sng" algn="ctr">
            <a:solidFill>
              <a:schemeClr val="accent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072A3A29-0454-CD83-2817-20C7CC8DE6F3}"/>
              </a:ext>
            </a:extLst>
          </p:cNvPr>
          <p:cNvCxnSpPr>
            <a:cxnSpLocks/>
          </p:cNvCxnSpPr>
          <p:nvPr/>
        </p:nvCxnSpPr>
        <p:spPr bwMode="auto">
          <a:xfrm rot="10800000">
            <a:off x="6039472" y="3332449"/>
            <a:ext cx="0" cy="83817"/>
          </a:xfrm>
          <a:prstGeom prst="line">
            <a:avLst/>
          </a:prstGeom>
          <a:noFill/>
          <a:ln w="28575" cap="flat" cmpd="sng" algn="ctr">
            <a:solidFill>
              <a:schemeClr val="accent3"/>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F1D615A8-779B-545D-2C4E-4E4F73D4BF80}"/>
              </a:ext>
            </a:extLst>
          </p:cNvPr>
          <p:cNvCxnSpPr>
            <a:cxnSpLocks/>
          </p:cNvCxnSpPr>
          <p:nvPr/>
        </p:nvCxnSpPr>
        <p:spPr bwMode="auto">
          <a:xfrm rot="10800000">
            <a:off x="3399523" y="2373510"/>
            <a:ext cx="0" cy="83817"/>
          </a:xfrm>
          <a:prstGeom prst="line">
            <a:avLst/>
          </a:prstGeom>
          <a:noFill/>
          <a:ln w="28575" cap="flat" cmpd="sng" algn="ctr">
            <a:solidFill>
              <a:schemeClr val="accent3"/>
            </a:solidFill>
            <a:prstDash val="solid"/>
            <a:round/>
            <a:headEnd type="none" w="med" len="med"/>
            <a:tailEnd type="none" w="med" len="med"/>
          </a:ln>
          <a:effectLst/>
        </p:spPr>
      </p:cxnSp>
    </p:spTree>
    <p:extLst>
      <p:ext uri="{BB962C8B-B14F-4D97-AF65-F5344CB8AC3E}">
        <p14:creationId xmlns:p14="http://schemas.microsoft.com/office/powerpoint/2010/main" val="1297014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ATHENA-MONO: Investigator-Assessed PFS in </a:t>
            </a:r>
            <a:br>
              <a:rPr lang="en-US" dirty="0"/>
            </a:br>
            <a:r>
              <a:rPr lang="en-US" dirty="0"/>
              <a:t>HRD-Positive and HRD-Negative Populations</a:t>
            </a:r>
            <a:endParaRPr lang="en-US" altLang="en-US" dirty="0"/>
          </a:p>
        </p:txBody>
      </p:sp>
      <p:sp>
        <p:nvSpPr>
          <p:cNvPr id="18" name="Content Placeholder 17">
            <a:extLst>
              <a:ext uri="{FF2B5EF4-FFF2-40B4-BE49-F238E27FC236}">
                <a16:creationId xmlns:a16="http://schemas.microsoft.com/office/drawing/2014/main" id="{9006BC5B-4D7E-5B32-5535-FB79E8F4AF59}"/>
              </a:ext>
            </a:extLst>
          </p:cNvPr>
          <p:cNvSpPr>
            <a:spLocks noGrp="1"/>
          </p:cNvSpPr>
          <p:nvPr>
            <p:ph sz="half" idx="2"/>
          </p:nvPr>
        </p:nvSpPr>
        <p:spPr>
          <a:xfrm>
            <a:off x="6252634" y="4365477"/>
            <a:ext cx="5229570" cy="1984210"/>
          </a:xfrm>
        </p:spPr>
        <p:txBody>
          <a:bodyPr/>
          <a:lstStyle/>
          <a:p>
            <a:r>
              <a:rPr lang="en-US" sz="2400" dirty="0"/>
              <a:t>Investigator-assessed PFS benefit observed with rucaparib independent of </a:t>
            </a:r>
            <a:r>
              <a:rPr lang="en-US" sz="2400" i="1" dirty="0"/>
              <a:t>BRCA</a:t>
            </a:r>
            <a:r>
              <a:rPr lang="en-US" sz="2400" dirty="0"/>
              <a:t> and HRD status</a:t>
            </a:r>
          </a:p>
          <a:p>
            <a:r>
              <a:rPr lang="en-US" sz="2400" dirty="0"/>
              <a:t>Similar results observed with BICR-assessed PFS</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Monk. ASCO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LBA5500. Monk. JCO. 2022;[Epub].</a:t>
            </a:r>
            <a:endParaRPr lang="en-US" altLang="en-US" sz="1200" b="0" dirty="0">
              <a:solidFill>
                <a:schemeClr val="bg2"/>
              </a:solidFill>
              <a:latin typeface="Calibri" panose="020F0502020204030204" pitchFamily="34" charset="0"/>
            </a:endParaRPr>
          </a:p>
        </p:txBody>
      </p:sp>
      <p:sp>
        <p:nvSpPr>
          <p:cNvPr id="10" name="TextBox 9">
            <a:extLst>
              <a:ext uri="{FF2B5EF4-FFF2-40B4-BE49-F238E27FC236}">
                <a16:creationId xmlns:a16="http://schemas.microsoft.com/office/drawing/2014/main" id="{434F55F4-E094-F4FE-79B1-415C43E82DA1}"/>
              </a:ext>
            </a:extLst>
          </p:cNvPr>
          <p:cNvSpPr txBox="1"/>
          <p:nvPr/>
        </p:nvSpPr>
        <p:spPr bwMode="auto">
          <a:xfrm>
            <a:off x="2525038" y="1429041"/>
            <a:ext cx="26111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HRD-Positive Populations</a:t>
            </a:r>
          </a:p>
        </p:txBody>
      </p:sp>
      <p:sp>
        <p:nvSpPr>
          <p:cNvPr id="13" name="TextBox 12">
            <a:extLst>
              <a:ext uri="{FF2B5EF4-FFF2-40B4-BE49-F238E27FC236}">
                <a16:creationId xmlns:a16="http://schemas.microsoft.com/office/drawing/2014/main" id="{F8EF936E-9DC7-07E6-20F8-D630FF73A620}"/>
              </a:ext>
            </a:extLst>
          </p:cNvPr>
          <p:cNvSpPr txBox="1"/>
          <p:nvPr/>
        </p:nvSpPr>
        <p:spPr bwMode="auto">
          <a:xfrm>
            <a:off x="7779830" y="1429041"/>
            <a:ext cx="2613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HRD-Negative Population</a:t>
            </a:r>
          </a:p>
        </p:txBody>
      </p:sp>
      <p:sp>
        <p:nvSpPr>
          <p:cNvPr id="14" name="TextBox 13">
            <a:extLst>
              <a:ext uri="{FF2B5EF4-FFF2-40B4-BE49-F238E27FC236}">
                <a16:creationId xmlns:a16="http://schemas.microsoft.com/office/drawing/2014/main" id="{2AC3B2F0-0D67-D296-621D-29630DF5E7E2}"/>
              </a:ext>
            </a:extLst>
          </p:cNvPr>
          <p:cNvSpPr txBox="1"/>
          <p:nvPr/>
        </p:nvSpPr>
        <p:spPr bwMode="auto">
          <a:xfrm>
            <a:off x="3216849" y="1756749"/>
            <a:ext cx="8772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i="1" dirty="0">
                <a:solidFill>
                  <a:schemeClr val="bg1"/>
                </a:solidFill>
                <a:latin typeface="Calibri" panose="020F0502020204030204" pitchFamily="34" charset="0"/>
              </a:rPr>
              <a:t>BRCA</a:t>
            </a:r>
            <a:r>
              <a:rPr lang="en-US" sz="1600" b="1" baseline="30000" dirty="0">
                <a:solidFill>
                  <a:schemeClr val="bg1"/>
                </a:solidFill>
                <a:latin typeface="Calibri" panose="020F0502020204030204" pitchFamily="34" charset="0"/>
              </a:rPr>
              <a:t>mut</a:t>
            </a:r>
            <a:endParaRPr lang="en-US" sz="1600" b="1" i="1"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8191E63B-BF3C-F9EB-DB59-9A63FFE84BF1}"/>
              </a:ext>
            </a:extLst>
          </p:cNvPr>
          <p:cNvSpPr txBox="1"/>
          <p:nvPr/>
        </p:nvSpPr>
        <p:spPr bwMode="auto">
          <a:xfrm>
            <a:off x="2860722" y="4179684"/>
            <a:ext cx="14832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i="1" dirty="0">
                <a:solidFill>
                  <a:schemeClr val="bg1"/>
                </a:solidFill>
                <a:latin typeface="Calibri" panose="020F0502020204030204" pitchFamily="34" charset="0"/>
              </a:rPr>
              <a:t>BRCA</a:t>
            </a:r>
            <a:r>
              <a:rPr lang="en-US" sz="1600" b="1" baseline="30000" dirty="0">
                <a:solidFill>
                  <a:schemeClr val="bg1"/>
                </a:solidFill>
                <a:latin typeface="Calibri" panose="020F0502020204030204" pitchFamily="34" charset="0"/>
              </a:rPr>
              <a:t>wt</a:t>
            </a:r>
            <a:r>
              <a:rPr lang="en-US" sz="1600" b="1" i="1" dirty="0">
                <a:solidFill>
                  <a:schemeClr val="bg1"/>
                </a:solidFill>
                <a:latin typeface="Calibri" panose="020F0502020204030204" pitchFamily="34" charset="0"/>
              </a:rPr>
              <a:t>/</a:t>
            </a:r>
            <a:r>
              <a:rPr lang="en-US" sz="1600" b="1" dirty="0">
                <a:solidFill>
                  <a:schemeClr val="bg1"/>
                </a:solidFill>
                <a:latin typeface="Calibri" panose="020F0502020204030204" pitchFamily="34" charset="0"/>
              </a:rPr>
              <a:t>LOH</a:t>
            </a:r>
            <a:r>
              <a:rPr lang="en-US" sz="1600" b="1" baseline="30000" dirty="0">
                <a:solidFill>
                  <a:schemeClr val="bg1"/>
                </a:solidFill>
                <a:latin typeface="Calibri" panose="020F0502020204030204" pitchFamily="34" charset="0"/>
              </a:rPr>
              <a:t>high</a:t>
            </a:r>
            <a:endParaRPr lang="en-US" sz="1600" b="1" i="1" dirty="0">
              <a:solidFill>
                <a:schemeClr val="bg1"/>
              </a:solidFill>
              <a:latin typeface="Calibri" panose="020F0502020204030204" pitchFamily="34" charset="0"/>
            </a:endParaRPr>
          </a:p>
        </p:txBody>
      </p:sp>
      <p:sp>
        <p:nvSpPr>
          <p:cNvPr id="17" name="TextBox 16">
            <a:extLst>
              <a:ext uri="{FF2B5EF4-FFF2-40B4-BE49-F238E27FC236}">
                <a16:creationId xmlns:a16="http://schemas.microsoft.com/office/drawing/2014/main" id="{ABE86C3E-CDDA-05FC-5ABD-F117AE1DECE9}"/>
              </a:ext>
            </a:extLst>
          </p:cNvPr>
          <p:cNvSpPr txBox="1"/>
          <p:nvPr/>
        </p:nvSpPr>
        <p:spPr bwMode="auto">
          <a:xfrm>
            <a:off x="8200065" y="1756749"/>
            <a:ext cx="1592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100000"/>
              </a:lnSpc>
              <a:spcBef>
                <a:spcPct val="50000"/>
              </a:spcBef>
              <a:spcAft>
                <a:spcPct val="0"/>
              </a:spcAft>
              <a:buClrTx/>
              <a:buFontTx/>
              <a:buNone/>
            </a:pPr>
            <a:r>
              <a:rPr lang="en-US" sz="1600" b="1" i="1" dirty="0">
                <a:solidFill>
                  <a:schemeClr val="bg1"/>
                </a:solidFill>
                <a:latin typeface="Calibri" panose="020F0502020204030204" pitchFamily="34" charset="0"/>
              </a:rPr>
              <a:t>BRCA</a:t>
            </a:r>
            <a:r>
              <a:rPr lang="en-US" sz="1600" b="1" baseline="30000" dirty="0">
                <a:solidFill>
                  <a:schemeClr val="bg1"/>
                </a:solidFill>
                <a:latin typeface="Calibri" panose="020F0502020204030204" pitchFamily="34" charset="0"/>
              </a:rPr>
              <a:t>wt</a:t>
            </a:r>
            <a:r>
              <a:rPr lang="en-US" sz="1600" b="1" dirty="0">
                <a:solidFill>
                  <a:schemeClr val="bg1"/>
                </a:solidFill>
                <a:latin typeface="Calibri" panose="020F0502020204030204" pitchFamily="34" charset="0"/>
              </a:rPr>
              <a:t>/LOH</a:t>
            </a:r>
            <a:r>
              <a:rPr lang="en-US" sz="1600" b="1" baseline="30000" dirty="0">
                <a:solidFill>
                  <a:schemeClr val="bg1"/>
                </a:solidFill>
                <a:latin typeface="Calibri" panose="020F0502020204030204" pitchFamily="34" charset="0"/>
              </a:rPr>
              <a:t>low</a:t>
            </a:r>
            <a:endParaRPr lang="en-US" sz="1600" b="1" dirty="0">
              <a:solidFill>
                <a:schemeClr val="bg1"/>
              </a:solidFill>
              <a:latin typeface="Calibri" panose="020F0502020204030204" pitchFamily="34" charset="0"/>
            </a:endParaRPr>
          </a:p>
        </p:txBody>
      </p:sp>
      <p:grpSp>
        <p:nvGrpSpPr>
          <p:cNvPr id="6" name="Group 5">
            <a:extLst>
              <a:ext uri="{FF2B5EF4-FFF2-40B4-BE49-F238E27FC236}">
                <a16:creationId xmlns:a16="http://schemas.microsoft.com/office/drawing/2014/main" id="{F5F3307F-F35E-ED9B-F8CC-18E9EB6E884E}"/>
              </a:ext>
            </a:extLst>
          </p:cNvPr>
          <p:cNvGrpSpPr/>
          <p:nvPr/>
        </p:nvGrpSpPr>
        <p:grpSpPr>
          <a:xfrm>
            <a:off x="656827" y="2035155"/>
            <a:ext cx="5313628" cy="2174335"/>
            <a:chOff x="656827" y="1811867"/>
            <a:chExt cx="5313628" cy="2174335"/>
          </a:xfrm>
        </p:grpSpPr>
        <p:sp>
          <p:nvSpPr>
            <p:cNvPr id="19" name="TextBox 18">
              <a:extLst>
                <a:ext uri="{FF2B5EF4-FFF2-40B4-BE49-F238E27FC236}">
                  <a16:creationId xmlns:a16="http://schemas.microsoft.com/office/drawing/2014/main" id="{0457A903-AEA3-405D-9C7F-87B88358B222}"/>
                </a:ext>
              </a:extLst>
            </p:cNvPr>
            <p:cNvSpPr txBox="1"/>
            <p:nvPr/>
          </p:nvSpPr>
          <p:spPr bwMode="auto">
            <a:xfrm rot="16200000">
              <a:off x="446256" y="2563914"/>
              <a:ext cx="7289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rPr>
                <a:t>PFS (%)</a:t>
              </a:r>
            </a:p>
          </p:txBody>
        </p:sp>
        <p:sp>
          <p:nvSpPr>
            <p:cNvPr id="20" name="TextBox 19">
              <a:extLst>
                <a:ext uri="{FF2B5EF4-FFF2-40B4-BE49-F238E27FC236}">
                  <a16:creationId xmlns:a16="http://schemas.microsoft.com/office/drawing/2014/main" id="{9803689E-EE59-A80A-3100-954ED3FD5F10}"/>
                </a:ext>
              </a:extLst>
            </p:cNvPr>
            <p:cNvSpPr txBox="1"/>
            <p:nvPr/>
          </p:nvSpPr>
          <p:spPr bwMode="auto">
            <a:xfrm>
              <a:off x="3323012" y="3678425"/>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rPr>
                <a:t>Mo</a:t>
              </a:r>
            </a:p>
          </p:txBody>
        </p:sp>
        <p:grpSp>
          <p:nvGrpSpPr>
            <p:cNvPr id="21" name="Group 20">
              <a:extLst>
                <a:ext uri="{FF2B5EF4-FFF2-40B4-BE49-F238E27FC236}">
                  <a16:creationId xmlns:a16="http://schemas.microsoft.com/office/drawing/2014/main" id="{5B71AECB-1AF8-C263-E740-4D8B3D7F2F81}"/>
                </a:ext>
              </a:extLst>
            </p:cNvPr>
            <p:cNvGrpSpPr/>
            <p:nvPr/>
          </p:nvGrpSpPr>
          <p:grpSpPr>
            <a:xfrm>
              <a:off x="760614" y="1811867"/>
              <a:ext cx="458780" cy="1710265"/>
              <a:chOff x="713833" y="1569166"/>
              <a:chExt cx="458780" cy="3098720"/>
            </a:xfrm>
          </p:grpSpPr>
          <p:sp>
            <p:nvSpPr>
              <p:cNvPr id="64" name="TextBox 63">
                <a:extLst>
                  <a:ext uri="{FF2B5EF4-FFF2-40B4-BE49-F238E27FC236}">
                    <a16:creationId xmlns:a16="http://schemas.microsoft.com/office/drawing/2014/main" id="{FEA7A59E-F20A-70C2-A222-6B61ABC47F89}"/>
                  </a:ext>
                </a:extLst>
              </p:cNvPr>
              <p:cNvSpPr txBox="1"/>
              <p:nvPr/>
            </p:nvSpPr>
            <p:spPr bwMode="auto">
              <a:xfrm>
                <a:off x="896575" y="4361385"/>
                <a:ext cx="276038" cy="306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rPr>
                  <a:t>0</a:t>
                </a:r>
              </a:p>
            </p:txBody>
          </p:sp>
          <p:sp>
            <p:nvSpPr>
              <p:cNvPr id="65" name="TextBox 64">
                <a:extLst>
                  <a:ext uri="{FF2B5EF4-FFF2-40B4-BE49-F238E27FC236}">
                    <a16:creationId xmlns:a16="http://schemas.microsoft.com/office/drawing/2014/main" id="{9C18DFD1-CC34-1752-CDEA-23241575E296}"/>
                  </a:ext>
                </a:extLst>
              </p:cNvPr>
              <p:cNvSpPr txBox="1"/>
              <p:nvPr/>
            </p:nvSpPr>
            <p:spPr bwMode="auto">
              <a:xfrm>
                <a:off x="805205" y="3802942"/>
                <a:ext cx="367408" cy="306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rPr>
                  <a:t>20</a:t>
                </a:r>
              </a:p>
            </p:txBody>
          </p:sp>
          <p:sp>
            <p:nvSpPr>
              <p:cNvPr id="66" name="TextBox 65">
                <a:extLst>
                  <a:ext uri="{FF2B5EF4-FFF2-40B4-BE49-F238E27FC236}">
                    <a16:creationId xmlns:a16="http://schemas.microsoft.com/office/drawing/2014/main" id="{E00D412B-D9A6-0BA5-F8BC-AFCDDD7C73EC}"/>
                  </a:ext>
                </a:extLst>
              </p:cNvPr>
              <p:cNvSpPr txBox="1"/>
              <p:nvPr/>
            </p:nvSpPr>
            <p:spPr bwMode="auto">
              <a:xfrm>
                <a:off x="805205" y="3244498"/>
                <a:ext cx="367408" cy="306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dirty="0">
                    <a:solidFill>
                      <a:schemeClr val="bg1"/>
                    </a:solidFill>
                  </a:rPr>
                  <a:t>4</a:t>
                </a:r>
                <a:r>
                  <a:rPr lang="en-US" sz="1400" b="0" dirty="0">
                    <a:solidFill>
                      <a:schemeClr val="bg1"/>
                    </a:solidFill>
                  </a:rPr>
                  <a:t>0</a:t>
                </a:r>
              </a:p>
            </p:txBody>
          </p:sp>
          <p:sp>
            <p:nvSpPr>
              <p:cNvPr id="67" name="TextBox 66">
                <a:extLst>
                  <a:ext uri="{FF2B5EF4-FFF2-40B4-BE49-F238E27FC236}">
                    <a16:creationId xmlns:a16="http://schemas.microsoft.com/office/drawing/2014/main" id="{928C680C-6D57-3D19-6E8E-AD98E57BCAE1}"/>
                  </a:ext>
                </a:extLst>
              </p:cNvPr>
              <p:cNvSpPr txBox="1"/>
              <p:nvPr/>
            </p:nvSpPr>
            <p:spPr bwMode="auto">
              <a:xfrm>
                <a:off x="805205" y="2686054"/>
                <a:ext cx="367408" cy="306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rPr>
                  <a:t>60</a:t>
                </a:r>
              </a:p>
            </p:txBody>
          </p:sp>
          <p:sp>
            <p:nvSpPr>
              <p:cNvPr id="68" name="TextBox 67">
                <a:extLst>
                  <a:ext uri="{FF2B5EF4-FFF2-40B4-BE49-F238E27FC236}">
                    <a16:creationId xmlns:a16="http://schemas.microsoft.com/office/drawing/2014/main" id="{DE0B6624-B9C8-13F2-3EE7-E3E3F227E798}"/>
                  </a:ext>
                </a:extLst>
              </p:cNvPr>
              <p:cNvSpPr txBox="1"/>
              <p:nvPr/>
            </p:nvSpPr>
            <p:spPr bwMode="auto">
              <a:xfrm>
                <a:off x="805205" y="2127611"/>
                <a:ext cx="367408" cy="306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rPr>
                  <a:t>80</a:t>
                </a:r>
              </a:p>
            </p:txBody>
          </p:sp>
          <p:sp>
            <p:nvSpPr>
              <p:cNvPr id="69" name="TextBox 68">
                <a:extLst>
                  <a:ext uri="{FF2B5EF4-FFF2-40B4-BE49-F238E27FC236}">
                    <a16:creationId xmlns:a16="http://schemas.microsoft.com/office/drawing/2014/main" id="{DEC3C422-3C0F-2E1F-6EED-D78E37FEA41E}"/>
                  </a:ext>
                </a:extLst>
              </p:cNvPr>
              <p:cNvSpPr txBox="1"/>
              <p:nvPr/>
            </p:nvSpPr>
            <p:spPr bwMode="auto">
              <a:xfrm>
                <a:off x="713833" y="1569166"/>
                <a:ext cx="458780" cy="3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dirty="0">
                    <a:solidFill>
                      <a:schemeClr val="bg1"/>
                    </a:solidFill>
                  </a:rPr>
                  <a:t>10</a:t>
                </a:r>
                <a:r>
                  <a:rPr lang="en-US" sz="1400" b="0" dirty="0">
                    <a:solidFill>
                      <a:schemeClr val="bg1"/>
                    </a:solidFill>
                  </a:rPr>
                  <a:t>0</a:t>
                </a:r>
              </a:p>
            </p:txBody>
          </p:sp>
        </p:grpSp>
        <p:grpSp>
          <p:nvGrpSpPr>
            <p:cNvPr id="22" name="Group 21">
              <a:extLst>
                <a:ext uri="{FF2B5EF4-FFF2-40B4-BE49-F238E27FC236}">
                  <a16:creationId xmlns:a16="http://schemas.microsoft.com/office/drawing/2014/main" id="{A26B4FA8-A397-4B69-5F82-C760A530481F}"/>
                </a:ext>
              </a:extLst>
            </p:cNvPr>
            <p:cNvGrpSpPr/>
            <p:nvPr/>
          </p:nvGrpSpPr>
          <p:grpSpPr>
            <a:xfrm>
              <a:off x="1130241" y="3509531"/>
              <a:ext cx="4840214" cy="286232"/>
              <a:chOff x="2132774" y="4513793"/>
              <a:chExt cx="5491655" cy="286232"/>
            </a:xfrm>
          </p:grpSpPr>
          <p:sp>
            <p:nvSpPr>
              <p:cNvPr id="50" name="TextBox 49">
                <a:extLst>
                  <a:ext uri="{FF2B5EF4-FFF2-40B4-BE49-F238E27FC236}">
                    <a16:creationId xmlns:a16="http://schemas.microsoft.com/office/drawing/2014/main" id="{C14320EC-BEC7-F34C-A4B8-659248DB4933}"/>
                  </a:ext>
                </a:extLst>
              </p:cNvPr>
              <p:cNvSpPr txBox="1"/>
              <p:nvPr/>
            </p:nvSpPr>
            <p:spPr bwMode="auto">
              <a:xfrm>
                <a:off x="2132774" y="4513793"/>
                <a:ext cx="17392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0</a:t>
                </a:r>
              </a:p>
            </p:txBody>
          </p:sp>
          <p:sp>
            <p:nvSpPr>
              <p:cNvPr id="51" name="TextBox 50">
                <a:extLst>
                  <a:ext uri="{FF2B5EF4-FFF2-40B4-BE49-F238E27FC236}">
                    <a16:creationId xmlns:a16="http://schemas.microsoft.com/office/drawing/2014/main" id="{A6579299-C4CB-EF93-AFF6-2010B678BDFC}"/>
                  </a:ext>
                </a:extLst>
              </p:cNvPr>
              <p:cNvSpPr txBox="1"/>
              <p:nvPr/>
            </p:nvSpPr>
            <p:spPr bwMode="auto">
              <a:xfrm>
                <a:off x="2538923" y="4513793"/>
                <a:ext cx="17392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3</a:t>
                </a:r>
              </a:p>
            </p:txBody>
          </p:sp>
          <p:sp>
            <p:nvSpPr>
              <p:cNvPr id="52" name="TextBox 51">
                <a:extLst>
                  <a:ext uri="{FF2B5EF4-FFF2-40B4-BE49-F238E27FC236}">
                    <a16:creationId xmlns:a16="http://schemas.microsoft.com/office/drawing/2014/main" id="{1AA31DB5-743C-CFA2-192B-16FAE772802A}"/>
                  </a:ext>
                </a:extLst>
              </p:cNvPr>
              <p:cNvSpPr txBox="1"/>
              <p:nvPr/>
            </p:nvSpPr>
            <p:spPr bwMode="auto">
              <a:xfrm>
                <a:off x="2942354" y="4513793"/>
                <a:ext cx="17392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6</a:t>
                </a:r>
              </a:p>
            </p:txBody>
          </p:sp>
          <p:sp>
            <p:nvSpPr>
              <p:cNvPr id="53" name="TextBox 52">
                <a:extLst>
                  <a:ext uri="{FF2B5EF4-FFF2-40B4-BE49-F238E27FC236}">
                    <a16:creationId xmlns:a16="http://schemas.microsoft.com/office/drawing/2014/main" id="{92F8672A-75AA-D5F1-192D-F9C58DFA4BB3}"/>
                  </a:ext>
                </a:extLst>
              </p:cNvPr>
              <p:cNvSpPr txBox="1"/>
              <p:nvPr/>
            </p:nvSpPr>
            <p:spPr bwMode="auto">
              <a:xfrm>
                <a:off x="3348503" y="4513793"/>
                <a:ext cx="17392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9</a:t>
                </a:r>
              </a:p>
            </p:txBody>
          </p:sp>
          <p:sp>
            <p:nvSpPr>
              <p:cNvPr id="54" name="TextBox 53">
                <a:extLst>
                  <a:ext uri="{FF2B5EF4-FFF2-40B4-BE49-F238E27FC236}">
                    <a16:creationId xmlns:a16="http://schemas.microsoft.com/office/drawing/2014/main" id="{DE604AA9-8029-3BC3-2C3A-E8CD7508AAA3}"/>
                  </a:ext>
                </a:extLst>
              </p:cNvPr>
              <p:cNvSpPr txBox="1"/>
              <p:nvPr/>
            </p:nvSpPr>
            <p:spPr bwMode="auto">
              <a:xfrm>
                <a:off x="3729164" y="4513793"/>
                <a:ext cx="2314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12</a:t>
                </a:r>
              </a:p>
            </p:txBody>
          </p:sp>
          <p:sp>
            <p:nvSpPr>
              <p:cNvPr id="55" name="TextBox 54">
                <a:extLst>
                  <a:ext uri="{FF2B5EF4-FFF2-40B4-BE49-F238E27FC236}">
                    <a16:creationId xmlns:a16="http://schemas.microsoft.com/office/drawing/2014/main" id="{919D52E4-3BD8-DF32-4D41-A340771583C9}"/>
                  </a:ext>
                </a:extLst>
              </p:cNvPr>
              <p:cNvSpPr txBox="1"/>
              <p:nvPr/>
            </p:nvSpPr>
            <p:spPr bwMode="auto">
              <a:xfrm>
                <a:off x="4147316" y="4513793"/>
                <a:ext cx="2314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15</a:t>
                </a:r>
              </a:p>
            </p:txBody>
          </p:sp>
          <p:sp>
            <p:nvSpPr>
              <p:cNvPr id="56" name="TextBox 55">
                <a:extLst>
                  <a:ext uri="{FF2B5EF4-FFF2-40B4-BE49-F238E27FC236}">
                    <a16:creationId xmlns:a16="http://schemas.microsoft.com/office/drawing/2014/main" id="{4B8E5C65-01DE-58C6-88CE-628CDD634DDE}"/>
                  </a:ext>
                </a:extLst>
              </p:cNvPr>
              <p:cNvSpPr txBox="1"/>
              <p:nvPr/>
            </p:nvSpPr>
            <p:spPr bwMode="auto">
              <a:xfrm>
                <a:off x="4550747" y="4513793"/>
                <a:ext cx="2314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18</a:t>
                </a:r>
              </a:p>
            </p:txBody>
          </p:sp>
          <p:sp>
            <p:nvSpPr>
              <p:cNvPr id="57" name="TextBox 56">
                <a:extLst>
                  <a:ext uri="{FF2B5EF4-FFF2-40B4-BE49-F238E27FC236}">
                    <a16:creationId xmlns:a16="http://schemas.microsoft.com/office/drawing/2014/main" id="{B140851B-69B6-3152-AABF-B288472F747D}"/>
                  </a:ext>
                </a:extLst>
              </p:cNvPr>
              <p:cNvSpPr txBox="1"/>
              <p:nvPr/>
            </p:nvSpPr>
            <p:spPr bwMode="auto">
              <a:xfrm>
                <a:off x="4952895" y="4513793"/>
                <a:ext cx="2314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21</a:t>
                </a:r>
              </a:p>
            </p:txBody>
          </p:sp>
          <p:sp>
            <p:nvSpPr>
              <p:cNvPr id="58" name="TextBox 57">
                <a:extLst>
                  <a:ext uri="{FF2B5EF4-FFF2-40B4-BE49-F238E27FC236}">
                    <a16:creationId xmlns:a16="http://schemas.microsoft.com/office/drawing/2014/main" id="{0D13A52A-7AF0-F970-1A6D-77944E269E2B}"/>
                  </a:ext>
                </a:extLst>
              </p:cNvPr>
              <p:cNvSpPr txBox="1"/>
              <p:nvPr/>
            </p:nvSpPr>
            <p:spPr bwMode="auto">
              <a:xfrm>
                <a:off x="5359871" y="4513793"/>
                <a:ext cx="2314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24</a:t>
                </a:r>
              </a:p>
            </p:txBody>
          </p:sp>
          <p:sp>
            <p:nvSpPr>
              <p:cNvPr id="59" name="TextBox 58">
                <a:extLst>
                  <a:ext uri="{FF2B5EF4-FFF2-40B4-BE49-F238E27FC236}">
                    <a16:creationId xmlns:a16="http://schemas.microsoft.com/office/drawing/2014/main" id="{5F8AE8E7-CC24-2B9E-AD75-B5C1E6EF7031}"/>
                  </a:ext>
                </a:extLst>
              </p:cNvPr>
              <p:cNvSpPr txBox="1"/>
              <p:nvPr/>
            </p:nvSpPr>
            <p:spPr bwMode="auto">
              <a:xfrm>
                <a:off x="5767303" y="4513793"/>
                <a:ext cx="2314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27</a:t>
                </a:r>
              </a:p>
            </p:txBody>
          </p:sp>
          <p:sp>
            <p:nvSpPr>
              <p:cNvPr id="60" name="TextBox 59">
                <a:extLst>
                  <a:ext uri="{FF2B5EF4-FFF2-40B4-BE49-F238E27FC236}">
                    <a16:creationId xmlns:a16="http://schemas.microsoft.com/office/drawing/2014/main" id="{F8EB4B4F-AE4F-8C70-4057-047A15B4A1B3}"/>
                  </a:ext>
                </a:extLst>
              </p:cNvPr>
              <p:cNvSpPr txBox="1"/>
              <p:nvPr/>
            </p:nvSpPr>
            <p:spPr bwMode="auto">
              <a:xfrm>
                <a:off x="6178847" y="4513793"/>
                <a:ext cx="2314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30</a:t>
                </a:r>
              </a:p>
            </p:txBody>
          </p:sp>
          <p:sp>
            <p:nvSpPr>
              <p:cNvPr id="61" name="TextBox 60">
                <a:extLst>
                  <a:ext uri="{FF2B5EF4-FFF2-40B4-BE49-F238E27FC236}">
                    <a16:creationId xmlns:a16="http://schemas.microsoft.com/office/drawing/2014/main" id="{8DD167AC-8E37-1C24-5FB1-DBB9D8C421F0}"/>
                  </a:ext>
                </a:extLst>
              </p:cNvPr>
              <p:cNvSpPr txBox="1"/>
              <p:nvPr/>
            </p:nvSpPr>
            <p:spPr bwMode="auto">
              <a:xfrm>
                <a:off x="6582896" y="4513793"/>
                <a:ext cx="2314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33</a:t>
                </a:r>
              </a:p>
            </p:txBody>
          </p:sp>
          <p:sp>
            <p:nvSpPr>
              <p:cNvPr id="62" name="TextBox 61">
                <a:extLst>
                  <a:ext uri="{FF2B5EF4-FFF2-40B4-BE49-F238E27FC236}">
                    <a16:creationId xmlns:a16="http://schemas.microsoft.com/office/drawing/2014/main" id="{49C2B961-A097-54B2-A3ED-3F13A983CB2D}"/>
                  </a:ext>
                </a:extLst>
              </p:cNvPr>
              <p:cNvSpPr txBox="1"/>
              <p:nvPr/>
            </p:nvSpPr>
            <p:spPr bwMode="auto">
              <a:xfrm>
                <a:off x="6998207" y="4513793"/>
                <a:ext cx="2314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36</a:t>
                </a:r>
              </a:p>
            </p:txBody>
          </p:sp>
          <p:sp>
            <p:nvSpPr>
              <p:cNvPr id="63" name="TextBox 62">
                <a:extLst>
                  <a:ext uri="{FF2B5EF4-FFF2-40B4-BE49-F238E27FC236}">
                    <a16:creationId xmlns:a16="http://schemas.microsoft.com/office/drawing/2014/main" id="{6B7EC3A8-F442-05AE-06AA-95D8DDEB9356}"/>
                  </a:ext>
                </a:extLst>
              </p:cNvPr>
              <p:cNvSpPr txBox="1"/>
              <p:nvPr/>
            </p:nvSpPr>
            <p:spPr bwMode="auto">
              <a:xfrm>
                <a:off x="7392940" y="4513793"/>
                <a:ext cx="2314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39</a:t>
                </a:r>
              </a:p>
            </p:txBody>
          </p:sp>
        </p:grpSp>
        <p:sp>
          <p:nvSpPr>
            <p:cNvPr id="23" name="Freeform: Shape 22">
              <a:extLst>
                <a:ext uri="{FF2B5EF4-FFF2-40B4-BE49-F238E27FC236}">
                  <a16:creationId xmlns:a16="http://schemas.microsoft.com/office/drawing/2014/main" id="{EF40450F-DEEA-4DB3-095D-EC1A2BAAE379}"/>
                </a:ext>
              </a:extLst>
            </p:cNvPr>
            <p:cNvSpPr/>
            <p:nvPr/>
          </p:nvSpPr>
          <p:spPr bwMode="auto">
            <a:xfrm>
              <a:off x="1200121" y="1892300"/>
              <a:ext cx="4699029" cy="1581169"/>
            </a:xfrm>
            <a:custGeom>
              <a:avLst/>
              <a:gdLst>
                <a:gd name="connsiteX0" fmla="*/ 0 w 10549467"/>
                <a:gd name="connsiteY0" fmla="*/ 0 h 2861734"/>
                <a:gd name="connsiteX1" fmla="*/ 0 w 10549467"/>
                <a:gd name="connsiteY1" fmla="*/ 2861734 h 2861734"/>
                <a:gd name="connsiteX2" fmla="*/ 10549467 w 10549467"/>
                <a:gd name="connsiteY2" fmla="*/ 2861734 h 2861734"/>
              </a:gdLst>
              <a:ahLst/>
              <a:cxnLst>
                <a:cxn ang="0">
                  <a:pos x="connsiteX0" y="connsiteY0"/>
                </a:cxn>
                <a:cxn ang="0">
                  <a:pos x="connsiteX1" y="connsiteY1"/>
                </a:cxn>
                <a:cxn ang="0">
                  <a:pos x="connsiteX2" y="connsiteY2"/>
                </a:cxn>
              </a:cxnLst>
              <a:rect l="l" t="t" r="r" b="b"/>
              <a:pathLst>
                <a:path w="10549467" h="2861734">
                  <a:moveTo>
                    <a:pt x="0" y="0"/>
                  </a:moveTo>
                  <a:lnTo>
                    <a:pt x="0" y="2861734"/>
                  </a:lnTo>
                  <a:lnTo>
                    <a:pt x="10549467" y="2861734"/>
                  </a:lnTo>
                </a:path>
              </a:pathLst>
            </a:custGeom>
            <a:noFill/>
            <a:ln w="28575">
              <a:solidFill>
                <a:schemeClr val="bg1"/>
              </a:solidFill>
              <a:miter lim="800000"/>
              <a:headEnd/>
              <a:tailEnd/>
            </a:ln>
          </p:spPr>
          <p:txBody>
            <a:bodyPr rtlCol="0" anchor="ctr"/>
            <a:lstStyle/>
            <a:p>
              <a:pPr algn="ctr"/>
              <a:endParaRPr lang="en-US" sz="1400"/>
            </a:p>
          </p:txBody>
        </p:sp>
        <p:grpSp>
          <p:nvGrpSpPr>
            <p:cNvPr id="24" name="Group 23">
              <a:extLst>
                <a:ext uri="{FF2B5EF4-FFF2-40B4-BE49-F238E27FC236}">
                  <a16:creationId xmlns:a16="http://schemas.microsoft.com/office/drawing/2014/main" id="{926FF8F2-5C72-EF09-4901-5C57EB549282}"/>
                </a:ext>
              </a:extLst>
            </p:cNvPr>
            <p:cNvGrpSpPr/>
            <p:nvPr/>
          </p:nvGrpSpPr>
          <p:grpSpPr>
            <a:xfrm>
              <a:off x="1142652" y="1942387"/>
              <a:ext cx="57469" cy="1531082"/>
              <a:chOff x="901264" y="1705026"/>
              <a:chExt cx="1347222" cy="2802492"/>
            </a:xfrm>
          </p:grpSpPr>
          <p:cxnSp>
            <p:nvCxnSpPr>
              <p:cNvPr id="44" name="Straight Connector 43">
                <a:extLst>
                  <a:ext uri="{FF2B5EF4-FFF2-40B4-BE49-F238E27FC236}">
                    <a16:creationId xmlns:a16="http://schemas.microsoft.com/office/drawing/2014/main" id="{F6B07D54-7095-297C-C32C-8D79E17A7679}"/>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E35C3F1A-27E8-BB1F-F7F0-D63C1C0A19BE}"/>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169780B8-A02F-B019-B2BD-472FD721377F}"/>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2380394E-12D8-B757-6972-0677370A7C27}"/>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EA900F7D-0140-22A6-26DB-F09C223E59B6}"/>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8834BB66-70A7-603D-55D6-82AFF650B05F}"/>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5" name="Group 24">
              <a:extLst>
                <a:ext uri="{FF2B5EF4-FFF2-40B4-BE49-F238E27FC236}">
                  <a16:creationId xmlns:a16="http://schemas.microsoft.com/office/drawing/2014/main" id="{81872EB0-6B34-9B3E-F9B7-3FD1A86B78CA}"/>
                </a:ext>
              </a:extLst>
            </p:cNvPr>
            <p:cNvGrpSpPr/>
            <p:nvPr/>
          </p:nvGrpSpPr>
          <p:grpSpPr>
            <a:xfrm>
              <a:off x="1200121" y="3462190"/>
              <a:ext cx="4667279" cy="93809"/>
              <a:chOff x="2229009" y="4207470"/>
              <a:chExt cx="5296530" cy="307118"/>
            </a:xfrm>
          </p:grpSpPr>
          <p:grpSp>
            <p:nvGrpSpPr>
              <p:cNvPr id="27" name="Group 26">
                <a:extLst>
                  <a:ext uri="{FF2B5EF4-FFF2-40B4-BE49-F238E27FC236}">
                    <a16:creationId xmlns:a16="http://schemas.microsoft.com/office/drawing/2014/main" id="{C6A3674A-B191-EE0B-9D10-F862B9D3C0BC}"/>
                  </a:ext>
                </a:extLst>
              </p:cNvPr>
              <p:cNvGrpSpPr/>
              <p:nvPr/>
            </p:nvGrpSpPr>
            <p:grpSpPr>
              <a:xfrm rot="5400000">
                <a:off x="3091230" y="3345249"/>
                <a:ext cx="307117" cy="2031560"/>
                <a:chOff x="901264" y="1705026"/>
                <a:chExt cx="1347222" cy="2802492"/>
              </a:xfrm>
            </p:grpSpPr>
            <p:cxnSp>
              <p:nvCxnSpPr>
                <p:cNvPr id="38" name="Straight Connector 37">
                  <a:extLst>
                    <a:ext uri="{FF2B5EF4-FFF2-40B4-BE49-F238E27FC236}">
                      <a16:creationId xmlns:a16="http://schemas.microsoft.com/office/drawing/2014/main" id="{158DB822-B0FF-DF4D-03B0-5B48CFEBD41C}"/>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349D830-E657-31C3-3A48-0CF90B9242BE}"/>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68486C45-95F9-1CCB-3CFC-36C5C5C6E0EE}"/>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994894EA-717C-421D-4F02-E6D8C0CB07F6}"/>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0FB5695E-AED3-2E69-25A5-27706BB22FFD}"/>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E74C1C5B-40EA-C11F-DE4E-FE4573FBF2C8}"/>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8" name="Group 27">
                <a:extLst>
                  <a:ext uri="{FF2B5EF4-FFF2-40B4-BE49-F238E27FC236}">
                    <a16:creationId xmlns:a16="http://schemas.microsoft.com/office/drawing/2014/main" id="{BC1641A5-C2F7-D91F-B892-05C8973A4937}"/>
                  </a:ext>
                </a:extLst>
              </p:cNvPr>
              <p:cNvGrpSpPr/>
              <p:nvPr/>
            </p:nvGrpSpPr>
            <p:grpSpPr>
              <a:xfrm rot="5400000">
                <a:off x="5534813" y="3345249"/>
                <a:ext cx="307117" cy="2031560"/>
                <a:chOff x="901264" y="1705026"/>
                <a:chExt cx="1347222" cy="2802492"/>
              </a:xfrm>
            </p:grpSpPr>
            <p:cxnSp>
              <p:nvCxnSpPr>
                <p:cNvPr id="32" name="Straight Connector 31">
                  <a:extLst>
                    <a:ext uri="{FF2B5EF4-FFF2-40B4-BE49-F238E27FC236}">
                      <a16:creationId xmlns:a16="http://schemas.microsoft.com/office/drawing/2014/main" id="{186C853B-59B2-8549-9012-24F7D06CF77A}"/>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C55A3EF-D04D-DFB0-0EA7-9451369AAEAA}"/>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D54735C3-1479-03C9-0352-6B6856B0211E}"/>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834FF4A0-49CB-74B0-0DEB-05439F8B211E}"/>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B59AD0C2-AECF-1702-1C8E-A66177D9228B}"/>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7C8B33F8-4232-6C28-B413-39CB9591AC35}"/>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9" name="Group 28">
                <a:extLst>
                  <a:ext uri="{FF2B5EF4-FFF2-40B4-BE49-F238E27FC236}">
                    <a16:creationId xmlns:a16="http://schemas.microsoft.com/office/drawing/2014/main" id="{2778E19E-63AE-6FB9-09E8-12042DCB7EB9}"/>
                  </a:ext>
                </a:extLst>
              </p:cNvPr>
              <p:cNvGrpSpPr/>
              <p:nvPr/>
            </p:nvGrpSpPr>
            <p:grpSpPr>
              <a:xfrm rot="5400000">
                <a:off x="7166490" y="4155540"/>
                <a:ext cx="307117" cy="410980"/>
                <a:chOff x="901264" y="3951453"/>
                <a:chExt cx="1347222" cy="556065"/>
              </a:xfrm>
            </p:grpSpPr>
            <p:cxnSp>
              <p:nvCxnSpPr>
                <p:cNvPr id="30" name="Straight Connector 29">
                  <a:extLst>
                    <a:ext uri="{FF2B5EF4-FFF2-40B4-BE49-F238E27FC236}">
                      <a16:creationId xmlns:a16="http://schemas.microsoft.com/office/drawing/2014/main" id="{A4A4BEEA-ECA3-37DF-0D2C-63A6ED1269B4}"/>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6B48D85F-1943-588C-A4FE-EF7D0A7DAADA}"/>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26" name="Straight Connector 25">
              <a:extLst>
                <a:ext uri="{FF2B5EF4-FFF2-40B4-BE49-F238E27FC236}">
                  <a16:creationId xmlns:a16="http://schemas.microsoft.com/office/drawing/2014/main" id="{F4315D29-7ABF-2BC4-A745-0D96B74BDDC5}"/>
                </a:ext>
              </a:extLst>
            </p:cNvPr>
            <p:cNvCxnSpPr>
              <a:cxnSpLocks/>
            </p:cNvCxnSpPr>
            <p:nvPr/>
          </p:nvCxnSpPr>
          <p:spPr bwMode="auto">
            <a:xfrm flipH="1">
              <a:off x="1200121" y="2721611"/>
              <a:ext cx="4662199" cy="0"/>
            </a:xfrm>
            <a:prstGeom prst="line">
              <a:avLst/>
            </a:prstGeom>
            <a:noFill/>
            <a:ln w="28575" cap="flat" cmpd="sng" algn="ctr">
              <a:solidFill>
                <a:schemeClr val="tx2">
                  <a:lumMod val="90000"/>
                </a:schemeClr>
              </a:solidFill>
              <a:prstDash val="sysDash"/>
              <a:round/>
              <a:headEnd type="none" w="med" len="med"/>
              <a:tailEnd type="none" w="med" len="med"/>
            </a:ln>
            <a:effectLst/>
          </p:spPr>
        </p:cxnSp>
      </p:grpSp>
      <p:grpSp>
        <p:nvGrpSpPr>
          <p:cNvPr id="70" name="Group 69">
            <a:extLst>
              <a:ext uri="{FF2B5EF4-FFF2-40B4-BE49-F238E27FC236}">
                <a16:creationId xmlns:a16="http://schemas.microsoft.com/office/drawing/2014/main" id="{2AC2FC71-483D-E15A-0135-C6B6404C89D9}"/>
              </a:ext>
            </a:extLst>
          </p:cNvPr>
          <p:cNvGrpSpPr/>
          <p:nvPr/>
        </p:nvGrpSpPr>
        <p:grpSpPr>
          <a:xfrm>
            <a:off x="6125631" y="2026689"/>
            <a:ext cx="5313628" cy="2174335"/>
            <a:chOff x="656827" y="1811867"/>
            <a:chExt cx="5313628" cy="2174335"/>
          </a:xfrm>
        </p:grpSpPr>
        <p:sp>
          <p:nvSpPr>
            <p:cNvPr id="71" name="TextBox 70">
              <a:extLst>
                <a:ext uri="{FF2B5EF4-FFF2-40B4-BE49-F238E27FC236}">
                  <a16:creationId xmlns:a16="http://schemas.microsoft.com/office/drawing/2014/main" id="{2C93B9D2-CFFA-BB61-2A7E-6664ECE74CBC}"/>
                </a:ext>
              </a:extLst>
            </p:cNvPr>
            <p:cNvSpPr txBox="1"/>
            <p:nvPr/>
          </p:nvSpPr>
          <p:spPr bwMode="auto">
            <a:xfrm rot="16200000">
              <a:off x="446256" y="2563914"/>
              <a:ext cx="7289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rPr>
                <a:t>PFS (%)</a:t>
              </a:r>
            </a:p>
          </p:txBody>
        </p:sp>
        <p:sp>
          <p:nvSpPr>
            <p:cNvPr id="72" name="TextBox 71">
              <a:extLst>
                <a:ext uri="{FF2B5EF4-FFF2-40B4-BE49-F238E27FC236}">
                  <a16:creationId xmlns:a16="http://schemas.microsoft.com/office/drawing/2014/main" id="{3FD1A1C1-9B8C-8EC8-5DD5-5D05B9E0DA0D}"/>
                </a:ext>
              </a:extLst>
            </p:cNvPr>
            <p:cNvSpPr txBox="1"/>
            <p:nvPr/>
          </p:nvSpPr>
          <p:spPr bwMode="auto">
            <a:xfrm>
              <a:off x="3323012" y="3678425"/>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rPr>
                <a:t>Mo</a:t>
              </a:r>
            </a:p>
          </p:txBody>
        </p:sp>
        <p:grpSp>
          <p:nvGrpSpPr>
            <p:cNvPr id="73" name="Group 72">
              <a:extLst>
                <a:ext uri="{FF2B5EF4-FFF2-40B4-BE49-F238E27FC236}">
                  <a16:creationId xmlns:a16="http://schemas.microsoft.com/office/drawing/2014/main" id="{EF9A3612-82D7-84B0-2283-4B09843645B0}"/>
                </a:ext>
              </a:extLst>
            </p:cNvPr>
            <p:cNvGrpSpPr/>
            <p:nvPr/>
          </p:nvGrpSpPr>
          <p:grpSpPr>
            <a:xfrm>
              <a:off x="760614" y="1811867"/>
              <a:ext cx="458780" cy="1710265"/>
              <a:chOff x="713833" y="1569166"/>
              <a:chExt cx="458780" cy="3098720"/>
            </a:xfrm>
          </p:grpSpPr>
          <p:sp>
            <p:nvSpPr>
              <p:cNvPr id="116" name="TextBox 115">
                <a:extLst>
                  <a:ext uri="{FF2B5EF4-FFF2-40B4-BE49-F238E27FC236}">
                    <a16:creationId xmlns:a16="http://schemas.microsoft.com/office/drawing/2014/main" id="{07DFB34D-9BF4-9345-DE9C-E323DE698265}"/>
                  </a:ext>
                </a:extLst>
              </p:cNvPr>
              <p:cNvSpPr txBox="1"/>
              <p:nvPr/>
            </p:nvSpPr>
            <p:spPr bwMode="auto">
              <a:xfrm>
                <a:off x="896575" y="4361385"/>
                <a:ext cx="276038" cy="306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rPr>
                  <a:t>0</a:t>
                </a:r>
              </a:p>
            </p:txBody>
          </p:sp>
          <p:sp>
            <p:nvSpPr>
              <p:cNvPr id="117" name="TextBox 116">
                <a:extLst>
                  <a:ext uri="{FF2B5EF4-FFF2-40B4-BE49-F238E27FC236}">
                    <a16:creationId xmlns:a16="http://schemas.microsoft.com/office/drawing/2014/main" id="{C9388EBA-AE53-B623-C786-FE204BFDD316}"/>
                  </a:ext>
                </a:extLst>
              </p:cNvPr>
              <p:cNvSpPr txBox="1"/>
              <p:nvPr/>
            </p:nvSpPr>
            <p:spPr bwMode="auto">
              <a:xfrm>
                <a:off x="805205" y="3802942"/>
                <a:ext cx="367408" cy="306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rPr>
                  <a:t>20</a:t>
                </a:r>
              </a:p>
            </p:txBody>
          </p:sp>
          <p:sp>
            <p:nvSpPr>
              <p:cNvPr id="118" name="TextBox 117">
                <a:extLst>
                  <a:ext uri="{FF2B5EF4-FFF2-40B4-BE49-F238E27FC236}">
                    <a16:creationId xmlns:a16="http://schemas.microsoft.com/office/drawing/2014/main" id="{87C9ED46-E498-11A9-0611-C0A80FEB3F4A}"/>
                  </a:ext>
                </a:extLst>
              </p:cNvPr>
              <p:cNvSpPr txBox="1"/>
              <p:nvPr/>
            </p:nvSpPr>
            <p:spPr bwMode="auto">
              <a:xfrm>
                <a:off x="805205" y="3244498"/>
                <a:ext cx="367408" cy="306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dirty="0">
                    <a:solidFill>
                      <a:schemeClr val="bg1"/>
                    </a:solidFill>
                  </a:rPr>
                  <a:t>4</a:t>
                </a:r>
                <a:r>
                  <a:rPr lang="en-US" sz="1400" b="0" dirty="0">
                    <a:solidFill>
                      <a:schemeClr val="bg1"/>
                    </a:solidFill>
                  </a:rPr>
                  <a:t>0</a:t>
                </a:r>
              </a:p>
            </p:txBody>
          </p:sp>
          <p:sp>
            <p:nvSpPr>
              <p:cNvPr id="119" name="TextBox 118">
                <a:extLst>
                  <a:ext uri="{FF2B5EF4-FFF2-40B4-BE49-F238E27FC236}">
                    <a16:creationId xmlns:a16="http://schemas.microsoft.com/office/drawing/2014/main" id="{FADF90CD-0CB2-8DAA-502A-28497053C190}"/>
                  </a:ext>
                </a:extLst>
              </p:cNvPr>
              <p:cNvSpPr txBox="1"/>
              <p:nvPr/>
            </p:nvSpPr>
            <p:spPr bwMode="auto">
              <a:xfrm>
                <a:off x="805205" y="2686054"/>
                <a:ext cx="367408" cy="306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rPr>
                  <a:t>60</a:t>
                </a:r>
              </a:p>
            </p:txBody>
          </p:sp>
          <p:sp>
            <p:nvSpPr>
              <p:cNvPr id="120" name="TextBox 119">
                <a:extLst>
                  <a:ext uri="{FF2B5EF4-FFF2-40B4-BE49-F238E27FC236}">
                    <a16:creationId xmlns:a16="http://schemas.microsoft.com/office/drawing/2014/main" id="{6AE2EE02-415F-7D33-9944-9A8EE2BA62E0}"/>
                  </a:ext>
                </a:extLst>
              </p:cNvPr>
              <p:cNvSpPr txBox="1"/>
              <p:nvPr/>
            </p:nvSpPr>
            <p:spPr bwMode="auto">
              <a:xfrm>
                <a:off x="805205" y="2127611"/>
                <a:ext cx="367408" cy="306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rPr>
                  <a:t>80</a:t>
                </a:r>
              </a:p>
            </p:txBody>
          </p:sp>
          <p:sp>
            <p:nvSpPr>
              <p:cNvPr id="121" name="TextBox 120">
                <a:extLst>
                  <a:ext uri="{FF2B5EF4-FFF2-40B4-BE49-F238E27FC236}">
                    <a16:creationId xmlns:a16="http://schemas.microsoft.com/office/drawing/2014/main" id="{A48F38BA-84BE-3524-3132-A67DBA8EA0F3}"/>
                  </a:ext>
                </a:extLst>
              </p:cNvPr>
              <p:cNvSpPr txBox="1"/>
              <p:nvPr/>
            </p:nvSpPr>
            <p:spPr bwMode="auto">
              <a:xfrm>
                <a:off x="713833" y="1569166"/>
                <a:ext cx="458780" cy="3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dirty="0">
                    <a:solidFill>
                      <a:schemeClr val="bg1"/>
                    </a:solidFill>
                  </a:rPr>
                  <a:t>10</a:t>
                </a:r>
                <a:r>
                  <a:rPr lang="en-US" sz="1400" b="0" dirty="0">
                    <a:solidFill>
                      <a:schemeClr val="bg1"/>
                    </a:solidFill>
                  </a:rPr>
                  <a:t>0</a:t>
                </a:r>
              </a:p>
            </p:txBody>
          </p:sp>
        </p:grpSp>
        <p:grpSp>
          <p:nvGrpSpPr>
            <p:cNvPr id="74" name="Group 73">
              <a:extLst>
                <a:ext uri="{FF2B5EF4-FFF2-40B4-BE49-F238E27FC236}">
                  <a16:creationId xmlns:a16="http://schemas.microsoft.com/office/drawing/2014/main" id="{B2C21A07-3B18-E992-367A-EF10AD81DA53}"/>
                </a:ext>
              </a:extLst>
            </p:cNvPr>
            <p:cNvGrpSpPr/>
            <p:nvPr/>
          </p:nvGrpSpPr>
          <p:grpSpPr>
            <a:xfrm>
              <a:off x="1130241" y="3509531"/>
              <a:ext cx="4840214" cy="286232"/>
              <a:chOff x="2132774" y="4513793"/>
              <a:chExt cx="5491655" cy="286232"/>
            </a:xfrm>
          </p:grpSpPr>
          <p:sp>
            <p:nvSpPr>
              <p:cNvPr id="102" name="TextBox 101">
                <a:extLst>
                  <a:ext uri="{FF2B5EF4-FFF2-40B4-BE49-F238E27FC236}">
                    <a16:creationId xmlns:a16="http://schemas.microsoft.com/office/drawing/2014/main" id="{66FF4BDC-59D9-B065-0E18-770CE2B22B02}"/>
                  </a:ext>
                </a:extLst>
              </p:cNvPr>
              <p:cNvSpPr txBox="1"/>
              <p:nvPr/>
            </p:nvSpPr>
            <p:spPr bwMode="auto">
              <a:xfrm>
                <a:off x="2132774" y="4513793"/>
                <a:ext cx="17392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0</a:t>
                </a:r>
              </a:p>
            </p:txBody>
          </p:sp>
          <p:sp>
            <p:nvSpPr>
              <p:cNvPr id="103" name="TextBox 102">
                <a:extLst>
                  <a:ext uri="{FF2B5EF4-FFF2-40B4-BE49-F238E27FC236}">
                    <a16:creationId xmlns:a16="http://schemas.microsoft.com/office/drawing/2014/main" id="{AA2A2BFE-AFAA-4695-5E4C-5F4245048902}"/>
                  </a:ext>
                </a:extLst>
              </p:cNvPr>
              <p:cNvSpPr txBox="1"/>
              <p:nvPr/>
            </p:nvSpPr>
            <p:spPr bwMode="auto">
              <a:xfrm>
                <a:off x="2538923" y="4513793"/>
                <a:ext cx="17392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3</a:t>
                </a:r>
              </a:p>
            </p:txBody>
          </p:sp>
          <p:sp>
            <p:nvSpPr>
              <p:cNvPr id="104" name="TextBox 103">
                <a:extLst>
                  <a:ext uri="{FF2B5EF4-FFF2-40B4-BE49-F238E27FC236}">
                    <a16:creationId xmlns:a16="http://schemas.microsoft.com/office/drawing/2014/main" id="{D5976E05-6553-2B57-5045-B6332B8B296B}"/>
                  </a:ext>
                </a:extLst>
              </p:cNvPr>
              <p:cNvSpPr txBox="1"/>
              <p:nvPr/>
            </p:nvSpPr>
            <p:spPr bwMode="auto">
              <a:xfrm>
                <a:off x="2942354" y="4513793"/>
                <a:ext cx="17392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6</a:t>
                </a:r>
              </a:p>
            </p:txBody>
          </p:sp>
          <p:sp>
            <p:nvSpPr>
              <p:cNvPr id="105" name="TextBox 104">
                <a:extLst>
                  <a:ext uri="{FF2B5EF4-FFF2-40B4-BE49-F238E27FC236}">
                    <a16:creationId xmlns:a16="http://schemas.microsoft.com/office/drawing/2014/main" id="{6ACE6C09-CB94-D575-0091-9FF4DB2C4F09}"/>
                  </a:ext>
                </a:extLst>
              </p:cNvPr>
              <p:cNvSpPr txBox="1"/>
              <p:nvPr/>
            </p:nvSpPr>
            <p:spPr bwMode="auto">
              <a:xfrm>
                <a:off x="3348503" y="4513793"/>
                <a:ext cx="17392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9</a:t>
                </a:r>
              </a:p>
            </p:txBody>
          </p:sp>
          <p:sp>
            <p:nvSpPr>
              <p:cNvPr id="106" name="TextBox 105">
                <a:extLst>
                  <a:ext uri="{FF2B5EF4-FFF2-40B4-BE49-F238E27FC236}">
                    <a16:creationId xmlns:a16="http://schemas.microsoft.com/office/drawing/2014/main" id="{5D65BE77-215B-F117-D710-4588D604EBA1}"/>
                  </a:ext>
                </a:extLst>
              </p:cNvPr>
              <p:cNvSpPr txBox="1"/>
              <p:nvPr/>
            </p:nvSpPr>
            <p:spPr bwMode="auto">
              <a:xfrm>
                <a:off x="3729164" y="4513793"/>
                <a:ext cx="2314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12</a:t>
                </a:r>
              </a:p>
            </p:txBody>
          </p:sp>
          <p:sp>
            <p:nvSpPr>
              <p:cNvPr id="107" name="TextBox 106">
                <a:extLst>
                  <a:ext uri="{FF2B5EF4-FFF2-40B4-BE49-F238E27FC236}">
                    <a16:creationId xmlns:a16="http://schemas.microsoft.com/office/drawing/2014/main" id="{88D11C44-97FA-1031-238C-A0EF31A12769}"/>
                  </a:ext>
                </a:extLst>
              </p:cNvPr>
              <p:cNvSpPr txBox="1"/>
              <p:nvPr/>
            </p:nvSpPr>
            <p:spPr bwMode="auto">
              <a:xfrm>
                <a:off x="4147316" y="4513793"/>
                <a:ext cx="2314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15</a:t>
                </a:r>
              </a:p>
            </p:txBody>
          </p:sp>
          <p:sp>
            <p:nvSpPr>
              <p:cNvPr id="108" name="TextBox 107">
                <a:extLst>
                  <a:ext uri="{FF2B5EF4-FFF2-40B4-BE49-F238E27FC236}">
                    <a16:creationId xmlns:a16="http://schemas.microsoft.com/office/drawing/2014/main" id="{911A8869-3A05-7822-25FE-629106FF9177}"/>
                  </a:ext>
                </a:extLst>
              </p:cNvPr>
              <p:cNvSpPr txBox="1"/>
              <p:nvPr/>
            </p:nvSpPr>
            <p:spPr bwMode="auto">
              <a:xfrm>
                <a:off x="4550747" y="4513793"/>
                <a:ext cx="2314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18</a:t>
                </a:r>
              </a:p>
            </p:txBody>
          </p:sp>
          <p:sp>
            <p:nvSpPr>
              <p:cNvPr id="109" name="TextBox 108">
                <a:extLst>
                  <a:ext uri="{FF2B5EF4-FFF2-40B4-BE49-F238E27FC236}">
                    <a16:creationId xmlns:a16="http://schemas.microsoft.com/office/drawing/2014/main" id="{21E762A6-74E4-7E2F-9CFB-F77CCC599E16}"/>
                  </a:ext>
                </a:extLst>
              </p:cNvPr>
              <p:cNvSpPr txBox="1"/>
              <p:nvPr/>
            </p:nvSpPr>
            <p:spPr bwMode="auto">
              <a:xfrm>
                <a:off x="4952895" y="4513793"/>
                <a:ext cx="2314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21</a:t>
                </a:r>
              </a:p>
            </p:txBody>
          </p:sp>
          <p:sp>
            <p:nvSpPr>
              <p:cNvPr id="110" name="TextBox 109">
                <a:extLst>
                  <a:ext uri="{FF2B5EF4-FFF2-40B4-BE49-F238E27FC236}">
                    <a16:creationId xmlns:a16="http://schemas.microsoft.com/office/drawing/2014/main" id="{D07A7496-663C-411E-BCC1-FE10A617DA03}"/>
                  </a:ext>
                </a:extLst>
              </p:cNvPr>
              <p:cNvSpPr txBox="1"/>
              <p:nvPr/>
            </p:nvSpPr>
            <p:spPr bwMode="auto">
              <a:xfrm>
                <a:off x="5359871" y="4513793"/>
                <a:ext cx="2314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24</a:t>
                </a:r>
              </a:p>
            </p:txBody>
          </p:sp>
          <p:sp>
            <p:nvSpPr>
              <p:cNvPr id="111" name="TextBox 110">
                <a:extLst>
                  <a:ext uri="{FF2B5EF4-FFF2-40B4-BE49-F238E27FC236}">
                    <a16:creationId xmlns:a16="http://schemas.microsoft.com/office/drawing/2014/main" id="{01C6EBA2-7756-B67B-015B-0B2CFE3517D2}"/>
                  </a:ext>
                </a:extLst>
              </p:cNvPr>
              <p:cNvSpPr txBox="1"/>
              <p:nvPr/>
            </p:nvSpPr>
            <p:spPr bwMode="auto">
              <a:xfrm>
                <a:off x="5767303" y="4513793"/>
                <a:ext cx="2314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27</a:t>
                </a:r>
              </a:p>
            </p:txBody>
          </p:sp>
          <p:sp>
            <p:nvSpPr>
              <p:cNvPr id="112" name="TextBox 111">
                <a:extLst>
                  <a:ext uri="{FF2B5EF4-FFF2-40B4-BE49-F238E27FC236}">
                    <a16:creationId xmlns:a16="http://schemas.microsoft.com/office/drawing/2014/main" id="{1C75F707-833A-A056-68CF-F395CDF29935}"/>
                  </a:ext>
                </a:extLst>
              </p:cNvPr>
              <p:cNvSpPr txBox="1"/>
              <p:nvPr/>
            </p:nvSpPr>
            <p:spPr bwMode="auto">
              <a:xfrm>
                <a:off x="6178847" y="4513793"/>
                <a:ext cx="2314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30</a:t>
                </a:r>
              </a:p>
            </p:txBody>
          </p:sp>
          <p:sp>
            <p:nvSpPr>
              <p:cNvPr id="113" name="TextBox 112">
                <a:extLst>
                  <a:ext uri="{FF2B5EF4-FFF2-40B4-BE49-F238E27FC236}">
                    <a16:creationId xmlns:a16="http://schemas.microsoft.com/office/drawing/2014/main" id="{7605C05D-10F6-A38F-B6D5-051E2AEDA85F}"/>
                  </a:ext>
                </a:extLst>
              </p:cNvPr>
              <p:cNvSpPr txBox="1"/>
              <p:nvPr/>
            </p:nvSpPr>
            <p:spPr bwMode="auto">
              <a:xfrm>
                <a:off x="6582896" y="4513793"/>
                <a:ext cx="2314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33</a:t>
                </a:r>
              </a:p>
            </p:txBody>
          </p:sp>
          <p:sp>
            <p:nvSpPr>
              <p:cNvPr id="114" name="TextBox 113">
                <a:extLst>
                  <a:ext uri="{FF2B5EF4-FFF2-40B4-BE49-F238E27FC236}">
                    <a16:creationId xmlns:a16="http://schemas.microsoft.com/office/drawing/2014/main" id="{2461FFF7-5C8B-005A-CC00-8D88FF6D23E6}"/>
                  </a:ext>
                </a:extLst>
              </p:cNvPr>
              <p:cNvSpPr txBox="1"/>
              <p:nvPr/>
            </p:nvSpPr>
            <p:spPr bwMode="auto">
              <a:xfrm>
                <a:off x="6998207" y="4513793"/>
                <a:ext cx="2314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36</a:t>
                </a:r>
              </a:p>
            </p:txBody>
          </p:sp>
          <p:sp>
            <p:nvSpPr>
              <p:cNvPr id="115" name="TextBox 114">
                <a:extLst>
                  <a:ext uri="{FF2B5EF4-FFF2-40B4-BE49-F238E27FC236}">
                    <a16:creationId xmlns:a16="http://schemas.microsoft.com/office/drawing/2014/main" id="{A311FBBD-9CE2-304E-B9C3-23338A58728F}"/>
                  </a:ext>
                </a:extLst>
              </p:cNvPr>
              <p:cNvSpPr txBox="1"/>
              <p:nvPr/>
            </p:nvSpPr>
            <p:spPr bwMode="auto">
              <a:xfrm>
                <a:off x="7392940" y="4513793"/>
                <a:ext cx="2314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39</a:t>
                </a:r>
              </a:p>
            </p:txBody>
          </p:sp>
        </p:grpSp>
        <p:sp>
          <p:nvSpPr>
            <p:cNvPr id="75" name="Freeform: Shape 74">
              <a:extLst>
                <a:ext uri="{FF2B5EF4-FFF2-40B4-BE49-F238E27FC236}">
                  <a16:creationId xmlns:a16="http://schemas.microsoft.com/office/drawing/2014/main" id="{3C7E0D27-636E-19A8-2083-0C0F984B1507}"/>
                </a:ext>
              </a:extLst>
            </p:cNvPr>
            <p:cNvSpPr/>
            <p:nvPr/>
          </p:nvSpPr>
          <p:spPr bwMode="auto">
            <a:xfrm>
              <a:off x="1200121" y="1892300"/>
              <a:ext cx="4699029" cy="1581169"/>
            </a:xfrm>
            <a:custGeom>
              <a:avLst/>
              <a:gdLst>
                <a:gd name="connsiteX0" fmla="*/ 0 w 10549467"/>
                <a:gd name="connsiteY0" fmla="*/ 0 h 2861734"/>
                <a:gd name="connsiteX1" fmla="*/ 0 w 10549467"/>
                <a:gd name="connsiteY1" fmla="*/ 2861734 h 2861734"/>
                <a:gd name="connsiteX2" fmla="*/ 10549467 w 10549467"/>
                <a:gd name="connsiteY2" fmla="*/ 2861734 h 2861734"/>
              </a:gdLst>
              <a:ahLst/>
              <a:cxnLst>
                <a:cxn ang="0">
                  <a:pos x="connsiteX0" y="connsiteY0"/>
                </a:cxn>
                <a:cxn ang="0">
                  <a:pos x="connsiteX1" y="connsiteY1"/>
                </a:cxn>
                <a:cxn ang="0">
                  <a:pos x="connsiteX2" y="connsiteY2"/>
                </a:cxn>
              </a:cxnLst>
              <a:rect l="l" t="t" r="r" b="b"/>
              <a:pathLst>
                <a:path w="10549467" h="2861734">
                  <a:moveTo>
                    <a:pt x="0" y="0"/>
                  </a:moveTo>
                  <a:lnTo>
                    <a:pt x="0" y="2861734"/>
                  </a:lnTo>
                  <a:lnTo>
                    <a:pt x="10549467" y="2861734"/>
                  </a:lnTo>
                </a:path>
              </a:pathLst>
            </a:custGeom>
            <a:noFill/>
            <a:ln w="28575">
              <a:solidFill>
                <a:schemeClr val="bg1"/>
              </a:solidFill>
              <a:miter lim="800000"/>
              <a:headEnd/>
              <a:tailEnd/>
            </a:ln>
          </p:spPr>
          <p:txBody>
            <a:bodyPr rtlCol="0" anchor="ctr"/>
            <a:lstStyle/>
            <a:p>
              <a:pPr algn="ctr"/>
              <a:endParaRPr lang="en-US" sz="1400"/>
            </a:p>
          </p:txBody>
        </p:sp>
        <p:grpSp>
          <p:nvGrpSpPr>
            <p:cNvPr id="76" name="Group 75">
              <a:extLst>
                <a:ext uri="{FF2B5EF4-FFF2-40B4-BE49-F238E27FC236}">
                  <a16:creationId xmlns:a16="http://schemas.microsoft.com/office/drawing/2014/main" id="{66BF590C-AA7F-6789-1F4D-07ABE1D6BBA6}"/>
                </a:ext>
              </a:extLst>
            </p:cNvPr>
            <p:cNvGrpSpPr/>
            <p:nvPr/>
          </p:nvGrpSpPr>
          <p:grpSpPr>
            <a:xfrm>
              <a:off x="1142652" y="1942387"/>
              <a:ext cx="57469" cy="1531082"/>
              <a:chOff x="901264" y="1705026"/>
              <a:chExt cx="1347222" cy="2802492"/>
            </a:xfrm>
          </p:grpSpPr>
          <p:cxnSp>
            <p:nvCxnSpPr>
              <p:cNvPr id="96" name="Straight Connector 95">
                <a:extLst>
                  <a:ext uri="{FF2B5EF4-FFF2-40B4-BE49-F238E27FC236}">
                    <a16:creationId xmlns:a16="http://schemas.microsoft.com/office/drawing/2014/main" id="{E63FC80C-C628-1886-691B-72F1B2617255}"/>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CD7B4A1D-BAEE-8156-CF33-3886FFA17C3F}"/>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2F095410-1420-0FB0-894E-6ED0FE40A3D2}"/>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17B78506-5F83-1470-275E-D2302605F53A}"/>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FEAC5ED9-9CB5-130A-0C82-9953722E8597}"/>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5038DED3-1D3A-18A2-6FE4-CAFB3B6389AE}"/>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77" name="Group 76">
              <a:extLst>
                <a:ext uri="{FF2B5EF4-FFF2-40B4-BE49-F238E27FC236}">
                  <a16:creationId xmlns:a16="http://schemas.microsoft.com/office/drawing/2014/main" id="{36399D7A-16F4-5C12-465D-F8801705669F}"/>
                </a:ext>
              </a:extLst>
            </p:cNvPr>
            <p:cNvGrpSpPr/>
            <p:nvPr/>
          </p:nvGrpSpPr>
          <p:grpSpPr>
            <a:xfrm>
              <a:off x="1200121" y="3462190"/>
              <a:ext cx="4667279" cy="93809"/>
              <a:chOff x="2229009" y="4207470"/>
              <a:chExt cx="5296530" cy="307118"/>
            </a:xfrm>
          </p:grpSpPr>
          <p:grpSp>
            <p:nvGrpSpPr>
              <p:cNvPr id="79" name="Group 78">
                <a:extLst>
                  <a:ext uri="{FF2B5EF4-FFF2-40B4-BE49-F238E27FC236}">
                    <a16:creationId xmlns:a16="http://schemas.microsoft.com/office/drawing/2014/main" id="{BF61EF5A-FC19-6EED-75D4-96F2E910FBF0}"/>
                  </a:ext>
                </a:extLst>
              </p:cNvPr>
              <p:cNvGrpSpPr/>
              <p:nvPr/>
            </p:nvGrpSpPr>
            <p:grpSpPr>
              <a:xfrm rot="5400000">
                <a:off x="3091230" y="3345249"/>
                <a:ext cx="307117" cy="2031560"/>
                <a:chOff x="901264" y="1705026"/>
                <a:chExt cx="1347222" cy="2802492"/>
              </a:xfrm>
            </p:grpSpPr>
            <p:cxnSp>
              <p:nvCxnSpPr>
                <p:cNvPr id="90" name="Straight Connector 89">
                  <a:extLst>
                    <a:ext uri="{FF2B5EF4-FFF2-40B4-BE49-F238E27FC236}">
                      <a16:creationId xmlns:a16="http://schemas.microsoft.com/office/drawing/2014/main" id="{3E93A8A1-F164-9113-BFCB-6B64829E0089}"/>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3926034A-B1F1-57D8-3262-8F26FD442991}"/>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AEE9AED7-CC3F-274E-0753-43C4B1BBEA27}"/>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DE468E00-B96A-7763-1280-5C26D0105022}"/>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351E6235-97AA-176E-98FF-D1B3ABD46F7A}"/>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6EF6CE64-A3DA-CD29-3DFA-97B115D7EA9C}"/>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80" name="Group 79">
                <a:extLst>
                  <a:ext uri="{FF2B5EF4-FFF2-40B4-BE49-F238E27FC236}">
                    <a16:creationId xmlns:a16="http://schemas.microsoft.com/office/drawing/2014/main" id="{E5F95E74-19E1-4F38-BEF8-5D4FD21B4C65}"/>
                  </a:ext>
                </a:extLst>
              </p:cNvPr>
              <p:cNvGrpSpPr/>
              <p:nvPr/>
            </p:nvGrpSpPr>
            <p:grpSpPr>
              <a:xfrm rot="5400000">
                <a:off x="5534813" y="3345249"/>
                <a:ext cx="307117" cy="2031560"/>
                <a:chOff x="901264" y="1705026"/>
                <a:chExt cx="1347222" cy="2802492"/>
              </a:xfrm>
            </p:grpSpPr>
            <p:cxnSp>
              <p:nvCxnSpPr>
                <p:cNvPr id="84" name="Straight Connector 83">
                  <a:extLst>
                    <a:ext uri="{FF2B5EF4-FFF2-40B4-BE49-F238E27FC236}">
                      <a16:creationId xmlns:a16="http://schemas.microsoft.com/office/drawing/2014/main" id="{B055B90B-09B4-5086-A130-5A40F48F356D}"/>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DF836AA3-593B-CE3C-3BE9-9D12EF28EBFC}"/>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D5D9D4A0-5CDD-B1DE-9452-F40E91D6B26A}"/>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D96CC356-3019-F2C6-B204-0E1FE858026D}"/>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31FAF9F3-AD38-BF51-1ADB-FD18024C5CDD}"/>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2D3DB12F-2139-81AB-D206-77A0FAB2ECBF}"/>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81" name="Group 80">
                <a:extLst>
                  <a:ext uri="{FF2B5EF4-FFF2-40B4-BE49-F238E27FC236}">
                    <a16:creationId xmlns:a16="http://schemas.microsoft.com/office/drawing/2014/main" id="{C5ADA774-A62A-A918-4B33-999B4E71DFE2}"/>
                  </a:ext>
                </a:extLst>
              </p:cNvPr>
              <p:cNvGrpSpPr/>
              <p:nvPr/>
            </p:nvGrpSpPr>
            <p:grpSpPr>
              <a:xfrm rot="5400000">
                <a:off x="7166490" y="4155540"/>
                <a:ext cx="307117" cy="410980"/>
                <a:chOff x="901264" y="3951453"/>
                <a:chExt cx="1347222" cy="556065"/>
              </a:xfrm>
            </p:grpSpPr>
            <p:cxnSp>
              <p:nvCxnSpPr>
                <p:cNvPr id="82" name="Straight Connector 81">
                  <a:extLst>
                    <a:ext uri="{FF2B5EF4-FFF2-40B4-BE49-F238E27FC236}">
                      <a16:creationId xmlns:a16="http://schemas.microsoft.com/office/drawing/2014/main" id="{8B7EE600-4906-ADE9-B76B-69AA0391751D}"/>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33082108-2244-B5EF-B4E4-D7F0C9A2C921}"/>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78" name="Straight Connector 77">
              <a:extLst>
                <a:ext uri="{FF2B5EF4-FFF2-40B4-BE49-F238E27FC236}">
                  <a16:creationId xmlns:a16="http://schemas.microsoft.com/office/drawing/2014/main" id="{1AF9CD32-5766-2994-006A-2E289B1B7102}"/>
                </a:ext>
              </a:extLst>
            </p:cNvPr>
            <p:cNvCxnSpPr>
              <a:cxnSpLocks/>
            </p:cNvCxnSpPr>
            <p:nvPr/>
          </p:nvCxnSpPr>
          <p:spPr bwMode="auto">
            <a:xfrm flipH="1">
              <a:off x="1200121" y="2713145"/>
              <a:ext cx="4662199" cy="0"/>
            </a:xfrm>
            <a:prstGeom prst="line">
              <a:avLst/>
            </a:prstGeom>
            <a:noFill/>
            <a:ln w="28575" cap="flat" cmpd="sng" algn="ctr">
              <a:solidFill>
                <a:schemeClr val="tx2">
                  <a:lumMod val="90000"/>
                </a:schemeClr>
              </a:solidFill>
              <a:prstDash val="sysDash"/>
              <a:round/>
              <a:headEnd type="none" w="med" len="med"/>
              <a:tailEnd type="none" w="med" len="med"/>
            </a:ln>
            <a:effectLst/>
          </p:spPr>
        </p:cxnSp>
      </p:grpSp>
      <p:grpSp>
        <p:nvGrpSpPr>
          <p:cNvPr id="122" name="Group 121">
            <a:extLst>
              <a:ext uri="{FF2B5EF4-FFF2-40B4-BE49-F238E27FC236}">
                <a16:creationId xmlns:a16="http://schemas.microsoft.com/office/drawing/2014/main" id="{F60BEB58-2904-E03E-5543-9E8AD696CEE2}"/>
              </a:ext>
            </a:extLst>
          </p:cNvPr>
          <p:cNvGrpSpPr/>
          <p:nvPr/>
        </p:nvGrpSpPr>
        <p:grpSpPr>
          <a:xfrm>
            <a:off x="656827" y="4257570"/>
            <a:ext cx="5313628" cy="2174335"/>
            <a:chOff x="656827" y="1811867"/>
            <a:chExt cx="5313628" cy="2174335"/>
          </a:xfrm>
        </p:grpSpPr>
        <p:sp>
          <p:nvSpPr>
            <p:cNvPr id="123" name="TextBox 122">
              <a:extLst>
                <a:ext uri="{FF2B5EF4-FFF2-40B4-BE49-F238E27FC236}">
                  <a16:creationId xmlns:a16="http://schemas.microsoft.com/office/drawing/2014/main" id="{170D3F4B-A1A4-DBE1-95CA-B7A8E209D09F}"/>
                </a:ext>
              </a:extLst>
            </p:cNvPr>
            <p:cNvSpPr txBox="1"/>
            <p:nvPr/>
          </p:nvSpPr>
          <p:spPr bwMode="auto">
            <a:xfrm rot="16200000">
              <a:off x="446256" y="2563914"/>
              <a:ext cx="7289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rPr>
                <a:t>PFS (%)</a:t>
              </a:r>
            </a:p>
          </p:txBody>
        </p:sp>
        <p:sp>
          <p:nvSpPr>
            <p:cNvPr id="124" name="TextBox 123">
              <a:extLst>
                <a:ext uri="{FF2B5EF4-FFF2-40B4-BE49-F238E27FC236}">
                  <a16:creationId xmlns:a16="http://schemas.microsoft.com/office/drawing/2014/main" id="{9EAAE4BC-74FD-DCA9-CA4A-30063010B435}"/>
                </a:ext>
              </a:extLst>
            </p:cNvPr>
            <p:cNvSpPr txBox="1"/>
            <p:nvPr/>
          </p:nvSpPr>
          <p:spPr bwMode="auto">
            <a:xfrm>
              <a:off x="3323012" y="3678425"/>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rPr>
                <a:t>Mo</a:t>
              </a:r>
            </a:p>
          </p:txBody>
        </p:sp>
        <p:grpSp>
          <p:nvGrpSpPr>
            <p:cNvPr id="125" name="Group 124">
              <a:extLst>
                <a:ext uri="{FF2B5EF4-FFF2-40B4-BE49-F238E27FC236}">
                  <a16:creationId xmlns:a16="http://schemas.microsoft.com/office/drawing/2014/main" id="{ACFF6164-6C49-A21A-A8DC-AA552A4275AE}"/>
                </a:ext>
              </a:extLst>
            </p:cNvPr>
            <p:cNvGrpSpPr/>
            <p:nvPr/>
          </p:nvGrpSpPr>
          <p:grpSpPr>
            <a:xfrm>
              <a:off x="760614" y="1811867"/>
              <a:ext cx="458780" cy="1710265"/>
              <a:chOff x="713833" y="1569166"/>
              <a:chExt cx="458780" cy="3098720"/>
            </a:xfrm>
          </p:grpSpPr>
          <p:sp>
            <p:nvSpPr>
              <p:cNvPr id="168" name="TextBox 167">
                <a:extLst>
                  <a:ext uri="{FF2B5EF4-FFF2-40B4-BE49-F238E27FC236}">
                    <a16:creationId xmlns:a16="http://schemas.microsoft.com/office/drawing/2014/main" id="{A428BFF3-3AD0-CAB9-5249-57F2965EB3CA}"/>
                  </a:ext>
                </a:extLst>
              </p:cNvPr>
              <p:cNvSpPr txBox="1"/>
              <p:nvPr/>
            </p:nvSpPr>
            <p:spPr bwMode="auto">
              <a:xfrm>
                <a:off x="896575" y="4361385"/>
                <a:ext cx="276038" cy="306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rPr>
                  <a:t>0</a:t>
                </a:r>
              </a:p>
            </p:txBody>
          </p:sp>
          <p:sp>
            <p:nvSpPr>
              <p:cNvPr id="169" name="TextBox 168">
                <a:extLst>
                  <a:ext uri="{FF2B5EF4-FFF2-40B4-BE49-F238E27FC236}">
                    <a16:creationId xmlns:a16="http://schemas.microsoft.com/office/drawing/2014/main" id="{0464ADB6-DB4F-A850-36B0-3798902AD040}"/>
                  </a:ext>
                </a:extLst>
              </p:cNvPr>
              <p:cNvSpPr txBox="1"/>
              <p:nvPr/>
            </p:nvSpPr>
            <p:spPr bwMode="auto">
              <a:xfrm>
                <a:off x="805205" y="3802942"/>
                <a:ext cx="367408" cy="306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rPr>
                  <a:t>20</a:t>
                </a:r>
              </a:p>
            </p:txBody>
          </p:sp>
          <p:sp>
            <p:nvSpPr>
              <p:cNvPr id="170" name="TextBox 169">
                <a:extLst>
                  <a:ext uri="{FF2B5EF4-FFF2-40B4-BE49-F238E27FC236}">
                    <a16:creationId xmlns:a16="http://schemas.microsoft.com/office/drawing/2014/main" id="{9A399613-2993-834D-1B6E-464ECC7168E4}"/>
                  </a:ext>
                </a:extLst>
              </p:cNvPr>
              <p:cNvSpPr txBox="1"/>
              <p:nvPr/>
            </p:nvSpPr>
            <p:spPr bwMode="auto">
              <a:xfrm>
                <a:off x="805205" y="3244498"/>
                <a:ext cx="367408" cy="306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dirty="0">
                    <a:solidFill>
                      <a:schemeClr val="bg1"/>
                    </a:solidFill>
                  </a:rPr>
                  <a:t>4</a:t>
                </a:r>
                <a:r>
                  <a:rPr lang="en-US" sz="1400" b="0" dirty="0">
                    <a:solidFill>
                      <a:schemeClr val="bg1"/>
                    </a:solidFill>
                  </a:rPr>
                  <a:t>0</a:t>
                </a:r>
              </a:p>
            </p:txBody>
          </p:sp>
          <p:sp>
            <p:nvSpPr>
              <p:cNvPr id="171" name="TextBox 170">
                <a:extLst>
                  <a:ext uri="{FF2B5EF4-FFF2-40B4-BE49-F238E27FC236}">
                    <a16:creationId xmlns:a16="http://schemas.microsoft.com/office/drawing/2014/main" id="{BB93B071-EC5F-BD60-4771-8E401D57DBC8}"/>
                  </a:ext>
                </a:extLst>
              </p:cNvPr>
              <p:cNvSpPr txBox="1"/>
              <p:nvPr/>
            </p:nvSpPr>
            <p:spPr bwMode="auto">
              <a:xfrm>
                <a:off x="805205" y="2686054"/>
                <a:ext cx="367408" cy="306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rPr>
                  <a:t>60</a:t>
                </a:r>
              </a:p>
            </p:txBody>
          </p:sp>
          <p:sp>
            <p:nvSpPr>
              <p:cNvPr id="172" name="TextBox 171">
                <a:extLst>
                  <a:ext uri="{FF2B5EF4-FFF2-40B4-BE49-F238E27FC236}">
                    <a16:creationId xmlns:a16="http://schemas.microsoft.com/office/drawing/2014/main" id="{DF3BAE60-1306-F919-B631-5BD1819F6BD7}"/>
                  </a:ext>
                </a:extLst>
              </p:cNvPr>
              <p:cNvSpPr txBox="1"/>
              <p:nvPr/>
            </p:nvSpPr>
            <p:spPr bwMode="auto">
              <a:xfrm>
                <a:off x="805205" y="2127611"/>
                <a:ext cx="367408" cy="306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b="0" dirty="0">
                    <a:solidFill>
                      <a:schemeClr val="bg1"/>
                    </a:solidFill>
                  </a:rPr>
                  <a:t>80</a:t>
                </a:r>
              </a:p>
            </p:txBody>
          </p:sp>
          <p:sp>
            <p:nvSpPr>
              <p:cNvPr id="173" name="TextBox 172">
                <a:extLst>
                  <a:ext uri="{FF2B5EF4-FFF2-40B4-BE49-F238E27FC236}">
                    <a16:creationId xmlns:a16="http://schemas.microsoft.com/office/drawing/2014/main" id="{D0E7E416-79BE-F8EC-695A-883FA6929E1B}"/>
                  </a:ext>
                </a:extLst>
              </p:cNvPr>
              <p:cNvSpPr txBox="1"/>
              <p:nvPr/>
            </p:nvSpPr>
            <p:spPr bwMode="auto">
              <a:xfrm>
                <a:off x="713833" y="1569166"/>
                <a:ext cx="458780" cy="3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400" dirty="0">
                    <a:solidFill>
                      <a:schemeClr val="bg1"/>
                    </a:solidFill>
                  </a:rPr>
                  <a:t>10</a:t>
                </a:r>
                <a:r>
                  <a:rPr lang="en-US" sz="1400" b="0" dirty="0">
                    <a:solidFill>
                      <a:schemeClr val="bg1"/>
                    </a:solidFill>
                  </a:rPr>
                  <a:t>0</a:t>
                </a:r>
              </a:p>
            </p:txBody>
          </p:sp>
        </p:grpSp>
        <p:grpSp>
          <p:nvGrpSpPr>
            <p:cNvPr id="126" name="Group 125">
              <a:extLst>
                <a:ext uri="{FF2B5EF4-FFF2-40B4-BE49-F238E27FC236}">
                  <a16:creationId xmlns:a16="http://schemas.microsoft.com/office/drawing/2014/main" id="{48060ACF-2651-1050-24F2-507881CC3D98}"/>
                </a:ext>
              </a:extLst>
            </p:cNvPr>
            <p:cNvGrpSpPr/>
            <p:nvPr/>
          </p:nvGrpSpPr>
          <p:grpSpPr>
            <a:xfrm>
              <a:off x="1130241" y="3509531"/>
              <a:ext cx="4840214" cy="286232"/>
              <a:chOff x="2132774" y="4513793"/>
              <a:chExt cx="5491655" cy="286232"/>
            </a:xfrm>
          </p:grpSpPr>
          <p:sp>
            <p:nvSpPr>
              <p:cNvPr id="154" name="TextBox 153">
                <a:extLst>
                  <a:ext uri="{FF2B5EF4-FFF2-40B4-BE49-F238E27FC236}">
                    <a16:creationId xmlns:a16="http://schemas.microsoft.com/office/drawing/2014/main" id="{578FDD04-B35A-D764-DC87-EC3530F9B079}"/>
                  </a:ext>
                </a:extLst>
              </p:cNvPr>
              <p:cNvSpPr txBox="1"/>
              <p:nvPr/>
            </p:nvSpPr>
            <p:spPr bwMode="auto">
              <a:xfrm>
                <a:off x="2132774" y="4513793"/>
                <a:ext cx="17392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0</a:t>
                </a:r>
              </a:p>
            </p:txBody>
          </p:sp>
          <p:sp>
            <p:nvSpPr>
              <p:cNvPr id="155" name="TextBox 154">
                <a:extLst>
                  <a:ext uri="{FF2B5EF4-FFF2-40B4-BE49-F238E27FC236}">
                    <a16:creationId xmlns:a16="http://schemas.microsoft.com/office/drawing/2014/main" id="{A46BDBA8-0DEA-89CB-CD22-CF7A1C11FA38}"/>
                  </a:ext>
                </a:extLst>
              </p:cNvPr>
              <p:cNvSpPr txBox="1"/>
              <p:nvPr/>
            </p:nvSpPr>
            <p:spPr bwMode="auto">
              <a:xfrm>
                <a:off x="2538923" y="4513793"/>
                <a:ext cx="17392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3</a:t>
                </a:r>
              </a:p>
            </p:txBody>
          </p:sp>
          <p:sp>
            <p:nvSpPr>
              <p:cNvPr id="156" name="TextBox 155">
                <a:extLst>
                  <a:ext uri="{FF2B5EF4-FFF2-40B4-BE49-F238E27FC236}">
                    <a16:creationId xmlns:a16="http://schemas.microsoft.com/office/drawing/2014/main" id="{CC53EC5A-E03F-DD1A-6F60-B687E1567FDB}"/>
                  </a:ext>
                </a:extLst>
              </p:cNvPr>
              <p:cNvSpPr txBox="1"/>
              <p:nvPr/>
            </p:nvSpPr>
            <p:spPr bwMode="auto">
              <a:xfrm>
                <a:off x="2942354" y="4513793"/>
                <a:ext cx="17392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6</a:t>
                </a:r>
              </a:p>
            </p:txBody>
          </p:sp>
          <p:sp>
            <p:nvSpPr>
              <p:cNvPr id="157" name="TextBox 156">
                <a:extLst>
                  <a:ext uri="{FF2B5EF4-FFF2-40B4-BE49-F238E27FC236}">
                    <a16:creationId xmlns:a16="http://schemas.microsoft.com/office/drawing/2014/main" id="{330A4736-6459-2CA5-7658-6D7E10E0E37E}"/>
                  </a:ext>
                </a:extLst>
              </p:cNvPr>
              <p:cNvSpPr txBox="1"/>
              <p:nvPr/>
            </p:nvSpPr>
            <p:spPr bwMode="auto">
              <a:xfrm>
                <a:off x="3348503" y="4513793"/>
                <a:ext cx="17392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9</a:t>
                </a:r>
              </a:p>
            </p:txBody>
          </p:sp>
          <p:sp>
            <p:nvSpPr>
              <p:cNvPr id="158" name="TextBox 157">
                <a:extLst>
                  <a:ext uri="{FF2B5EF4-FFF2-40B4-BE49-F238E27FC236}">
                    <a16:creationId xmlns:a16="http://schemas.microsoft.com/office/drawing/2014/main" id="{1159F1D0-126D-2A70-2AAA-A1A0C0480255}"/>
                  </a:ext>
                </a:extLst>
              </p:cNvPr>
              <p:cNvSpPr txBox="1"/>
              <p:nvPr/>
            </p:nvSpPr>
            <p:spPr bwMode="auto">
              <a:xfrm>
                <a:off x="3729164" y="4513793"/>
                <a:ext cx="2314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12</a:t>
                </a:r>
              </a:p>
            </p:txBody>
          </p:sp>
          <p:sp>
            <p:nvSpPr>
              <p:cNvPr id="159" name="TextBox 158">
                <a:extLst>
                  <a:ext uri="{FF2B5EF4-FFF2-40B4-BE49-F238E27FC236}">
                    <a16:creationId xmlns:a16="http://schemas.microsoft.com/office/drawing/2014/main" id="{F58BF462-0E27-5CF8-2A10-8BF21F1C68B9}"/>
                  </a:ext>
                </a:extLst>
              </p:cNvPr>
              <p:cNvSpPr txBox="1"/>
              <p:nvPr/>
            </p:nvSpPr>
            <p:spPr bwMode="auto">
              <a:xfrm>
                <a:off x="4147316" y="4513793"/>
                <a:ext cx="2314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15</a:t>
                </a:r>
              </a:p>
            </p:txBody>
          </p:sp>
          <p:sp>
            <p:nvSpPr>
              <p:cNvPr id="160" name="TextBox 159">
                <a:extLst>
                  <a:ext uri="{FF2B5EF4-FFF2-40B4-BE49-F238E27FC236}">
                    <a16:creationId xmlns:a16="http://schemas.microsoft.com/office/drawing/2014/main" id="{BE800AE2-1247-8885-CF86-03343F40D3F4}"/>
                  </a:ext>
                </a:extLst>
              </p:cNvPr>
              <p:cNvSpPr txBox="1"/>
              <p:nvPr/>
            </p:nvSpPr>
            <p:spPr bwMode="auto">
              <a:xfrm>
                <a:off x="4550747" y="4513793"/>
                <a:ext cx="2314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18</a:t>
                </a:r>
              </a:p>
            </p:txBody>
          </p:sp>
          <p:sp>
            <p:nvSpPr>
              <p:cNvPr id="161" name="TextBox 160">
                <a:extLst>
                  <a:ext uri="{FF2B5EF4-FFF2-40B4-BE49-F238E27FC236}">
                    <a16:creationId xmlns:a16="http://schemas.microsoft.com/office/drawing/2014/main" id="{B2A1682A-A090-768A-0566-617E92B8D305}"/>
                  </a:ext>
                </a:extLst>
              </p:cNvPr>
              <p:cNvSpPr txBox="1"/>
              <p:nvPr/>
            </p:nvSpPr>
            <p:spPr bwMode="auto">
              <a:xfrm>
                <a:off x="4952895" y="4513793"/>
                <a:ext cx="2314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21</a:t>
                </a:r>
              </a:p>
            </p:txBody>
          </p:sp>
          <p:sp>
            <p:nvSpPr>
              <p:cNvPr id="162" name="TextBox 161">
                <a:extLst>
                  <a:ext uri="{FF2B5EF4-FFF2-40B4-BE49-F238E27FC236}">
                    <a16:creationId xmlns:a16="http://schemas.microsoft.com/office/drawing/2014/main" id="{58F28CE5-9E49-8D93-2786-20FC60328F9F}"/>
                  </a:ext>
                </a:extLst>
              </p:cNvPr>
              <p:cNvSpPr txBox="1"/>
              <p:nvPr/>
            </p:nvSpPr>
            <p:spPr bwMode="auto">
              <a:xfrm>
                <a:off x="5359871" y="4513793"/>
                <a:ext cx="2314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24</a:t>
                </a:r>
              </a:p>
            </p:txBody>
          </p:sp>
          <p:sp>
            <p:nvSpPr>
              <p:cNvPr id="163" name="TextBox 162">
                <a:extLst>
                  <a:ext uri="{FF2B5EF4-FFF2-40B4-BE49-F238E27FC236}">
                    <a16:creationId xmlns:a16="http://schemas.microsoft.com/office/drawing/2014/main" id="{47DAE392-A50F-8606-2000-A0A13028CD99}"/>
                  </a:ext>
                </a:extLst>
              </p:cNvPr>
              <p:cNvSpPr txBox="1"/>
              <p:nvPr/>
            </p:nvSpPr>
            <p:spPr bwMode="auto">
              <a:xfrm>
                <a:off x="5767303" y="4513793"/>
                <a:ext cx="2314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27</a:t>
                </a:r>
              </a:p>
            </p:txBody>
          </p:sp>
          <p:sp>
            <p:nvSpPr>
              <p:cNvPr id="164" name="TextBox 163">
                <a:extLst>
                  <a:ext uri="{FF2B5EF4-FFF2-40B4-BE49-F238E27FC236}">
                    <a16:creationId xmlns:a16="http://schemas.microsoft.com/office/drawing/2014/main" id="{E6BB0287-F8EC-8016-D621-8A9F9DAA1031}"/>
                  </a:ext>
                </a:extLst>
              </p:cNvPr>
              <p:cNvSpPr txBox="1"/>
              <p:nvPr/>
            </p:nvSpPr>
            <p:spPr bwMode="auto">
              <a:xfrm>
                <a:off x="6178847" y="4513793"/>
                <a:ext cx="2314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30</a:t>
                </a:r>
              </a:p>
            </p:txBody>
          </p:sp>
          <p:sp>
            <p:nvSpPr>
              <p:cNvPr id="165" name="TextBox 164">
                <a:extLst>
                  <a:ext uri="{FF2B5EF4-FFF2-40B4-BE49-F238E27FC236}">
                    <a16:creationId xmlns:a16="http://schemas.microsoft.com/office/drawing/2014/main" id="{42E67146-AD57-51C0-5230-D9438453728A}"/>
                  </a:ext>
                </a:extLst>
              </p:cNvPr>
              <p:cNvSpPr txBox="1"/>
              <p:nvPr/>
            </p:nvSpPr>
            <p:spPr bwMode="auto">
              <a:xfrm>
                <a:off x="6582896" y="4513793"/>
                <a:ext cx="2314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33</a:t>
                </a:r>
              </a:p>
            </p:txBody>
          </p:sp>
          <p:sp>
            <p:nvSpPr>
              <p:cNvPr id="166" name="TextBox 165">
                <a:extLst>
                  <a:ext uri="{FF2B5EF4-FFF2-40B4-BE49-F238E27FC236}">
                    <a16:creationId xmlns:a16="http://schemas.microsoft.com/office/drawing/2014/main" id="{C5318822-255B-91C2-B359-6A7C0F2519A7}"/>
                  </a:ext>
                </a:extLst>
              </p:cNvPr>
              <p:cNvSpPr txBox="1"/>
              <p:nvPr/>
            </p:nvSpPr>
            <p:spPr bwMode="auto">
              <a:xfrm>
                <a:off x="6998207" y="4513793"/>
                <a:ext cx="2314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36</a:t>
                </a:r>
              </a:p>
            </p:txBody>
          </p:sp>
          <p:sp>
            <p:nvSpPr>
              <p:cNvPr id="167" name="TextBox 166">
                <a:extLst>
                  <a:ext uri="{FF2B5EF4-FFF2-40B4-BE49-F238E27FC236}">
                    <a16:creationId xmlns:a16="http://schemas.microsoft.com/office/drawing/2014/main" id="{E2B64030-D587-D7CC-F187-4CE7389841DA}"/>
                  </a:ext>
                </a:extLst>
              </p:cNvPr>
              <p:cNvSpPr txBox="1"/>
              <p:nvPr/>
            </p:nvSpPr>
            <p:spPr bwMode="auto">
              <a:xfrm>
                <a:off x="7392940" y="4513793"/>
                <a:ext cx="2314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rPr>
                  <a:t>39</a:t>
                </a:r>
              </a:p>
            </p:txBody>
          </p:sp>
        </p:grpSp>
        <p:sp>
          <p:nvSpPr>
            <p:cNvPr id="127" name="Freeform: Shape 126">
              <a:extLst>
                <a:ext uri="{FF2B5EF4-FFF2-40B4-BE49-F238E27FC236}">
                  <a16:creationId xmlns:a16="http://schemas.microsoft.com/office/drawing/2014/main" id="{859CFF5F-9A9C-F62B-3FA1-8291FBD66715}"/>
                </a:ext>
              </a:extLst>
            </p:cNvPr>
            <p:cNvSpPr/>
            <p:nvPr/>
          </p:nvSpPr>
          <p:spPr bwMode="auto">
            <a:xfrm>
              <a:off x="1200121" y="1892300"/>
              <a:ext cx="4699029" cy="1581169"/>
            </a:xfrm>
            <a:custGeom>
              <a:avLst/>
              <a:gdLst>
                <a:gd name="connsiteX0" fmla="*/ 0 w 10549467"/>
                <a:gd name="connsiteY0" fmla="*/ 0 h 2861734"/>
                <a:gd name="connsiteX1" fmla="*/ 0 w 10549467"/>
                <a:gd name="connsiteY1" fmla="*/ 2861734 h 2861734"/>
                <a:gd name="connsiteX2" fmla="*/ 10549467 w 10549467"/>
                <a:gd name="connsiteY2" fmla="*/ 2861734 h 2861734"/>
              </a:gdLst>
              <a:ahLst/>
              <a:cxnLst>
                <a:cxn ang="0">
                  <a:pos x="connsiteX0" y="connsiteY0"/>
                </a:cxn>
                <a:cxn ang="0">
                  <a:pos x="connsiteX1" y="connsiteY1"/>
                </a:cxn>
                <a:cxn ang="0">
                  <a:pos x="connsiteX2" y="connsiteY2"/>
                </a:cxn>
              </a:cxnLst>
              <a:rect l="l" t="t" r="r" b="b"/>
              <a:pathLst>
                <a:path w="10549467" h="2861734">
                  <a:moveTo>
                    <a:pt x="0" y="0"/>
                  </a:moveTo>
                  <a:lnTo>
                    <a:pt x="0" y="2861734"/>
                  </a:lnTo>
                  <a:lnTo>
                    <a:pt x="10549467" y="2861734"/>
                  </a:lnTo>
                </a:path>
              </a:pathLst>
            </a:custGeom>
            <a:noFill/>
            <a:ln w="28575">
              <a:solidFill>
                <a:schemeClr val="bg1"/>
              </a:solidFill>
              <a:miter lim="800000"/>
              <a:headEnd/>
              <a:tailEnd/>
            </a:ln>
          </p:spPr>
          <p:txBody>
            <a:bodyPr rtlCol="0" anchor="ctr"/>
            <a:lstStyle/>
            <a:p>
              <a:pPr algn="ctr"/>
              <a:endParaRPr lang="en-US" sz="1400"/>
            </a:p>
          </p:txBody>
        </p:sp>
        <p:grpSp>
          <p:nvGrpSpPr>
            <p:cNvPr id="128" name="Group 127">
              <a:extLst>
                <a:ext uri="{FF2B5EF4-FFF2-40B4-BE49-F238E27FC236}">
                  <a16:creationId xmlns:a16="http://schemas.microsoft.com/office/drawing/2014/main" id="{6F13F733-B52A-B8F5-7323-DF37AB2E2C79}"/>
                </a:ext>
              </a:extLst>
            </p:cNvPr>
            <p:cNvGrpSpPr/>
            <p:nvPr/>
          </p:nvGrpSpPr>
          <p:grpSpPr>
            <a:xfrm>
              <a:off x="1142652" y="1942387"/>
              <a:ext cx="57469" cy="1531082"/>
              <a:chOff x="901264" y="1705026"/>
              <a:chExt cx="1347222" cy="2802492"/>
            </a:xfrm>
          </p:grpSpPr>
          <p:cxnSp>
            <p:nvCxnSpPr>
              <p:cNvPr id="148" name="Straight Connector 147">
                <a:extLst>
                  <a:ext uri="{FF2B5EF4-FFF2-40B4-BE49-F238E27FC236}">
                    <a16:creationId xmlns:a16="http://schemas.microsoft.com/office/drawing/2014/main" id="{9E2CD2FF-1C79-437F-CDD7-0515A481A011}"/>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9A251DF3-D267-0E53-BD99-F645442CB1F4}"/>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1D08F23B-1521-3747-4D90-945B9E21769B}"/>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2355D235-7B84-CE34-002C-C57C5C240999}"/>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41094B57-BF47-D971-93FC-3E35D7902C8E}"/>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51EF8A92-4C1D-0675-00CE-6AC8F77DD756}"/>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9" name="Group 128">
              <a:extLst>
                <a:ext uri="{FF2B5EF4-FFF2-40B4-BE49-F238E27FC236}">
                  <a16:creationId xmlns:a16="http://schemas.microsoft.com/office/drawing/2014/main" id="{589ED6D6-7806-66B2-6070-CF047D87FEE9}"/>
                </a:ext>
              </a:extLst>
            </p:cNvPr>
            <p:cNvGrpSpPr/>
            <p:nvPr/>
          </p:nvGrpSpPr>
          <p:grpSpPr>
            <a:xfrm>
              <a:off x="1200121" y="3462190"/>
              <a:ext cx="4667279" cy="93809"/>
              <a:chOff x="2229009" y="4207470"/>
              <a:chExt cx="5296530" cy="307118"/>
            </a:xfrm>
          </p:grpSpPr>
          <p:grpSp>
            <p:nvGrpSpPr>
              <p:cNvPr id="131" name="Group 130">
                <a:extLst>
                  <a:ext uri="{FF2B5EF4-FFF2-40B4-BE49-F238E27FC236}">
                    <a16:creationId xmlns:a16="http://schemas.microsoft.com/office/drawing/2014/main" id="{B176A044-1E12-D975-A3FB-6665ED8B6FC3}"/>
                  </a:ext>
                </a:extLst>
              </p:cNvPr>
              <p:cNvGrpSpPr/>
              <p:nvPr/>
            </p:nvGrpSpPr>
            <p:grpSpPr>
              <a:xfrm rot="5400000">
                <a:off x="3091230" y="3345249"/>
                <a:ext cx="307117" cy="2031560"/>
                <a:chOff x="901264" y="1705026"/>
                <a:chExt cx="1347222" cy="2802492"/>
              </a:xfrm>
            </p:grpSpPr>
            <p:cxnSp>
              <p:nvCxnSpPr>
                <p:cNvPr id="142" name="Straight Connector 141">
                  <a:extLst>
                    <a:ext uri="{FF2B5EF4-FFF2-40B4-BE49-F238E27FC236}">
                      <a16:creationId xmlns:a16="http://schemas.microsoft.com/office/drawing/2014/main" id="{67DFABEA-B695-A95A-E2E6-BE8E2403A4E5}"/>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A2AA42FB-B995-BE94-2C97-191A34063F2E}"/>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94E0E77E-8AFD-90B4-A088-D2C79AC39154}"/>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73D8789C-CBA7-1546-3613-5E472DAE7DB0}"/>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C2962969-5DB7-780E-919E-1B67B8C081A0}"/>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C141FDBF-0B4A-EF16-677E-DB710315A7A3}"/>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2" name="Group 131">
                <a:extLst>
                  <a:ext uri="{FF2B5EF4-FFF2-40B4-BE49-F238E27FC236}">
                    <a16:creationId xmlns:a16="http://schemas.microsoft.com/office/drawing/2014/main" id="{6FEE04FC-1325-FFF0-2CFA-D4035E465585}"/>
                  </a:ext>
                </a:extLst>
              </p:cNvPr>
              <p:cNvGrpSpPr/>
              <p:nvPr/>
            </p:nvGrpSpPr>
            <p:grpSpPr>
              <a:xfrm rot="5400000">
                <a:off x="5534813" y="3345249"/>
                <a:ext cx="307117" cy="2031560"/>
                <a:chOff x="901264" y="1705026"/>
                <a:chExt cx="1347222" cy="2802492"/>
              </a:xfrm>
            </p:grpSpPr>
            <p:cxnSp>
              <p:nvCxnSpPr>
                <p:cNvPr id="136" name="Straight Connector 135">
                  <a:extLst>
                    <a:ext uri="{FF2B5EF4-FFF2-40B4-BE49-F238E27FC236}">
                      <a16:creationId xmlns:a16="http://schemas.microsoft.com/office/drawing/2014/main" id="{5392EB57-53EC-F29D-3B70-D36C98B2E5B3}"/>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9EE40AA3-6495-E096-6D86-5A8FEC83D71C}"/>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084C73D8-E5B9-6506-46A0-D50A0C69042B}"/>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C1D3BBDE-4BAB-1BC0-A9E9-EFB4636D2E04}"/>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2302FC2D-014B-A181-D170-E3CB15D3E7DA}"/>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730CE2B1-82B1-8E69-3FEF-24B72AB1FAA1}"/>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3" name="Group 132">
                <a:extLst>
                  <a:ext uri="{FF2B5EF4-FFF2-40B4-BE49-F238E27FC236}">
                    <a16:creationId xmlns:a16="http://schemas.microsoft.com/office/drawing/2014/main" id="{58466CA2-5C15-9C8C-AC11-BB0F2F995EE7}"/>
                  </a:ext>
                </a:extLst>
              </p:cNvPr>
              <p:cNvGrpSpPr/>
              <p:nvPr/>
            </p:nvGrpSpPr>
            <p:grpSpPr>
              <a:xfrm rot="5400000">
                <a:off x="7166490" y="4155540"/>
                <a:ext cx="307117" cy="410980"/>
                <a:chOff x="901264" y="3951453"/>
                <a:chExt cx="1347222" cy="556065"/>
              </a:xfrm>
            </p:grpSpPr>
            <p:cxnSp>
              <p:nvCxnSpPr>
                <p:cNvPr id="134" name="Straight Connector 133">
                  <a:extLst>
                    <a:ext uri="{FF2B5EF4-FFF2-40B4-BE49-F238E27FC236}">
                      <a16:creationId xmlns:a16="http://schemas.microsoft.com/office/drawing/2014/main" id="{221D046E-6C40-275D-C010-44F4AEFC4F83}"/>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68862B55-B9AE-EB0A-F2B9-1B4314625760}"/>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130" name="Straight Connector 129">
              <a:extLst>
                <a:ext uri="{FF2B5EF4-FFF2-40B4-BE49-F238E27FC236}">
                  <a16:creationId xmlns:a16="http://schemas.microsoft.com/office/drawing/2014/main" id="{041914B3-D6DF-A2E8-AB03-41748E0C260C}"/>
                </a:ext>
              </a:extLst>
            </p:cNvPr>
            <p:cNvCxnSpPr>
              <a:cxnSpLocks/>
            </p:cNvCxnSpPr>
            <p:nvPr/>
          </p:nvCxnSpPr>
          <p:spPr bwMode="auto">
            <a:xfrm flipH="1">
              <a:off x="1200121" y="2704679"/>
              <a:ext cx="4662199" cy="0"/>
            </a:xfrm>
            <a:prstGeom prst="line">
              <a:avLst/>
            </a:prstGeom>
            <a:noFill/>
            <a:ln w="28575" cap="flat" cmpd="sng" algn="ctr">
              <a:solidFill>
                <a:schemeClr val="tx2">
                  <a:lumMod val="90000"/>
                </a:schemeClr>
              </a:solidFill>
              <a:prstDash val="sysDash"/>
              <a:round/>
              <a:headEnd type="none" w="med" len="med"/>
              <a:tailEnd type="none" w="med" len="med"/>
            </a:ln>
            <a:effectLst/>
          </p:spPr>
        </p:cxnSp>
      </p:grpSp>
      <p:sp>
        <p:nvSpPr>
          <p:cNvPr id="2" name="Freeform: Shape 1">
            <a:extLst>
              <a:ext uri="{FF2B5EF4-FFF2-40B4-BE49-F238E27FC236}">
                <a16:creationId xmlns:a16="http://schemas.microsoft.com/office/drawing/2014/main" id="{3489183E-6202-BC8E-23F6-C7340FD34E78}"/>
              </a:ext>
            </a:extLst>
          </p:cNvPr>
          <p:cNvSpPr/>
          <p:nvPr/>
        </p:nvSpPr>
        <p:spPr bwMode="auto">
          <a:xfrm>
            <a:off x="1235075" y="2166388"/>
            <a:ext cx="4406900" cy="603250"/>
          </a:xfrm>
          <a:custGeom>
            <a:avLst/>
            <a:gdLst>
              <a:gd name="connsiteX0" fmla="*/ 4406900 w 4406900"/>
              <a:gd name="connsiteY0" fmla="*/ 603250 h 603250"/>
              <a:gd name="connsiteX1" fmla="*/ 3073400 w 4406900"/>
              <a:gd name="connsiteY1" fmla="*/ 603250 h 603250"/>
              <a:gd name="connsiteX2" fmla="*/ 3073400 w 4406900"/>
              <a:gd name="connsiteY2" fmla="*/ 558800 h 603250"/>
              <a:gd name="connsiteX3" fmla="*/ 3041650 w 4406900"/>
              <a:gd name="connsiteY3" fmla="*/ 558800 h 603250"/>
              <a:gd name="connsiteX4" fmla="*/ 3041650 w 4406900"/>
              <a:gd name="connsiteY4" fmla="*/ 558800 h 603250"/>
              <a:gd name="connsiteX5" fmla="*/ 3041650 w 4406900"/>
              <a:gd name="connsiteY5" fmla="*/ 527050 h 603250"/>
              <a:gd name="connsiteX6" fmla="*/ 2984500 w 4406900"/>
              <a:gd name="connsiteY6" fmla="*/ 527050 h 603250"/>
              <a:gd name="connsiteX7" fmla="*/ 2984500 w 4406900"/>
              <a:gd name="connsiteY7" fmla="*/ 501650 h 603250"/>
              <a:gd name="connsiteX8" fmla="*/ 2403475 w 4406900"/>
              <a:gd name="connsiteY8" fmla="*/ 501650 h 603250"/>
              <a:gd name="connsiteX9" fmla="*/ 2403475 w 4406900"/>
              <a:gd name="connsiteY9" fmla="*/ 463550 h 603250"/>
              <a:gd name="connsiteX10" fmla="*/ 2390775 w 4406900"/>
              <a:gd name="connsiteY10" fmla="*/ 463550 h 603250"/>
              <a:gd name="connsiteX11" fmla="*/ 2390775 w 4406900"/>
              <a:gd name="connsiteY11" fmla="*/ 450850 h 603250"/>
              <a:gd name="connsiteX12" fmla="*/ 2209800 w 4406900"/>
              <a:gd name="connsiteY12" fmla="*/ 450850 h 603250"/>
              <a:gd name="connsiteX13" fmla="*/ 2197100 w 4406900"/>
              <a:gd name="connsiteY13" fmla="*/ 438150 h 603250"/>
              <a:gd name="connsiteX14" fmla="*/ 2184400 w 4406900"/>
              <a:gd name="connsiteY14" fmla="*/ 438150 h 603250"/>
              <a:gd name="connsiteX15" fmla="*/ 2184400 w 4406900"/>
              <a:gd name="connsiteY15" fmla="*/ 415925 h 603250"/>
              <a:gd name="connsiteX16" fmla="*/ 2057400 w 4406900"/>
              <a:gd name="connsiteY16" fmla="*/ 415925 h 603250"/>
              <a:gd name="connsiteX17" fmla="*/ 2057400 w 4406900"/>
              <a:gd name="connsiteY17" fmla="*/ 393700 h 603250"/>
              <a:gd name="connsiteX18" fmla="*/ 1844675 w 4406900"/>
              <a:gd name="connsiteY18" fmla="*/ 393700 h 603250"/>
              <a:gd name="connsiteX19" fmla="*/ 1831975 w 4406900"/>
              <a:gd name="connsiteY19" fmla="*/ 381000 h 603250"/>
              <a:gd name="connsiteX20" fmla="*/ 1765300 w 4406900"/>
              <a:gd name="connsiteY20" fmla="*/ 381000 h 603250"/>
              <a:gd name="connsiteX21" fmla="*/ 1765300 w 4406900"/>
              <a:gd name="connsiteY21" fmla="*/ 355600 h 603250"/>
              <a:gd name="connsiteX22" fmla="*/ 1765300 w 4406900"/>
              <a:gd name="connsiteY22" fmla="*/ 355600 h 603250"/>
              <a:gd name="connsiteX23" fmla="*/ 1752600 w 4406900"/>
              <a:gd name="connsiteY23" fmla="*/ 342900 h 603250"/>
              <a:gd name="connsiteX24" fmla="*/ 1631950 w 4406900"/>
              <a:gd name="connsiteY24" fmla="*/ 342900 h 603250"/>
              <a:gd name="connsiteX25" fmla="*/ 1631950 w 4406900"/>
              <a:gd name="connsiteY25" fmla="*/ 342900 h 603250"/>
              <a:gd name="connsiteX26" fmla="*/ 1631950 w 4406900"/>
              <a:gd name="connsiteY26" fmla="*/ 342900 h 603250"/>
              <a:gd name="connsiteX27" fmla="*/ 1631950 w 4406900"/>
              <a:gd name="connsiteY27" fmla="*/ 323850 h 603250"/>
              <a:gd name="connsiteX28" fmla="*/ 1428750 w 4406900"/>
              <a:gd name="connsiteY28" fmla="*/ 323850 h 603250"/>
              <a:gd name="connsiteX29" fmla="*/ 1428750 w 4406900"/>
              <a:gd name="connsiteY29" fmla="*/ 323850 h 603250"/>
              <a:gd name="connsiteX30" fmla="*/ 1428750 w 4406900"/>
              <a:gd name="connsiteY30" fmla="*/ 295275 h 603250"/>
              <a:gd name="connsiteX31" fmla="*/ 1416050 w 4406900"/>
              <a:gd name="connsiteY31" fmla="*/ 295275 h 603250"/>
              <a:gd name="connsiteX32" fmla="*/ 1416050 w 4406900"/>
              <a:gd name="connsiteY32" fmla="*/ 295275 h 603250"/>
              <a:gd name="connsiteX33" fmla="*/ 1403350 w 4406900"/>
              <a:gd name="connsiteY33" fmla="*/ 295275 h 603250"/>
              <a:gd name="connsiteX34" fmla="*/ 1403350 w 4406900"/>
              <a:gd name="connsiteY34" fmla="*/ 234950 h 603250"/>
              <a:gd name="connsiteX35" fmla="*/ 1184275 w 4406900"/>
              <a:gd name="connsiteY35" fmla="*/ 234950 h 603250"/>
              <a:gd name="connsiteX36" fmla="*/ 1184275 w 4406900"/>
              <a:gd name="connsiteY36" fmla="*/ 212725 h 603250"/>
              <a:gd name="connsiteX37" fmla="*/ 1104900 w 4406900"/>
              <a:gd name="connsiteY37" fmla="*/ 212725 h 603250"/>
              <a:gd name="connsiteX38" fmla="*/ 1114425 w 4406900"/>
              <a:gd name="connsiteY38" fmla="*/ 203200 h 603250"/>
              <a:gd name="connsiteX39" fmla="*/ 1079500 w 4406900"/>
              <a:gd name="connsiteY39" fmla="*/ 203200 h 603250"/>
              <a:gd name="connsiteX40" fmla="*/ 1079500 w 4406900"/>
              <a:gd name="connsiteY40" fmla="*/ 161925 h 603250"/>
              <a:gd name="connsiteX41" fmla="*/ 901700 w 4406900"/>
              <a:gd name="connsiteY41" fmla="*/ 161925 h 603250"/>
              <a:gd name="connsiteX42" fmla="*/ 901700 w 4406900"/>
              <a:gd name="connsiteY42" fmla="*/ 146050 h 603250"/>
              <a:gd name="connsiteX43" fmla="*/ 781050 w 4406900"/>
              <a:gd name="connsiteY43" fmla="*/ 146050 h 603250"/>
              <a:gd name="connsiteX44" fmla="*/ 781050 w 4406900"/>
              <a:gd name="connsiteY44" fmla="*/ 123825 h 603250"/>
              <a:gd name="connsiteX45" fmla="*/ 746125 w 4406900"/>
              <a:gd name="connsiteY45" fmla="*/ 123825 h 603250"/>
              <a:gd name="connsiteX46" fmla="*/ 746125 w 4406900"/>
              <a:gd name="connsiteY46" fmla="*/ 95250 h 603250"/>
              <a:gd name="connsiteX47" fmla="*/ 739775 w 4406900"/>
              <a:gd name="connsiteY47" fmla="*/ 95250 h 603250"/>
              <a:gd name="connsiteX48" fmla="*/ 739775 w 4406900"/>
              <a:gd name="connsiteY48" fmla="*/ 73025 h 603250"/>
              <a:gd name="connsiteX49" fmla="*/ 733425 w 4406900"/>
              <a:gd name="connsiteY49" fmla="*/ 73025 h 603250"/>
              <a:gd name="connsiteX50" fmla="*/ 733425 w 4406900"/>
              <a:gd name="connsiteY50" fmla="*/ 73025 h 603250"/>
              <a:gd name="connsiteX51" fmla="*/ 733425 w 4406900"/>
              <a:gd name="connsiteY51" fmla="*/ 73025 h 603250"/>
              <a:gd name="connsiteX52" fmla="*/ 733425 w 4406900"/>
              <a:gd name="connsiteY52" fmla="*/ 73025 h 603250"/>
              <a:gd name="connsiteX53" fmla="*/ 733425 w 4406900"/>
              <a:gd name="connsiteY53" fmla="*/ 41275 h 603250"/>
              <a:gd name="connsiteX54" fmla="*/ 419100 w 4406900"/>
              <a:gd name="connsiteY54" fmla="*/ 41275 h 603250"/>
              <a:gd name="connsiteX55" fmla="*/ 419100 w 4406900"/>
              <a:gd name="connsiteY55" fmla="*/ 19050 h 603250"/>
              <a:gd name="connsiteX56" fmla="*/ 0 w 4406900"/>
              <a:gd name="connsiteY56" fmla="*/ 19050 h 603250"/>
              <a:gd name="connsiteX57" fmla="*/ 0 w 4406900"/>
              <a:gd name="connsiteY57" fmla="*/ 0 h 603250"/>
              <a:gd name="connsiteX0" fmla="*/ 4406900 w 4406900"/>
              <a:gd name="connsiteY0" fmla="*/ 603250 h 603250"/>
              <a:gd name="connsiteX1" fmla="*/ 3073400 w 4406900"/>
              <a:gd name="connsiteY1" fmla="*/ 603250 h 603250"/>
              <a:gd name="connsiteX2" fmla="*/ 3073400 w 4406900"/>
              <a:gd name="connsiteY2" fmla="*/ 558800 h 603250"/>
              <a:gd name="connsiteX3" fmla="*/ 3041650 w 4406900"/>
              <a:gd name="connsiteY3" fmla="*/ 558800 h 603250"/>
              <a:gd name="connsiteX4" fmla="*/ 3041650 w 4406900"/>
              <a:gd name="connsiteY4" fmla="*/ 558800 h 603250"/>
              <a:gd name="connsiteX5" fmla="*/ 3041650 w 4406900"/>
              <a:gd name="connsiteY5" fmla="*/ 527050 h 603250"/>
              <a:gd name="connsiteX6" fmla="*/ 2984500 w 4406900"/>
              <a:gd name="connsiteY6" fmla="*/ 527050 h 603250"/>
              <a:gd name="connsiteX7" fmla="*/ 2984500 w 4406900"/>
              <a:gd name="connsiteY7" fmla="*/ 501650 h 603250"/>
              <a:gd name="connsiteX8" fmla="*/ 2403475 w 4406900"/>
              <a:gd name="connsiteY8" fmla="*/ 501650 h 603250"/>
              <a:gd name="connsiteX9" fmla="*/ 2403475 w 4406900"/>
              <a:gd name="connsiteY9" fmla="*/ 463550 h 603250"/>
              <a:gd name="connsiteX10" fmla="*/ 2390775 w 4406900"/>
              <a:gd name="connsiteY10" fmla="*/ 463550 h 603250"/>
              <a:gd name="connsiteX11" fmla="*/ 2390775 w 4406900"/>
              <a:gd name="connsiteY11" fmla="*/ 450850 h 603250"/>
              <a:gd name="connsiteX12" fmla="*/ 2209800 w 4406900"/>
              <a:gd name="connsiteY12" fmla="*/ 450850 h 603250"/>
              <a:gd name="connsiteX13" fmla="*/ 2197100 w 4406900"/>
              <a:gd name="connsiteY13" fmla="*/ 438150 h 603250"/>
              <a:gd name="connsiteX14" fmla="*/ 2184400 w 4406900"/>
              <a:gd name="connsiteY14" fmla="*/ 438150 h 603250"/>
              <a:gd name="connsiteX15" fmla="*/ 2184400 w 4406900"/>
              <a:gd name="connsiteY15" fmla="*/ 415925 h 603250"/>
              <a:gd name="connsiteX16" fmla="*/ 2057400 w 4406900"/>
              <a:gd name="connsiteY16" fmla="*/ 415925 h 603250"/>
              <a:gd name="connsiteX17" fmla="*/ 2057400 w 4406900"/>
              <a:gd name="connsiteY17" fmla="*/ 393700 h 603250"/>
              <a:gd name="connsiteX18" fmla="*/ 1844675 w 4406900"/>
              <a:gd name="connsiteY18" fmla="*/ 393700 h 603250"/>
              <a:gd name="connsiteX19" fmla="*/ 1831975 w 4406900"/>
              <a:gd name="connsiteY19" fmla="*/ 381000 h 603250"/>
              <a:gd name="connsiteX20" fmla="*/ 1765300 w 4406900"/>
              <a:gd name="connsiteY20" fmla="*/ 381000 h 603250"/>
              <a:gd name="connsiteX21" fmla="*/ 1765300 w 4406900"/>
              <a:gd name="connsiteY21" fmla="*/ 355600 h 603250"/>
              <a:gd name="connsiteX22" fmla="*/ 1765300 w 4406900"/>
              <a:gd name="connsiteY22" fmla="*/ 355600 h 603250"/>
              <a:gd name="connsiteX23" fmla="*/ 1752600 w 4406900"/>
              <a:gd name="connsiteY23" fmla="*/ 342900 h 603250"/>
              <a:gd name="connsiteX24" fmla="*/ 1631950 w 4406900"/>
              <a:gd name="connsiteY24" fmla="*/ 342900 h 603250"/>
              <a:gd name="connsiteX25" fmla="*/ 1631950 w 4406900"/>
              <a:gd name="connsiteY25" fmla="*/ 342900 h 603250"/>
              <a:gd name="connsiteX26" fmla="*/ 1631950 w 4406900"/>
              <a:gd name="connsiteY26" fmla="*/ 342900 h 603250"/>
              <a:gd name="connsiteX27" fmla="*/ 1631950 w 4406900"/>
              <a:gd name="connsiteY27" fmla="*/ 323850 h 603250"/>
              <a:gd name="connsiteX28" fmla="*/ 1428750 w 4406900"/>
              <a:gd name="connsiteY28" fmla="*/ 323850 h 603250"/>
              <a:gd name="connsiteX29" fmla="*/ 1428750 w 4406900"/>
              <a:gd name="connsiteY29" fmla="*/ 323850 h 603250"/>
              <a:gd name="connsiteX30" fmla="*/ 1428750 w 4406900"/>
              <a:gd name="connsiteY30" fmla="*/ 295275 h 603250"/>
              <a:gd name="connsiteX31" fmla="*/ 1416050 w 4406900"/>
              <a:gd name="connsiteY31" fmla="*/ 295275 h 603250"/>
              <a:gd name="connsiteX32" fmla="*/ 1416050 w 4406900"/>
              <a:gd name="connsiteY32" fmla="*/ 295275 h 603250"/>
              <a:gd name="connsiteX33" fmla="*/ 1403350 w 4406900"/>
              <a:gd name="connsiteY33" fmla="*/ 295275 h 603250"/>
              <a:gd name="connsiteX34" fmla="*/ 1403350 w 4406900"/>
              <a:gd name="connsiteY34" fmla="*/ 234950 h 603250"/>
              <a:gd name="connsiteX35" fmla="*/ 1184275 w 4406900"/>
              <a:gd name="connsiteY35" fmla="*/ 234950 h 603250"/>
              <a:gd name="connsiteX36" fmla="*/ 1184275 w 4406900"/>
              <a:gd name="connsiteY36" fmla="*/ 212725 h 603250"/>
              <a:gd name="connsiteX37" fmla="*/ 1104900 w 4406900"/>
              <a:gd name="connsiteY37" fmla="*/ 212725 h 603250"/>
              <a:gd name="connsiteX38" fmla="*/ 1114425 w 4406900"/>
              <a:gd name="connsiteY38" fmla="*/ 203200 h 603250"/>
              <a:gd name="connsiteX39" fmla="*/ 1079500 w 4406900"/>
              <a:gd name="connsiteY39" fmla="*/ 203200 h 603250"/>
              <a:gd name="connsiteX40" fmla="*/ 1079500 w 4406900"/>
              <a:gd name="connsiteY40" fmla="*/ 161925 h 603250"/>
              <a:gd name="connsiteX41" fmla="*/ 901700 w 4406900"/>
              <a:gd name="connsiteY41" fmla="*/ 161925 h 603250"/>
              <a:gd name="connsiteX42" fmla="*/ 901700 w 4406900"/>
              <a:gd name="connsiteY42" fmla="*/ 146050 h 603250"/>
              <a:gd name="connsiteX43" fmla="*/ 781050 w 4406900"/>
              <a:gd name="connsiteY43" fmla="*/ 146050 h 603250"/>
              <a:gd name="connsiteX44" fmla="*/ 781050 w 4406900"/>
              <a:gd name="connsiteY44" fmla="*/ 123825 h 603250"/>
              <a:gd name="connsiteX45" fmla="*/ 746125 w 4406900"/>
              <a:gd name="connsiteY45" fmla="*/ 123825 h 603250"/>
              <a:gd name="connsiteX46" fmla="*/ 746125 w 4406900"/>
              <a:gd name="connsiteY46" fmla="*/ 95250 h 603250"/>
              <a:gd name="connsiteX47" fmla="*/ 739775 w 4406900"/>
              <a:gd name="connsiteY47" fmla="*/ 95250 h 603250"/>
              <a:gd name="connsiteX48" fmla="*/ 739775 w 4406900"/>
              <a:gd name="connsiteY48" fmla="*/ 73025 h 603250"/>
              <a:gd name="connsiteX49" fmla="*/ 733425 w 4406900"/>
              <a:gd name="connsiteY49" fmla="*/ 73025 h 603250"/>
              <a:gd name="connsiteX50" fmla="*/ 733425 w 4406900"/>
              <a:gd name="connsiteY50" fmla="*/ 73025 h 603250"/>
              <a:gd name="connsiteX51" fmla="*/ 733425 w 4406900"/>
              <a:gd name="connsiteY51" fmla="*/ 73025 h 603250"/>
              <a:gd name="connsiteX52" fmla="*/ 733425 w 4406900"/>
              <a:gd name="connsiteY52" fmla="*/ 73025 h 603250"/>
              <a:gd name="connsiteX53" fmla="*/ 733425 w 4406900"/>
              <a:gd name="connsiteY53" fmla="*/ 41275 h 603250"/>
              <a:gd name="connsiteX54" fmla="*/ 423862 w 4406900"/>
              <a:gd name="connsiteY54" fmla="*/ 44450 h 603250"/>
              <a:gd name="connsiteX55" fmla="*/ 419100 w 4406900"/>
              <a:gd name="connsiteY55" fmla="*/ 19050 h 603250"/>
              <a:gd name="connsiteX56" fmla="*/ 0 w 4406900"/>
              <a:gd name="connsiteY56" fmla="*/ 19050 h 603250"/>
              <a:gd name="connsiteX57" fmla="*/ 0 w 4406900"/>
              <a:gd name="connsiteY57" fmla="*/ 0 h 603250"/>
              <a:gd name="connsiteX0" fmla="*/ 4406900 w 4406900"/>
              <a:gd name="connsiteY0" fmla="*/ 603250 h 603250"/>
              <a:gd name="connsiteX1" fmla="*/ 3073400 w 4406900"/>
              <a:gd name="connsiteY1" fmla="*/ 603250 h 603250"/>
              <a:gd name="connsiteX2" fmla="*/ 3073400 w 4406900"/>
              <a:gd name="connsiteY2" fmla="*/ 558800 h 603250"/>
              <a:gd name="connsiteX3" fmla="*/ 3041650 w 4406900"/>
              <a:gd name="connsiteY3" fmla="*/ 558800 h 603250"/>
              <a:gd name="connsiteX4" fmla="*/ 3041650 w 4406900"/>
              <a:gd name="connsiteY4" fmla="*/ 558800 h 603250"/>
              <a:gd name="connsiteX5" fmla="*/ 3041650 w 4406900"/>
              <a:gd name="connsiteY5" fmla="*/ 527050 h 603250"/>
              <a:gd name="connsiteX6" fmla="*/ 2984500 w 4406900"/>
              <a:gd name="connsiteY6" fmla="*/ 527050 h 603250"/>
              <a:gd name="connsiteX7" fmla="*/ 2984500 w 4406900"/>
              <a:gd name="connsiteY7" fmla="*/ 501650 h 603250"/>
              <a:gd name="connsiteX8" fmla="*/ 2403475 w 4406900"/>
              <a:gd name="connsiteY8" fmla="*/ 501650 h 603250"/>
              <a:gd name="connsiteX9" fmla="*/ 2403475 w 4406900"/>
              <a:gd name="connsiteY9" fmla="*/ 463550 h 603250"/>
              <a:gd name="connsiteX10" fmla="*/ 2390775 w 4406900"/>
              <a:gd name="connsiteY10" fmla="*/ 463550 h 603250"/>
              <a:gd name="connsiteX11" fmla="*/ 2390775 w 4406900"/>
              <a:gd name="connsiteY11" fmla="*/ 450850 h 603250"/>
              <a:gd name="connsiteX12" fmla="*/ 2209800 w 4406900"/>
              <a:gd name="connsiteY12" fmla="*/ 450850 h 603250"/>
              <a:gd name="connsiteX13" fmla="*/ 2197100 w 4406900"/>
              <a:gd name="connsiteY13" fmla="*/ 438150 h 603250"/>
              <a:gd name="connsiteX14" fmla="*/ 2184400 w 4406900"/>
              <a:gd name="connsiteY14" fmla="*/ 438150 h 603250"/>
              <a:gd name="connsiteX15" fmla="*/ 2184400 w 4406900"/>
              <a:gd name="connsiteY15" fmla="*/ 415925 h 603250"/>
              <a:gd name="connsiteX16" fmla="*/ 2057400 w 4406900"/>
              <a:gd name="connsiteY16" fmla="*/ 415925 h 603250"/>
              <a:gd name="connsiteX17" fmla="*/ 2057400 w 4406900"/>
              <a:gd name="connsiteY17" fmla="*/ 393700 h 603250"/>
              <a:gd name="connsiteX18" fmla="*/ 1844675 w 4406900"/>
              <a:gd name="connsiteY18" fmla="*/ 393700 h 603250"/>
              <a:gd name="connsiteX19" fmla="*/ 1831975 w 4406900"/>
              <a:gd name="connsiteY19" fmla="*/ 381000 h 603250"/>
              <a:gd name="connsiteX20" fmla="*/ 1765300 w 4406900"/>
              <a:gd name="connsiteY20" fmla="*/ 381000 h 603250"/>
              <a:gd name="connsiteX21" fmla="*/ 1765300 w 4406900"/>
              <a:gd name="connsiteY21" fmla="*/ 355600 h 603250"/>
              <a:gd name="connsiteX22" fmla="*/ 1765300 w 4406900"/>
              <a:gd name="connsiteY22" fmla="*/ 355600 h 603250"/>
              <a:gd name="connsiteX23" fmla="*/ 1752600 w 4406900"/>
              <a:gd name="connsiteY23" fmla="*/ 342900 h 603250"/>
              <a:gd name="connsiteX24" fmla="*/ 1631950 w 4406900"/>
              <a:gd name="connsiteY24" fmla="*/ 342900 h 603250"/>
              <a:gd name="connsiteX25" fmla="*/ 1631950 w 4406900"/>
              <a:gd name="connsiteY25" fmla="*/ 342900 h 603250"/>
              <a:gd name="connsiteX26" fmla="*/ 1631950 w 4406900"/>
              <a:gd name="connsiteY26" fmla="*/ 342900 h 603250"/>
              <a:gd name="connsiteX27" fmla="*/ 1631950 w 4406900"/>
              <a:gd name="connsiteY27" fmla="*/ 323850 h 603250"/>
              <a:gd name="connsiteX28" fmla="*/ 1428750 w 4406900"/>
              <a:gd name="connsiteY28" fmla="*/ 323850 h 603250"/>
              <a:gd name="connsiteX29" fmla="*/ 1428750 w 4406900"/>
              <a:gd name="connsiteY29" fmla="*/ 323850 h 603250"/>
              <a:gd name="connsiteX30" fmla="*/ 1428750 w 4406900"/>
              <a:gd name="connsiteY30" fmla="*/ 295275 h 603250"/>
              <a:gd name="connsiteX31" fmla="*/ 1416050 w 4406900"/>
              <a:gd name="connsiteY31" fmla="*/ 295275 h 603250"/>
              <a:gd name="connsiteX32" fmla="*/ 1416050 w 4406900"/>
              <a:gd name="connsiteY32" fmla="*/ 295275 h 603250"/>
              <a:gd name="connsiteX33" fmla="*/ 1403350 w 4406900"/>
              <a:gd name="connsiteY33" fmla="*/ 295275 h 603250"/>
              <a:gd name="connsiteX34" fmla="*/ 1403350 w 4406900"/>
              <a:gd name="connsiteY34" fmla="*/ 234950 h 603250"/>
              <a:gd name="connsiteX35" fmla="*/ 1184275 w 4406900"/>
              <a:gd name="connsiteY35" fmla="*/ 234950 h 603250"/>
              <a:gd name="connsiteX36" fmla="*/ 1184275 w 4406900"/>
              <a:gd name="connsiteY36" fmla="*/ 212725 h 603250"/>
              <a:gd name="connsiteX37" fmla="*/ 1104900 w 4406900"/>
              <a:gd name="connsiteY37" fmla="*/ 212725 h 603250"/>
              <a:gd name="connsiteX38" fmla="*/ 1114425 w 4406900"/>
              <a:gd name="connsiteY38" fmla="*/ 203200 h 603250"/>
              <a:gd name="connsiteX39" fmla="*/ 1079500 w 4406900"/>
              <a:gd name="connsiteY39" fmla="*/ 203200 h 603250"/>
              <a:gd name="connsiteX40" fmla="*/ 1079500 w 4406900"/>
              <a:gd name="connsiteY40" fmla="*/ 161925 h 603250"/>
              <a:gd name="connsiteX41" fmla="*/ 901700 w 4406900"/>
              <a:gd name="connsiteY41" fmla="*/ 161925 h 603250"/>
              <a:gd name="connsiteX42" fmla="*/ 901700 w 4406900"/>
              <a:gd name="connsiteY42" fmla="*/ 146050 h 603250"/>
              <a:gd name="connsiteX43" fmla="*/ 781050 w 4406900"/>
              <a:gd name="connsiteY43" fmla="*/ 146050 h 603250"/>
              <a:gd name="connsiteX44" fmla="*/ 781050 w 4406900"/>
              <a:gd name="connsiteY44" fmla="*/ 123825 h 603250"/>
              <a:gd name="connsiteX45" fmla="*/ 746125 w 4406900"/>
              <a:gd name="connsiteY45" fmla="*/ 123825 h 603250"/>
              <a:gd name="connsiteX46" fmla="*/ 746125 w 4406900"/>
              <a:gd name="connsiteY46" fmla="*/ 95250 h 603250"/>
              <a:gd name="connsiteX47" fmla="*/ 739775 w 4406900"/>
              <a:gd name="connsiteY47" fmla="*/ 95250 h 603250"/>
              <a:gd name="connsiteX48" fmla="*/ 739775 w 4406900"/>
              <a:gd name="connsiteY48" fmla="*/ 73025 h 603250"/>
              <a:gd name="connsiteX49" fmla="*/ 733425 w 4406900"/>
              <a:gd name="connsiteY49" fmla="*/ 73025 h 603250"/>
              <a:gd name="connsiteX50" fmla="*/ 733425 w 4406900"/>
              <a:gd name="connsiteY50" fmla="*/ 73025 h 603250"/>
              <a:gd name="connsiteX51" fmla="*/ 733425 w 4406900"/>
              <a:gd name="connsiteY51" fmla="*/ 73025 h 603250"/>
              <a:gd name="connsiteX52" fmla="*/ 733425 w 4406900"/>
              <a:gd name="connsiteY52" fmla="*/ 73025 h 603250"/>
              <a:gd name="connsiteX53" fmla="*/ 731837 w 4406900"/>
              <a:gd name="connsiteY53" fmla="*/ 52387 h 603250"/>
              <a:gd name="connsiteX54" fmla="*/ 423862 w 4406900"/>
              <a:gd name="connsiteY54" fmla="*/ 44450 h 603250"/>
              <a:gd name="connsiteX55" fmla="*/ 419100 w 4406900"/>
              <a:gd name="connsiteY55" fmla="*/ 19050 h 603250"/>
              <a:gd name="connsiteX56" fmla="*/ 0 w 4406900"/>
              <a:gd name="connsiteY56" fmla="*/ 19050 h 603250"/>
              <a:gd name="connsiteX57" fmla="*/ 0 w 4406900"/>
              <a:gd name="connsiteY57" fmla="*/ 0 h 603250"/>
              <a:gd name="connsiteX0" fmla="*/ 4406900 w 4406900"/>
              <a:gd name="connsiteY0" fmla="*/ 603250 h 603250"/>
              <a:gd name="connsiteX1" fmla="*/ 3073400 w 4406900"/>
              <a:gd name="connsiteY1" fmla="*/ 603250 h 603250"/>
              <a:gd name="connsiteX2" fmla="*/ 3073400 w 4406900"/>
              <a:gd name="connsiteY2" fmla="*/ 558800 h 603250"/>
              <a:gd name="connsiteX3" fmla="*/ 3041650 w 4406900"/>
              <a:gd name="connsiteY3" fmla="*/ 558800 h 603250"/>
              <a:gd name="connsiteX4" fmla="*/ 3041650 w 4406900"/>
              <a:gd name="connsiteY4" fmla="*/ 558800 h 603250"/>
              <a:gd name="connsiteX5" fmla="*/ 3041650 w 4406900"/>
              <a:gd name="connsiteY5" fmla="*/ 527050 h 603250"/>
              <a:gd name="connsiteX6" fmla="*/ 2984500 w 4406900"/>
              <a:gd name="connsiteY6" fmla="*/ 527050 h 603250"/>
              <a:gd name="connsiteX7" fmla="*/ 2984500 w 4406900"/>
              <a:gd name="connsiteY7" fmla="*/ 501650 h 603250"/>
              <a:gd name="connsiteX8" fmla="*/ 2403475 w 4406900"/>
              <a:gd name="connsiteY8" fmla="*/ 501650 h 603250"/>
              <a:gd name="connsiteX9" fmla="*/ 2403475 w 4406900"/>
              <a:gd name="connsiteY9" fmla="*/ 463550 h 603250"/>
              <a:gd name="connsiteX10" fmla="*/ 2390775 w 4406900"/>
              <a:gd name="connsiteY10" fmla="*/ 463550 h 603250"/>
              <a:gd name="connsiteX11" fmla="*/ 2390775 w 4406900"/>
              <a:gd name="connsiteY11" fmla="*/ 450850 h 603250"/>
              <a:gd name="connsiteX12" fmla="*/ 2209800 w 4406900"/>
              <a:gd name="connsiteY12" fmla="*/ 450850 h 603250"/>
              <a:gd name="connsiteX13" fmla="*/ 2197100 w 4406900"/>
              <a:gd name="connsiteY13" fmla="*/ 438150 h 603250"/>
              <a:gd name="connsiteX14" fmla="*/ 2184400 w 4406900"/>
              <a:gd name="connsiteY14" fmla="*/ 438150 h 603250"/>
              <a:gd name="connsiteX15" fmla="*/ 2184400 w 4406900"/>
              <a:gd name="connsiteY15" fmla="*/ 415925 h 603250"/>
              <a:gd name="connsiteX16" fmla="*/ 2057400 w 4406900"/>
              <a:gd name="connsiteY16" fmla="*/ 415925 h 603250"/>
              <a:gd name="connsiteX17" fmla="*/ 2057400 w 4406900"/>
              <a:gd name="connsiteY17" fmla="*/ 393700 h 603250"/>
              <a:gd name="connsiteX18" fmla="*/ 1844675 w 4406900"/>
              <a:gd name="connsiteY18" fmla="*/ 393700 h 603250"/>
              <a:gd name="connsiteX19" fmla="*/ 1831975 w 4406900"/>
              <a:gd name="connsiteY19" fmla="*/ 381000 h 603250"/>
              <a:gd name="connsiteX20" fmla="*/ 1765300 w 4406900"/>
              <a:gd name="connsiteY20" fmla="*/ 381000 h 603250"/>
              <a:gd name="connsiteX21" fmla="*/ 1765300 w 4406900"/>
              <a:gd name="connsiteY21" fmla="*/ 355600 h 603250"/>
              <a:gd name="connsiteX22" fmla="*/ 1765300 w 4406900"/>
              <a:gd name="connsiteY22" fmla="*/ 355600 h 603250"/>
              <a:gd name="connsiteX23" fmla="*/ 1752600 w 4406900"/>
              <a:gd name="connsiteY23" fmla="*/ 342900 h 603250"/>
              <a:gd name="connsiteX24" fmla="*/ 1631950 w 4406900"/>
              <a:gd name="connsiteY24" fmla="*/ 342900 h 603250"/>
              <a:gd name="connsiteX25" fmla="*/ 1631950 w 4406900"/>
              <a:gd name="connsiteY25" fmla="*/ 342900 h 603250"/>
              <a:gd name="connsiteX26" fmla="*/ 1631950 w 4406900"/>
              <a:gd name="connsiteY26" fmla="*/ 342900 h 603250"/>
              <a:gd name="connsiteX27" fmla="*/ 1631950 w 4406900"/>
              <a:gd name="connsiteY27" fmla="*/ 323850 h 603250"/>
              <a:gd name="connsiteX28" fmla="*/ 1428750 w 4406900"/>
              <a:gd name="connsiteY28" fmla="*/ 323850 h 603250"/>
              <a:gd name="connsiteX29" fmla="*/ 1428750 w 4406900"/>
              <a:gd name="connsiteY29" fmla="*/ 323850 h 603250"/>
              <a:gd name="connsiteX30" fmla="*/ 1428750 w 4406900"/>
              <a:gd name="connsiteY30" fmla="*/ 295275 h 603250"/>
              <a:gd name="connsiteX31" fmla="*/ 1416050 w 4406900"/>
              <a:gd name="connsiteY31" fmla="*/ 295275 h 603250"/>
              <a:gd name="connsiteX32" fmla="*/ 1416050 w 4406900"/>
              <a:gd name="connsiteY32" fmla="*/ 295275 h 603250"/>
              <a:gd name="connsiteX33" fmla="*/ 1403350 w 4406900"/>
              <a:gd name="connsiteY33" fmla="*/ 295275 h 603250"/>
              <a:gd name="connsiteX34" fmla="*/ 1403350 w 4406900"/>
              <a:gd name="connsiteY34" fmla="*/ 234950 h 603250"/>
              <a:gd name="connsiteX35" fmla="*/ 1184275 w 4406900"/>
              <a:gd name="connsiteY35" fmla="*/ 234950 h 603250"/>
              <a:gd name="connsiteX36" fmla="*/ 1184275 w 4406900"/>
              <a:gd name="connsiteY36" fmla="*/ 212725 h 603250"/>
              <a:gd name="connsiteX37" fmla="*/ 1104900 w 4406900"/>
              <a:gd name="connsiteY37" fmla="*/ 212725 h 603250"/>
              <a:gd name="connsiteX38" fmla="*/ 1114425 w 4406900"/>
              <a:gd name="connsiteY38" fmla="*/ 203200 h 603250"/>
              <a:gd name="connsiteX39" fmla="*/ 1079500 w 4406900"/>
              <a:gd name="connsiteY39" fmla="*/ 203200 h 603250"/>
              <a:gd name="connsiteX40" fmla="*/ 1079500 w 4406900"/>
              <a:gd name="connsiteY40" fmla="*/ 161925 h 603250"/>
              <a:gd name="connsiteX41" fmla="*/ 901700 w 4406900"/>
              <a:gd name="connsiteY41" fmla="*/ 161925 h 603250"/>
              <a:gd name="connsiteX42" fmla="*/ 901700 w 4406900"/>
              <a:gd name="connsiteY42" fmla="*/ 146050 h 603250"/>
              <a:gd name="connsiteX43" fmla="*/ 781050 w 4406900"/>
              <a:gd name="connsiteY43" fmla="*/ 146050 h 603250"/>
              <a:gd name="connsiteX44" fmla="*/ 781050 w 4406900"/>
              <a:gd name="connsiteY44" fmla="*/ 123825 h 603250"/>
              <a:gd name="connsiteX45" fmla="*/ 746125 w 4406900"/>
              <a:gd name="connsiteY45" fmla="*/ 123825 h 603250"/>
              <a:gd name="connsiteX46" fmla="*/ 746125 w 4406900"/>
              <a:gd name="connsiteY46" fmla="*/ 95250 h 603250"/>
              <a:gd name="connsiteX47" fmla="*/ 739775 w 4406900"/>
              <a:gd name="connsiteY47" fmla="*/ 95250 h 603250"/>
              <a:gd name="connsiteX48" fmla="*/ 739775 w 4406900"/>
              <a:gd name="connsiteY48" fmla="*/ 73025 h 603250"/>
              <a:gd name="connsiteX49" fmla="*/ 733425 w 4406900"/>
              <a:gd name="connsiteY49" fmla="*/ 73025 h 603250"/>
              <a:gd name="connsiteX50" fmla="*/ 733425 w 4406900"/>
              <a:gd name="connsiteY50" fmla="*/ 73025 h 603250"/>
              <a:gd name="connsiteX51" fmla="*/ 733425 w 4406900"/>
              <a:gd name="connsiteY51" fmla="*/ 73025 h 603250"/>
              <a:gd name="connsiteX52" fmla="*/ 733425 w 4406900"/>
              <a:gd name="connsiteY52" fmla="*/ 73025 h 603250"/>
              <a:gd name="connsiteX53" fmla="*/ 731837 w 4406900"/>
              <a:gd name="connsiteY53" fmla="*/ 52387 h 603250"/>
              <a:gd name="connsiteX54" fmla="*/ 425450 w 4406900"/>
              <a:gd name="connsiteY54" fmla="*/ 53975 h 603250"/>
              <a:gd name="connsiteX55" fmla="*/ 419100 w 4406900"/>
              <a:gd name="connsiteY55" fmla="*/ 19050 h 603250"/>
              <a:gd name="connsiteX56" fmla="*/ 0 w 4406900"/>
              <a:gd name="connsiteY56" fmla="*/ 19050 h 603250"/>
              <a:gd name="connsiteX57" fmla="*/ 0 w 4406900"/>
              <a:gd name="connsiteY57" fmla="*/ 0 h 603250"/>
              <a:gd name="connsiteX0" fmla="*/ 4406900 w 4406900"/>
              <a:gd name="connsiteY0" fmla="*/ 603250 h 603250"/>
              <a:gd name="connsiteX1" fmla="*/ 3073400 w 4406900"/>
              <a:gd name="connsiteY1" fmla="*/ 603250 h 603250"/>
              <a:gd name="connsiteX2" fmla="*/ 3073400 w 4406900"/>
              <a:gd name="connsiteY2" fmla="*/ 558800 h 603250"/>
              <a:gd name="connsiteX3" fmla="*/ 3041650 w 4406900"/>
              <a:gd name="connsiteY3" fmla="*/ 558800 h 603250"/>
              <a:gd name="connsiteX4" fmla="*/ 3041650 w 4406900"/>
              <a:gd name="connsiteY4" fmla="*/ 558800 h 603250"/>
              <a:gd name="connsiteX5" fmla="*/ 3041650 w 4406900"/>
              <a:gd name="connsiteY5" fmla="*/ 527050 h 603250"/>
              <a:gd name="connsiteX6" fmla="*/ 2984500 w 4406900"/>
              <a:gd name="connsiteY6" fmla="*/ 527050 h 603250"/>
              <a:gd name="connsiteX7" fmla="*/ 2984500 w 4406900"/>
              <a:gd name="connsiteY7" fmla="*/ 501650 h 603250"/>
              <a:gd name="connsiteX8" fmla="*/ 2403475 w 4406900"/>
              <a:gd name="connsiteY8" fmla="*/ 501650 h 603250"/>
              <a:gd name="connsiteX9" fmla="*/ 2403475 w 4406900"/>
              <a:gd name="connsiteY9" fmla="*/ 463550 h 603250"/>
              <a:gd name="connsiteX10" fmla="*/ 2390775 w 4406900"/>
              <a:gd name="connsiteY10" fmla="*/ 463550 h 603250"/>
              <a:gd name="connsiteX11" fmla="*/ 2390775 w 4406900"/>
              <a:gd name="connsiteY11" fmla="*/ 450850 h 603250"/>
              <a:gd name="connsiteX12" fmla="*/ 2209800 w 4406900"/>
              <a:gd name="connsiteY12" fmla="*/ 450850 h 603250"/>
              <a:gd name="connsiteX13" fmla="*/ 2197100 w 4406900"/>
              <a:gd name="connsiteY13" fmla="*/ 438150 h 603250"/>
              <a:gd name="connsiteX14" fmla="*/ 2184400 w 4406900"/>
              <a:gd name="connsiteY14" fmla="*/ 438150 h 603250"/>
              <a:gd name="connsiteX15" fmla="*/ 2184400 w 4406900"/>
              <a:gd name="connsiteY15" fmla="*/ 415925 h 603250"/>
              <a:gd name="connsiteX16" fmla="*/ 2057400 w 4406900"/>
              <a:gd name="connsiteY16" fmla="*/ 415925 h 603250"/>
              <a:gd name="connsiteX17" fmla="*/ 2057400 w 4406900"/>
              <a:gd name="connsiteY17" fmla="*/ 393700 h 603250"/>
              <a:gd name="connsiteX18" fmla="*/ 1844675 w 4406900"/>
              <a:gd name="connsiteY18" fmla="*/ 393700 h 603250"/>
              <a:gd name="connsiteX19" fmla="*/ 1831975 w 4406900"/>
              <a:gd name="connsiteY19" fmla="*/ 381000 h 603250"/>
              <a:gd name="connsiteX20" fmla="*/ 1765300 w 4406900"/>
              <a:gd name="connsiteY20" fmla="*/ 381000 h 603250"/>
              <a:gd name="connsiteX21" fmla="*/ 1765300 w 4406900"/>
              <a:gd name="connsiteY21" fmla="*/ 355600 h 603250"/>
              <a:gd name="connsiteX22" fmla="*/ 1765300 w 4406900"/>
              <a:gd name="connsiteY22" fmla="*/ 355600 h 603250"/>
              <a:gd name="connsiteX23" fmla="*/ 1752600 w 4406900"/>
              <a:gd name="connsiteY23" fmla="*/ 342900 h 603250"/>
              <a:gd name="connsiteX24" fmla="*/ 1631950 w 4406900"/>
              <a:gd name="connsiteY24" fmla="*/ 342900 h 603250"/>
              <a:gd name="connsiteX25" fmla="*/ 1631950 w 4406900"/>
              <a:gd name="connsiteY25" fmla="*/ 342900 h 603250"/>
              <a:gd name="connsiteX26" fmla="*/ 1631950 w 4406900"/>
              <a:gd name="connsiteY26" fmla="*/ 342900 h 603250"/>
              <a:gd name="connsiteX27" fmla="*/ 1631950 w 4406900"/>
              <a:gd name="connsiteY27" fmla="*/ 323850 h 603250"/>
              <a:gd name="connsiteX28" fmla="*/ 1428750 w 4406900"/>
              <a:gd name="connsiteY28" fmla="*/ 323850 h 603250"/>
              <a:gd name="connsiteX29" fmla="*/ 1428750 w 4406900"/>
              <a:gd name="connsiteY29" fmla="*/ 323850 h 603250"/>
              <a:gd name="connsiteX30" fmla="*/ 1428750 w 4406900"/>
              <a:gd name="connsiteY30" fmla="*/ 295275 h 603250"/>
              <a:gd name="connsiteX31" fmla="*/ 1416050 w 4406900"/>
              <a:gd name="connsiteY31" fmla="*/ 295275 h 603250"/>
              <a:gd name="connsiteX32" fmla="*/ 1416050 w 4406900"/>
              <a:gd name="connsiteY32" fmla="*/ 295275 h 603250"/>
              <a:gd name="connsiteX33" fmla="*/ 1403350 w 4406900"/>
              <a:gd name="connsiteY33" fmla="*/ 295275 h 603250"/>
              <a:gd name="connsiteX34" fmla="*/ 1403350 w 4406900"/>
              <a:gd name="connsiteY34" fmla="*/ 234950 h 603250"/>
              <a:gd name="connsiteX35" fmla="*/ 1184275 w 4406900"/>
              <a:gd name="connsiteY35" fmla="*/ 234950 h 603250"/>
              <a:gd name="connsiteX36" fmla="*/ 1184275 w 4406900"/>
              <a:gd name="connsiteY36" fmla="*/ 212725 h 603250"/>
              <a:gd name="connsiteX37" fmla="*/ 1104900 w 4406900"/>
              <a:gd name="connsiteY37" fmla="*/ 212725 h 603250"/>
              <a:gd name="connsiteX38" fmla="*/ 1114425 w 4406900"/>
              <a:gd name="connsiteY38" fmla="*/ 203200 h 603250"/>
              <a:gd name="connsiteX39" fmla="*/ 1079500 w 4406900"/>
              <a:gd name="connsiteY39" fmla="*/ 203200 h 603250"/>
              <a:gd name="connsiteX40" fmla="*/ 1079500 w 4406900"/>
              <a:gd name="connsiteY40" fmla="*/ 161925 h 603250"/>
              <a:gd name="connsiteX41" fmla="*/ 901700 w 4406900"/>
              <a:gd name="connsiteY41" fmla="*/ 161925 h 603250"/>
              <a:gd name="connsiteX42" fmla="*/ 901700 w 4406900"/>
              <a:gd name="connsiteY42" fmla="*/ 146050 h 603250"/>
              <a:gd name="connsiteX43" fmla="*/ 781050 w 4406900"/>
              <a:gd name="connsiteY43" fmla="*/ 146050 h 603250"/>
              <a:gd name="connsiteX44" fmla="*/ 781050 w 4406900"/>
              <a:gd name="connsiteY44" fmla="*/ 123825 h 603250"/>
              <a:gd name="connsiteX45" fmla="*/ 746125 w 4406900"/>
              <a:gd name="connsiteY45" fmla="*/ 123825 h 603250"/>
              <a:gd name="connsiteX46" fmla="*/ 746125 w 4406900"/>
              <a:gd name="connsiteY46" fmla="*/ 95250 h 603250"/>
              <a:gd name="connsiteX47" fmla="*/ 739775 w 4406900"/>
              <a:gd name="connsiteY47" fmla="*/ 95250 h 603250"/>
              <a:gd name="connsiteX48" fmla="*/ 739775 w 4406900"/>
              <a:gd name="connsiteY48" fmla="*/ 73025 h 603250"/>
              <a:gd name="connsiteX49" fmla="*/ 733425 w 4406900"/>
              <a:gd name="connsiteY49" fmla="*/ 73025 h 603250"/>
              <a:gd name="connsiteX50" fmla="*/ 733425 w 4406900"/>
              <a:gd name="connsiteY50" fmla="*/ 73025 h 603250"/>
              <a:gd name="connsiteX51" fmla="*/ 733425 w 4406900"/>
              <a:gd name="connsiteY51" fmla="*/ 73025 h 603250"/>
              <a:gd name="connsiteX52" fmla="*/ 733425 w 4406900"/>
              <a:gd name="connsiteY52" fmla="*/ 73025 h 603250"/>
              <a:gd name="connsiteX53" fmla="*/ 731837 w 4406900"/>
              <a:gd name="connsiteY53" fmla="*/ 52387 h 603250"/>
              <a:gd name="connsiteX54" fmla="*/ 425450 w 4406900"/>
              <a:gd name="connsiteY54" fmla="*/ 50800 h 603250"/>
              <a:gd name="connsiteX55" fmla="*/ 419100 w 4406900"/>
              <a:gd name="connsiteY55" fmla="*/ 19050 h 603250"/>
              <a:gd name="connsiteX56" fmla="*/ 0 w 4406900"/>
              <a:gd name="connsiteY56" fmla="*/ 19050 h 603250"/>
              <a:gd name="connsiteX57" fmla="*/ 0 w 4406900"/>
              <a:gd name="connsiteY57" fmla="*/ 0 h 603250"/>
              <a:gd name="connsiteX0" fmla="*/ 4406900 w 4406900"/>
              <a:gd name="connsiteY0" fmla="*/ 603250 h 603250"/>
              <a:gd name="connsiteX1" fmla="*/ 3073400 w 4406900"/>
              <a:gd name="connsiteY1" fmla="*/ 603250 h 603250"/>
              <a:gd name="connsiteX2" fmla="*/ 3073400 w 4406900"/>
              <a:gd name="connsiteY2" fmla="*/ 558800 h 603250"/>
              <a:gd name="connsiteX3" fmla="*/ 3041650 w 4406900"/>
              <a:gd name="connsiteY3" fmla="*/ 558800 h 603250"/>
              <a:gd name="connsiteX4" fmla="*/ 3041650 w 4406900"/>
              <a:gd name="connsiteY4" fmla="*/ 558800 h 603250"/>
              <a:gd name="connsiteX5" fmla="*/ 3041650 w 4406900"/>
              <a:gd name="connsiteY5" fmla="*/ 527050 h 603250"/>
              <a:gd name="connsiteX6" fmla="*/ 2984500 w 4406900"/>
              <a:gd name="connsiteY6" fmla="*/ 527050 h 603250"/>
              <a:gd name="connsiteX7" fmla="*/ 2984500 w 4406900"/>
              <a:gd name="connsiteY7" fmla="*/ 501650 h 603250"/>
              <a:gd name="connsiteX8" fmla="*/ 2403475 w 4406900"/>
              <a:gd name="connsiteY8" fmla="*/ 501650 h 603250"/>
              <a:gd name="connsiteX9" fmla="*/ 2403475 w 4406900"/>
              <a:gd name="connsiteY9" fmla="*/ 463550 h 603250"/>
              <a:gd name="connsiteX10" fmla="*/ 2390775 w 4406900"/>
              <a:gd name="connsiteY10" fmla="*/ 463550 h 603250"/>
              <a:gd name="connsiteX11" fmla="*/ 2390775 w 4406900"/>
              <a:gd name="connsiteY11" fmla="*/ 450850 h 603250"/>
              <a:gd name="connsiteX12" fmla="*/ 2209800 w 4406900"/>
              <a:gd name="connsiteY12" fmla="*/ 450850 h 603250"/>
              <a:gd name="connsiteX13" fmla="*/ 2197100 w 4406900"/>
              <a:gd name="connsiteY13" fmla="*/ 438150 h 603250"/>
              <a:gd name="connsiteX14" fmla="*/ 2184400 w 4406900"/>
              <a:gd name="connsiteY14" fmla="*/ 438150 h 603250"/>
              <a:gd name="connsiteX15" fmla="*/ 2184400 w 4406900"/>
              <a:gd name="connsiteY15" fmla="*/ 415925 h 603250"/>
              <a:gd name="connsiteX16" fmla="*/ 2057400 w 4406900"/>
              <a:gd name="connsiteY16" fmla="*/ 415925 h 603250"/>
              <a:gd name="connsiteX17" fmla="*/ 2057400 w 4406900"/>
              <a:gd name="connsiteY17" fmla="*/ 393700 h 603250"/>
              <a:gd name="connsiteX18" fmla="*/ 1844675 w 4406900"/>
              <a:gd name="connsiteY18" fmla="*/ 393700 h 603250"/>
              <a:gd name="connsiteX19" fmla="*/ 1831975 w 4406900"/>
              <a:gd name="connsiteY19" fmla="*/ 381000 h 603250"/>
              <a:gd name="connsiteX20" fmla="*/ 1765300 w 4406900"/>
              <a:gd name="connsiteY20" fmla="*/ 381000 h 603250"/>
              <a:gd name="connsiteX21" fmla="*/ 1765300 w 4406900"/>
              <a:gd name="connsiteY21" fmla="*/ 355600 h 603250"/>
              <a:gd name="connsiteX22" fmla="*/ 1765300 w 4406900"/>
              <a:gd name="connsiteY22" fmla="*/ 355600 h 603250"/>
              <a:gd name="connsiteX23" fmla="*/ 1752600 w 4406900"/>
              <a:gd name="connsiteY23" fmla="*/ 342900 h 603250"/>
              <a:gd name="connsiteX24" fmla="*/ 1631950 w 4406900"/>
              <a:gd name="connsiteY24" fmla="*/ 342900 h 603250"/>
              <a:gd name="connsiteX25" fmla="*/ 1631950 w 4406900"/>
              <a:gd name="connsiteY25" fmla="*/ 342900 h 603250"/>
              <a:gd name="connsiteX26" fmla="*/ 1631950 w 4406900"/>
              <a:gd name="connsiteY26" fmla="*/ 342900 h 603250"/>
              <a:gd name="connsiteX27" fmla="*/ 1631950 w 4406900"/>
              <a:gd name="connsiteY27" fmla="*/ 323850 h 603250"/>
              <a:gd name="connsiteX28" fmla="*/ 1428750 w 4406900"/>
              <a:gd name="connsiteY28" fmla="*/ 323850 h 603250"/>
              <a:gd name="connsiteX29" fmla="*/ 1428750 w 4406900"/>
              <a:gd name="connsiteY29" fmla="*/ 323850 h 603250"/>
              <a:gd name="connsiteX30" fmla="*/ 1428750 w 4406900"/>
              <a:gd name="connsiteY30" fmla="*/ 295275 h 603250"/>
              <a:gd name="connsiteX31" fmla="*/ 1416050 w 4406900"/>
              <a:gd name="connsiteY31" fmla="*/ 295275 h 603250"/>
              <a:gd name="connsiteX32" fmla="*/ 1416050 w 4406900"/>
              <a:gd name="connsiteY32" fmla="*/ 295275 h 603250"/>
              <a:gd name="connsiteX33" fmla="*/ 1403350 w 4406900"/>
              <a:gd name="connsiteY33" fmla="*/ 295275 h 603250"/>
              <a:gd name="connsiteX34" fmla="*/ 1403350 w 4406900"/>
              <a:gd name="connsiteY34" fmla="*/ 234950 h 603250"/>
              <a:gd name="connsiteX35" fmla="*/ 1184275 w 4406900"/>
              <a:gd name="connsiteY35" fmla="*/ 234950 h 603250"/>
              <a:gd name="connsiteX36" fmla="*/ 1184275 w 4406900"/>
              <a:gd name="connsiteY36" fmla="*/ 212725 h 603250"/>
              <a:gd name="connsiteX37" fmla="*/ 1114425 w 4406900"/>
              <a:gd name="connsiteY37" fmla="*/ 214313 h 603250"/>
              <a:gd name="connsiteX38" fmla="*/ 1114425 w 4406900"/>
              <a:gd name="connsiteY38" fmla="*/ 203200 h 603250"/>
              <a:gd name="connsiteX39" fmla="*/ 1079500 w 4406900"/>
              <a:gd name="connsiteY39" fmla="*/ 203200 h 603250"/>
              <a:gd name="connsiteX40" fmla="*/ 1079500 w 4406900"/>
              <a:gd name="connsiteY40" fmla="*/ 161925 h 603250"/>
              <a:gd name="connsiteX41" fmla="*/ 901700 w 4406900"/>
              <a:gd name="connsiteY41" fmla="*/ 161925 h 603250"/>
              <a:gd name="connsiteX42" fmla="*/ 901700 w 4406900"/>
              <a:gd name="connsiteY42" fmla="*/ 146050 h 603250"/>
              <a:gd name="connsiteX43" fmla="*/ 781050 w 4406900"/>
              <a:gd name="connsiteY43" fmla="*/ 146050 h 603250"/>
              <a:gd name="connsiteX44" fmla="*/ 781050 w 4406900"/>
              <a:gd name="connsiteY44" fmla="*/ 123825 h 603250"/>
              <a:gd name="connsiteX45" fmla="*/ 746125 w 4406900"/>
              <a:gd name="connsiteY45" fmla="*/ 123825 h 603250"/>
              <a:gd name="connsiteX46" fmla="*/ 746125 w 4406900"/>
              <a:gd name="connsiteY46" fmla="*/ 95250 h 603250"/>
              <a:gd name="connsiteX47" fmla="*/ 739775 w 4406900"/>
              <a:gd name="connsiteY47" fmla="*/ 95250 h 603250"/>
              <a:gd name="connsiteX48" fmla="*/ 739775 w 4406900"/>
              <a:gd name="connsiteY48" fmla="*/ 73025 h 603250"/>
              <a:gd name="connsiteX49" fmla="*/ 733425 w 4406900"/>
              <a:gd name="connsiteY49" fmla="*/ 73025 h 603250"/>
              <a:gd name="connsiteX50" fmla="*/ 733425 w 4406900"/>
              <a:gd name="connsiteY50" fmla="*/ 73025 h 603250"/>
              <a:gd name="connsiteX51" fmla="*/ 733425 w 4406900"/>
              <a:gd name="connsiteY51" fmla="*/ 73025 h 603250"/>
              <a:gd name="connsiteX52" fmla="*/ 733425 w 4406900"/>
              <a:gd name="connsiteY52" fmla="*/ 73025 h 603250"/>
              <a:gd name="connsiteX53" fmla="*/ 731837 w 4406900"/>
              <a:gd name="connsiteY53" fmla="*/ 52387 h 603250"/>
              <a:gd name="connsiteX54" fmla="*/ 425450 w 4406900"/>
              <a:gd name="connsiteY54" fmla="*/ 50800 h 603250"/>
              <a:gd name="connsiteX55" fmla="*/ 419100 w 4406900"/>
              <a:gd name="connsiteY55" fmla="*/ 19050 h 603250"/>
              <a:gd name="connsiteX56" fmla="*/ 0 w 4406900"/>
              <a:gd name="connsiteY56" fmla="*/ 19050 h 603250"/>
              <a:gd name="connsiteX57" fmla="*/ 0 w 4406900"/>
              <a:gd name="connsiteY57" fmla="*/ 0 h 603250"/>
              <a:gd name="connsiteX0" fmla="*/ 4406900 w 4406900"/>
              <a:gd name="connsiteY0" fmla="*/ 603250 h 603250"/>
              <a:gd name="connsiteX1" fmla="*/ 3073400 w 4406900"/>
              <a:gd name="connsiteY1" fmla="*/ 603250 h 603250"/>
              <a:gd name="connsiteX2" fmla="*/ 3073400 w 4406900"/>
              <a:gd name="connsiteY2" fmla="*/ 558800 h 603250"/>
              <a:gd name="connsiteX3" fmla="*/ 3041650 w 4406900"/>
              <a:gd name="connsiteY3" fmla="*/ 558800 h 603250"/>
              <a:gd name="connsiteX4" fmla="*/ 3041650 w 4406900"/>
              <a:gd name="connsiteY4" fmla="*/ 558800 h 603250"/>
              <a:gd name="connsiteX5" fmla="*/ 3041650 w 4406900"/>
              <a:gd name="connsiteY5" fmla="*/ 527050 h 603250"/>
              <a:gd name="connsiteX6" fmla="*/ 2984500 w 4406900"/>
              <a:gd name="connsiteY6" fmla="*/ 527050 h 603250"/>
              <a:gd name="connsiteX7" fmla="*/ 2984500 w 4406900"/>
              <a:gd name="connsiteY7" fmla="*/ 501650 h 603250"/>
              <a:gd name="connsiteX8" fmla="*/ 2403475 w 4406900"/>
              <a:gd name="connsiteY8" fmla="*/ 501650 h 603250"/>
              <a:gd name="connsiteX9" fmla="*/ 2403475 w 4406900"/>
              <a:gd name="connsiteY9" fmla="*/ 463550 h 603250"/>
              <a:gd name="connsiteX10" fmla="*/ 2390775 w 4406900"/>
              <a:gd name="connsiteY10" fmla="*/ 463550 h 603250"/>
              <a:gd name="connsiteX11" fmla="*/ 2390775 w 4406900"/>
              <a:gd name="connsiteY11" fmla="*/ 450850 h 603250"/>
              <a:gd name="connsiteX12" fmla="*/ 2209800 w 4406900"/>
              <a:gd name="connsiteY12" fmla="*/ 450850 h 603250"/>
              <a:gd name="connsiteX13" fmla="*/ 2197100 w 4406900"/>
              <a:gd name="connsiteY13" fmla="*/ 438150 h 603250"/>
              <a:gd name="connsiteX14" fmla="*/ 2184400 w 4406900"/>
              <a:gd name="connsiteY14" fmla="*/ 438150 h 603250"/>
              <a:gd name="connsiteX15" fmla="*/ 2184400 w 4406900"/>
              <a:gd name="connsiteY15" fmla="*/ 415925 h 603250"/>
              <a:gd name="connsiteX16" fmla="*/ 2057400 w 4406900"/>
              <a:gd name="connsiteY16" fmla="*/ 415925 h 603250"/>
              <a:gd name="connsiteX17" fmla="*/ 2057400 w 4406900"/>
              <a:gd name="connsiteY17" fmla="*/ 393700 h 603250"/>
              <a:gd name="connsiteX18" fmla="*/ 1844675 w 4406900"/>
              <a:gd name="connsiteY18" fmla="*/ 393700 h 603250"/>
              <a:gd name="connsiteX19" fmla="*/ 1831975 w 4406900"/>
              <a:gd name="connsiteY19" fmla="*/ 381000 h 603250"/>
              <a:gd name="connsiteX20" fmla="*/ 1765300 w 4406900"/>
              <a:gd name="connsiteY20" fmla="*/ 381000 h 603250"/>
              <a:gd name="connsiteX21" fmla="*/ 1765300 w 4406900"/>
              <a:gd name="connsiteY21" fmla="*/ 355600 h 603250"/>
              <a:gd name="connsiteX22" fmla="*/ 1749425 w 4406900"/>
              <a:gd name="connsiteY22" fmla="*/ 357188 h 603250"/>
              <a:gd name="connsiteX23" fmla="*/ 1752600 w 4406900"/>
              <a:gd name="connsiteY23" fmla="*/ 342900 h 603250"/>
              <a:gd name="connsiteX24" fmla="*/ 1631950 w 4406900"/>
              <a:gd name="connsiteY24" fmla="*/ 342900 h 603250"/>
              <a:gd name="connsiteX25" fmla="*/ 1631950 w 4406900"/>
              <a:gd name="connsiteY25" fmla="*/ 342900 h 603250"/>
              <a:gd name="connsiteX26" fmla="*/ 1631950 w 4406900"/>
              <a:gd name="connsiteY26" fmla="*/ 342900 h 603250"/>
              <a:gd name="connsiteX27" fmla="*/ 1631950 w 4406900"/>
              <a:gd name="connsiteY27" fmla="*/ 323850 h 603250"/>
              <a:gd name="connsiteX28" fmla="*/ 1428750 w 4406900"/>
              <a:gd name="connsiteY28" fmla="*/ 323850 h 603250"/>
              <a:gd name="connsiteX29" fmla="*/ 1428750 w 4406900"/>
              <a:gd name="connsiteY29" fmla="*/ 323850 h 603250"/>
              <a:gd name="connsiteX30" fmla="*/ 1428750 w 4406900"/>
              <a:gd name="connsiteY30" fmla="*/ 295275 h 603250"/>
              <a:gd name="connsiteX31" fmla="*/ 1416050 w 4406900"/>
              <a:gd name="connsiteY31" fmla="*/ 295275 h 603250"/>
              <a:gd name="connsiteX32" fmla="*/ 1416050 w 4406900"/>
              <a:gd name="connsiteY32" fmla="*/ 295275 h 603250"/>
              <a:gd name="connsiteX33" fmla="*/ 1403350 w 4406900"/>
              <a:gd name="connsiteY33" fmla="*/ 295275 h 603250"/>
              <a:gd name="connsiteX34" fmla="*/ 1403350 w 4406900"/>
              <a:gd name="connsiteY34" fmla="*/ 234950 h 603250"/>
              <a:gd name="connsiteX35" fmla="*/ 1184275 w 4406900"/>
              <a:gd name="connsiteY35" fmla="*/ 234950 h 603250"/>
              <a:gd name="connsiteX36" fmla="*/ 1184275 w 4406900"/>
              <a:gd name="connsiteY36" fmla="*/ 212725 h 603250"/>
              <a:gd name="connsiteX37" fmla="*/ 1114425 w 4406900"/>
              <a:gd name="connsiteY37" fmla="*/ 214313 h 603250"/>
              <a:gd name="connsiteX38" fmla="*/ 1114425 w 4406900"/>
              <a:gd name="connsiteY38" fmla="*/ 203200 h 603250"/>
              <a:gd name="connsiteX39" fmla="*/ 1079500 w 4406900"/>
              <a:gd name="connsiteY39" fmla="*/ 203200 h 603250"/>
              <a:gd name="connsiteX40" fmla="*/ 1079500 w 4406900"/>
              <a:gd name="connsiteY40" fmla="*/ 161925 h 603250"/>
              <a:gd name="connsiteX41" fmla="*/ 901700 w 4406900"/>
              <a:gd name="connsiteY41" fmla="*/ 161925 h 603250"/>
              <a:gd name="connsiteX42" fmla="*/ 901700 w 4406900"/>
              <a:gd name="connsiteY42" fmla="*/ 146050 h 603250"/>
              <a:gd name="connsiteX43" fmla="*/ 781050 w 4406900"/>
              <a:gd name="connsiteY43" fmla="*/ 146050 h 603250"/>
              <a:gd name="connsiteX44" fmla="*/ 781050 w 4406900"/>
              <a:gd name="connsiteY44" fmla="*/ 123825 h 603250"/>
              <a:gd name="connsiteX45" fmla="*/ 746125 w 4406900"/>
              <a:gd name="connsiteY45" fmla="*/ 123825 h 603250"/>
              <a:gd name="connsiteX46" fmla="*/ 746125 w 4406900"/>
              <a:gd name="connsiteY46" fmla="*/ 95250 h 603250"/>
              <a:gd name="connsiteX47" fmla="*/ 739775 w 4406900"/>
              <a:gd name="connsiteY47" fmla="*/ 95250 h 603250"/>
              <a:gd name="connsiteX48" fmla="*/ 739775 w 4406900"/>
              <a:gd name="connsiteY48" fmla="*/ 73025 h 603250"/>
              <a:gd name="connsiteX49" fmla="*/ 733425 w 4406900"/>
              <a:gd name="connsiteY49" fmla="*/ 73025 h 603250"/>
              <a:gd name="connsiteX50" fmla="*/ 733425 w 4406900"/>
              <a:gd name="connsiteY50" fmla="*/ 73025 h 603250"/>
              <a:gd name="connsiteX51" fmla="*/ 733425 w 4406900"/>
              <a:gd name="connsiteY51" fmla="*/ 73025 h 603250"/>
              <a:gd name="connsiteX52" fmla="*/ 733425 w 4406900"/>
              <a:gd name="connsiteY52" fmla="*/ 73025 h 603250"/>
              <a:gd name="connsiteX53" fmla="*/ 731837 w 4406900"/>
              <a:gd name="connsiteY53" fmla="*/ 52387 h 603250"/>
              <a:gd name="connsiteX54" fmla="*/ 425450 w 4406900"/>
              <a:gd name="connsiteY54" fmla="*/ 50800 h 603250"/>
              <a:gd name="connsiteX55" fmla="*/ 419100 w 4406900"/>
              <a:gd name="connsiteY55" fmla="*/ 19050 h 603250"/>
              <a:gd name="connsiteX56" fmla="*/ 0 w 4406900"/>
              <a:gd name="connsiteY56" fmla="*/ 19050 h 603250"/>
              <a:gd name="connsiteX57" fmla="*/ 0 w 4406900"/>
              <a:gd name="connsiteY57" fmla="*/ 0 h 603250"/>
              <a:gd name="connsiteX0" fmla="*/ 4406900 w 4406900"/>
              <a:gd name="connsiteY0" fmla="*/ 603250 h 603250"/>
              <a:gd name="connsiteX1" fmla="*/ 3073400 w 4406900"/>
              <a:gd name="connsiteY1" fmla="*/ 603250 h 603250"/>
              <a:gd name="connsiteX2" fmla="*/ 3073400 w 4406900"/>
              <a:gd name="connsiteY2" fmla="*/ 558800 h 603250"/>
              <a:gd name="connsiteX3" fmla="*/ 3041650 w 4406900"/>
              <a:gd name="connsiteY3" fmla="*/ 558800 h 603250"/>
              <a:gd name="connsiteX4" fmla="*/ 3041650 w 4406900"/>
              <a:gd name="connsiteY4" fmla="*/ 558800 h 603250"/>
              <a:gd name="connsiteX5" fmla="*/ 3041650 w 4406900"/>
              <a:gd name="connsiteY5" fmla="*/ 527050 h 603250"/>
              <a:gd name="connsiteX6" fmla="*/ 2984500 w 4406900"/>
              <a:gd name="connsiteY6" fmla="*/ 527050 h 603250"/>
              <a:gd name="connsiteX7" fmla="*/ 2984500 w 4406900"/>
              <a:gd name="connsiteY7" fmla="*/ 501650 h 603250"/>
              <a:gd name="connsiteX8" fmla="*/ 2403475 w 4406900"/>
              <a:gd name="connsiteY8" fmla="*/ 501650 h 603250"/>
              <a:gd name="connsiteX9" fmla="*/ 2403475 w 4406900"/>
              <a:gd name="connsiteY9" fmla="*/ 463550 h 603250"/>
              <a:gd name="connsiteX10" fmla="*/ 2390775 w 4406900"/>
              <a:gd name="connsiteY10" fmla="*/ 463550 h 603250"/>
              <a:gd name="connsiteX11" fmla="*/ 2390775 w 4406900"/>
              <a:gd name="connsiteY11" fmla="*/ 450850 h 603250"/>
              <a:gd name="connsiteX12" fmla="*/ 2209800 w 4406900"/>
              <a:gd name="connsiteY12" fmla="*/ 450850 h 603250"/>
              <a:gd name="connsiteX13" fmla="*/ 2197100 w 4406900"/>
              <a:gd name="connsiteY13" fmla="*/ 438150 h 603250"/>
              <a:gd name="connsiteX14" fmla="*/ 2184400 w 4406900"/>
              <a:gd name="connsiteY14" fmla="*/ 438150 h 603250"/>
              <a:gd name="connsiteX15" fmla="*/ 2184400 w 4406900"/>
              <a:gd name="connsiteY15" fmla="*/ 415925 h 603250"/>
              <a:gd name="connsiteX16" fmla="*/ 2057400 w 4406900"/>
              <a:gd name="connsiteY16" fmla="*/ 415925 h 603250"/>
              <a:gd name="connsiteX17" fmla="*/ 2057400 w 4406900"/>
              <a:gd name="connsiteY17" fmla="*/ 393700 h 603250"/>
              <a:gd name="connsiteX18" fmla="*/ 1844675 w 4406900"/>
              <a:gd name="connsiteY18" fmla="*/ 393700 h 603250"/>
              <a:gd name="connsiteX19" fmla="*/ 1831975 w 4406900"/>
              <a:gd name="connsiteY19" fmla="*/ 381000 h 603250"/>
              <a:gd name="connsiteX20" fmla="*/ 1765300 w 4406900"/>
              <a:gd name="connsiteY20" fmla="*/ 381000 h 603250"/>
              <a:gd name="connsiteX21" fmla="*/ 1765300 w 4406900"/>
              <a:gd name="connsiteY21" fmla="*/ 355600 h 603250"/>
              <a:gd name="connsiteX22" fmla="*/ 1755775 w 4406900"/>
              <a:gd name="connsiteY22" fmla="*/ 355601 h 603250"/>
              <a:gd name="connsiteX23" fmla="*/ 1752600 w 4406900"/>
              <a:gd name="connsiteY23" fmla="*/ 342900 h 603250"/>
              <a:gd name="connsiteX24" fmla="*/ 1631950 w 4406900"/>
              <a:gd name="connsiteY24" fmla="*/ 342900 h 603250"/>
              <a:gd name="connsiteX25" fmla="*/ 1631950 w 4406900"/>
              <a:gd name="connsiteY25" fmla="*/ 342900 h 603250"/>
              <a:gd name="connsiteX26" fmla="*/ 1631950 w 4406900"/>
              <a:gd name="connsiteY26" fmla="*/ 342900 h 603250"/>
              <a:gd name="connsiteX27" fmla="*/ 1631950 w 4406900"/>
              <a:gd name="connsiteY27" fmla="*/ 323850 h 603250"/>
              <a:gd name="connsiteX28" fmla="*/ 1428750 w 4406900"/>
              <a:gd name="connsiteY28" fmla="*/ 323850 h 603250"/>
              <a:gd name="connsiteX29" fmla="*/ 1428750 w 4406900"/>
              <a:gd name="connsiteY29" fmla="*/ 323850 h 603250"/>
              <a:gd name="connsiteX30" fmla="*/ 1428750 w 4406900"/>
              <a:gd name="connsiteY30" fmla="*/ 295275 h 603250"/>
              <a:gd name="connsiteX31" fmla="*/ 1416050 w 4406900"/>
              <a:gd name="connsiteY31" fmla="*/ 295275 h 603250"/>
              <a:gd name="connsiteX32" fmla="*/ 1416050 w 4406900"/>
              <a:gd name="connsiteY32" fmla="*/ 295275 h 603250"/>
              <a:gd name="connsiteX33" fmla="*/ 1403350 w 4406900"/>
              <a:gd name="connsiteY33" fmla="*/ 295275 h 603250"/>
              <a:gd name="connsiteX34" fmla="*/ 1403350 w 4406900"/>
              <a:gd name="connsiteY34" fmla="*/ 234950 h 603250"/>
              <a:gd name="connsiteX35" fmla="*/ 1184275 w 4406900"/>
              <a:gd name="connsiteY35" fmla="*/ 234950 h 603250"/>
              <a:gd name="connsiteX36" fmla="*/ 1184275 w 4406900"/>
              <a:gd name="connsiteY36" fmla="*/ 212725 h 603250"/>
              <a:gd name="connsiteX37" fmla="*/ 1114425 w 4406900"/>
              <a:gd name="connsiteY37" fmla="*/ 214313 h 603250"/>
              <a:gd name="connsiteX38" fmla="*/ 1114425 w 4406900"/>
              <a:gd name="connsiteY38" fmla="*/ 203200 h 603250"/>
              <a:gd name="connsiteX39" fmla="*/ 1079500 w 4406900"/>
              <a:gd name="connsiteY39" fmla="*/ 203200 h 603250"/>
              <a:gd name="connsiteX40" fmla="*/ 1079500 w 4406900"/>
              <a:gd name="connsiteY40" fmla="*/ 161925 h 603250"/>
              <a:gd name="connsiteX41" fmla="*/ 901700 w 4406900"/>
              <a:gd name="connsiteY41" fmla="*/ 161925 h 603250"/>
              <a:gd name="connsiteX42" fmla="*/ 901700 w 4406900"/>
              <a:gd name="connsiteY42" fmla="*/ 146050 h 603250"/>
              <a:gd name="connsiteX43" fmla="*/ 781050 w 4406900"/>
              <a:gd name="connsiteY43" fmla="*/ 146050 h 603250"/>
              <a:gd name="connsiteX44" fmla="*/ 781050 w 4406900"/>
              <a:gd name="connsiteY44" fmla="*/ 123825 h 603250"/>
              <a:gd name="connsiteX45" fmla="*/ 746125 w 4406900"/>
              <a:gd name="connsiteY45" fmla="*/ 123825 h 603250"/>
              <a:gd name="connsiteX46" fmla="*/ 746125 w 4406900"/>
              <a:gd name="connsiteY46" fmla="*/ 95250 h 603250"/>
              <a:gd name="connsiteX47" fmla="*/ 739775 w 4406900"/>
              <a:gd name="connsiteY47" fmla="*/ 95250 h 603250"/>
              <a:gd name="connsiteX48" fmla="*/ 739775 w 4406900"/>
              <a:gd name="connsiteY48" fmla="*/ 73025 h 603250"/>
              <a:gd name="connsiteX49" fmla="*/ 733425 w 4406900"/>
              <a:gd name="connsiteY49" fmla="*/ 73025 h 603250"/>
              <a:gd name="connsiteX50" fmla="*/ 733425 w 4406900"/>
              <a:gd name="connsiteY50" fmla="*/ 73025 h 603250"/>
              <a:gd name="connsiteX51" fmla="*/ 733425 w 4406900"/>
              <a:gd name="connsiteY51" fmla="*/ 73025 h 603250"/>
              <a:gd name="connsiteX52" fmla="*/ 733425 w 4406900"/>
              <a:gd name="connsiteY52" fmla="*/ 73025 h 603250"/>
              <a:gd name="connsiteX53" fmla="*/ 731837 w 4406900"/>
              <a:gd name="connsiteY53" fmla="*/ 52387 h 603250"/>
              <a:gd name="connsiteX54" fmla="*/ 425450 w 4406900"/>
              <a:gd name="connsiteY54" fmla="*/ 50800 h 603250"/>
              <a:gd name="connsiteX55" fmla="*/ 419100 w 4406900"/>
              <a:gd name="connsiteY55" fmla="*/ 19050 h 603250"/>
              <a:gd name="connsiteX56" fmla="*/ 0 w 4406900"/>
              <a:gd name="connsiteY56" fmla="*/ 19050 h 603250"/>
              <a:gd name="connsiteX57" fmla="*/ 0 w 4406900"/>
              <a:gd name="connsiteY57" fmla="*/ 0 h 60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4406900" h="603250">
                <a:moveTo>
                  <a:pt x="4406900" y="603250"/>
                </a:moveTo>
                <a:lnTo>
                  <a:pt x="3073400" y="603250"/>
                </a:lnTo>
                <a:lnTo>
                  <a:pt x="3073400" y="558800"/>
                </a:lnTo>
                <a:lnTo>
                  <a:pt x="3041650" y="558800"/>
                </a:lnTo>
                <a:lnTo>
                  <a:pt x="3041650" y="558800"/>
                </a:lnTo>
                <a:lnTo>
                  <a:pt x="3041650" y="527050"/>
                </a:lnTo>
                <a:lnTo>
                  <a:pt x="2984500" y="527050"/>
                </a:lnTo>
                <a:lnTo>
                  <a:pt x="2984500" y="501650"/>
                </a:lnTo>
                <a:lnTo>
                  <a:pt x="2403475" y="501650"/>
                </a:lnTo>
                <a:lnTo>
                  <a:pt x="2403475" y="463550"/>
                </a:lnTo>
                <a:lnTo>
                  <a:pt x="2390775" y="463550"/>
                </a:lnTo>
                <a:lnTo>
                  <a:pt x="2390775" y="450850"/>
                </a:lnTo>
                <a:lnTo>
                  <a:pt x="2209800" y="450850"/>
                </a:lnTo>
                <a:lnTo>
                  <a:pt x="2197100" y="438150"/>
                </a:lnTo>
                <a:lnTo>
                  <a:pt x="2184400" y="438150"/>
                </a:lnTo>
                <a:lnTo>
                  <a:pt x="2184400" y="415925"/>
                </a:lnTo>
                <a:lnTo>
                  <a:pt x="2057400" y="415925"/>
                </a:lnTo>
                <a:lnTo>
                  <a:pt x="2057400" y="393700"/>
                </a:lnTo>
                <a:lnTo>
                  <a:pt x="1844675" y="393700"/>
                </a:lnTo>
                <a:lnTo>
                  <a:pt x="1831975" y="381000"/>
                </a:lnTo>
                <a:lnTo>
                  <a:pt x="1765300" y="381000"/>
                </a:lnTo>
                <a:lnTo>
                  <a:pt x="1765300" y="355600"/>
                </a:lnTo>
                <a:lnTo>
                  <a:pt x="1755775" y="355601"/>
                </a:lnTo>
                <a:lnTo>
                  <a:pt x="1752600" y="342900"/>
                </a:lnTo>
                <a:lnTo>
                  <a:pt x="1631950" y="342900"/>
                </a:lnTo>
                <a:lnTo>
                  <a:pt x="1631950" y="342900"/>
                </a:lnTo>
                <a:lnTo>
                  <a:pt x="1631950" y="342900"/>
                </a:lnTo>
                <a:lnTo>
                  <a:pt x="1631950" y="323850"/>
                </a:lnTo>
                <a:lnTo>
                  <a:pt x="1428750" y="323850"/>
                </a:lnTo>
                <a:lnTo>
                  <a:pt x="1428750" y="323850"/>
                </a:lnTo>
                <a:lnTo>
                  <a:pt x="1428750" y="295275"/>
                </a:lnTo>
                <a:lnTo>
                  <a:pt x="1416050" y="295275"/>
                </a:lnTo>
                <a:lnTo>
                  <a:pt x="1416050" y="295275"/>
                </a:lnTo>
                <a:lnTo>
                  <a:pt x="1403350" y="295275"/>
                </a:lnTo>
                <a:lnTo>
                  <a:pt x="1403350" y="234950"/>
                </a:lnTo>
                <a:lnTo>
                  <a:pt x="1184275" y="234950"/>
                </a:lnTo>
                <a:lnTo>
                  <a:pt x="1184275" y="212725"/>
                </a:lnTo>
                <a:lnTo>
                  <a:pt x="1114425" y="214313"/>
                </a:lnTo>
                <a:lnTo>
                  <a:pt x="1114425" y="203200"/>
                </a:lnTo>
                <a:lnTo>
                  <a:pt x="1079500" y="203200"/>
                </a:lnTo>
                <a:lnTo>
                  <a:pt x="1079500" y="161925"/>
                </a:lnTo>
                <a:lnTo>
                  <a:pt x="901700" y="161925"/>
                </a:lnTo>
                <a:lnTo>
                  <a:pt x="901700" y="146050"/>
                </a:lnTo>
                <a:lnTo>
                  <a:pt x="781050" y="146050"/>
                </a:lnTo>
                <a:lnTo>
                  <a:pt x="781050" y="123825"/>
                </a:lnTo>
                <a:lnTo>
                  <a:pt x="746125" y="123825"/>
                </a:lnTo>
                <a:lnTo>
                  <a:pt x="746125" y="95250"/>
                </a:lnTo>
                <a:lnTo>
                  <a:pt x="739775" y="95250"/>
                </a:lnTo>
                <a:lnTo>
                  <a:pt x="739775" y="73025"/>
                </a:lnTo>
                <a:lnTo>
                  <a:pt x="733425" y="73025"/>
                </a:lnTo>
                <a:lnTo>
                  <a:pt x="733425" y="73025"/>
                </a:lnTo>
                <a:lnTo>
                  <a:pt x="733425" y="73025"/>
                </a:lnTo>
                <a:lnTo>
                  <a:pt x="733425" y="73025"/>
                </a:lnTo>
                <a:lnTo>
                  <a:pt x="731837" y="52387"/>
                </a:lnTo>
                <a:lnTo>
                  <a:pt x="425450" y="50800"/>
                </a:lnTo>
                <a:lnTo>
                  <a:pt x="419100" y="19050"/>
                </a:lnTo>
                <a:lnTo>
                  <a:pt x="0" y="1905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3" name="Freeform: Shape 2">
            <a:extLst>
              <a:ext uri="{FF2B5EF4-FFF2-40B4-BE49-F238E27FC236}">
                <a16:creationId xmlns:a16="http://schemas.microsoft.com/office/drawing/2014/main" id="{59383BE9-9955-5891-FDA8-75DC9D318FC9}"/>
              </a:ext>
            </a:extLst>
          </p:cNvPr>
          <p:cNvSpPr/>
          <p:nvPr/>
        </p:nvSpPr>
        <p:spPr bwMode="auto">
          <a:xfrm>
            <a:off x="1222375" y="2169563"/>
            <a:ext cx="3908425" cy="1041400"/>
          </a:xfrm>
          <a:custGeom>
            <a:avLst/>
            <a:gdLst>
              <a:gd name="connsiteX0" fmla="*/ 3908425 w 3908425"/>
              <a:gd name="connsiteY0" fmla="*/ 1041400 h 1041400"/>
              <a:gd name="connsiteX1" fmla="*/ 3073400 w 3908425"/>
              <a:gd name="connsiteY1" fmla="*/ 1041400 h 1041400"/>
              <a:gd name="connsiteX2" fmla="*/ 3073400 w 3908425"/>
              <a:gd name="connsiteY2" fmla="*/ 873125 h 1041400"/>
              <a:gd name="connsiteX3" fmla="*/ 2228850 w 3908425"/>
              <a:gd name="connsiteY3" fmla="*/ 873125 h 1041400"/>
              <a:gd name="connsiteX4" fmla="*/ 2228850 w 3908425"/>
              <a:gd name="connsiteY4" fmla="*/ 800100 h 1041400"/>
              <a:gd name="connsiteX5" fmla="*/ 1743075 w 3908425"/>
              <a:gd name="connsiteY5" fmla="*/ 800100 h 1041400"/>
              <a:gd name="connsiteX6" fmla="*/ 1743075 w 3908425"/>
              <a:gd name="connsiteY6" fmla="*/ 733425 h 1041400"/>
              <a:gd name="connsiteX7" fmla="*/ 1422400 w 3908425"/>
              <a:gd name="connsiteY7" fmla="*/ 733425 h 1041400"/>
              <a:gd name="connsiteX8" fmla="*/ 1422400 w 3908425"/>
              <a:gd name="connsiteY8" fmla="*/ 663575 h 1041400"/>
              <a:gd name="connsiteX9" fmla="*/ 1336675 w 3908425"/>
              <a:gd name="connsiteY9" fmla="*/ 663575 h 1041400"/>
              <a:gd name="connsiteX10" fmla="*/ 1336675 w 3908425"/>
              <a:gd name="connsiteY10" fmla="*/ 596900 h 1041400"/>
              <a:gd name="connsiteX11" fmla="*/ 1238250 w 3908425"/>
              <a:gd name="connsiteY11" fmla="*/ 596900 h 1041400"/>
              <a:gd name="connsiteX12" fmla="*/ 1238250 w 3908425"/>
              <a:gd name="connsiteY12" fmla="*/ 536575 h 1041400"/>
              <a:gd name="connsiteX13" fmla="*/ 1085850 w 3908425"/>
              <a:gd name="connsiteY13" fmla="*/ 536575 h 1041400"/>
              <a:gd name="connsiteX14" fmla="*/ 1085850 w 3908425"/>
              <a:gd name="connsiteY14" fmla="*/ 466725 h 1041400"/>
              <a:gd name="connsiteX15" fmla="*/ 758825 w 3908425"/>
              <a:gd name="connsiteY15" fmla="*/ 466725 h 1041400"/>
              <a:gd name="connsiteX16" fmla="*/ 758825 w 3908425"/>
              <a:gd name="connsiteY16" fmla="*/ 333375 h 1041400"/>
              <a:gd name="connsiteX17" fmla="*/ 727075 w 3908425"/>
              <a:gd name="connsiteY17" fmla="*/ 333375 h 1041400"/>
              <a:gd name="connsiteX18" fmla="*/ 727075 w 3908425"/>
              <a:gd name="connsiteY18" fmla="*/ 266700 h 1041400"/>
              <a:gd name="connsiteX19" fmla="*/ 635000 w 3908425"/>
              <a:gd name="connsiteY19" fmla="*/ 266700 h 1041400"/>
              <a:gd name="connsiteX20" fmla="*/ 635000 w 3908425"/>
              <a:gd name="connsiteY20" fmla="*/ 200025 h 1041400"/>
              <a:gd name="connsiteX21" fmla="*/ 476250 w 3908425"/>
              <a:gd name="connsiteY21" fmla="*/ 200025 h 1041400"/>
              <a:gd name="connsiteX22" fmla="*/ 476250 w 3908425"/>
              <a:gd name="connsiteY22" fmla="*/ 133350 h 1041400"/>
              <a:gd name="connsiteX23" fmla="*/ 431800 w 3908425"/>
              <a:gd name="connsiteY23" fmla="*/ 133350 h 1041400"/>
              <a:gd name="connsiteX24" fmla="*/ 431800 w 3908425"/>
              <a:gd name="connsiteY24" fmla="*/ 66675 h 1041400"/>
              <a:gd name="connsiteX25" fmla="*/ 288925 w 3908425"/>
              <a:gd name="connsiteY25" fmla="*/ 66675 h 1041400"/>
              <a:gd name="connsiteX26" fmla="*/ 288925 w 3908425"/>
              <a:gd name="connsiteY26" fmla="*/ 0 h 1041400"/>
              <a:gd name="connsiteX27" fmla="*/ 0 w 3908425"/>
              <a:gd name="connsiteY27" fmla="*/ 0 h 104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908425" h="1041400">
                <a:moveTo>
                  <a:pt x="3908425" y="1041400"/>
                </a:moveTo>
                <a:lnTo>
                  <a:pt x="3073400" y="1041400"/>
                </a:lnTo>
                <a:lnTo>
                  <a:pt x="3073400" y="873125"/>
                </a:lnTo>
                <a:lnTo>
                  <a:pt x="2228850" y="873125"/>
                </a:lnTo>
                <a:lnTo>
                  <a:pt x="2228850" y="800100"/>
                </a:lnTo>
                <a:lnTo>
                  <a:pt x="1743075" y="800100"/>
                </a:lnTo>
                <a:lnTo>
                  <a:pt x="1743075" y="733425"/>
                </a:lnTo>
                <a:lnTo>
                  <a:pt x="1422400" y="733425"/>
                </a:lnTo>
                <a:lnTo>
                  <a:pt x="1422400" y="663575"/>
                </a:lnTo>
                <a:lnTo>
                  <a:pt x="1336675" y="663575"/>
                </a:lnTo>
                <a:lnTo>
                  <a:pt x="1336675" y="596900"/>
                </a:lnTo>
                <a:lnTo>
                  <a:pt x="1238250" y="596900"/>
                </a:lnTo>
                <a:lnTo>
                  <a:pt x="1238250" y="536575"/>
                </a:lnTo>
                <a:lnTo>
                  <a:pt x="1085850" y="536575"/>
                </a:lnTo>
                <a:lnTo>
                  <a:pt x="1085850" y="466725"/>
                </a:lnTo>
                <a:lnTo>
                  <a:pt x="758825" y="466725"/>
                </a:lnTo>
                <a:lnTo>
                  <a:pt x="758825" y="333375"/>
                </a:lnTo>
                <a:lnTo>
                  <a:pt x="727075" y="333375"/>
                </a:lnTo>
                <a:lnTo>
                  <a:pt x="727075" y="266700"/>
                </a:lnTo>
                <a:lnTo>
                  <a:pt x="635000" y="266700"/>
                </a:lnTo>
                <a:lnTo>
                  <a:pt x="635000" y="200025"/>
                </a:lnTo>
                <a:lnTo>
                  <a:pt x="476250" y="200025"/>
                </a:lnTo>
                <a:lnTo>
                  <a:pt x="476250" y="133350"/>
                </a:lnTo>
                <a:lnTo>
                  <a:pt x="431800" y="133350"/>
                </a:lnTo>
                <a:lnTo>
                  <a:pt x="431800" y="66675"/>
                </a:lnTo>
                <a:lnTo>
                  <a:pt x="288925" y="66675"/>
                </a:lnTo>
                <a:lnTo>
                  <a:pt x="288925" y="0"/>
                </a:lnTo>
                <a:lnTo>
                  <a:pt x="0" y="0"/>
                </a:lnTo>
              </a:path>
            </a:pathLst>
          </a:custGeom>
          <a:noFill/>
          <a:ln w="28575">
            <a:solidFill>
              <a:schemeClr val="accent3"/>
            </a:solidFill>
            <a:miter lim="800000"/>
            <a:headEnd/>
            <a:tailEnd/>
          </a:ln>
        </p:spPr>
        <p:txBody>
          <a:bodyPr rtlCol="0" anchor="ctr"/>
          <a:lstStyle/>
          <a:p>
            <a:pPr algn="ctr"/>
            <a:endParaRPr lang="en-US"/>
          </a:p>
        </p:txBody>
      </p:sp>
      <p:cxnSp>
        <p:nvCxnSpPr>
          <p:cNvPr id="177" name="Straight Connector 176">
            <a:extLst>
              <a:ext uri="{FF2B5EF4-FFF2-40B4-BE49-F238E27FC236}">
                <a16:creationId xmlns:a16="http://schemas.microsoft.com/office/drawing/2014/main" id="{1267C485-5331-4B8F-39D8-BB0B5FE26B5C}"/>
              </a:ext>
            </a:extLst>
          </p:cNvPr>
          <p:cNvCxnSpPr/>
          <p:nvPr/>
        </p:nvCxnSpPr>
        <p:spPr bwMode="auto">
          <a:xfrm>
            <a:off x="3323012" y="2934415"/>
            <a:ext cx="0" cy="63500"/>
          </a:xfrm>
          <a:prstGeom prst="line">
            <a:avLst/>
          </a:prstGeom>
          <a:noFill/>
          <a:ln w="28575" cap="flat" cmpd="sng" algn="ctr">
            <a:solidFill>
              <a:schemeClr val="accent3"/>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E089FEBD-B769-E796-288B-5BCE2DDC8055}"/>
              </a:ext>
            </a:extLst>
          </p:cNvPr>
          <p:cNvCxnSpPr/>
          <p:nvPr/>
        </p:nvCxnSpPr>
        <p:spPr bwMode="auto">
          <a:xfrm>
            <a:off x="3619001" y="3006799"/>
            <a:ext cx="0" cy="63500"/>
          </a:xfrm>
          <a:prstGeom prst="line">
            <a:avLst/>
          </a:prstGeom>
          <a:noFill/>
          <a:ln w="28575" cap="flat" cmpd="sng" algn="ctr">
            <a:solidFill>
              <a:schemeClr val="accent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FB7E397E-D924-4CDA-3FA7-D4D4EE1FEFC9}"/>
              </a:ext>
            </a:extLst>
          </p:cNvPr>
          <p:cNvCxnSpPr/>
          <p:nvPr/>
        </p:nvCxnSpPr>
        <p:spPr bwMode="auto">
          <a:xfrm>
            <a:off x="3657101" y="3006799"/>
            <a:ext cx="0" cy="63500"/>
          </a:xfrm>
          <a:prstGeom prst="line">
            <a:avLst/>
          </a:prstGeom>
          <a:noFill/>
          <a:ln w="28575" cap="flat" cmpd="sng" algn="ctr">
            <a:solidFill>
              <a:schemeClr val="accent3"/>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FE2E2A21-6AE5-1CF2-A8AA-B398742FA334}"/>
              </a:ext>
            </a:extLst>
          </p:cNvPr>
          <p:cNvCxnSpPr/>
          <p:nvPr/>
        </p:nvCxnSpPr>
        <p:spPr bwMode="auto">
          <a:xfrm>
            <a:off x="3974527" y="3006799"/>
            <a:ext cx="0" cy="63500"/>
          </a:xfrm>
          <a:prstGeom prst="line">
            <a:avLst/>
          </a:prstGeom>
          <a:noFill/>
          <a:ln w="28575" cap="flat" cmpd="sng" algn="ctr">
            <a:solidFill>
              <a:schemeClr val="accent3"/>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BA837DD5-CAC3-4D59-F98B-8A1BA8CBD3A0}"/>
              </a:ext>
            </a:extLst>
          </p:cNvPr>
          <p:cNvCxnSpPr/>
          <p:nvPr/>
        </p:nvCxnSpPr>
        <p:spPr bwMode="auto">
          <a:xfrm>
            <a:off x="4620565" y="3179213"/>
            <a:ext cx="0" cy="63500"/>
          </a:xfrm>
          <a:prstGeom prst="line">
            <a:avLst/>
          </a:prstGeom>
          <a:noFill/>
          <a:ln w="28575" cap="flat" cmpd="sng" algn="ctr">
            <a:solidFill>
              <a:schemeClr val="accent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5FAFF88C-B590-98E0-7A57-4185F742526D}"/>
              </a:ext>
            </a:extLst>
          </p:cNvPr>
          <p:cNvCxnSpPr/>
          <p:nvPr/>
        </p:nvCxnSpPr>
        <p:spPr bwMode="auto">
          <a:xfrm>
            <a:off x="5115790" y="3179213"/>
            <a:ext cx="0" cy="63500"/>
          </a:xfrm>
          <a:prstGeom prst="line">
            <a:avLst/>
          </a:prstGeom>
          <a:noFill/>
          <a:ln w="28575" cap="flat" cmpd="sng" algn="ctr">
            <a:solidFill>
              <a:schemeClr val="accent3"/>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6035EF96-038A-C504-A3B6-B78DC840EE9A}"/>
              </a:ext>
            </a:extLst>
          </p:cNvPr>
          <p:cNvCxnSpPr/>
          <p:nvPr/>
        </p:nvCxnSpPr>
        <p:spPr bwMode="auto">
          <a:xfrm>
            <a:off x="5622547" y="2737892"/>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F8C6F17F-CFC5-8D9D-1B90-18FE54677E14}"/>
              </a:ext>
            </a:extLst>
          </p:cNvPr>
          <p:cNvCxnSpPr/>
          <p:nvPr/>
        </p:nvCxnSpPr>
        <p:spPr bwMode="auto">
          <a:xfrm>
            <a:off x="5589210" y="2739480"/>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8546CE66-847B-671C-1ED1-326699BD2D76}"/>
              </a:ext>
            </a:extLst>
          </p:cNvPr>
          <p:cNvCxnSpPr/>
          <p:nvPr/>
        </p:nvCxnSpPr>
        <p:spPr bwMode="auto">
          <a:xfrm>
            <a:off x="5301873" y="2736046"/>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494F047B-2549-607F-6EF8-B75B8BAE864E}"/>
              </a:ext>
            </a:extLst>
          </p:cNvPr>
          <p:cNvCxnSpPr/>
          <p:nvPr/>
        </p:nvCxnSpPr>
        <p:spPr bwMode="auto">
          <a:xfrm>
            <a:off x="5274886" y="2736046"/>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D75E5E84-0248-9D32-54E6-15F783D3332A}"/>
              </a:ext>
            </a:extLst>
          </p:cNvPr>
          <p:cNvCxnSpPr/>
          <p:nvPr/>
        </p:nvCxnSpPr>
        <p:spPr bwMode="auto">
          <a:xfrm>
            <a:off x="5201861" y="2736046"/>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BAAC0443-5DA9-D9DD-1E30-FAF04DAA5D3A}"/>
              </a:ext>
            </a:extLst>
          </p:cNvPr>
          <p:cNvCxnSpPr/>
          <p:nvPr/>
        </p:nvCxnSpPr>
        <p:spPr bwMode="auto">
          <a:xfrm>
            <a:off x="5036761" y="2736046"/>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7B2A14E6-B4CD-40C6-68AD-99E4EDAF5C09}"/>
              </a:ext>
            </a:extLst>
          </p:cNvPr>
          <p:cNvCxnSpPr/>
          <p:nvPr/>
        </p:nvCxnSpPr>
        <p:spPr bwMode="auto">
          <a:xfrm>
            <a:off x="4995486" y="2736046"/>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C1B959C7-C7B9-02B9-8501-3FBD71364EBD}"/>
              </a:ext>
            </a:extLst>
          </p:cNvPr>
          <p:cNvCxnSpPr/>
          <p:nvPr/>
        </p:nvCxnSpPr>
        <p:spPr bwMode="auto">
          <a:xfrm>
            <a:off x="4963736" y="2736046"/>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1C6CA36B-5E6D-D61A-F646-4AE0B8CC86B7}"/>
              </a:ext>
            </a:extLst>
          </p:cNvPr>
          <p:cNvCxnSpPr/>
          <p:nvPr/>
        </p:nvCxnSpPr>
        <p:spPr bwMode="auto">
          <a:xfrm>
            <a:off x="4927223" y="2736046"/>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389762C7-9158-9EAF-8BC9-EC139CFA62CB}"/>
              </a:ext>
            </a:extLst>
          </p:cNvPr>
          <p:cNvCxnSpPr/>
          <p:nvPr/>
        </p:nvCxnSpPr>
        <p:spPr bwMode="auto">
          <a:xfrm>
            <a:off x="4644648" y="2736046"/>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6CE80C10-156A-BA39-7C69-E516C1E99060}"/>
              </a:ext>
            </a:extLst>
          </p:cNvPr>
          <p:cNvCxnSpPr/>
          <p:nvPr/>
        </p:nvCxnSpPr>
        <p:spPr bwMode="auto">
          <a:xfrm>
            <a:off x="4608138" y="2736046"/>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660F5646-CA26-55CE-8FD9-423C57319C3B}"/>
              </a:ext>
            </a:extLst>
          </p:cNvPr>
          <p:cNvCxnSpPr/>
          <p:nvPr/>
        </p:nvCxnSpPr>
        <p:spPr bwMode="auto">
          <a:xfrm>
            <a:off x="4379542" y="2736046"/>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AA7DD010-0966-E4D0-EAD1-0E92AEED226F}"/>
              </a:ext>
            </a:extLst>
          </p:cNvPr>
          <p:cNvCxnSpPr/>
          <p:nvPr/>
        </p:nvCxnSpPr>
        <p:spPr bwMode="auto">
          <a:xfrm>
            <a:off x="4331673" y="2736046"/>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35BE3AA0-8CBF-AD47-13ED-2229D9D57545}"/>
              </a:ext>
            </a:extLst>
          </p:cNvPr>
          <p:cNvCxnSpPr/>
          <p:nvPr/>
        </p:nvCxnSpPr>
        <p:spPr bwMode="auto">
          <a:xfrm>
            <a:off x="4310792" y="2699279"/>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C6B2FF34-3CBE-246F-A090-3EEA21A62639}"/>
              </a:ext>
            </a:extLst>
          </p:cNvPr>
          <p:cNvCxnSpPr/>
          <p:nvPr/>
        </p:nvCxnSpPr>
        <p:spPr bwMode="auto">
          <a:xfrm>
            <a:off x="3988286" y="2635779"/>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052DFF34-3D21-3C0C-406B-2EFB8163FDF3}"/>
              </a:ext>
            </a:extLst>
          </p:cNvPr>
          <p:cNvCxnSpPr/>
          <p:nvPr/>
        </p:nvCxnSpPr>
        <p:spPr bwMode="auto">
          <a:xfrm>
            <a:off x="3950186" y="2635779"/>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0001DA06-0830-9A69-3118-DC206B0A64AC}"/>
              </a:ext>
            </a:extLst>
          </p:cNvPr>
          <p:cNvCxnSpPr/>
          <p:nvPr/>
        </p:nvCxnSpPr>
        <p:spPr bwMode="auto">
          <a:xfrm>
            <a:off x="3828281" y="2635779"/>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A4A02377-44AA-94BD-C160-70CD50298533}"/>
              </a:ext>
            </a:extLst>
          </p:cNvPr>
          <p:cNvCxnSpPr/>
          <p:nvPr/>
        </p:nvCxnSpPr>
        <p:spPr bwMode="auto">
          <a:xfrm>
            <a:off x="3673039" y="2635779"/>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7449FE99-5B86-3F5F-AA64-84ECF5A3D3AB}"/>
              </a:ext>
            </a:extLst>
          </p:cNvPr>
          <p:cNvCxnSpPr/>
          <p:nvPr/>
        </p:nvCxnSpPr>
        <p:spPr bwMode="auto">
          <a:xfrm>
            <a:off x="3627335" y="2588095"/>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14A114B2-8090-A393-38F8-CC7C72A570D0}"/>
              </a:ext>
            </a:extLst>
          </p:cNvPr>
          <p:cNvCxnSpPr/>
          <p:nvPr/>
        </p:nvCxnSpPr>
        <p:spPr bwMode="auto">
          <a:xfrm>
            <a:off x="3326418" y="2554130"/>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1CEEA640-37DB-BCE2-AEB3-3340CA22DD78}"/>
              </a:ext>
            </a:extLst>
          </p:cNvPr>
          <p:cNvCxnSpPr/>
          <p:nvPr/>
        </p:nvCxnSpPr>
        <p:spPr bwMode="auto">
          <a:xfrm>
            <a:off x="3272501" y="2530062"/>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A3C82C36-9B8D-7A1C-4108-37D9FDEBC2CE}"/>
              </a:ext>
            </a:extLst>
          </p:cNvPr>
          <p:cNvCxnSpPr/>
          <p:nvPr/>
        </p:nvCxnSpPr>
        <p:spPr bwMode="auto">
          <a:xfrm>
            <a:off x="2223222" y="2298415"/>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44C1927F-3846-7166-EF70-B7D29510FB43}"/>
              </a:ext>
            </a:extLst>
          </p:cNvPr>
          <p:cNvCxnSpPr/>
          <p:nvPr/>
        </p:nvCxnSpPr>
        <p:spPr bwMode="auto">
          <a:xfrm>
            <a:off x="1648630" y="2157209"/>
            <a:ext cx="0" cy="63500"/>
          </a:xfrm>
          <a:prstGeom prst="line">
            <a:avLst/>
          </a:prstGeom>
          <a:noFill/>
          <a:ln w="28575" cap="flat" cmpd="sng" algn="ctr">
            <a:solidFill>
              <a:schemeClr val="accent1"/>
            </a:solidFill>
            <a:prstDash val="solid"/>
            <a:round/>
            <a:headEnd type="none" w="med" len="med"/>
            <a:tailEnd type="none" w="med" len="med"/>
          </a:ln>
          <a:effectLst/>
        </p:spPr>
      </p:cxnSp>
      <p:sp>
        <p:nvSpPr>
          <p:cNvPr id="12" name="Freeform: Shape 11">
            <a:extLst>
              <a:ext uri="{FF2B5EF4-FFF2-40B4-BE49-F238E27FC236}">
                <a16:creationId xmlns:a16="http://schemas.microsoft.com/office/drawing/2014/main" id="{F19AA0A7-0E38-D18A-03BF-41EE2599D260}"/>
              </a:ext>
            </a:extLst>
          </p:cNvPr>
          <p:cNvSpPr/>
          <p:nvPr/>
        </p:nvSpPr>
        <p:spPr bwMode="auto">
          <a:xfrm>
            <a:off x="6718300" y="2163213"/>
            <a:ext cx="4032250" cy="1181100"/>
          </a:xfrm>
          <a:custGeom>
            <a:avLst/>
            <a:gdLst>
              <a:gd name="connsiteX0" fmla="*/ 4032250 w 4032250"/>
              <a:gd name="connsiteY0" fmla="*/ 1181100 h 1181100"/>
              <a:gd name="connsiteX1" fmla="*/ 3743325 w 4032250"/>
              <a:gd name="connsiteY1" fmla="*/ 1181100 h 1181100"/>
              <a:gd name="connsiteX2" fmla="*/ 3743325 w 4032250"/>
              <a:gd name="connsiteY2" fmla="*/ 1133475 h 1181100"/>
              <a:gd name="connsiteX3" fmla="*/ 3702050 w 4032250"/>
              <a:gd name="connsiteY3" fmla="*/ 1133475 h 1181100"/>
              <a:gd name="connsiteX4" fmla="*/ 3702050 w 4032250"/>
              <a:gd name="connsiteY4" fmla="*/ 1098550 h 1181100"/>
              <a:gd name="connsiteX5" fmla="*/ 3406775 w 4032250"/>
              <a:gd name="connsiteY5" fmla="*/ 1098550 h 1181100"/>
              <a:gd name="connsiteX6" fmla="*/ 3406775 w 4032250"/>
              <a:gd name="connsiteY6" fmla="*/ 1066800 h 1181100"/>
              <a:gd name="connsiteX7" fmla="*/ 3159125 w 4032250"/>
              <a:gd name="connsiteY7" fmla="*/ 1066800 h 1181100"/>
              <a:gd name="connsiteX8" fmla="*/ 3159125 w 4032250"/>
              <a:gd name="connsiteY8" fmla="*/ 1050925 h 1181100"/>
              <a:gd name="connsiteX9" fmla="*/ 3060700 w 4032250"/>
              <a:gd name="connsiteY9" fmla="*/ 1050925 h 1181100"/>
              <a:gd name="connsiteX10" fmla="*/ 3060700 w 4032250"/>
              <a:gd name="connsiteY10" fmla="*/ 1050925 h 1181100"/>
              <a:gd name="connsiteX11" fmla="*/ 3035300 w 4032250"/>
              <a:gd name="connsiteY11" fmla="*/ 1050925 h 1181100"/>
              <a:gd name="connsiteX12" fmla="*/ 3035300 w 4032250"/>
              <a:gd name="connsiteY12" fmla="*/ 1025525 h 1181100"/>
              <a:gd name="connsiteX13" fmla="*/ 3022600 w 4032250"/>
              <a:gd name="connsiteY13" fmla="*/ 1025525 h 1181100"/>
              <a:gd name="connsiteX14" fmla="*/ 3032125 w 4032250"/>
              <a:gd name="connsiteY14" fmla="*/ 1016000 h 1181100"/>
              <a:gd name="connsiteX15" fmla="*/ 2994025 w 4032250"/>
              <a:gd name="connsiteY15" fmla="*/ 1016000 h 1181100"/>
              <a:gd name="connsiteX16" fmla="*/ 2994025 w 4032250"/>
              <a:gd name="connsiteY16" fmla="*/ 987425 h 1181100"/>
              <a:gd name="connsiteX17" fmla="*/ 2921000 w 4032250"/>
              <a:gd name="connsiteY17" fmla="*/ 987425 h 1181100"/>
              <a:gd name="connsiteX18" fmla="*/ 2914650 w 4032250"/>
              <a:gd name="connsiteY18" fmla="*/ 981075 h 1181100"/>
              <a:gd name="connsiteX19" fmla="*/ 2733675 w 4032250"/>
              <a:gd name="connsiteY19" fmla="*/ 981075 h 1181100"/>
              <a:gd name="connsiteX20" fmla="*/ 2743200 w 4032250"/>
              <a:gd name="connsiteY20" fmla="*/ 971550 h 1181100"/>
              <a:gd name="connsiteX21" fmla="*/ 2676525 w 4032250"/>
              <a:gd name="connsiteY21" fmla="*/ 971550 h 1181100"/>
              <a:gd name="connsiteX22" fmla="*/ 2676525 w 4032250"/>
              <a:gd name="connsiteY22" fmla="*/ 955675 h 1181100"/>
              <a:gd name="connsiteX23" fmla="*/ 2387600 w 4032250"/>
              <a:gd name="connsiteY23" fmla="*/ 955675 h 1181100"/>
              <a:gd name="connsiteX24" fmla="*/ 2387600 w 4032250"/>
              <a:gd name="connsiteY24" fmla="*/ 946150 h 1181100"/>
              <a:gd name="connsiteX25" fmla="*/ 2387600 w 4032250"/>
              <a:gd name="connsiteY25" fmla="*/ 914400 h 1181100"/>
              <a:gd name="connsiteX26" fmla="*/ 2308225 w 4032250"/>
              <a:gd name="connsiteY26" fmla="*/ 914400 h 1181100"/>
              <a:gd name="connsiteX27" fmla="*/ 2308225 w 4032250"/>
              <a:gd name="connsiteY27" fmla="*/ 914400 h 1181100"/>
              <a:gd name="connsiteX28" fmla="*/ 2308225 w 4032250"/>
              <a:gd name="connsiteY28" fmla="*/ 901700 h 1181100"/>
              <a:gd name="connsiteX29" fmla="*/ 2181225 w 4032250"/>
              <a:gd name="connsiteY29" fmla="*/ 901700 h 1181100"/>
              <a:gd name="connsiteX30" fmla="*/ 2181225 w 4032250"/>
              <a:gd name="connsiteY30" fmla="*/ 895350 h 1181100"/>
              <a:gd name="connsiteX31" fmla="*/ 2120900 w 4032250"/>
              <a:gd name="connsiteY31" fmla="*/ 895350 h 1181100"/>
              <a:gd name="connsiteX32" fmla="*/ 2120900 w 4032250"/>
              <a:gd name="connsiteY32" fmla="*/ 882650 h 1181100"/>
              <a:gd name="connsiteX33" fmla="*/ 2079625 w 4032250"/>
              <a:gd name="connsiteY33" fmla="*/ 882650 h 1181100"/>
              <a:gd name="connsiteX34" fmla="*/ 2079625 w 4032250"/>
              <a:gd name="connsiteY34" fmla="*/ 863600 h 1181100"/>
              <a:gd name="connsiteX35" fmla="*/ 2051050 w 4032250"/>
              <a:gd name="connsiteY35" fmla="*/ 863600 h 1181100"/>
              <a:gd name="connsiteX36" fmla="*/ 2051050 w 4032250"/>
              <a:gd name="connsiteY36" fmla="*/ 860425 h 1181100"/>
              <a:gd name="connsiteX37" fmla="*/ 1965325 w 4032250"/>
              <a:gd name="connsiteY37" fmla="*/ 860425 h 1181100"/>
              <a:gd name="connsiteX38" fmla="*/ 1965325 w 4032250"/>
              <a:gd name="connsiteY38" fmla="*/ 847725 h 1181100"/>
              <a:gd name="connsiteX39" fmla="*/ 1854200 w 4032250"/>
              <a:gd name="connsiteY39" fmla="*/ 847725 h 1181100"/>
              <a:gd name="connsiteX40" fmla="*/ 1854200 w 4032250"/>
              <a:gd name="connsiteY40" fmla="*/ 838200 h 1181100"/>
              <a:gd name="connsiteX41" fmla="*/ 1768475 w 4032250"/>
              <a:gd name="connsiteY41" fmla="*/ 838200 h 1181100"/>
              <a:gd name="connsiteX42" fmla="*/ 1768475 w 4032250"/>
              <a:gd name="connsiteY42" fmla="*/ 838200 h 1181100"/>
              <a:gd name="connsiteX43" fmla="*/ 1768475 w 4032250"/>
              <a:gd name="connsiteY43" fmla="*/ 822325 h 1181100"/>
              <a:gd name="connsiteX44" fmla="*/ 1746250 w 4032250"/>
              <a:gd name="connsiteY44" fmla="*/ 822325 h 1181100"/>
              <a:gd name="connsiteX45" fmla="*/ 1746250 w 4032250"/>
              <a:gd name="connsiteY45" fmla="*/ 812800 h 1181100"/>
              <a:gd name="connsiteX46" fmla="*/ 1711325 w 4032250"/>
              <a:gd name="connsiteY46" fmla="*/ 812800 h 1181100"/>
              <a:gd name="connsiteX47" fmla="*/ 1711325 w 4032250"/>
              <a:gd name="connsiteY47" fmla="*/ 796925 h 1181100"/>
              <a:gd name="connsiteX48" fmla="*/ 1692275 w 4032250"/>
              <a:gd name="connsiteY48" fmla="*/ 796925 h 1181100"/>
              <a:gd name="connsiteX49" fmla="*/ 1692275 w 4032250"/>
              <a:gd name="connsiteY49" fmla="*/ 784225 h 1181100"/>
              <a:gd name="connsiteX50" fmla="*/ 1622425 w 4032250"/>
              <a:gd name="connsiteY50" fmla="*/ 784225 h 1181100"/>
              <a:gd name="connsiteX51" fmla="*/ 1622425 w 4032250"/>
              <a:gd name="connsiteY51" fmla="*/ 765175 h 1181100"/>
              <a:gd name="connsiteX52" fmla="*/ 1495425 w 4032250"/>
              <a:gd name="connsiteY52" fmla="*/ 765175 h 1181100"/>
              <a:gd name="connsiteX53" fmla="*/ 1485900 w 4032250"/>
              <a:gd name="connsiteY53" fmla="*/ 755650 h 1181100"/>
              <a:gd name="connsiteX54" fmla="*/ 1387475 w 4032250"/>
              <a:gd name="connsiteY54" fmla="*/ 755650 h 1181100"/>
              <a:gd name="connsiteX55" fmla="*/ 1387475 w 4032250"/>
              <a:gd name="connsiteY55" fmla="*/ 723900 h 1181100"/>
              <a:gd name="connsiteX56" fmla="*/ 1390650 w 4032250"/>
              <a:gd name="connsiteY56" fmla="*/ 723900 h 1181100"/>
              <a:gd name="connsiteX57" fmla="*/ 1390650 w 4032250"/>
              <a:gd name="connsiteY57" fmla="*/ 723900 h 1181100"/>
              <a:gd name="connsiteX58" fmla="*/ 1374775 w 4032250"/>
              <a:gd name="connsiteY58" fmla="*/ 708025 h 1181100"/>
              <a:gd name="connsiteX59" fmla="*/ 1374775 w 4032250"/>
              <a:gd name="connsiteY59" fmla="*/ 673100 h 1181100"/>
              <a:gd name="connsiteX60" fmla="*/ 1365250 w 4032250"/>
              <a:gd name="connsiteY60" fmla="*/ 673100 h 1181100"/>
              <a:gd name="connsiteX61" fmla="*/ 1365250 w 4032250"/>
              <a:gd name="connsiteY61" fmla="*/ 657225 h 1181100"/>
              <a:gd name="connsiteX62" fmla="*/ 1289050 w 4032250"/>
              <a:gd name="connsiteY62" fmla="*/ 657225 h 1181100"/>
              <a:gd name="connsiteX63" fmla="*/ 1289050 w 4032250"/>
              <a:gd name="connsiteY63" fmla="*/ 641350 h 1181100"/>
              <a:gd name="connsiteX64" fmla="*/ 1263650 w 4032250"/>
              <a:gd name="connsiteY64" fmla="*/ 641350 h 1181100"/>
              <a:gd name="connsiteX65" fmla="*/ 1263650 w 4032250"/>
              <a:gd name="connsiteY65" fmla="*/ 628650 h 1181100"/>
              <a:gd name="connsiteX66" fmla="*/ 1222375 w 4032250"/>
              <a:gd name="connsiteY66" fmla="*/ 628650 h 1181100"/>
              <a:gd name="connsiteX67" fmla="*/ 1222375 w 4032250"/>
              <a:gd name="connsiteY67" fmla="*/ 622300 h 1181100"/>
              <a:gd name="connsiteX68" fmla="*/ 1181100 w 4032250"/>
              <a:gd name="connsiteY68" fmla="*/ 622300 h 1181100"/>
              <a:gd name="connsiteX69" fmla="*/ 1181100 w 4032250"/>
              <a:gd name="connsiteY69" fmla="*/ 612775 h 1181100"/>
              <a:gd name="connsiteX70" fmla="*/ 1082675 w 4032250"/>
              <a:gd name="connsiteY70" fmla="*/ 612775 h 1181100"/>
              <a:gd name="connsiteX71" fmla="*/ 1082675 w 4032250"/>
              <a:gd name="connsiteY71" fmla="*/ 600075 h 1181100"/>
              <a:gd name="connsiteX72" fmla="*/ 1082675 w 4032250"/>
              <a:gd name="connsiteY72" fmla="*/ 600075 h 1181100"/>
              <a:gd name="connsiteX73" fmla="*/ 1066800 w 4032250"/>
              <a:gd name="connsiteY73" fmla="*/ 584200 h 1181100"/>
              <a:gd name="connsiteX74" fmla="*/ 1054100 w 4032250"/>
              <a:gd name="connsiteY74" fmla="*/ 584200 h 1181100"/>
              <a:gd name="connsiteX75" fmla="*/ 1054100 w 4032250"/>
              <a:gd name="connsiteY75" fmla="*/ 523875 h 1181100"/>
              <a:gd name="connsiteX76" fmla="*/ 1031875 w 4032250"/>
              <a:gd name="connsiteY76" fmla="*/ 523875 h 1181100"/>
              <a:gd name="connsiteX77" fmla="*/ 1031875 w 4032250"/>
              <a:gd name="connsiteY77" fmla="*/ 479425 h 1181100"/>
              <a:gd name="connsiteX78" fmla="*/ 990600 w 4032250"/>
              <a:gd name="connsiteY78" fmla="*/ 479425 h 1181100"/>
              <a:gd name="connsiteX79" fmla="*/ 981075 w 4032250"/>
              <a:gd name="connsiteY79" fmla="*/ 469900 h 1181100"/>
              <a:gd name="connsiteX80" fmla="*/ 933450 w 4032250"/>
              <a:gd name="connsiteY80" fmla="*/ 469900 h 1181100"/>
              <a:gd name="connsiteX81" fmla="*/ 933450 w 4032250"/>
              <a:gd name="connsiteY81" fmla="*/ 463550 h 1181100"/>
              <a:gd name="connsiteX82" fmla="*/ 838200 w 4032250"/>
              <a:gd name="connsiteY82" fmla="*/ 463550 h 1181100"/>
              <a:gd name="connsiteX83" fmla="*/ 838200 w 4032250"/>
              <a:gd name="connsiteY83" fmla="*/ 444500 h 1181100"/>
              <a:gd name="connsiteX84" fmla="*/ 803275 w 4032250"/>
              <a:gd name="connsiteY84" fmla="*/ 444500 h 1181100"/>
              <a:gd name="connsiteX85" fmla="*/ 803275 w 4032250"/>
              <a:gd name="connsiteY85" fmla="*/ 434975 h 1181100"/>
              <a:gd name="connsiteX86" fmla="*/ 752475 w 4032250"/>
              <a:gd name="connsiteY86" fmla="*/ 434975 h 1181100"/>
              <a:gd name="connsiteX87" fmla="*/ 752475 w 4032250"/>
              <a:gd name="connsiteY87" fmla="*/ 419100 h 1181100"/>
              <a:gd name="connsiteX88" fmla="*/ 752475 w 4032250"/>
              <a:gd name="connsiteY88" fmla="*/ 419100 h 1181100"/>
              <a:gd name="connsiteX89" fmla="*/ 727075 w 4032250"/>
              <a:gd name="connsiteY89" fmla="*/ 393700 h 1181100"/>
              <a:gd name="connsiteX90" fmla="*/ 708025 w 4032250"/>
              <a:gd name="connsiteY90" fmla="*/ 393700 h 1181100"/>
              <a:gd name="connsiteX91" fmla="*/ 708025 w 4032250"/>
              <a:gd name="connsiteY91" fmla="*/ 346075 h 1181100"/>
              <a:gd name="connsiteX92" fmla="*/ 701675 w 4032250"/>
              <a:gd name="connsiteY92" fmla="*/ 346075 h 1181100"/>
              <a:gd name="connsiteX93" fmla="*/ 701675 w 4032250"/>
              <a:gd name="connsiteY93" fmla="*/ 314325 h 1181100"/>
              <a:gd name="connsiteX94" fmla="*/ 654050 w 4032250"/>
              <a:gd name="connsiteY94" fmla="*/ 314325 h 1181100"/>
              <a:gd name="connsiteX95" fmla="*/ 654050 w 4032250"/>
              <a:gd name="connsiteY95" fmla="*/ 304800 h 1181100"/>
              <a:gd name="connsiteX96" fmla="*/ 647700 w 4032250"/>
              <a:gd name="connsiteY96" fmla="*/ 304800 h 1181100"/>
              <a:gd name="connsiteX97" fmla="*/ 647700 w 4032250"/>
              <a:gd name="connsiteY97" fmla="*/ 292100 h 1181100"/>
              <a:gd name="connsiteX98" fmla="*/ 603250 w 4032250"/>
              <a:gd name="connsiteY98" fmla="*/ 292100 h 1181100"/>
              <a:gd name="connsiteX99" fmla="*/ 615950 w 4032250"/>
              <a:gd name="connsiteY99" fmla="*/ 279400 h 1181100"/>
              <a:gd name="connsiteX100" fmla="*/ 511175 w 4032250"/>
              <a:gd name="connsiteY100" fmla="*/ 279400 h 1181100"/>
              <a:gd name="connsiteX101" fmla="*/ 511175 w 4032250"/>
              <a:gd name="connsiteY101" fmla="*/ 257175 h 1181100"/>
              <a:gd name="connsiteX102" fmla="*/ 431800 w 4032250"/>
              <a:gd name="connsiteY102" fmla="*/ 257175 h 1181100"/>
              <a:gd name="connsiteX103" fmla="*/ 431800 w 4032250"/>
              <a:gd name="connsiteY103" fmla="*/ 228600 h 1181100"/>
              <a:gd name="connsiteX104" fmla="*/ 390525 w 4032250"/>
              <a:gd name="connsiteY104" fmla="*/ 228600 h 1181100"/>
              <a:gd name="connsiteX105" fmla="*/ 390525 w 4032250"/>
              <a:gd name="connsiteY105" fmla="*/ 149225 h 1181100"/>
              <a:gd name="connsiteX106" fmla="*/ 381000 w 4032250"/>
              <a:gd name="connsiteY106" fmla="*/ 158750 h 1181100"/>
              <a:gd name="connsiteX107" fmla="*/ 381000 w 4032250"/>
              <a:gd name="connsiteY107" fmla="*/ 136525 h 1181100"/>
              <a:gd name="connsiteX108" fmla="*/ 365125 w 4032250"/>
              <a:gd name="connsiteY108" fmla="*/ 136525 h 1181100"/>
              <a:gd name="connsiteX109" fmla="*/ 365125 w 4032250"/>
              <a:gd name="connsiteY109" fmla="*/ 98425 h 1181100"/>
              <a:gd name="connsiteX110" fmla="*/ 314325 w 4032250"/>
              <a:gd name="connsiteY110" fmla="*/ 98425 h 1181100"/>
              <a:gd name="connsiteX111" fmla="*/ 314325 w 4032250"/>
              <a:gd name="connsiteY111" fmla="*/ 79375 h 1181100"/>
              <a:gd name="connsiteX112" fmla="*/ 288925 w 4032250"/>
              <a:gd name="connsiteY112" fmla="*/ 79375 h 1181100"/>
              <a:gd name="connsiteX113" fmla="*/ 288925 w 4032250"/>
              <a:gd name="connsiteY113" fmla="*/ 41275 h 1181100"/>
              <a:gd name="connsiteX114" fmla="*/ 203200 w 4032250"/>
              <a:gd name="connsiteY114" fmla="*/ 41275 h 1181100"/>
              <a:gd name="connsiteX115" fmla="*/ 203200 w 4032250"/>
              <a:gd name="connsiteY115" fmla="*/ 28575 h 1181100"/>
              <a:gd name="connsiteX116" fmla="*/ 184150 w 4032250"/>
              <a:gd name="connsiteY116" fmla="*/ 28575 h 1181100"/>
              <a:gd name="connsiteX117" fmla="*/ 184150 w 4032250"/>
              <a:gd name="connsiteY117" fmla="*/ 22225 h 1181100"/>
              <a:gd name="connsiteX118" fmla="*/ 79375 w 4032250"/>
              <a:gd name="connsiteY118" fmla="*/ 22225 h 1181100"/>
              <a:gd name="connsiteX119" fmla="*/ 79375 w 4032250"/>
              <a:gd name="connsiteY119" fmla="*/ 22225 h 1181100"/>
              <a:gd name="connsiteX120" fmla="*/ 79375 w 4032250"/>
              <a:gd name="connsiteY120" fmla="*/ 0 h 1181100"/>
              <a:gd name="connsiteX121" fmla="*/ 0 w 4032250"/>
              <a:gd name="connsiteY121" fmla="*/ 0 h 1181100"/>
              <a:gd name="connsiteX0" fmla="*/ 4032250 w 4032250"/>
              <a:gd name="connsiteY0" fmla="*/ 1181100 h 1181100"/>
              <a:gd name="connsiteX1" fmla="*/ 3743325 w 4032250"/>
              <a:gd name="connsiteY1" fmla="*/ 1181100 h 1181100"/>
              <a:gd name="connsiteX2" fmla="*/ 3743325 w 4032250"/>
              <a:gd name="connsiteY2" fmla="*/ 1133475 h 1181100"/>
              <a:gd name="connsiteX3" fmla="*/ 3702050 w 4032250"/>
              <a:gd name="connsiteY3" fmla="*/ 1133475 h 1181100"/>
              <a:gd name="connsiteX4" fmla="*/ 3702050 w 4032250"/>
              <a:gd name="connsiteY4" fmla="*/ 1098550 h 1181100"/>
              <a:gd name="connsiteX5" fmla="*/ 3406775 w 4032250"/>
              <a:gd name="connsiteY5" fmla="*/ 1098550 h 1181100"/>
              <a:gd name="connsiteX6" fmla="*/ 3406775 w 4032250"/>
              <a:gd name="connsiteY6" fmla="*/ 1066800 h 1181100"/>
              <a:gd name="connsiteX7" fmla="*/ 3159125 w 4032250"/>
              <a:gd name="connsiteY7" fmla="*/ 1066800 h 1181100"/>
              <a:gd name="connsiteX8" fmla="*/ 3159125 w 4032250"/>
              <a:gd name="connsiteY8" fmla="*/ 1050925 h 1181100"/>
              <a:gd name="connsiteX9" fmla="*/ 3060700 w 4032250"/>
              <a:gd name="connsiteY9" fmla="*/ 1050925 h 1181100"/>
              <a:gd name="connsiteX10" fmla="*/ 3060700 w 4032250"/>
              <a:gd name="connsiteY10" fmla="*/ 1050925 h 1181100"/>
              <a:gd name="connsiteX11" fmla="*/ 3035300 w 4032250"/>
              <a:gd name="connsiteY11" fmla="*/ 1050925 h 1181100"/>
              <a:gd name="connsiteX12" fmla="*/ 3035300 w 4032250"/>
              <a:gd name="connsiteY12" fmla="*/ 1025525 h 1181100"/>
              <a:gd name="connsiteX13" fmla="*/ 3022600 w 4032250"/>
              <a:gd name="connsiteY13" fmla="*/ 1025525 h 1181100"/>
              <a:gd name="connsiteX14" fmla="*/ 3032125 w 4032250"/>
              <a:gd name="connsiteY14" fmla="*/ 1016000 h 1181100"/>
              <a:gd name="connsiteX15" fmla="*/ 2994025 w 4032250"/>
              <a:gd name="connsiteY15" fmla="*/ 1016000 h 1181100"/>
              <a:gd name="connsiteX16" fmla="*/ 2994025 w 4032250"/>
              <a:gd name="connsiteY16" fmla="*/ 987425 h 1181100"/>
              <a:gd name="connsiteX17" fmla="*/ 2921000 w 4032250"/>
              <a:gd name="connsiteY17" fmla="*/ 987425 h 1181100"/>
              <a:gd name="connsiteX18" fmla="*/ 2914650 w 4032250"/>
              <a:gd name="connsiteY18" fmla="*/ 981075 h 1181100"/>
              <a:gd name="connsiteX19" fmla="*/ 2733675 w 4032250"/>
              <a:gd name="connsiteY19" fmla="*/ 981075 h 1181100"/>
              <a:gd name="connsiteX20" fmla="*/ 2743200 w 4032250"/>
              <a:gd name="connsiteY20" fmla="*/ 971550 h 1181100"/>
              <a:gd name="connsiteX21" fmla="*/ 2676525 w 4032250"/>
              <a:gd name="connsiteY21" fmla="*/ 971550 h 1181100"/>
              <a:gd name="connsiteX22" fmla="*/ 2676525 w 4032250"/>
              <a:gd name="connsiteY22" fmla="*/ 955675 h 1181100"/>
              <a:gd name="connsiteX23" fmla="*/ 2387600 w 4032250"/>
              <a:gd name="connsiteY23" fmla="*/ 955675 h 1181100"/>
              <a:gd name="connsiteX24" fmla="*/ 2387600 w 4032250"/>
              <a:gd name="connsiteY24" fmla="*/ 946150 h 1181100"/>
              <a:gd name="connsiteX25" fmla="*/ 2387600 w 4032250"/>
              <a:gd name="connsiteY25" fmla="*/ 914400 h 1181100"/>
              <a:gd name="connsiteX26" fmla="*/ 2308225 w 4032250"/>
              <a:gd name="connsiteY26" fmla="*/ 914400 h 1181100"/>
              <a:gd name="connsiteX27" fmla="*/ 2308225 w 4032250"/>
              <a:gd name="connsiteY27" fmla="*/ 914400 h 1181100"/>
              <a:gd name="connsiteX28" fmla="*/ 2308225 w 4032250"/>
              <a:gd name="connsiteY28" fmla="*/ 901700 h 1181100"/>
              <a:gd name="connsiteX29" fmla="*/ 2181225 w 4032250"/>
              <a:gd name="connsiteY29" fmla="*/ 901700 h 1181100"/>
              <a:gd name="connsiteX30" fmla="*/ 2181225 w 4032250"/>
              <a:gd name="connsiteY30" fmla="*/ 895350 h 1181100"/>
              <a:gd name="connsiteX31" fmla="*/ 2120900 w 4032250"/>
              <a:gd name="connsiteY31" fmla="*/ 895350 h 1181100"/>
              <a:gd name="connsiteX32" fmla="*/ 2120900 w 4032250"/>
              <a:gd name="connsiteY32" fmla="*/ 882650 h 1181100"/>
              <a:gd name="connsiteX33" fmla="*/ 2079625 w 4032250"/>
              <a:gd name="connsiteY33" fmla="*/ 882650 h 1181100"/>
              <a:gd name="connsiteX34" fmla="*/ 2079625 w 4032250"/>
              <a:gd name="connsiteY34" fmla="*/ 863600 h 1181100"/>
              <a:gd name="connsiteX35" fmla="*/ 2051050 w 4032250"/>
              <a:gd name="connsiteY35" fmla="*/ 863600 h 1181100"/>
              <a:gd name="connsiteX36" fmla="*/ 2051050 w 4032250"/>
              <a:gd name="connsiteY36" fmla="*/ 860425 h 1181100"/>
              <a:gd name="connsiteX37" fmla="*/ 1965325 w 4032250"/>
              <a:gd name="connsiteY37" fmla="*/ 860425 h 1181100"/>
              <a:gd name="connsiteX38" fmla="*/ 1965325 w 4032250"/>
              <a:gd name="connsiteY38" fmla="*/ 847725 h 1181100"/>
              <a:gd name="connsiteX39" fmla="*/ 1854200 w 4032250"/>
              <a:gd name="connsiteY39" fmla="*/ 847725 h 1181100"/>
              <a:gd name="connsiteX40" fmla="*/ 1854200 w 4032250"/>
              <a:gd name="connsiteY40" fmla="*/ 838200 h 1181100"/>
              <a:gd name="connsiteX41" fmla="*/ 1768475 w 4032250"/>
              <a:gd name="connsiteY41" fmla="*/ 838200 h 1181100"/>
              <a:gd name="connsiteX42" fmla="*/ 1768475 w 4032250"/>
              <a:gd name="connsiteY42" fmla="*/ 838200 h 1181100"/>
              <a:gd name="connsiteX43" fmla="*/ 1768475 w 4032250"/>
              <a:gd name="connsiteY43" fmla="*/ 822325 h 1181100"/>
              <a:gd name="connsiteX44" fmla="*/ 1746250 w 4032250"/>
              <a:gd name="connsiteY44" fmla="*/ 822325 h 1181100"/>
              <a:gd name="connsiteX45" fmla="*/ 1746250 w 4032250"/>
              <a:gd name="connsiteY45" fmla="*/ 812800 h 1181100"/>
              <a:gd name="connsiteX46" fmla="*/ 1711325 w 4032250"/>
              <a:gd name="connsiteY46" fmla="*/ 812800 h 1181100"/>
              <a:gd name="connsiteX47" fmla="*/ 1711325 w 4032250"/>
              <a:gd name="connsiteY47" fmla="*/ 796925 h 1181100"/>
              <a:gd name="connsiteX48" fmla="*/ 1692275 w 4032250"/>
              <a:gd name="connsiteY48" fmla="*/ 796925 h 1181100"/>
              <a:gd name="connsiteX49" fmla="*/ 1692275 w 4032250"/>
              <a:gd name="connsiteY49" fmla="*/ 784225 h 1181100"/>
              <a:gd name="connsiteX50" fmla="*/ 1622425 w 4032250"/>
              <a:gd name="connsiteY50" fmla="*/ 784225 h 1181100"/>
              <a:gd name="connsiteX51" fmla="*/ 1622425 w 4032250"/>
              <a:gd name="connsiteY51" fmla="*/ 765175 h 1181100"/>
              <a:gd name="connsiteX52" fmla="*/ 1495425 w 4032250"/>
              <a:gd name="connsiteY52" fmla="*/ 765175 h 1181100"/>
              <a:gd name="connsiteX53" fmla="*/ 1485900 w 4032250"/>
              <a:gd name="connsiteY53" fmla="*/ 755650 h 1181100"/>
              <a:gd name="connsiteX54" fmla="*/ 1387475 w 4032250"/>
              <a:gd name="connsiteY54" fmla="*/ 755650 h 1181100"/>
              <a:gd name="connsiteX55" fmla="*/ 1387475 w 4032250"/>
              <a:gd name="connsiteY55" fmla="*/ 723900 h 1181100"/>
              <a:gd name="connsiteX56" fmla="*/ 1390650 w 4032250"/>
              <a:gd name="connsiteY56" fmla="*/ 723900 h 1181100"/>
              <a:gd name="connsiteX57" fmla="*/ 1390650 w 4032250"/>
              <a:gd name="connsiteY57" fmla="*/ 723900 h 1181100"/>
              <a:gd name="connsiteX58" fmla="*/ 1374775 w 4032250"/>
              <a:gd name="connsiteY58" fmla="*/ 708025 h 1181100"/>
              <a:gd name="connsiteX59" fmla="*/ 1374775 w 4032250"/>
              <a:gd name="connsiteY59" fmla="*/ 673100 h 1181100"/>
              <a:gd name="connsiteX60" fmla="*/ 1365250 w 4032250"/>
              <a:gd name="connsiteY60" fmla="*/ 673100 h 1181100"/>
              <a:gd name="connsiteX61" fmla="*/ 1365250 w 4032250"/>
              <a:gd name="connsiteY61" fmla="*/ 657225 h 1181100"/>
              <a:gd name="connsiteX62" fmla="*/ 1289050 w 4032250"/>
              <a:gd name="connsiteY62" fmla="*/ 657225 h 1181100"/>
              <a:gd name="connsiteX63" fmla="*/ 1289050 w 4032250"/>
              <a:gd name="connsiteY63" fmla="*/ 641350 h 1181100"/>
              <a:gd name="connsiteX64" fmla="*/ 1263650 w 4032250"/>
              <a:gd name="connsiteY64" fmla="*/ 641350 h 1181100"/>
              <a:gd name="connsiteX65" fmla="*/ 1263650 w 4032250"/>
              <a:gd name="connsiteY65" fmla="*/ 628650 h 1181100"/>
              <a:gd name="connsiteX66" fmla="*/ 1222375 w 4032250"/>
              <a:gd name="connsiteY66" fmla="*/ 628650 h 1181100"/>
              <a:gd name="connsiteX67" fmla="*/ 1222375 w 4032250"/>
              <a:gd name="connsiteY67" fmla="*/ 622300 h 1181100"/>
              <a:gd name="connsiteX68" fmla="*/ 1181100 w 4032250"/>
              <a:gd name="connsiteY68" fmla="*/ 622300 h 1181100"/>
              <a:gd name="connsiteX69" fmla="*/ 1181100 w 4032250"/>
              <a:gd name="connsiteY69" fmla="*/ 612775 h 1181100"/>
              <a:gd name="connsiteX70" fmla="*/ 1082675 w 4032250"/>
              <a:gd name="connsiteY70" fmla="*/ 612775 h 1181100"/>
              <a:gd name="connsiteX71" fmla="*/ 1082675 w 4032250"/>
              <a:gd name="connsiteY71" fmla="*/ 600075 h 1181100"/>
              <a:gd name="connsiteX72" fmla="*/ 1082675 w 4032250"/>
              <a:gd name="connsiteY72" fmla="*/ 600075 h 1181100"/>
              <a:gd name="connsiteX73" fmla="*/ 1066800 w 4032250"/>
              <a:gd name="connsiteY73" fmla="*/ 584200 h 1181100"/>
              <a:gd name="connsiteX74" fmla="*/ 1054100 w 4032250"/>
              <a:gd name="connsiteY74" fmla="*/ 584200 h 1181100"/>
              <a:gd name="connsiteX75" fmla="*/ 1054100 w 4032250"/>
              <a:gd name="connsiteY75" fmla="*/ 523875 h 1181100"/>
              <a:gd name="connsiteX76" fmla="*/ 1031875 w 4032250"/>
              <a:gd name="connsiteY76" fmla="*/ 523875 h 1181100"/>
              <a:gd name="connsiteX77" fmla="*/ 1031875 w 4032250"/>
              <a:gd name="connsiteY77" fmla="*/ 479425 h 1181100"/>
              <a:gd name="connsiteX78" fmla="*/ 990600 w 4032250"/>
              <a:gd name="connsiteY78" fmla="*/ 479425 h 1181100"/>
              <a:gd name="connsiteX79" fmla="*/ 981075 w 4032250"/>
              <a:gd name="connsiteY79" fmla="*/ 469900 h 1181100"/>
              <a:gd name="connsiteX80" fmla="*/ 933450 w 4032250"/>
              <a:gd name="connsiteY80" fmla="*/ 469900 h 1181100"/>
              <a:gd name="connsiteX81" fmla="*/ 933450 w 4032250"/>
              <a:gd name="connsiteY81" fmla="*/ 463550 h 1181100"/>
              <a:gd name="connsiteX82" fmla="*/ 838200 w 4032250"/>
              <a:gd name="connsiteY82" fmla="*/ 463550 h 1181100"/>
              <a:gd name="connsiteX83" fmla="*/ 838200 w 4032250"/>
              <a:gd name="connsiteY83" fmla="*/ 444500 h 1181100"/>
              <a:gd name="connsiteX84" fmla="*/ 803275 w 4032250"/>
              <a:gd name="connsiteY84" fmla="*/ 444500 h 1181100"/>
              <a:gd name="connsiteX85" fmla="*/ 803275 w 4032250"/>
              <a:gd name="connsiteY85" fmla="*/ 434975 h 1181100"/>
              <a:gd name="connsiteX86" fmla="*/ 752475 w 4032250"/>
              <a:gd name="connsiteY86" fmla="*/ 434975 h 1181100"/>
              <a:gd name="connsiteX87" fmla="*/ 752475 w 4032250"/>
              <a:gd name="connsiteY87" fmla="*/ 419100 h 1181100"/>
              <a:gd name="connsiteX88" fmla="*/ 752475 w 4032250"/>
              <a:gd name="connsiteY88" fmla="*/ 419100 h 1181100"/>
              <a:gd name="connsiteX89" fmla="*/ 727075 w 4032250"/>
              <a:gd name="connsiteY89" fmla="*/ 393700 h 1181100"/>
              <a:gd name="connsiteX90" fmla="*/ 708025 w 4032250"/>
              <a:gd name="connsiteY90" fmla="*/ 393700 h 1181100"/>
              <a:gd name="connsiteX91" fmla="*/ 708025 w 4032250"/>
              <a:gd name="connsiteY91" fmla="*/ 346075 h 1181100"/>
              <a:gd name="connsiteX92" fmla="*/ 701675 w 4032250"/>
              <a:gd name="connsiteY92" fmla="*/ 346075 h 1181100"/>
              <a:gd name="connsiteX93" fmla="*/ 701675 w 4032250"/>
              <a:gd name="connsiteY93" fmla="*/ 314325 h 1181100"/>
              <a:gd name="connsiteX94" fmla="*/ 654050 w 4032250"/>
              <a:gd name="connsiteY94" fmla="*/ 314325 h 1181100"/>
              <a:gd name="connsiteX95" fmla="*/ 654050 w 4032250"/>
              <a:gd name="connsiteY95" fmla="*/ 304800 h 1181100"/>
              <a:gd name="connsiteX96" fmla="*/ 647700 w 4032250"/>
              <a:gd name="connsiteY96" fmla="*/ 304800 h 1181100"/>
              <a:gd name="connsiteX97" fmla="*/ 647700 w 4032250"/>
              <a:gd name="connsiteY97" fmla="*/ 292100 h 1181100"/>
              <a:gd name="connsiteX98" fmla="*/ 603250 w 4032250"/>
              <a:gd name="connsiteY98" fmla="*/ 292100 h 1181100"/>
              <a:gd name="connsiteX99" fmla="*/ 615950 w 4032250"/>
              <a:gd name="connsiteY99" fmla="*/ 279400 h 1181100"/>
              <a:gd name="connsiteX100" fmla="*/ 511175 w 4032250"/>
              <a:gd name="connsiteY100" fmla="*/ 279400 h 1181100"/>
              <a:gd name="connsiteX101" fmla="*/ 511175 w 4032250"/>
              <a:gd name="connsiteY101" fmla="*/ 257175 h 1181100"/>
              <a:gd name="connsiteX102" fmla="*/ 431800 w 4032250"/>
              <a:gd name="connsiteY102" fmla="*/ 257175 h 1181100"/>
              <a:gd name="connsiteX103" fmla="*/ 431800 w 4032250"/>
              <a:gd name="connsiteY103" fmla="*/ 228600 h 1181100"/>
              <a:gd name="connsiteX104" fmla="*/ 390525 w 4032250"/>
              <a:gd name="connsiteY104" fmla="*/ 228600 h 1181100"/>
              <a:gd name="connsiteX105" fmla="*/ 390525 w 4032250"/>
              <a:gd name="connsiteY105" fmla="*/ 155575 h 1181100"/>
              <a:gd name="connsiteX106" fmla="*/ 381000 w 4032250"/>
              <a:gd name="connsiteY106" fmla="*/ 158750 h 1181100"/>
              <a:gd name="connsiteX107" fmla="*/ 381000 w 4032250"/>
              <a:gd name="connsiteY107" fmla="*/ 136525 h 1181100"/>
              <a:gd name="connsiteX108" fmla="*/ 365125 w 4032250"/>
              <a:gd name="connsiteY108" fmla="*/ 136525 h 1181100"/>
              <a:gd name="connsiteX109" fmla="*/ 365125 w 4032250"/>
              <a:gd name="connsiteY109" fmla="*/ 98425 h 1181100"/>
              <a:gd name="connsiteX110" fmla="*/ 314325 w 4032250"/>
              <a:gd name="connsiteY110" fmla="*/ 98425 h 1181100"/>
              <a:gd name="connsiteX111" fmla="*/ 314325 w 4032250"/>
              <a:gd name="connsiteY111" fmla="*/ 79375 h 1181100"/>
              <a:gd name="connsiteX112" fmla="*/ 288925 w 4032250"/>
              <a:gd name="connsiteY112" fmla="*/ 79375 h 1181100"/>
              <a:gd name="connsiteX113" fmla="*/ 288925 w 4032250"/>
              <a:gd name="connsiteY113" fmla="*/ 41275 h 1181100"/>
              <a:gd name="connsiteX114" fmla="*/ 203200 w 4032250"/>
              <a:gd name="connsiteY114" fmla="*/ 41275 h 1181100"/>
              <a:gd name="connsiteX115" fmla="*/ 203200 w 4032250"/>
              <a:gd name="connsiteY115" fmla="*/ 28575 h 1181100"/>
              <a:gd name="connsiteX116" fmla="*/ 184150 w 4032250"/>
              <a:gd name="connsiteY116" fmla="*/ 28575 h 1181100"/>
              <a:gd name="connsiteX117" fmla="*/ 184150 w 4032250"/>
              <a:gd name="connsiteY117" fmla="*/ 22225 h 1181100"/>
              <a:gd name="connsiteX118" fmla="*/ 79375 w 4032250"/>
              <a:gd name="connsiteY118" fmla="*/ 22225 h 1181100"/>
              <a:gd name="connsiteX119" fmla="*/ 79375 w 4032250"/>
              <a:gd name="connsiteY119" fmla="*/ 22225 h 1181100"/>
              <a:gd name="connsiteX120" fmla="*/ 79375 w 4032250"/>
              <a:gd name="connsiteY120" fmla="*/ 0 h 1181100"/>
              <a:gd name="connsiteX121" fmla="*/ 0 w 4032250"/>
              <a:gd name="connsiteY121" fmla="*/ 0 h 1181100"/>
              <a:gd name="connsiteX0" fmla="*/ 4032250 w 4032250"/>
              <a:gd name="connsiteY0" fmla="*/ 1181100 h 1181100"/>
              <a:gd name="connsiteX1" fmla="*/ 3743325 w 4032250"/>
              <a:gd name="connsiteY1" fmla="*/ 1181100 h 1181100"/>
              <a:gd name="connsiteX2" fmla="*/ 3743325 w 4032250"/>
              <a:gd name="connsiteY2" fmla="*/ 1133475 h 1181100"/>
              <a:gd name="connsiteX3" fmla="*/ 3702050 w 4032250"/>
              <a:gd name="connsiteY3" fmla="*/ 1133475 h 1181100"/>
              <a:gd name="connsiteX4" fmla="*/ 3702050 w 4032250"/>
              <a:gd name="connsiteY4" fmla="*/ 1098550 h 1181100"/>
              <a:gd name="connsiteX5" fmla="*/ 3406775 w 4032250"/>
              <a:gd name="connsiteY5" fmla="*/ 1098550 h 1181100"/>
              <a:gd name="connsiteX6" fmla="*/ 3406775 w 4032250"/>
              <a:gd name="connsiteY6" fmla="*/ 1066800 h 1181100"/>
              <a:gd name="connsiteX7" fmla="*/ 3159125 w 4032250"/>
              <a:gd name="connsiteY7" fmla="*/ 1066800 h 1181100"/>
              <a:gd name="connsiteX8" fmla="*/ 3159125 w 4032250"/>
              <a:gd name="connsiteY8" fmla="*/ 1050925 h 1181100"/>
              <a:gd name="connsiteX9" fmla="*/ 3060700 w 4032250"/>
              <a:gd name="connsiteY9" fmla="*/ 1050925 h 1181100"/>
              <a:gd name="connsiteX10" fmla="*/ 3060700 w 4032250"/>
              <a:gd name="connsiteY10" fmla="*/ 1050925 h 1181100"/>
              <a:gd name="connsiteX11" fmla="*/ 3035300 w 4032250"/>
              <a:gd name="connsiteY11" fmla="*/ 1050925 h 1181100"/>
              <a:gd name="connsiteX12" fmla="*/ 3035300 w 4032250"/>
              <a:gd name="connsiteY12" fmla="*/ 1025525 h 1181100"/>
              <a:gd name="connsiteX13" fmla="*/ 3022600 w 4032250"/>
              <a:gd name="connsiteY13" fmla="*/ 1025525 h 1181100"/>
              <a:gd name="connsiteX14" fmla="*/ 3032125 w 4032250"/>
              <a:gd name="connsiteY14" fmla="*/ 1016000 h 1181100"/>
              <a:gd name="connsiteX15" fmla="*/ 2994025 w 4032250"/>
              <a:gd name="connsiteY15" fmla="*/ 1016000 h 1181100"/>
              <a:gd name="connsiteX16" fmla="*/ 2994025 w 4032250"/>
              <a:gd name="connsiteY16" fmla="*/ 987425 h 1181100"/>
              <a:gd name="connsiteX17" fmla="*/ 2921000 w 4032250"/>
              <a:gd name="connsiteY17" fmla="*/ 987425 h 1181100"/>
              <a:gd name="connsiteX18" fmla="*/ 2914650 w 4032250"/>
              <a:gd name="connsiteY18" fmla="*/ 981075 h 1181100"/>
              <a:gd name="connsiteX19" fmla="*/ 2733675 w 4032250"/>
              <a:gd name="connsiteY19" fmla="*/ 981075 h 1181100"/>
              <a:gd name="connsiteX20" fmla="*/ 2743200 w 4032250"/>
              <a:gd name="connsiteY20" fmla="*/ 971550 h 1181100"/>
              <a:gd name="connsiteX21" fmla="*/ 2676525 w 4032250"/>
              <a:gd name="connsiteY21" fmla="*/ 971550 h 1181100"/>
              <a:gd name="connsiteX22" fmla="*/ 2676525 w 4032250"/>
              <a:gd name="connsiteY22" fmla="*/ 955675 h 1181100"/>
              <a:gd name="connsiteX23" fmla="*/ 2387600 w 4032250"/>
              <a:gd name="connsiteY23" fmla="*/ 955675 h 1181100"/>
              <a:gd name="connsiteX24" fmla="*/ 2387600 w 4032250"/>
              <a:gd name="connsiteY24" fmla="*/ 946150 h 1181100"/>
              <a:gd name="connsiteX25" fmla="*/ 2387600 w 4032250"/>
              <a:gd name="connsiteY25" fmla="*/ 914400 h 1181100"/>
              <a:gd name="connsiteX26" fmla="*/ 2308225 w 4032250"/>
              <a:gd name="connsiteY26" fmla="*/ 914400 h 1181100"/>
              <a:gd name="connsiteX27" fmla="*/ 2308225 w 4032250"/>
              <a:gd name="connsiteY27" fmla="*/ 914400 h 1181100"/>
              <a:gd name="connsiteX28" fmla="*/ 2308225 w 4032250"/>
              <a:gd name="connsiteY28" fmla="*/ 901700 h 1181100"/>
              <a:gd name="connsiteX29" fmla="*/ 2181225 w 4032250"/>
              <a:gd name="connsiteY29" fmla="*/ 901700 h 1181100"/>
              <a:gd name="connsiteX30" fmla="*/ 2181225 w 4032250"/>
              <a:gd name="connsiteY30" fmla="*/ 895350 h 1181100"/>
              <a:gd name="connsiteX31" fmla="*/ 2120900 w 4032250"/>
              <a:gd name="connsiteY31" fmla="*/ 895350 h 1181100"/>
              <a:gd name="connsiteX32" fmla="*/ 2120900 w 4032250"/>
              <a:gd name="connsiteY32" fmla="*/ 882650 h 1181100"/>
              <a:gd name="connsiteX33" fmla="*/ 2079625 w 4032250"/>
              <a:gd name="connsiteY33" fmla="*/ 882650 h 1181100"/>
              <a:gd name="connsiteX34" fmla="*/ 2079625 w 4032250"/>
              <a:gd name="connsiteY34" fmla="*/ 863600 h 1181100"/>
              <a:gd name="connsiteX35" fmla="*/ 2051050 w 4032250"/>
              <a:gd name="connsiteY35" fmla="*/ 863600 h 1181100"/>
              <a:gd name="connsiteX36" fmla="*/ 2051050 w 4032250"/>
              <a:gd name="connsiteY36" fmla="*/ 860425 h 1181100"/>
              <a:gd name="connsiteX37" fmla="*/ 1965325 w 4032250"/>
              <a:gd name="connsiteY37" fmla="*/ 860425 h 1181100"/>
              <a:gd name="connsiteX38" fmla="*/ 1965325 w 4032250"/>
              <a:gd name="connsiteY38" fmla="*/ 847725 h 1181100"/>
              <a:gd name="connsiteX39" fmla="*/ 1854200 w 4032250"/>
              <a:gd name="connsiteY39" fmla="*/ 847725 h 1181100"/>
              <a:gd name="connsiteX40" fmla="*/ 1854200 w 4032250"/>
              <a:gd name="connsiteY40" fmla="*/ 838200 h 1181100"/>
              <a:gd name="connsiteX41" fmla="*/ 1768475 w 4032250"/>
              <a:gd name="connsiteY41" fmla="*/ 838200 h 1181100"/>
              <a:gd name="connsiteX42" fmla="*/ 1768475 w 4032250"/>
              <a:gd name="connsiteY42" fmla="*/ 838200 h 1181100"/>
              <a:gd name="connsiteX43" fmla="*/ 1768475 w 4032250"/>
              <a:gd name="connsiteY43" fmla="*/ 822325 h 1181100"/>
              <a:gd name="connsiteX44" fmla="*/ 1746250 w 4032250"/>
              <a:gd name="connsiteY44" fmla="*/ 822325 h 1181100"/>
              <a:gd name="connsiteX45" fmla="*/ 1746250 w 4032250"/>
              <a:gd name="connsiteY45" fmla="*/ 812800 h 1181100"/>
              <a:gd name="connsiteX46" fmla="*/ 1711325 w 4032250"/>
              <a:gd name="connsiteY46" fmla="*/ 812800 h 1181100"/>
              <a:gd name="connsiteX47" fmla="*/ 1711325 w 4032250"/>
              <a:gd name="connsiteY47" fmla="*/ 796925 h 1181100"/>
              <a:gd name="connsiteX48" fmla="*/ 1692275 w 4032250"/>
              <a:gd name="connsiteY48" fmla="*/ 796925 h 1181100"/>
              <a:gd name="connsiteX49" fmla="*/ 1692275 w 4032250"/>
              <a:gd name="connsiteY49" fmla="*/ 784225 h 1181100"/>
              <a:gd name="connsiteX50" fmla="*/ 1622425 w 4032250"/>
              <a:gd name="connsiteY50" fmla="*/ 784225 h 1181100"/>
              <a:gd name="connsiteX51" fmla="*/ 1622425 w 4032250"/>
              <a:gd name="connsiteY51" fmla="*/ 765175 h 1181100"/>
              <a:gd name="connsiteX52" fmla="*/ 1495425 w 4032250"/>
              <a:gd name="connsiteY52" fmla="*/ 765175 h 1181100"/>
              <a:gd name="connsiteX53" fmla="*/ 1485900 w 4032250"/>
              <a:gd name="connsiteY53" fmla="*/ 755650 h 1181100"/>
              <a:gd name="connsiteX54" fmla="*/ 1387475 w 4032250"/>
              <a:gd name="connsiteY54" fmla="*/ 755650 h 1181100"/>
              <a:gd name="connsiteX55" fmla="*/ 1387475 w 4032250"/>
              <a:gd name="connsiteY55" fmla="*/ 723900 h 1181100"/>
              <a:gd name="connsiteX56" fmla="*/ 1390650 w 4032250"/>
              <a:gd name="connsiteY56" fmla="*/ 723900 h 1181100"/>
              <a:gd name="connsiteX57" fmla="*/ 1390650 w 4032250"/>
              <a:gd name="connsiteY57" fmla="*/ 723900 h 1181100"/>
              <a:gd name="connsiteX58" fmla="*/ 1374775 w 4032250"/>
              <a:gd name="connsiteY58" fmla="*/ 708025 h 1181100"/>
              <a:gd name="connsiteX59" fmla="*/ 1374775 w 4032250"/>
              <a:gd name="connsiteY59" fmla="*/ 673100 h 1181100"/>
              <a:gd name="connsiteX60" fmla="*/ 1365250 w 4032250"/>
              <a:gd name="connsiteY60" fmla="*/ 673100 h 1181100"/>
              <a:gd name="connsiteX61" fmla="*/ 1365250 w 4032250"/>
              <a:gd name="connsiteY61" fmla="*/ 657225 h 1181100"/>
              <a:gd name="connsiteX62" fmla="*/ 1289050 w 4032250"/>
              <a:gd name="connsiteY62" fmla="*/ 657225 h 1181100"/>
              <a:gd name="connsiteX63" fmla="*/ 1289050 w 4032250"/>
              <a:gd name="connsiteY63" fmla="*/ 641350 h 1181100"/>
              <a:gd name="connsiteX64" fmla="*/ 1263650 w 4032250"/>
              <a:gd name="connsiteY64" fmla="*/ 641350 h 1181100"/>
              <a:gd name="connsiteX65" fmla="*/ 1263650 w 4032250"/>
              <a:gd name="connsiteY65" fmla="*/ 628650 h 1181100"/>
              <a:gd name="connsiteX66" fmla="*/ 1222375 w 4032250"/>
              <a:gd name="connsiteY66" fmla="*/ 628650 h 1181100"/>
              <a:gd name="connsiteX67" fmla="*/ 1222375 w 4032250"/>
              <a:gd name="connsiteY67" fmla="*/ 622300 h 1181100"/>
              <a:gd name="connsiteX68" fmla="*/ 1181100 w 4032250"/>
              <a:gd name="connsiteY68" fmla="*/ 622300 h 1181100"/>
              <a:gd name="connsiteX69" fmla="*/ 1181100 w 4032250"/>
              <a:gd name="connsiteY69" fmla="*/ 612775 h 1181100"/>
              <a:gd name="connsiteX70" fmla="*/ 1082675 w 4032250"/>
              <a:gd name="connsiteY70" fmla="*/ 612775 h 1181100"/>
              <a:gd name="connsiteX71" fmla="*/ 1082675 w 4032250"/>
              <a:gd name="connsiteY71" fmla="*/ 600075 h 1181100"/>
              <a:gd name="connsiteX72" fmla="*/ 1082675 w 4032250"/>
              <a:gd name="connsiteY72" fmla="*/ 600075 h 1181100"/>
              <a:gd name="connsiteX73" fmla="*/ 1066800 w 4032250"/>
              <a:gd name="connsiteY73" fmla="*/ 584200 h 1181100"/>
              <a:gd name="connsiteX74" fmla="*/ 1054100 w 4032250"/>
              <a:gd name="connsiteY74" fmla="*/ 584200 h 1181100"/>
              <a:gd name="connsiteX75" fmla="*/ 1054100 w 4032250"/>
              <a:gd name="connsiteY75" fmla="*/ 523875 h 1181100"/>
              <a:gd name="connsiteX76" fmla="*/ 1031875 w 4032250"/>
              <a:gd name="connsiteY76" fmla="*/ 523875 h 1181100"/>
              <a:gd name="connsiteX77" fmla="*/ 1031875 w 4032250"/>
              <a:gd name="connsiteY77" fmla="*/ 479425 h 1181100"/>
              <a:gd name="connsiteX78" fmla="*/ 990600 w 4032250"/>
              <a:gd name="connsiteY78" fmla="*/ 479425 h 1181100"/>
              <a:gd name="connsiteX79" fmla="*/ 981075 w 4032250"/>
              <a:gd name="connsiteY79" fmla="*/ 469900 h 1181100"/>
              <a:gd name="connsiteX80" fmla="*/ 933450 w 4032250"/>
              <a:gd name="connsiteY80" fmla="*/ 469900 h 1181100"/>
              <a:gd name="connsiteX81" fmla="*/ 933450 w 4032250"/>
              <a:gd name="connsiteY81" fmla="*/ 463550 h 1181100"/>
              <a:gd name="connsiteX82" fmla="*/ 838200 w 4032250"/>
              <a:gd name="connsiteY82" fmla="*/ 463550 h 1181100"/>
              <a:gd name="connsiteX83" fmla="*/ 838200 w 4032250"/>
              <a:gd name="connsiteY83" fmla="*/ 444500 h 1181100"/>
              <a:gd name="connsiteX84" fmla="*/ 803275 w 4032250"/>
              <a:gd name="connsiteY84" fmla="*/ 444500 h 1181100"/>
              <a:gd name="connsiteX85" fmla="*/ 803275 w 4032250"/>
              <a:gd name="connsiteY85" fmla="*/ 434975 h 1181100"/>
              <a:gd name="connsiteX86" fmla="*/ 752475 w 4032250"/>
              <a:gd name="connsiteY86" fmla="*/ 434975 h 1181100"/>
              <a:gd name="connsiteX87" fmla="*/ 752475 w 4032250"/>
              <a:gd name="connsiteY87" fmla="*/ 419100 h 1181100"/>
              <a:gd name="connsiteX88" fmla="*/ 752475 w 4032250"/>
              <a:gd name="connsiteY88" fmla="*/ 419100 h 1181100"/>
              <a:gd name="connsiteX89" fmla="*/ 727075 w 4032250"/>
              <a:gd name="connsiteY89" fmla="*/ 393700 h 1181100"/>
              <a:gd name="connsiteX90" fmla="*/ 708025 w 4032250"/>
              <a:gd name="connsiteY90" fmla="*/ 393700 h 1181100"/>
              <a:gd name="connsiteX91" fmla="*/ 708025 w 4032250"/>
              <a:gd name="connsiteY91" fmla="*/ 346075 h 1181100"/>
              <a:gd name="connsiteX92" fmla="*/ 701675 w 4032250"/>
              <a:gd name="connsiteY92" fmla="*/ 346075 h 1181100"/>
              <a:gd name="connsiteX93" fmla="*/ 701675 w 4032250"/>
              <a:gd name="connsiteY93" fmla="*/ 314325 h 1181100"/>
              <a:gd name="connsiteX94" fmla="*/ 654050 w 4032250"/>
              <a:gd name="connsiteY94" fmla="*/ 314325 h 1181100"/>
              <a:gd name="connsiteX95" fmla="*/ 654050 w 4032250"/>
              <a:gd name="connsiteY95" fmla="*/ 304800 h 1181100"/>
              <a:gd name="connsiteX96" fmla="*/ 647700 w 4032250"/>
              <a:gd name="connsiteY96" fmla="*/ 304800 h 1181100"/>
              <a:gd name="connsiteX97" fmla="*/ 647700 w 4032250"/>
              <a:gd name="connsiteY97" fmla="*/ 292100 h 1181100"/>
              <a:gd name="connsiteX98" fmla="*/ 603250 w 4032250"/>
              <a:gd name="connsiteY98" fmla="*/ 292100 h 1181100"/>
              <a:gd name="connsiteX99" fmla="*/ 615950 w 4032250"/>
              <a:gd name="connsiteY99" fmla="*/ 279400 h 1181100"/>
              <a:gd name="connsiteX100" fmla="*/ 511175 w 4032250"/>
              <a:gd name="connsiteY100" fmla="*/ 279400 h 1181100"/>
              <a:gd name="connsiteX101" fmla="*/ 511175 w 4032250"/>
              <a:gd name="connsiteY101" fmla="*/ 257175 h 1181100"/>
              <a:gd name="connsiteX102" fmla="*/ 431800 w 4032250"/>
              <a:gd name="connsiteY102" fmla="*/ 257175 h 1181100"/>
              <a:gd name="connsiteX103" fmla="*/ 431800 w 4032250"/>
              <a:gd name="connsiteY103" fmla="*/ 228600 h 1181100"/>
              <a:gd name="connsiteX104" fmla="*/ 390525 w 4032250"/>
              <a:gd name="connsiteY104" fmla="*/ 228600 h 1181100"/>
              <a:gd name="connsiteX105" fmla="*/ 390525 w 4032250"/>
              <a:gd name="connsiteY105" fmla="*/ 155575 h 1181100"/>
              <a:gd name="connsiteX106" fmla="*/ 382587 w 4032250"/>
              <a:gd name="connsiteY106" fmla="*/ 153987 h 1181100"/>
              <a:gd name="connsiteX107" fmla="*/ 381000 w 4032250"/>
              <a:gd name="connsiteY107" fmla="*/ 136525 h 1181100"/>
              <a:gd name="connsiteX108" fmla="*/ 365125 w 4032250"/>
              <a:gd name="connsiteY108" fmla="*/ 136525 h 1181100"/>
              <a:gd name="connsiteX109" fmla="*/ 365125 w 4032250"/>
              <a:gd name="connsiteY109" fmla="*/ 98425 h 1181100"/>
              <a:gd name="connsiteX110" fmla="*/ 314325 w 4032250"/>
              <a:gd name="connsiteY110" fmla="*/ 98425 h 1181100"/>
              <a:gd name="connsiteX111" fmla="*/ 314325 w 4032250"/>
              <a:gd name="connsiteY111" fmla="*/ 79375 h 1181100"/>
              <a:gd name="connsiteX112" fmla="*/ 288925 w 4032250"/>
              <a:gd name="connsiteY112" fmla="*/ 79375 h 1181100"/>
              <a:gd name="connsiteX113" fmla="*/ 288925 w 4032250"/>
              <a:gd name="connsiteY113" fmla="*/ 41275 h 1181100"/>
              <a:gd name="connsiteX114" fmla="*/ 203200 w 4032250"/>
              <a:gd name="connsiteY114" fmla="*/ 41275 h 1181100"/>
              <a:gd name="connsiteX115" fmla="*/ 203200 w 4032250"/>
              <a:gd name="connsiteY115" fmla="*/ 28575 h 1181100"/>
              <a:gd name="connsiteX116" fmla="*/ 184150 w 4032250"/>
              <a:gd name="connsiteY116" fmla="*/ 28575 h 1181100"/>
              <a:gd name="connsiteX117" fmla="*/ 184150 w 4032250"/>
              <a:gd name="connsiteY117" fmla="*/ 22225 h 1181100"/>
              <a:gd name="connsiteX118" fmla="*/ 79375 w 4032250"/>
              <a:gd name="connsiteY118" fmla="*/ 22225 h 1181100"/>
              <a:gd name="connsiteX119" fmla="*/ 79375 w 4032250"/>
              <a:gd name="connsiteY119" fmla="*/ 22225 h 1181100"/>
              <a:gd name="connsiteX120" fmla="*/ 79375 w 4032250"/>
              <a:gd name="connsiteY120" fmla="*/ 0 h 1181100"/>
              <a:gd name="connsiteX121" fmla="*/ 0 w 4032250"/>
              <a:gd name="connsiteY121" fmla="*/ 0 h 1181100"/>
              <a:gd name="connsiteX0" fmla="*/ 4032250 w 4032250"/>
              <a:gd name="connsiteY0" fmla="*/ 1181100 h 1181100"/>
              <a:gd name="connsiteX1" fmla="*/ 3743325 w 4032250"/>
              <a:gd name="connsiteY1" fmla="*/ 1181100 h 1181100"/>
              <a:gd name="connsiteX2" fmla="*/ 3743325 w 4032250"/>
              <a:gd name="connsiteY2" fmla="*/ 1133475 h 1181100"/>
              <a:gd name="connsiteX3" fmla="*/ 3702050 w 4032250"/>
              <a:gd name="connsiteY3" fmla="*/ 1133475 h 1181100"/>
              <a:gd name="connsiteX4" fmla="*/ 3702050 w 4032250"/>
              <a:gd name="connsiteY4" fmla="*/ 1098550 h 1181100"/>
              <a:gd name="connsiteX5" fmla="*/ 3406775 w 4032250"/>
              <a:gd name="connsiteY5" fmla="*/ 1098550 h 1181100"/>
              <a:gd name="connsiteX6" fmla="*/ 3406775 w 4032250"/>
              <a:gd name="connsiteY6" fmla="*/ 1066800 h 1181100"/>
              <a:gd name="connsiteX7" fmla="*/ 3159125 w 4032250"/>
              <a:gd name="connsiteY7" fmla="*/ 1066800 h 1181100"/>
              <a:gd name="connsiteX8" fmla="*/ 3159125 w 4032250"/>
              <a:gd name="connsiteY8" fmla="*/ 1050925 h 1181100"/>
              <a:gd name="connsiteX9" fmla="*/ 3060700 w 4032250"/>
              <a:gd name="connsiteY9" fmla="*/ 1050925 h 1181100"/>
              <a:gd name="connsiteX10" fmla="*/ 3060700 w 4032250"/>
              <a:gd name="connsiteY10" fmla="*/ 1050925 h 1181100"/>
              <a:gd name="connsiteX11" fmla="*/ 3035300 w 4032250"/>
              <a:gd name="connsiteY11" fmla="*/ 1050925 h 1181100"/>
              <a:gd name="connsiteX12" fmla="*/ 3035300 w 4032250"/>
              <a:gd name="connsiteY12" fmla="*/ 1025525 h 1181100"/>
              <a:gd name="connsiteX13" fmla="*/ 3022600 w 4032250"/>
              <a:gd name="connsiteY13" fmla="*/ 1025525 h 1181100"/>
              <a:gd name="connsiteX14" fmla="*/ 3032125 w 4032250"/>
              <a:gd name="connsiteY14" fmla="*/ 1016000 h 1181100"/>
              <a:gd name="connsiteX15" fmla="*/ 2994025 w 4032250"/>
              <a:gd name="connsiteY15" fmla="*/ 1016000 h 1181100"/>
              <a:gd name="connsiteX16" fmla="*/ 2994025 w 4032250"/>
              <a:gd name="connsiteY16" fmla="*/ 987425 h 1181100"/>
              <a:gd name="connsiteX17" fmla="*/ 2921000 w 4032250"/>
              <a:gd name="connsiteY17" fmla="*/ 987425 h 1181100"/>
              <a:gd name="connsiteX18" fmla="*/ 2914650 w 4032250"/>
              <a:gd name="connsiteY18" fmla="*/ 981075 h 1181100"/>
              <a:gd name="connsiteX19" fmla="*/ 2733675 w 4032250"/>
              <a:gd name="connsiteY19" fmla="*/ 981075 h 1181100"/>
              <a:gd name="connsiteX20" fmla="*/ 2743200 w 4032250"/>
              <a:gd name="connsiteY20" fmla="*/ 971550 h 1181100"/>
              <a:gd name="connsiteX21" fmla="*/ 2676525 w 4032250"/>
              <a:gd name="connsiteY21" fmla="*/ 971550 h 1181100"/>
              <a:gd name="connsiteX22" fmla="*/ 2676525 w 4032250"/>
              <a:gd name="connsiteY22" fmla="*/ 955675 h 1181100"/>
              <a:gd name="connsiteX23" fmla="*/ 2387600 w 4032250"/>
              <a:gd name="connsiteY23" fmla="*/ 955675 h 1181100"/>
              <a:gd name="connsiteX24" fmla="*/ 2387600 w 4032250"/>
              <a:gd name="connsiteY24" fmla="*/ 946150 h 1181100"/>
              <a:gd name="connsiteX25" fmla="*/ 2387600 w 4032250"/>
              <a:gd name="connsiteY25" fmla="*/ 914400 h 1181100"/>
              <a:gd name="connsiteX26" fmla="*/ 2308225 w 4032250"/>
              <a:gd name="connsiteY26" fmla="*/ 914400 h 1181100"/>
              <a:gd name="connsiteX27" fmla="*/ 2308225 w 4032250"/>
              <a:gd name="connsiteY27" fmla="*/ 914400 h 1181100"/>
              <a:gd name="connsiteX28" fmla="*/ 2308225 w 4032250"/>
              <a:gd name="connsiteY28" fmla="*/ 901700 h 1181100"/>
              <a:gd name="connsiteX29" fmla="*/ 2181225 w 4032250"/>
              <a:gd name="connsiteY29" fmla="*/ 901700 h 1181100"/>
              <a:gd name="connsiteX30" fmla="*/ 2181225 w 4032250"/>
              <a:gd name="connsiteY30" fmla="*/ 895350 h 1181100"/>
              <a:gd name="connsiteX31" fmla="*/ 2120900 w 4032250"/>
              <a:gd name="connsiteY31" fmla="*/ 895350 h 1181100"/>
              <a:gd name="connsiteX32" fmla="*/ 2120900 w 4032250"/>
              <a:gd name="connsiteY32" fmla="*/ 882650 h 1181100"/>
              <a:gd name="connsiteX33" fmla="*/ 2079625 w 4032250"/>
              <a:gd name="connsiteY33" fmla="*/ 882650 h 1181100"/>
              <a:gd name="connsiteX34" fmla="*/ 2079625 w 4032250"/>
              <a:gd name="connsiteY34" fmla="*/ 863600 h 1181100"/>
              <a:gd name="connsiteX35" fmla="*/ 2051050 w 4032250"/>
              <a:gd name="connsiteY35" fmla="*/ 863600 h 1181100"/>
              <a:gd name="connsiteX36" fmla="*/ 2051050 w 4032250"/>
              <a:gd name="connsiteY36" fmla="*/ 860425 h 1181100"/>
              <a:gd name="connsiteX37" fmla="*/ 1965325 w 4032250"/>
              <a:gd name="connsiteY37" fmla="*/ 860425 h 1181100"/>
              <a:gd name="connsiteX38" fmla="*/ 1965325 w 4032250"/>
              <a:gd name="connsiteY38" fmla="*/ 847725 h 1181100"/>
              <a:gd name="connsiteX39" fmla="*/ 1854200 w 4032250"/>
              <a:gd name="connsiteY39" fmla="*/ 847725 h 1181100"/>
              <a:gd name="connsiteX40" fmla="*/ 1854200 w 4032250"/>
              <a:gd name="connsiteY40" fmla="*/ 838200 h 1181100"/>
              <a:gd name="connsiteX41" fmla="*/ 1768475 w 4032250"/>
              <a:gd name="connsiteY41" fmla="*/ 838200 h 1181100"/>
              <a:gd name="connsiteX42" fmla="*/ 1768475 w 4032250"/>
              <a:gd name="connsiteY42" fmla="*/ 838200 h 1181100"/>
              <a:gd name="connsiteX43" fmla="*/ 1768475 w 4032250"/>
              <a:gd name="connsiteY43" fmla="*/ 822325 h 1181100"/>
              <a:gd name="connsiteX44" fmla="*/ 1746250 w 4032250"/>
              <a:gd name="connsiteY44" fmla="*/ 822325 h 1181100"/>
              <a:gd name="connsiteX45" fmla="*/ 1746250 w 4032250"/>
              <a:gd name="connsiteY45" fmla="*/ 812800 h 1181100"/>
              <a:gd name="connsiteX46" fmla="*/ 1711325 w 4032250"/>
              <a:gd name="connsiteY46" fmla="*/ 812800 h 1181100"/>
              <a:gd name="connsiteX47" fmla="*/ 1711325 w 4032250"/>
              <a:gd name="connsiteY47" fmla="*/ 796925 h 1181100"/>
              <a:gd name="connsiteX48" fmla="*/ 1692275 w 4032250"/>
              <a:gd name="connsiteY48" fmla="*/ 796925 h 1181100"/>
              <a:gd name="connsiteX49" fmla="*/ 1692275 w 4032250"/>
              <a:gd name="connsiteY49" fmla="*/ 784225 h 1181100"/>
              <a:gd name="connsiteX50" fmla="*/ 1622425 w 4032250"/>
              <a:gd name="connsiteY50" fmla="*/ 784225 h 1181100"/>
              <a:gd name="connsiteX51" fmla="*/ 1622425 w 4032250"/>
              <a:gd name="connsiteY51" fmla="*/ 765175 h 1181100"/>
              <a:gd name="connsiteX52" fmla="*/ 1495425 w 4032250"/>
              <a:gd name="connsiteY52" fmla="*/ 765175 h 1181100"/>
              <a:gd name="connsiteX53" fmla="*/ 1485900 w 4032250"/>
              <a:gd name="connsiteY53" fmla="*/ 755650 h 1181100"/>
              <a:gd name="connsiteX54" fmla="*/ 1387475 w 4032250"/>
              <a:gd name="connsiteY54" fmla="*/ 755650 h 1181100"/>
              <a:gd name="connsiteX55" fmla="*/ 1387475 w 4032250"/>
              <a:gd name="connsiteY55" fmla="*/ 723900 h 1181100"/>
              <a:gd name="connsiteX56" fmla="*/ 1390650 w 4032250"/>
              <a:gd name="connsiteY56" fmla="*/ 723900 h 1181100"/>
              <a:gd name="connsiteX57" fmla="*/ 1390650 w 4032250"/>
              <a:gd name="connsiteY57" fmla="*/ 723900 h 1181100"/>
              <a:gd name="connsiteX58" fmla="*/ 1374775 w 4032250"/>
              <a:gd name="connsiteY58" fmla="*/ 708025 h 1181100"/>
              <a:gd name="connsiteX59" fmla="*/ 1374775 w 4032250"/>
              <a:gd name="connsiteY59" fmla="*/ 673100 h 1181100"/>
              <a:gd name="connsiteX60" fmla="*/ 1365250 w 4032250"/>
              <a:gd name="connsiteY60" fmla="*/ 673100 h 1181100"/>
              <a:gd name="connsiteX61" fmla="*/ 1365250 w 4032250"/>
              <a:gd name="connsiteY61" fmla="*/ 657225 h 1181100"/>
              <a:gd name="connsiteX62" fmla="*/ 1289050 w 4032250"/>
              <a:gd name="connsiteY62" fmla="*/ 657225 h 1181100"/>
              <a:gd name="connsiteX63" fmla="*/ 1289050 w 4032250"/>
              <a:gd name="connsiteY63" fmla="*/ 641350 h 1181100"/>
              <a:gd name="connsiteX64" fmla="*/ 1263650 w 4032250"/>
              <a:gd name="connsiteY64" fmla="*/ 641350 h 1181100"/>
              <a:gd name="connsiteX65" fmla="*/ 1263650 w 4032250"/>
              <a:gd name="connsiteY65" fmla="*/ 628650 h 1181100"/>
              <a:gd name="connsiteX66" fmla="*/ 1222375 w 4032250"/>
              <a:gd name="connsiteY66" fmla="*/ 628650 h 1181100"/>
              <a:gd name="connsiteX67" fmla="*/ 1222375 w 4032250"/>
              <a:gd name="connsiteY67" fmla="*/ 622300 h 1181100"/>
              <a:gd name="connsiteX68" fmla="*/ 1181100 w 4032250"/>
              <a:gd name="connsiteY68" fmla="*/ 622300 h 1181100"/>
              <a:gd name="connsiteX69" fmla="*/ 1181100 w 4032250"/>
              <a:gd name="connsiteY69" fmla="*/ 612775 h 1181100"/>
              <a:gd name="connsiteX70" fmla="*/ 1082675 w 4032250"/>
              <a:gd name="connsiteY70" fmla="*/ 612775 h 1181100"/>
              <a:gd name="connsiteX71" fmla="*/ 1082675 w 4032250"/>
              <a:gd name="connsiteY71" fmla="*/ 600075 h 1181100"/>
              <a:gd name="connsiteX72" fmla="*/ 1082675 w 4032250"/>
              <a:gd name="connsiteY72" fmla="*/ 600075 h 1181100"/>
              <a:gd name="connsiteX73" fmla="*/ 1066800 w 4032250"/>
              <a:gd name="connsiteY73" fmla="*/ 584200 h 1181100"/>
              <a:gd name="connsiteX74" fmla="*/ 1054100 w 4032250"/>
              <a:gd name="connsiteY74" fmla="*/ 584200 h 1181100"/>
              <a:gd name="connsiteX75" fmla="*/ 1054100 w 4032250"/>
              <a:gd name="connsiteY75" fmla="*/ 523875 h 1181100"/>
              <a:gd name="connsiteX76" fmla="*/ 1031875 w 4032250"/>
              <a:gd name="connsiteY76" fmla="*/ 523875 h 1181100"/>
              <a:gd name="connsiteX77" fmla="*/ 1031875 w 4032250"/>
              <a:gd name="connsiteY77" fmla="*/ 479425 h 1181100"/>
              <a:gd name="connsiteX78" fmla="*/ 990600 w 4032250"/>
              <a:gd name="connsiteY78" fmla="*/ 479425 h 1181100"/>
              <a:gd name="connsiteX79" fmla="*/ 981075 w 4032250"/>
              <a:gd name="connsiteY79" fmla="*/ 469900 h 1181100"/>
              <a:gd name="connsiteX80" fmla="*/ 933450 w 4032250"/>
              <a:gd name="connsiteY80" fmla="*/ 469900 h 1181100"/>
              <a:gd name="connsiteX81" fmla="*/ 933450 w 4032250"/>
              <a:gd name="connsiteY81" fmla="*/ 463550 h 1181100"/>
              <a:gd name="connsiteX82" fmla="*/ 838200 w 4032250"/>
              <a:gd name="connsiteY82" fmla="*/ 463550 h 1181100"/>
              <a:gd name="connsiteX83" fmla="*/ 838200 w 4032250"/>
              <a:gd name="connsiteY83" fmla="*/ 444500 h 1181100"/>
              <a:gd name="connsiteX84" fmla="*/ 803275 w 4032250"/>
              <a:gd name="connsiteY84" fmla="*/ 444500 h 1181100"/>
              <a:gd name="connsiteX85" fmla="*/ 803275 w 4032250"/>
              <a:gd name="connsiteY85" fmla="*/ 434975 h 1181100"/>
              <a:gd name="connsiteX86" fmla="*/ 752475 w 4032250"/>
              <a:gd name="connsiteY86" fmla="*/ 434975 h 1181100"/>
              <a:gd name="connsiteX87" fmla="*/ 752475 w 4032250"/>
              <a:gd name="connsiteY87" fmla="*/ 419100 h 1181100"/>
              <a:gd name="connsiteX88" fmla="*/ 752475 w 4032250"/>
              <a:gd name="connsiteY88" fmla="*/ 419100 h 1181100"/>
              <a:gd name="connsiteX89" fmla="*/ 727075 w 4032250"/>
              <a:gd name="connsiteY89" fmla="*/ 393700 h 1181100"/>
              <a:gd name="connsiteX90" fmla="*/ 708025 w 4032250"/>
              <a:gd name="connsiteY90" fmla="*/ 393700 h 1181100"/>
              <a:gd name="connsiteX91" fmla="*/ 708025 w 4032250"/>
              <a:gd name="connsiteY91" fmla="*/ 346075 h 1181100"/>
              <a:gd name="connsiteX92" fmla="*/ 701675 w 4032250"/>
              <a:gd name="connsiteY92" fmla="*/ 346075 h 1181100"/>
              <a:gd name="connsiteX93" fmla="*/ 701675 w 4032250"/>
              <a:gd name="connsiteY93" fmla="*/ 314325 h 1181100"/>
              <a:gd name="connsiteX94" fmla="*/ 654050 w 4032250"/>
              <a:gd name="connsiteY94" fmla="*/ 314325 h 1181100"/>
              <a:gd name="connsiteX95" fmla="*/ 654050 w 4032250"/>
              <a:gd name="connsiteY95" fmla="*/ 304800 h 1181100"/>
              <a:gd name="connsiteX96" fmla="*/ 647700 w 4032250"/>
              <a:gd name="connsiteY96" fmla="*/ 304800 h 1181100"/>
              <a:gd name="connsiteX97" fmla="*/ 647700 w 4032250"/>
              <a:gd name="connsiteY97" fmla="*/ 292100 h 1181100"/>
              <a:gd name="connsiteX98" fmla="*/ 611188 w 4032250"/>
              <a:gd name="connsiteY98" fmla="*/ 292100 h 1181100"/>
              <a:gd name="connsiteX99" fmla="*/ 615950 w 4032250"/>
              <a:gd name="connsiteY99" fmla="*/ 279400 h 1181100"/>
              <a:gd name="connsiteX100" fmla="*/ 511175 w 4032250"/>
              <a:gd name="connsiteY100" fmla="*/ 279400 h 1181100"/>
              <a:gd name="connsiteX101" fmla="*/ 511175 w 4032250"/>
              <a:gd name="connsiteY101" fmla="*/ 257175 h 1181100"/>
              <a:gd name="connsiteX102" fmla="*/ 431800 w 4032250"/>
              <a:gd name="connsiteY102" fmla="*/ 257175 h 1181100"/>
              <a:gd name="connsiteX103" fmla="*/ 431800 w 4032250"/>
              <a:gd name="connsiteY103" fmla="*/ 228600 h 1181100"/>
              <a:gd name="connsiteX104" fmla="*/ 390525 w 4032250"/>
              <a:gd name="connsiteY104" fmla="*/ 228600 h 1181100"/>
              <a:gd name="connsiteX105" fmla="*/ 390525 w 4032250"/>
              <a:gd name="connsiteY105" fmla="*/ 155575 h 1181100"/>
              <a:gd name="connsiteX106" fmla="*/ 382587 w 4032250"/>
              <a:gd name="connsiteY106" fmla="*/ 153987 h 1181100"/>
              <a:gd name="connsiteX107" fmla="*/ 381000 w 4032250"/>
              <a:gd name="connsiteY107" fmla="*/ 136525 h 1181100"/>
              <a:gd name="connsiteX108" fmla="*/ 365125 w 4032250"/>
              <a:gd name="connsiteY108" fmla="*/ 136525 h 1181100"/>
              <a:gd name="connsiteX109" fmla="*/ 365125 w 4032250"/>
              <a:gd name="connsiteY109" fmla="*/ 98425 h 1181100"/>
              <a:gd name="connsiteX110" fmla="*/ 314325 w 4032250"/>
              <a:gd name="connsiteY110" fmla="*/ 98425 h 1181100"/>
              <a:gd name="connsiteX111" fmla="*/ 314325 w 4032250"/>
              <a:gd name="connsiteY111" fmla="*/ 79375 h 1181100"/>
              <a:gd name="connsiteX112" fmla="*/ 288925 w 4032250"/>
              <a:gd name="connsiteY112" fmla="*/ 79375 h 1181100"/>
              <a:gd name="connsiteX113" fmla="*/ 288925 w 4032250"/>
              <a:gd name="connsiteY113" fmla="*/ 41275 h 1181100"/>
              <a:gd name="connsiteX114" fmla="*/ 203200 w 4032250"/>
              <a:gd name="connsiteY114" fmla="*/ 41275 h 1181100"/>
              <a:gd name="connsiteX115" fmla="*/ 203200 w 4032250"/>
              <a:gd name="connsiteY115" fmla="*/ 28575 h 1181100"/>
              <a:gd name="connsiteX116" fmla="*/ 184150 w 4032250"/>
              <a:gd name="connsiteY116" fmla="*/ 28575 h 1181100"/>
              <a:gd name="connsiteX117" fmla="*/ 184150 w 4032250"/>
              <a:gd name="connsiteY117" fmla="*/ 22225 h 1181100"/>
              <a:gd name="connsiteX118" fmla="*/ 79375 w 4032250"/>
              <a:gd name="connsiteY118" fmla="*/ 22225 h 1181100"/>
              <a:gd name="connsiteX119" fmla="*/ 79375 w 4032250"/>
              <a:gd name="connsiteY119" fmla="*/ 22225 h 1181100"/>
              <a:gd name="connsiteX120" fmla="*/ 79375 w 4032250"/>
              <a:gd name="connsiteY120" fmla="*/ 0 h 1181100"/>
              <a:gd name="connsiteX121" fmla="*/ 0 w 4032250"/>
              <a:gd name="connsiteY121" fmla="*/ 0 h 1181100"/>
              <a:gd name="connsiteX0" fmla="*/ 4032250 w 4032250"/>
              <a:gd name="connsiteY0" fmla="*/ 1181100 h 1181100"/>
              <a:gd name="connsiteX1" fmla="*/ 3743325 w 4032250"/>
              <a:gd name="connsiteY1" fmla="*/ 1181100 h 1181100"/>
              <a:gd name="connsiteX2" fmla="*/ 3743325 w 4032250"/>
              <a:gd name="connsiteY2" fmla="*/ 1133475 h 1181100"/>
              <a:gd name="connsiteX3" fmla="*/ 3702050 w 4032250"/>
              <a:gd name="connsiteY3" fmla="*/ 1133475 h 1181100"/>
              <a:gd name="connsiteX4" fmla="*/ 3702050 w 4032250"/>
              <a:gd name="connsiteY4" fmla="*/ 1098550 h 1181100"/>
              <a:gd name="connsiteX5" fmla="*/ 3406775 w 4032250"/>
              <a:gd name="connsiteY5" fmla="*/ 1098550 h 1181100"/>
              <a:gd name="connsiteX6" fmla="*/ 3406775 w 4032250"/>
              <a:gd name="connsiteY6" fmla="*/ 1066800 h 1181100"/>
              <a:gd name="connsiteX7" fmla="*/ 3159125 w 4032250"/>
              <a:gd name="connsiteY7" fmla="*/ 1066800 h 1181100"/>
              <a:gd name="connsiteX8" fmla="*/ 3159125 w 4032250"/>
              <a:gd name="connsiteY8" fmla="*/ 1050925 h 1181100"/>
              <a:gd name="connsiteX9" fmla="*/ 3060700 w 4032250"/>
              <a:gd name="connsiteY9" fmla="*/ 1050925 h 1181100"/>
              <a:gd name="connsiteX10" fmla="*/ 3060700 w 4032250"/>
              <a:gd name="connsiteY10" fmla="*/ 1050925 h 1181100"/>
              <a:gd name="connsiteX11" fmla="*/ 3035300 w 4032250"/>
              <a:gd name="connsiteY11" fmla="*/ 1050925 h 1181100"/>
              <a:gd name="connsiteX12" fmla="*/ 3035300 w 4032250"/>
              <a:gd name="connsiteY12" fmla="*/ 1025525 h 1181100"/>
              <a:gd name="connsiteX13" fmla="*/ 3022600 w 4032250"/>
              <a:gd name="connsiteY13" fmla="*/ 1025525 h 1181100"/>
              <a:gd name="connsiteX14" fmla="*/ 3032125 w 4032250"/>
              <a:gd name="connsiteY14" fmla="*/ 1016000 h 1181100"/>
              <a:gd name="connsiteX15" fmla="*/ 2994025 w 4032250"/>
              <a:gd name="connsiteY15" fmla="*/ 1016000 h 1181100"/>
              <a:gd name="connsiteX16" fmla="*/ 2994025 w 4032250"/>
              <a:gd name="connsiteY16" fmla="*/ 987425 h 1181100"/>
              <a:gd name="connsiteX17" fmla="*/ 2921000 w 4032250"/>
              <a:gd name="connsiteY17" fmla="*/ 987425 h 1181100"/>
              <a:gd name="connsiteX18" fmla="*/ 2914650 w 4032250"/>
              <a:gd name="connsiteY18" fmla="*/ 981075 h 1181100"/>
              <a:gd name="connsiteX19" fmla="*/ 2733675 w 4032250"/>
              <a:gd name="connsiteY19" fmla="*/ 981075 h 1181100"/>
              <a:gd name="connsiteX20" fmla="*/ 2743200 w 4032250"/>
              <a:gd name="connsiteY20" fmla="*/ 971550 h 1181100"/>
              <a:gd name="connsiteX21" fmla="*/ 2676525 w 4032250"/>
              <a:gd name="connsiteY21" fmla="*/ 971550 h 1181100"/>
              <a:gd name="connsiteX22" fmla="*/ 2676525 w 4032250"/>
              <a:gd name="connsiteY22" fmla="*/ 955675 h 1181100"/>
              <a:gd name="connsiteX23" fmla="*/ 2387600 w 4032250"/>
              <a:gd name="connsiteY23" fmla="*/ 955675 h 1181100"/>
              <a:gd name="connsiteX24" fmla="*/ 2387600 w 4032250"/>
              <a:gd name="connsiteY24" fmla="*/ 946150 h 1181100"/>
              <a:gd name="connsiteX25" fmla="*/ 2387600 w 4032250"/>
              <a:gd name="connsiteY25" fmla="*/ 914400 h 1181100"/>
              <a:gd name="connsiteX26" fmla="*/ 2308225 w 4032250"/>
              <a:gd name="connsiteY26" fmla="*/ 914400 h 1181100"/>
              <a:gd name="connsiteX27" fmla="*/ 2308225 w 4032250"/>
              <a:gd name="connsiteY27" fmla="*/ 914400 h 1181100"/>
              <a:gd name="connsiteX28" fmla="*/ 2308225 w 4032250"/>
              <a:gd name="connsiteY28" fmla="*/ 901700 h 1181100"/>
              <a:gd name="connsiteX29" fmla="*/ 2181225 w 4032250"/>
              <a:gd name="connsiteY29" fmla="*/ 901700 h 1181100"/>
              <a:gd name="connsiteX30" fmla="*/ 2181225 w 4032250"/>
              <a:gd name="connsiteY30" fmla="*/ 895350 h 1181100"/>
              <a:gd name="connsiteX31" fmla="*/ 2120900 w 4032250"/>
              <a:gd name="connsiteY31" fmla="*/ 895350 h 1181100"/>
              <a:gd name="connsiteX32" fmla="*/ 2120900 w 4032250"/>
              <a:gd name="connsiteY32" fmla="*/ 882650 h 1181100"/>
              <a:gd name="connsiteX33" fmla="*/ 2079625 w 4032250"/>
              <a:gd name="connsiteY33" fmla="*/ 882650 h 1181100"/>
              <a:gd name="connsiteX34" fmla="*/ 2079625 w 4032250"/>
              <a:gd name="connsiteY34" fmla="*/ 863600 h 1181100"/>
              <a:gd name="connsiteX35" fmla="*/ 2051050 w 4032250"/>
              <a:gd name="connsiteY35" fmla="*/ 863600 h 1181100"/>
              <a:gd name="connsiteX36" fmla="*/ 2051050 w 4032250"/>
              <a:gd name="connsiteY36" fmla="*/ 860425 h 1181100"/>
              <a:gd name="connsiteX37" fmla="*/ 1965325 w 4032250"/>
              <a:gd name="connsiteY37" fmla="*/ 860425 h 1181100"/>
              <a:gd name="connsiteX38" fmla="*/ 1965325 w 4032250"/>
              <a:gd name="connsiteY38" fmla="*/ 847725 h 1181100"/>
              <a:gd name="connsiteX39" fmla="*/ 1854200 w 4032250"/>
              <a:gd name="connsiteY39" fmla="*/ 847725 h 1181100"/>
              <a:gd name="connsiteX40" fmla="*/ 1854200 w 4032250"/>
              <a:gd name="connsiteY40" fmla="*/ 838200 h 1181100"/>
              <a:gd name="connsiteX41" fmla="*/ 1768475 w 4032250"/>
              <a:gd name="connsiteY41" fmla="*/ 838200 h 1181100"/>
              <a:gd name="connsiteX42" fmla="*/ 1768475 w 4032250"/>
              <a:gd name="connsiteY42" fmla="*/ 838200 h 1181100"/>
              <a:gd name="connsiteX43" fmla="*/ 1768475 w 4032250"/>
              <a:gd name="connsiteY43" fmla="*/ 822325 h 1181100"/>
              <a:gd name="connsiteX44" fmla="*/ 1746250 w 4032250"/>
              <a:gd name="connsiteY44" fmla="*/ 822325 h 1181100"/>
              <a:gd name="connsiteX45" fmla="*/ 1746250 w 4032250"/>
              <a:gd name="connsiteY45" fmla="*/ 812800 h 1181100"/>
              <a:gd name="connsiteX46" fmla="*/ 1711325 w 4032250"/>
              <a:gd name="connsiteY46" fmla="*/ 812800 h 1181100"/>
              <a:gd name="connsiteX47" fmla="*/ 1711325 w 4032250"/>
              <a:gd name="connsiteY47" fmla="*/ 796925 h 1181100"/>
              <a:gd name="connsiteX48" fmla="*/ 1692275 w 4032250"/>
              <a:gd name="connsiteY48" fmla="*/ 796925 h 1181100"/>
              <a:gd name="connsiteX49" fmla="*/ 1692275 w 4032250"/>
              <a:gd name="connsiteY49" fmla="*/ 784225 h 1181100"/>
              <a:gd name="connsiteX50" fmla="*/ 1622425 w 4032250"/>
              <a:gd name="connsiteY50" fmla="*/ 784225 h 1181100"/>
              <a:gd name="connsiteX51" fmla="*/ 1622425 w 4032250"/>
              <a:gd name="connsiteY51" fmla="*/ 765175 h 1181100"/>
              <a:gd name="connsiteX52" fmla="*/ 1495425 w 4032250"/>
              <a:gd name="connsiteY52" fmla="*/ 765175 h 1181100"/>
              <a:gd name="connsiteX53" fmla="*/ 1485900 w 4032250"/>
              <a:gd name="connsiteY53" fmla="*/ 755650 h 1181100"/>
              <a:gd name="connsiteX54" fmla="*/ 1387475 w 4032250"/>
              <a:gd name="connsiteY54" fmla="*/ 755650 h 1181100"/>
              <a:gd name="connsiteX55" fmla="*/ 1387475 w 4032250"/>
              <a:gd name="connsiteY55" fmla="*/ 723900 h 1181100"/>
              <a:gd name="connsiteX56" fmla="*/ 1390650 w 4032250"/>
              <a:gd name="connsiteY56" fmla="*/ 723900 h 1181100"/>
              <a:gd name="connsiteX57" fmla="*/ 1390650 w 4032250"/>
              <a:gd name="connsiteY57" fmla="*/ 723900 h 1181100"/>
              <a:gd name="connsiteX58" fmla="*/ 1374775 w 4032250"/>
              <a:gd name="connsiteY58" fmla="*/ 708025 h 1181100"/>
              <a:gd name="connsiteX59" fmla="*/ 1374775 w 4032250"/>
              <a:gd name="connsiteY59" fmla="*/ 673100 h 1181100"/>
              <a:gd name="connsiteX60" fmla="*/ 1365250 w 4032250"/>
              <a:gd name="connsiteY60" fmla="*/ 673100 h 1181100"/>
              <a:gd name="connsiteX61" fmla="*/ 1365250 w 4032250"/>
              <a:gd name="connsiteY61" fmla="*/ 657225 h 1181100"/>
              <a:gd name="connsiteX62" fmla="*/ 1289050 w 4032250"/>
              <a:gd name="connsiteY62" fmla="*/ 657225 h 1181100"/>
              <a:gd name="connsiteX63" fmla="*/ 1289050 w 4032250"/>
              <a:gd name="connsiteY63" fmla="*/ 641350 h 1181100"/>
              <a:gd name="connsiteX64" fmla="*/ 1263650 w 4032250"/>
              <a:gd name="connsiteY64" fmla="*/ 641350 h 1181100"/>
              <a:gd name="connsiteX65" fmla="*/ 1263650 w 4032250"/>
              <a:gd name="connsiteY65" fmla="*/ 628650 h 1181100"/>
              <a:gd name="connsiteX66" fmla="*/ 1222375 w 4032250"/>
              <a:gd name="connsiteY66" fmla="*/ 628650 h 1181100"/>
              <a:gd name="connsiteX67" fmla="*/ 1222375 w 4032250"/>
              <a:gd name="connsiteY67" fmla="*/ 622300 h 1181100"/>
              <a:gd name="connsiteX68" fmla="*/ 1181100 w 4032250"/>
              <a:gd name="connsiteY68" fmla="*/ 622300 h 1181100"/>
              <a:gd name="connsiteX69" fmla="*/ 1181100 w 4032250"/>
              <a:gd name="connsiteY69" fmla="*/ 612775 h 1181100"/>
              <a:gd name="connsiteX70" fmla="*/ 1082675 w 4032250"/>
              <a:gd name="connsiteY70" fmla="*/ 612775 h 1181100"/>
              <a:gd name="connsiteX71" fmla="*/ 1082675 w 4032250"/>
              <a:gd name="connsiteY71" fmla="*/ 600075 h 1181100"/>
              <a:gd name="connsiteX72" fmla="*/ 1082675 w 4032250"/>
              <a:gd name="connsiteY72" fmla="*/ 600075 h 1181100"/>
              <a:gd name="connsiteX73" fmla="*/ 1066800 w 4032250"/>
              <a:gd name="connsiteY73" fmla="*/ 584200 h 1181100"/>
              <a:gd name="connsiteX74" fmla="*/ 1054100 w 4032250"/>
              <a:gd name="connsiteY74" fmla="*/ 584200 h 1181100"/>
              <a:gd name="connsiteX75" fmla="*/ 1054100 w 4032250"/>
              <a:gd name="connsiteY75" fmla="*/ 523875 h 1181100"/>
              <a:gd name="connsiteX76" fmla="*/ 1031875 w 4032250"/>
              <a:gd name="connsiteY76" fmla="*/ 523875 h 1181100"/>
              <a:gd name="connsiteX77" fmla="*/ 1031875 w 4032250"/>
              <a:gd name="connsiteY77" fmla="*/ 479425 h 1181100"/>
              <a:gd name="connsiteX78" fmla="*/ 990600 w 4032250"/>
              <a:gd name="connsiteY78" fmla="*/ 479425 h 1181100"/>
              <a:gd name="connsiteX79" fmla="*/ 981075 w 4032250"/>
              <a:gd name="connsiteY79" fmla="*/ 469900 h 1181100"/>
              <a:gd name="connsiteX80" fmla="*/ 933450 w 4032250"/>
              <a:gd name="connsiteY80" fmla="*/ 469900 h 1181100"/>
              <a:gd name="connsiteX81" fmla="*/ 933450 w 4032250"/>
              <a:gd name="connsiteY81" fmla="*/ 463550 h 1181100"/>
              <a:gd name="connsiteX82" fmla="*/ 838200 w 4032250"/>
              <a:gd name="connsiteY82" fmla="*/ 463550 h 1181100"/>
              <a:gd name="connsiteX83" fmla="*/ 838200 w 4032250"/>
              <a:gd name="connsiteY83" fmla="*/ 444500 h 1181100"/>
              <a:gd name="connsiteX84" fmla="*/ 803275 w 4032250"/>
              <a:gd name="connsiteY84" fmla="*/ 444500 h 1181100"/>
              <a:gd name="connsiteX85" fmla="*/ 803275 w 4032250"/>
              <a:gd name="connsiteY85" fmla="*/ 434975 h 1181100"/>
              <a:gd name="connsiteX86" fmla="*/ 752475 w 4032250"/>
              <a:gd name="connsiteY86" fmla="*/ 434975 h 1181100"/>
              <a:gd name="connsiteX87" fmla="*/ 752475 w 4032250"/>
              <a:gd name="connsiteY87" fmla="*/ 419100 h 1181100"/>
              <a:gd name="connsiteX88" fmla="*/ 752475 w 4032250"/>
              <a:gd name="connsiteY88" fmla="*/ 419100 h 1181100"/>
              <a:gd name="connsiteX89" fmla="*/ 727075 w 4032250"/>
              <a:gd name="connsiteY89" fmla="*/ 393700 h 1181100"/>
              <a:gd name="connsiteX90" fmla="*/ 708025 w 4032250"/>
              <a:gd name="connsiteY90" fmla="*/ 393700 h 1181100"/>
              <a:gd name="connsiteX91" fmla="*/ 708025 w 4032250"/>
              <a:gd name="connsiteY91" fmla="*/ 346075 h 1181100"/>
              <a:gd name="connsiteX92" fmla="*/ 701675 w 4032250"/>
              <a:gd name="connsiteY92" fmla="*/ 346075 h 1181100"/>
              <a:gd name="connsiteX93" fmla="*/ 701675 w 4032250"/>
              <a:gd name="connsiteY93" fmla="*/ 314325 h 1181100"/>
              <a:gd name="connsiteX94" fmla="*/ 654050 w 4032250"/>
              <a:gd name="connsiteY94" fmla="*/ 314325 h 1181100"/>
              <a:gd name="connsiteX95" fmla="*/ 654050 w 4032250"/>
              <a:gd name="connsiteY95" fmla="*/ 304800 h 1181100"/>
              <a:gd name="connsiteX96" fmla="*/ 647700 w 4032250"/>
              <a:gd name="connsiteY96" fmla="*/ 304800 h 1181100"/>
              <a:gd name="connsiteX97" fmla="*/ 647700 w 4032250"/>
              <a:gd name="connsiteY97" fmla="*/ 292100 h 1181100"/>
              <a:gd name="connsiteX98" fmla="*/ 617538 w 4032250"/>
              <a:gd name="connsiteY98" fmla="*/ 292100 h 1181100"/>
              <a:gd name="connsiteX99" fmla="*/ 615950 w 4032250"/>
              <a:gd name="connsiteY99" fmla="*/ 279400 h 1181100"/>
              <a:gd name="connsiteX100" fmla="*/ 511175 w 4032250"/>
              <a:gd name="connsiteY100" fmla="*/ 279400 h 1181100"/>
              <a:gd name="connsiteX101" fmla="*/ 511175 w 4032250"/>
              <a:gd name="connsiteY101" fmla="*/ 257175 h 1181100"/>
              <a:gd name="connsiteX102" fmla="*/ 431800 w 4032250"/>
              <a:gd name="connsiteY102" fmla="*/ 257175 h 1181100"/>
              <a:gd name="connsiteX103" fmla="*/ 431800 w 4032250"/>
              <a:gd name="connsiteY103" fmla="*/ 228600 h 1181100"/>
              <a:gd name="connsiteX104" fmla="*/ 390525 w 4032250"/>
              <a:gd name="connsiteY104" fmla="*/ 228600 h 1181100"/>
              <a:gd name="connsiteX105" fmla="*/ 390525 w 4032250"/>
              <a:gd name="connsiteY105" fmla="*/ 155575 h 1181100"/>
              <a:gd name="connsiteX106" fmla="*/ 382587 w 4032250"/>
              <a:gd name="connsiteY106" fmla="*/ 153987 h 1181100"/>
              <a:gd name="connsiteX107" fmla="*/ 381000 w 4032250"/>
              <a:gd name="connsiteY107" fmla="*/ 136525 h 1181100"/>
              <a:gd name="connsiteX108" fmla="*/ 365125 w 4032250"/>
              <a:gd name="connsiteY108" fmla="*/ 136525 h 1181100"/>
              <a:gd name="connsiteX109" fmla="*/ 365125 w 4032250"/>
              <a:gd name="connsiteY109" fmla="*/ 98425 h 1181100"/>
              <a:gd name="connsiteX110" fmla="*/ 314325 w 4032250"/>
              <a:gd name="connsiteY110" fmla="*/ 98425 h 1181100"/>
              <a:gd name="connsiteX111" fmla="*/ 314325 w 4032250"/>
              <a:gd name="connsiteY111" fmla="*/ 79375 h 1181100"/>
              <a:gd name="connsiteX112" fmla="*/ 288925 w 4032250"/>
              <a:gd name="connsiteY112" fmla="*/ 79375 h 1181100"/>
              <a:gd name="connsiteX113" fmla="*/ 288925 w 4032250"/>
              <a:gd name="connsiteY113" fmla="*/ 41275 h 1181100"/>
              <a:gd name="connsiteX114" fmla="*/ 203200 w 4032250"/>
              <a:gd name="connsiteY114" fmla="*/ 41275 h 1181100"/>
              <a:gd name="connsiteX115" fmla="*/ 203200 w 4032250"/>
              <a:gd name="connsiteY115" fmla="*/ 28575 h 1181100"/>
              <a:gd name="connsiteX116" fmla="*/ 184150 w 4032250"/>
              <a:gd name="connsiteY116" fmla="*/ 28575 h 1181100"/>
              <a:gd name="connsiteX117" fmla="*/ 184150 w 4032250"/>
              <a:gd name="connsiteY117" fmla="*/ 22225 h 1181100"/>
              <a:gd name="connsiteX118" fmla="*/ 79375 w 4032250"/>
              <a:gd name="connsiteY118" fmla="*/ 22225 h 1181100"/>
              <a:gd name="connsiteX119" fmla="*/ 79375 w 4032250"/>
              <a:gd name="connsiteY119" fmla="*/ 22225 h 1181100"/>
              <a:gd name="connsiteX120" fmla="*/ 79375 w 4032250"/>
              <a:gd name="connsiteY120" fmla="*/ 0 h 1181100"/>
              <a:gd name="connsiteX121" fmla="*/ 0 w 4032250"/>
              <a:gd name="connsiteY121" fmla="*/ 0 h 1181100"/>
              <a:gd name="connsiteX0" fmla="*/ 4032250 w 4032250"/>
              <a:gd name="connsiteY0" fmla="*/ 1181100 h 1181100"/>
              <a:gd name="connsiteX1" fmla="*/ 3743325 w 4032250"/>
              <a:gd name="connsiteY1" fmla="*/ 1181100 h 1181100"/>
              <a:gd name="connsiteX2" fmla="*/ 3743325 w 4032250"/>
              <a:gd name="connsiteY2" fmla="*/ 1133475 h 1181100"/>
              <a:gd name="connsiteX3" fmla="*/ 3702050 w 4032250"/>
              <a:gd name="connsiteY3" fmla="*/ 1133475 h 1181100"/>
              <a:gd name="connsiteX4" fmla="*/ 3702050 w 4032250"/>
              <a:gd name="connsiteY4" fmla="*/ 1098550 h 1181100"/>
              <a:gd name="connsiteX5" fmla="*/ 3406775 w 4032250"/>
              <a:gd name="connsiteY5" fmla="*/ 1098550 h 1181100"/>
              <a:gd name="connsiteX6" fmla="*/ 3406775 w 4032250"/>
              <a:gd name="connsiteY6" fmla="*/ 1066800 h 1181100"/>
              <a:gd name="connsiteX7" fmla="*/ 3159125 w 4032250"/>
              <a:gd name="connsiteY7" fmla="*/ 1066800 h 1181100"/>
              <a:gd name="connsiteX8" fmla="*/ 3159125 w 4032250"/>
              <a:gd name="connsiteY8" fmla="*/ 1050925 h 1181100"/>
              <a:gd name="connsiteX9" fmla="*/ 3060700 w 4032250"/>
              <a:gd name="connsiteY9" fmla="*/ 1050925 h 1181100"/>
              <a:gd name="connsiteX10" fmla="*/ 3060700 w 4032250"/>
              <a:gd name="connsiteY10" fmla="*/ 1050925 h 1181100"/>
              <a:gd name="connsiteX11" fmla="*/ 3035300 w 4032250"/>
              <a:gd name="connsiteY11" fmla="*/ 1050925 h 1181100"/>
              <a:gd name="connsiteX12" fmla="*/ 3035300 w 4032250"/>
              <a:gd name="connsiteY12" fmla="*/ 1025525 h 1181100"/>
              <a:gd name="connsiteX13" fmla="*/ 3022600 w 4032250"/>
              <a:gd name="connsiteY13" fmla="*/ 1025525 h 1181100"/>
              <a:gd name="connsiteX14" fmla="*/ 3032125 w 4032250"/>
              <a:gd name="connsiteY14" fmla="*/ 1016000 h 1181100"/>
              <a:gd name="connsiteX15" fmla="*/ 2994025 w 4032250"/>
              <a:gd name="connsiteY15" fmla="*/ 1016000 h 1181100"/>
              <a:gd name="connsiteX16" fmla="*/ 2994025 w 4032250"/>
              <a:gd name="connsiteY16" fmla="*/ 987425 h 1181100"/>
              <a:gd name="connsiteX17" fmla="*/ 2921000 w 4032250"/>
              <a:gd name="connsiteY17" fmla="*/ 987425 h 1181100"/>
              <a:gd name="connsiteX18" fmla="*/ 2914650 w 4032250"/>
              <a:gd name="connsiteY18" fmla="*/ 981075 h 1181100"/>
              <a:gd name="connsiteX19" fmla="*/ 2733675 w 4032250"/>
              <a:gd name="connsiteY19" fmla="*/ 981075 h 1181100"/>
              <a:gd name="connsiteX20" fmla="*/ 2743200 w 4032250"/>
              <a:gd name="connsiteY20" fmla="*/ 971550 h 1181100"/>
              <a:gd name="connsiteX21" fmla="*/ 2676525 w 4032250"/>
              <a:gd name="connsiteY21" fmla="*/ 971550 h 1181100"/>
              <a:gd name="connsiteX22" fmla="*/ 2676525 w 4032250"/>
              <a:gd name="connsiteY22" fmla="*/ 955675 h 1181100"/>
              <a:gd name="connsiteX23" fmla="*/ 2387600 w 4032250"/>
              <a:gd name="connsiteY23" fmla="*/ 955675 h 1181100"/>
              <a:gd name="connsiteX24" fmla="*/ 2387600 w 4032250"/>
              <a:gd name="connsiteY24" fmla="*/ 946150 h 1181100"/>
              <a:gd name="connsiteX25" fmla="*/ 2387600 w 4032250"/>
              <a:gd name="connsiteY25" fmla="*/ 914400 h 1181100"/>
              <a:gd name="connsiteX26" fmla="*/ 2308225 w 4032250"/>
              <a:gd name="connsiteY26" fmla="*/ 914400 h 1181100"/>
              <a:gd name="connsiteX27" fmla="*/ 2308225 w 4032250"/>
              <a:gd name="connsiteY27" fmla="*/ 914400 h 1181100"/>
              <a:gd name="connsiteX28" fmla="*/ 2308225 w 4032250"/>
              <a:gd name="connsiteY28" fmla="*/ 901700 h 1181100"/>
              <a:gd name="connsiteX29" fmla="*/ 2181225 w 4032250"/>
              <a:gd name="connsiteY29" fmla="*/ 901700 h 1181100"/>
              <a:gd name="connsiteX30" fmla="*/ 2181225 w 4032250"/>
              <a:gd name="connsiteY30" fmla="*/ 895350 h 1181100"/>
              <a:gd name="connsiteX31" fmla="*/ 2120900 w 4032250"/>
              <a:gd name="connsiteY31" fmla="*/ 895350 h 1181100"/>
              <a:gd name="connsiteX32" fmla="*/ 2120900 w 4032250"/>
              <a:gd name="connsiteY32" fmla="*/ 882650 h 1181100"/>
              <a:gd name="connsiteX33" fmla="*/ 2079625 w 4032250"/>
              <a:gd name="connsiteY33" fmla="*/ 882650 h 1181100"/>
              <a:gd name="connsiteX34" fmla="*/ 2079625 w 4032250"/>
              <a:gd name="connsiteY34" fmla="*/ 863600 h 1181100"/>
              <a:gd name="connsiteX35" fmla="*/ 2051050 w 4032250"/>
              <a:gd name="connsiteY35" fmla="*/ 863600 h 1181100"/>
              <a:gd name="connsiteX36" fmla="*/ 2051050 w 4032250"/>
              <a:gd name="connsiteY36" fmla="*/ 860425 h 1181100"/>
              <a:gd name="connsiteX37" fmla="*/ 1965325 w 4032250"/>
              <a:gd name="connsiteY37" fmla="*/ 860425 h 1181100"/>
              <a:gd name="connsiteX38" fmla="*/ 1965325 w 4032250"/>
              <a:gd name="connsiteY38" fmla="*/ 847725 h 1181100"/>
              <a:gd name="connsiteX39" fmla="*/ 1854200 w 4032250"/>
              <a:gd name="connsiteY39" fmla="*/ 847725 h 1181100"/>
              <a:gd name="connsiteX40" fmla="*/ 1854200 w 4032250"/>
              <a:gd name="connsiteY40" fmla="*/ 838200 h 1181100"/>
              <a:gd name="connsiteX41" fmla="*/ 1768475 w 4032250"/>
              <a:gd name="connsiteY41" fmla="*/ 838200 h 1181100"/>
              <a:gd name="connsiteX42" fmla="*/ 1768475 w 4032250"/>
              <a:gd name="connsiteY42" fmla="*/ 838200 h 1181100"/>
              <a:gd name="connsiteX43" fmla="*/ 1768475 w 4032250"/>
              <a:gd name="connsiteY43" fmla="*/ 822325 h 1181100"/>
              <a:gd name="connsiteX44" fmla="*/ 1746250 w 4032250"/>
              <a:gd name="connsiteY44" fmla="*/ 822325 h 1181100"/>
              <a:gd name="connsiteX45" fmla="*/ 1746250 w 4032250"/>
              <a:gd name="connsiteY45" fmla="*/ 812800 h 1181100"/>
              <a:gd name="connsiteX46" fmla="*/ 1711325 w 4032250"/>
              <a:gd name="connsiteY46" fmla="*/ 812800 h 1181100"/>
              <a:gd name="connsiteX47" fmla="*/ 1711325 w 4032250"/>
              <a:gd name="connsiteY47" fmla="*/ 796925 h 1181100"/>
              <a:gd name="connsiteX48" fmla="*/ 1692275 w 4032250"/>
              <a:gd name="connsiteY48" fmla="*/ 796925 h 1181100"/>
              <a:gd name="connsiteX49" fmla="*/ 1692275 w 4032250"/>
              <a:gd name="connsiteY49" fmla="*/ 784225 h 1181100"/>
              <a:gd name="connsiteX50" fmla="*/ 1622425 w 4032250"/>
              <a:gd name="connsiteY50" fmla="*/ 784225 h 1181100"/>
              <a:gd name="connsiteX51" fmla="*/ 1622425 w 4032250"/>
              <a:gd name="connsiteY51" fmla="*/ 765175 h 1181100"/>
              <a:gd name="connsiteX52" fmla="*/ 1495425 w 4032250"/>
              <a:gd name="connsiteY52" fmla="*/ 765175 h 1181100"/>
              <a:gd name="connsiteX53" fmla="*/ 1485900 w 4032250"/>
              <a:gd name="connsiteY53" fmla="*/ 755650 h 1181100"/>
              <a:gd name="connsiteX54" fmla="*/ 1387475 w 4032250"/>
              <a:gd name="connsiteY54" fmla="*/ 755650 h 1181100"/>
              <a:gd name="connsiteX55" fmla="*/ 1387475 w 4032250"/>
              <a:gd name="connsiteY55" fmla="*/ 723900 h 1181100"/>
              <a:gd name="connsiteX56" fmla="*/ 1390650 w 4032250"/>
              <a:gd name="connsiteY56" fmla="*/ 723900 h 1181100"/>
              <a:gd name="connsiteX57" fmla="*/ 1390650 w 4032250"/>
              <a:gd name="connsiteY57" fmla="*/ 723900 h 1181100"/>
              <a:gd name="connsiteX58" fmla="*/ 1374775 w 4032250"/>
              <a:gd name="connsiteY58" fmla="*/ 708025 h 1181100"/>
              <a:gd name="connsiteX59" fmla="*/ 1374775 w 4032250"/>
              <a:gd name="connsiteY59" fmla="*/ 673100 h 1181100"/>
              <a:gd name="connsiteX60" fmla="*/ 1365250 w 4032250"/>
              <a:gd name="connsiteY60" fmla="*/ 673100 h 1181100"/>
              <a:gd name="connsiteX61" fmla="*/ 1365250 w 4032250"/>
              <a:gd name="connsiteY61" fmla="*/ 657225 h 1181100"/>
              <a:gd name="connsiteX62" fmla="*/ 1289050 w 4032250"/>
              <a:gd name="connsiteY62" fmla="*/ 657225 h 1181100"/>
              <a:gd name="connsiteX63" fmla="*/ 1289050 w 4032250"/>
              <a:gd name="connsiteY63" fmla="*/ 641350 h 1181100"/>
              <a:gd name="connsiteX64" fmla="*/ 1263650 w 4032250"/>
              <a:gd name="connsiteY64" fmla="*/ 641350 h 1181100"/>
              <a:gd name="connsiteX65" fmla="*/ 1263650 w 4032250"/>
              <a:gd name="connsiteY65" fmla="*/ 628650 h 1181100"/>
              <a:gd name="connsiteX66" fmla="*/ 1222375 w 4032250"/>
              <a:gd name="connsiteY66" fmla="*/ 628650 h 1181100"/>
              <a:gd name="connsiteX67" fmla="*/ 1222375 w 4032250"/>
              <a:gd name="connsiteY67" fmla="*/ 622300 h 1181100"/>
              <a:gd name="connsiteX68" fmla="*/ 1181100 w 4032250"/>
              <a:gd name="connsiteY68" fmla="*/ 622300 h 1181100"/>
              <a:gd name="connsiteX69" fmla="*/ 1181100 w 4032250"/>
              <a:gd name="connsiteY69" fmla="*/ 612775 h 1181100"/>
              <a:gd name="connsiteX70" fmla="*/ 1082675 w 4032250"/>
              <a:gd name="connsiteY70" fmla="*/ 612775 h 1181100"/>
              <a:gd name="connsiteX71" fmla="*/ 1082675 w 4032250"/>
              <a:gd name="connsiteY71" fmla="*/ 600075 h 1181100"/>
              <a:gd name="connsiteX72" fmla="*/ 1082675 w 4032250"/>
              <a:gd name="connsiteY72" fmla="*/ 600075 h 1181100"/>
              <a:gd name="connsiteX73" fmla="*/ 1066800 w 4032250"/>
              <a:gd name="connsiteY73" fmla="*/ 584200 h 1181100"/>
              <a:gd name="connsiteX74" fmla="*/ 1054100 w 4032250"/>
              <a:gd name="connsiteY74" fmla="*/ 584200 h 1181100"/>
              <a:gd name="connsiteX75" fmla="*/ 1054100 w 4032250"/>
              <a:gd name="connsiteY75" fmla="*/ 523875 h 1181100"/>
              <a:gd name="connsiteX76" fmla="*/ 1031875 w 4032250"/>
              <a:gd name="connsiteY76" fmla="*/ 523875 h 1181100"/>
              <a:gd name="connsiteX77" fmla="*/ 1031875 w 4032250"/>
              <a:gd name="connsiteY77" fmla="*/ 479425 h 1181100"/>
              <a:gd name="connsiteX78" fmla="*/ 990600 w 4032250"/>
              <a:gd name="connsiteY78" fmla="*/ 479425 h 1181100"/>
              <a:gd name="connsiteX79" fmla="*/ 981075 w 4032250"/>
              <a:gd name="connsiteY79" fmla="*/ 469900 h 1181100"/>
              <a:gd name="connsiteX80" fmla="*/ 933450 w 4032250"/>
              <a:gd name="connsiteY80" fmla="*/ 469900 h 1181100"/>
              <a:gd name="connsiteX81" fmla="*/ 933450 w 4032250"/>
              <a:gd name="connsiteY81" fmla="*/ 463550 h 1181100"/>
              <a:gd name="connsiteX82" fmla="*/ 838200 w 4032250"/>
              <a:gd name="connsiteY82" fmla="*/ 463550 h 1181100"/>
              <a:gd name="connsiteX83" fmla="*/ 838200 w 4032250"/>
              <a:gd name="connsiteY83" fmla="*/ 444500 h 1181100"/>
              <a:gd name="connsiteX84" fmla="*/ 803275 w 4032250"/>
              <a:gd name="connsiteY84" fmla="*/ 444500 h 1181100"/>
              <a:gd name="connsiteX85" fmla="*/ 803275 w 4032250"/>
              <a:gd name="connsiteY85" fmla="*/ 434975 h 1181100"/>
              <a:gd name="connsiteX86" fmla="*/ 752475 w 4032250"/>
              <a:gd name="connsiteY86" fmla="*/ 434975 h 1181100"/>
              <a:gd name="connsiteX87" fmla="*/ 752475 w 4032250"/>
              <a:gd name="connsiteY87" fmla="*/ 419100 h 1181100"/>
              <a:gd name="connsiteX88" fmla="*/ 727075 w 4032250"/>
              <a:gd name="connsiteY88" fmla="*/ 417513 h 1181100"/>
              <a:gd name="connsiteX89" fmla="*/ 727075 w 4032250"/>
              <a:gd name="connsiteY89" fmla="*/ 393700 h 1181100"/>
              <a:gd name="connsiteX90" fmla="*/ 708025 w 4032250"/>
              <a:gd name="connsiteY90" fmla="*/ 393700 h 1181100"/>
              <a:gd name="connsiteX91" fmla="*/ 708025 w 4032250"/>
              <a:gd name="connsiteY91" fmla="*/ 346075 h 1181100"/>
              <a:gd name="connsiteX92" fmla="*/ 701675 w 4032250"/>
              <a:gd name="connsiteY92" fmla="*/ 346075 h 1181100"/>
              <a:gd name="connsiteX93" fmla="*/ 701675 w 4032250"/>
              <a:gd name="connsiteY93" fmla="*/ 314325 h 1181100"/>
              <a:gd name="connsiteX94" fmla="*/ 654050 w 4032250"/>
              <a:gd name="connsiteY94" fmla="*/ 314325 h 1181100"/>
              <a:gd name="connsiteX95" fmla="*/ 654050 w 4032250"/>
              <a:gd name="connsiteY95" fmla="*/ 304800 h 1181100"/>
              <a:gd name="connsiteX96" fmla="*/ 647700 w 4032250"/>
              <a:gd name="connsiteY96" fmla="*/ 304800 h 1181100"/>
              <a:gd name="connsiteX97" fmla="*/ 647700 w 4032250"/>
              <a:gd name="connsiteY97" fmla="*/ 292100 h 1181100"/>
              <a:gd name="connsiteX98" fmla="*/ 617538 w 4032250"/>
              <a:gd name="connsiteY98" fmla="*/ 292100 h 1181100"/>
              <a:gd name="connsiteX99" fmla="*/ 615950 w 4032250"/>
              <a:gd name="connsiteY99" fmla="*/ 279400 h 1181100"/>
              <a:gd name="connsiteX100" fmla="*/ 511175 w 4032250"/>
              <a:gd name="connsiteY100" fmla="*/ 279400 h 1181100"/>
              <a:gd name="connsiteX101" fmla="*/ 511175 w 4032250"/>
              <a:gd name="connsiteY101" fmla="*/ 257175 h 1181100"/>
              <a:gd name="connsiteX102" fmla="*/ 431800 w 4032250"/>
              <a:gd name="connsiteY102" fmla="*/ 257175 h 1181100"/>
              <a:gd name="connsiteX103" fmla="*/ 431800 w 4032250"/>
              <a:gd name="connsiteY103" fmla="*/ 228600 h 1181100"/>
              <a:gd name="connsiteX104" fmla="*/ 390525 w 4032250"/>
              <a:gd name="connsiteY104" fmla="*/ 228600 h 1181100"/>
              <a:gd name="connsiteX105" fmla="*/ 390525 w 4032250"/>
              <a:gd name="connsiteY105" fmla="*/ 155575 h 1181100"/>
              <a:gd name="connsiteX106" fmla="*/ 382587 w 4032250"/>
              <a:gd name="connsiteY106" fmla="*/ 153987 h 1181100"/>
              <a:gd name="connsiteX107" fmla="*/ 381000 w 4032250"/>
              <a:gd name="connsiteY107" fmla="*/ 136525 h 1181100"/>
              <a:gd name="connsiteX108" fmla="*/ 365125 w 4032250"/>
              <a:gd name="connsiteY108" fmla="*/ 136525 h 1181100"/>
              <a:gd name="connsiteX109" fmla="*/ 365125 w 4032250"/>
              <a:gd name="connsiteY109" fmla="*/ 98425 h 1181100"/>
              <a:gd name="connsiteX110" fmla="*/ 314325 w 4032250"/>
              <a:gd name="connsiteY110" fmla="*/ 98425 h 1181100"/>
              <a:gd name="connsiteX111" fmla="*/ 314325 w 4032250"/>
              <a:gd name="connsiteY111" fmla="*/ 79375 h 1181100"/>
              <a:gd name="connsiteX112" fmla="*/ 288925 w 4032250"/>
              <a:gd name="connsiteY112" fmla="*/ 79375 h 1181100"/>
              <a:gd name="connsiteX113" fmla="*/ 288925 w 4032250"/>
              <a:gd name="connsiteY113" fmla="*/ 41275 h 1181100"/>
              <a:gd name="connsiteX114" fmla="*/ 203200 w 4032250"/>
              <a:gd name="connsiteY114" fmla="*/ 41275 h 1181100"/>
              <a:gd name="connsiteX115" fmla="*/ 203200 w 4032250"/>
              <a:gd name="connsiteY115" fmla="*/ 28575 h 1181100"/>
              <a:gd name="connsiteX116" fmla="*/ 184150 w 4032250"/>
              <a:gd name="connsiteY116" fmla="*/ 28575 h 1181100"/>
              <a:gd name="connsiteX117" fmla="*/ 184150 w 4032250"/>
              <a:gd name="connsiteY117" fmla="*/ 22225 h 1181100"/>
              <a:gd name="connsiteX118" fmla="*/ 79375 w 4032250"/>
              <a:gd name="connsiteY118" fmla="*/ 22225 h 1181100"/>
              <a:gd name="connsiteX119" fmla="*/ 79375 w 4032250"/>
              <a:gd name="connsiteY119" fmla="*/ 22225 h 1181100"/>
              <a:gd name="connsiteX120" fmla="*/ 79375 w 4032250"/>
              <a:gd name="connsiteY120" fmla="*/ 0 h 1181100"/>
              <a:gd name="connsiteX121" fmla="*/ 0 w 4032250"/>
              <a:gd name="connsiteY121" fmla="*/ 0 h 1181100"/>
              <a:gd name="connsiteX0" fmla="*/ 4032250 w 4032250"/>
              <a:gd name="connsiteY0" fmla="*/ 1181100 h 1181100"/>
              <a:gd name="connsiteX1" fmla="*/ 3743325 w 4032250"/>
              <a:gd name="connsiteY1" fmla="*/ 1181100 h 1181100"/>
              <a:gd name="connsiteX2" fmla="*/ 3743325 w 4032250"/>
              <a:gd name="connsiteY2" fmla="*/ 1133475 h 1181100"/>
              <a:gd name="connsiteX3" fmla="*/ 3702050 w 4032250"/>
              <a:gd name="connsiteY3" fmla="*/ 1133475 h 1181100"/>
              <a:gd name="connsiteX4" fmla="*/ 3702050 w 4032250"/>
              <a:gd name="connsiteY4" fmla="*/ 1098550 h 1181100"/>
              <a:gd name="connsiteX5" fmla="*/ 3406775 w 4032250"/>
              <a:gd name="connsiteY5" fmla="*/ 1098550 h 1181100"/>
              <a:gd name="connsiteX6" fmla="*/ 3406775 w 4032250"/>
              <a:gd name="connsiteY6" fmla="*/ 1066800 h 1181100"/>
              <a:gd name="connsiteX7" fmla="*/ 3159125 w 4032250"/>
              <a:gd name="connsiteY7" fmla="*/ 1066800 h 1181100"/>
              <a:gd name="connsiteX8" fmla="*/ 3159125 w 4032250"/>
              <a:gd name="connsiteY8" fmla="*/ 1050925 h 1181100"/>
              <a:gd name="connsiteX9" fmla="*/ 3060700 w 4032250"/>
              <a:gd name="connsiteY9" fmla="*/ 1050925 h 1181100"/>
              <a:gd name="connsiteX10" fmla="*/ 3060700 w 4032250"/>
              <a:gd name="connsiteY10" fmla="*/ 1050925 h 1181100"/>
              <a:gd name="connsiteX11" fmla="*/ 3035300 w 4032250"/>
              <a:gd name="connsiteY11" fmla="*/ 1050925 h 1181100"/>
              <a:gd name="connsiteX12" fmla="*/ 3035300 w 4032250"/>
              <a:gd name="connsiteY12" fmla="*/ 1025525 h 1181100"/>
              <a:gd name="connsiteX13" fmla="*/ 3022600 w 4032250"/>
              <a:gd name="connsiteY13" fmla="*/ 1025525 h 1181100"/>
              <a:gd name="connsiteX14" fmla="*/ 3032125 w 4032250"/>
              <a:gd name="connsiteY14" fmla="*/ 1016000 h 1181100"/>
              <a:gd name="connsiteX15" fmla="*/ 2994025 w 4032250"/>
              <a:gd name="connsiteY15" fmla="*/ 1016000 h 1181100"/>
              <a:gd name="connsiteX16" fmla="*/ 2994025 w 4032250"/>
              <a:gd name="connsiteY16" fmla="*/ 987425 h 1181100"/>
              <a:gd name="connsiteX17" fmla="*/ 2921000 w 4032250"/>
              <a:gd name="connsiteY17" fmla="*/ 987425 h 1181100"/>
              <a:gd name="connsiteX18" fmla="*/ 2914650 w 4032250"/>
              <a:gd name="connsiteY18" fmla="*/ 981075 h 1181100"/>
              <a:gd name="connsiteX19" fmla="*/ 2733675 w 4032250"/>
              <a:gd name="connsiteY19" fmla="*/ 981075 h 1181100"/>
              <a:gd name="connsiteX20" fmla="*/ 2743200 w 4032250"/>
              <a:gd name="connsiteY20" fmla="*/ 971550 h 1181100"/>
              <a:gd name="connsiteX21" fmla="*/ 2676525 w 4032250"/>
              <a:gd name="connsiteY21" fmla="*/ 971550 h 1181100"/>
              <a:gd name="connsiteX22" fmla="*/ 2676525 w 4032250"/>
              <a:gd name="connsiteY22" fmla="*/ 955675 h 1181100"/>
              <a:gd name="connsiteX23" fmla="*/ 2387600 w 4032250"/>
              <a:gd name="connsiteY23" fmla="*/ 955675 h 1181100"/>
              <a:gd name="connsiteX24" fmla="*/ 2387600 w 4032250"/>
              <a:gd name="connsiteY24" fmla="*/ 946150 h 1181100"/>
              <a:gd name="connsiteX25" fmla="*/ 2387600 w 4032250"/>
              <a:gd name="connsiteY25" fmla="*/ 914400 h 1181100"/>
              <a:gd name="connsiteX26" fmla="*/ 2308225 w 4032250"/>
              <a:gd name="connsiteY26" fmla="*/ 914400 h 1181100"/>
              <a:gd name="connsiteX27" fmla="*/ 2308225 w 4032250"/>
              <a:gd name="connsiteY27" fmla="*/ 914400 h 1181100"/>
              <a:gd name="connsiteX28" fmla="*/ 2308225 w 4032250"/>
              <a:gd name="connsiteY28" fmla="*/ 901700 h 1181100"/>
              <a:gd name="connsiteX29" fmla="*/ 2181225 w 4032250"/>
              <a:gd name="connsiteY29" fmla="*/ 901700 h 1181100"/>
              <a:gd name="connsiteX30" fmla="*/ 2181225 w 4032250"/>
              <a:gd name="connsiteY30" fmla="*/ 895350 h 1181100"/>
              <a:gd name="connsiteX31" fmla="*/ 2120900 w 4032250"/>
              <a:gd name="connsiteY31" fmla="*/ 895350 h 1181100"/>
              <a:gd name="connsiteX32" fmla="*/ 2120900 w 4032250"/>
              <a:gd name="connsiteY32" fmla="*/ 882650 h 1181100"/>
              <a:gd name="connsiteX33" fmla="*/ 2079625 w 4032250"/>
              <a:gd name="connsiteY33" fmla="*/ 882650 h 1181100"/>
              <a:gd name="connsiteX34" fmla="*/ 2079625 w 4032250"/>
              <a:gd name="connsiteY34" fmla="*/ 863600 h 1181100"/>
              <a:gd name="connsiteX35" fmla="*/ 2051050 w 4032250"/>
              <a:gd name="connsiteY35" fmla="*/ 863600 h 1181100"/>
              <a:gd name="connsiteX36" fmla="*/ 2051050 w 4032250"/>
              <a:gd name="connsiteY36" fmla="*/ 860425 h 1181100"/>
              <a:gd name="connsiteX37" fmla="*/ 1965325 w 4032250"/>
              <a:gd name="connsiteY37" fmla="*/ 860425 h 1181100"/>
              <a:gd name="connsiteX38" fmla="*/ 1965325 w 4032250"/>
              <a:gd name="connsiteY38" fmla="*/ 847725 h 1181100"/>
              <a:gd name="connsiteX39" fmla="*/ 1854200 w 4032250"/>
              <a:gd name="connsiteY39" fmla="*/ 847725 h 1181100"/>
              <a:gd name="connsiteX40" fmla="*/ 1854200 w 4032250"/>
              <a:gd name="connsiteY40" fmla="*/ 838200 h 1181100"/>
              <a:gd name="connsiteX41" fmla="*/ 1768475 w 4032250"/>
              <a:gd name="connsiteY41" fmla="*/ 838200 h 1181100"/>
              <a:gd name="connsiteX42" fmla="*/ 1768475 w 4032250"/>
              <a:gd name="connsiteY42" fmla="*/ 838200 h 1181100"/>
              <a:gd name="connsiteX43" fmla="*/ 1768475 w 4032250"/>
              <a:gd name="connsiteY43" fmla="*/ 822325 h 1181100"/>
              <a:gd name="connsiteX44" fmla="*/ 1746250 w 4032250"/>
              <a:gd name="connsiteY44" fmla="*/ 822325 h 1181100"/>
              <a:gd name="connsiteX45" fmla="*/ 1746250 w 4032250"/>
              <a:gd name="connsiteY45" fmla="*/ 812800 h 1181100"/>
              <a:gd name="connsiteX46" fmla="*/ 1711325 w 4032250"/>
              <a:gd name="connsiteY46" fmla="*/ 812800 h 1181100"/>
              <a:gd name="connsiteX47" fmla="*/ 1711325 w 4032250"/>
              <a:gd name="connsiteY47" fmla="*/ 796925 h 1181100"/>
              <a:gd name="connsiteX48" fmla="*/ 1692275 w 4032250"/>
              <a:gd name="connsiteY48" fmla="*/ 796925 h 1181100"/>
              <a:gd name="connsiteX49" fmla="*/ 1692275 w 4032250"/>
              <a:gd name="connsiteY49" fmla="*/ 784225 h 1181100"/>
              <a:gd name="connsiteX50" fmla="*/ 1622425 w 4032250"/>
              <a:gd name="connsiteY50" fmla="*/ 784225 h 1181100"/>
              <a:gd name="connsiteX51" fmla="*/ 1622425 w 4032250"/>
              <a:gd name="connsiteY51" fmla="*/ 765175 h 1181100"/>
              <a:gd name="connsiteX52" fmla="*/ 1495425 w 4032250"/>
              <a:gd name="connsiteY52" fmla="*/ 765175 h 1181100"/>
              <a:gd name="connsiteX53" fmla="*/ 1485900 w 4032250"/>
              <a:gd name="connsiteY53" fmla="*/ 755650 h 1181100"/>
              <a:gd name="connsiteX54" fmla="*/ 1387475 w 4032250"/>
              <a:gd name="connsiteY54" fmla="*/ 755650 h 1181100"/>
              <a:gd name="connsiteX55" fmla="*/ 1387475 w 4032250"/>
              <a:gd name="connsiteY55" fmla="*/ 723900 h 1181100"/>
              <a:gd name="connsiteX56" fmla="*/ 1390650 w 4032250"/>
              <a:gd name="connsiteY56" fmla="*/ 723900 h 1181100"/>
              <a:gd name="connsiteX57" fmla="*/ 1390650 w 4032250"/>
              <a:gd name="connsiteY57" fmla="*/ 723900 h 1181100"/>
              <a:gd name="connsiteX58" fmla="*/ 1374775 w 4032250"/>
              <a:gd name="connsiteY58" fmla="*/ 708025 h 1181100"/>
              <a:gd name="connsiteX59" fmla="*/ 1374775 w 4032250"/>
              <a:gd name="connsiteY59" fmla="*/ 673100 h 1181100"/>
              <a:gd name="connsiteX60" fmla="*/ 1365250 w 4032250"/>
              <a:gd name="connsiteY60" fmla="*/ 673100 h 1181100"/>
              <a:gd name="connsiteX61" fmla="*/ 1365250 w 4032250"/>
              <a:gd name="connsiteY61" fmla="*/ 657225 h 1181100"/>
              <a:gd name="connsiteX62" fmla="*/ 1289050 w 4032250"/>
              <a:gd name="connsiteY62" fmla="*/ 657225 h 1181100"/>
              <a:gd name="connsiteX63" fmla="*/ 1289050 w 4032250"/>
              <a:gd name="connsiteY63" fmla="*/ 641350 h 1181100"/>
              <a:gd name="connsiteX64" fmla="*/ 1263650 w 4032250"/>
              <a:gd name="connsiteY64" fmla="*/ 641350 h 1181100"/>
              <a:gd name="connsiteX65" fmla="*/ 1263650 w 4032250"/>
              <a:gd name="connsiteY65" fmla="*/ 628650 h 1181100"/>
              <a:gd name="connsiteX66" fmla="*/ 1222375 w 4032250"/>
              <a:gd name="connsiteY66" fmla="*/ 628650 h 1181100"/>
              <a:gd name="connsiteX67" fmla="*/ 1222375 w 4032250"/>
              <a:gd name="connsiteY67" fmla="*/ 622300 h 1181100"/>
              <a:gd name="connsiteX68" fmla="*/ 1181100 w 4032250"/>
              <a:gd name="connsiteY68" fmla="*/ 622300 h 1181100"/>
              <a:gd name="connsiteX69" fmla="*/ 1181100 w 4032250"/>
              <a:gd name="connsiteY69" fmla="*/ 612775 h 1181100"/>
              <a:gd name="connsiteX70" fmla="*/ 1082675 w 4032250"/>
              <a:gd name="connsiteY70" fmla="*/ 612775 h 1181100"/>
              <a:gd name="connsiteX71" fmla="*/ 1082675 w 4032250"/>
              <a:gd name="connsiteY71" fmla="*/ 600075 h 1181100"/>
              <a:gd name="connsiteX72" fmla="*/ 1062037 w 4032250"/>
              <a:gd name="connsiteY72" fmla="*/ 604837 h 1181100"/>
              <a:gd name="connsiteX73" fmla="*/ 1066800 w 4032250"/>
              <a:gd name="connsiteY73" fmla="*/ 584200 h 1181100"/>
              <a:gd name="connsiteX74" fmla="*/ 1054100 w 4032250"/>
              <a:gd name="connsiteY74" fmla="*/ 584200 h 1181100"/>
              <a:gd name="connsiteX75" fmla="*/ 1054100 w 4032250"/>
              <a:gd name="connsiteY75" fmla="*/ 523875 h 1181100"/>
              <a:gd name="connsiteX76" fmla="*/ 1031875 w 4032250"/>
              <a:gd name="connsiteY76" fmla="*/ 523875 h 1181100"/>
              <a:gd name="connsiteX77" fmla="*/ 1031875 w 4032250"/>
              <a:gd name="connsiteY77" fmla="*/ 479425 h 1181100"/>
              <a:gd name="connsiteX78" fmla="*/ 990600 w 4032250"/>
              <a:gd name="connsiteY78" fmla="*/ 479425 h 1181100"/>
              <a:gd name="connsiteX79" fmla="*/ 981075 w 4032250"/>
              <a:gd name="connsiteY79" fmla="*/ 469900 h 1181100"/>
              <a:gd name="connsiteX80" fmla="*/ 933450 w 4032250"/>
              <a:gd name="connsiteY80" fmla="*/ 469900 h 1181100"/>
              <a:gd name="connsiteX81" fmla="*/ 933450 w 4032250"/>
              <a:gd name="connsiteY81" fmla="*/ 463550 h 1181100"/>
              <a:gd name="connsiteX82" fmla="*/ 838200 w 4032250"/>
              <a:gd name="connsiteY82" fmla="*/ 463550 h 1181100"/>
              <a:gd name="connsiteX83" fmla="*/ 838200 w 4032250"/>
              <a:gd name="connsiteY83" fmla="*/ 444500 h 1181100"/>
              <a:gd name="connsiteX84" fmla="*/ 803275 w 4032250"/>
              <a:gd name="connsiteY84" fmla="*/ 444500 h 1181100"/>
              <a:gd name="connsiteX85" fmla="*/ 803275 w 4032250"/>
              <a:gd name="connsiteY85" fmla="*/ 434975 h 1181100"/>
              <a:gd name="connsiteX86" fmla="*/ 752475 w 4032250"/>
              <a:gd name="connsiteY86" fmla="*/ 434975 h 1181100"/>
              <a:gd name="connsiteX87" fmla="*/ 752475 w 4032250"/>
              <a:gd name="connsiteY87" fmla="*/ 419100 h 1181100"/>
              <a:gd name="connsiteX88" fmla="*/ 727075 w 4032250"/>
              <a:gd name="connsiteY88" fmla="*/ 417513 h 1181100"/>
              <a:gd name="connsiteX89" fmla="*/ 727075 w 4032250"/>
              <a:gd name="connsiteY89" fmla="*/ 393700 h 1181100"/>
              <a:gd name="connsiteX90" fmla="*/ 708025 w 4032250"/>
              <a:gd name="connsiteY90" fmla="*/ 393700 h 1181100"/>
              <a:gd name="connsiteX91" fmla="*/ 708025 w 4032250"/>
              <a:gd name="connsiteY91" fmla="*/ 346075 h 1181100"/>
              <a:gd name="connsiteX92" fmla="*/ 701675 w 4032250"/>
              <a:gd name="connsiteY92" fmla="*/ 346075 h 1181100"/>
              <a:gd name="connsiteX93" fmla="*/ 701675 w 4032250"/>
              <a:gd name="connsiteY93" fmla="*/ 314325 h 1181100"/>
              <a:gd name="connsiteX94" fmla="*/ 654050 w 4032250"/>
              <a:gd name="connsiteY94" fmla="*/ 314325 h 1181100"/>
              <a:gd name="connsiteX95" fmla="*/ 654050 w 4032250"/>
              <a:gd name="connsiteY95" fmla="*/ 304800 h 1181100"/>
              <a:gd name="connsiteX96" fmla="*/ 647700 w 4032250"/>
              <a:gd name="connsiteY96" fmla="*/ 304800 h 1181100"/>
              <a:gd name="connsiteX97" fmla="*/ 647700 w 4032250"/>
              <a:gd name="connsiteY97" fmla="*/ 292100 h 1181100"/>
              <a:gd name="connsiteX98" fmla="*/ 617538 w 4032250"/>
              <a:gd name="connsiteY98" fmla="*/ 292100 h 1181100"/>
              <a:gd name="connsiteX99" fmla="*/ 615950 w 4032250"/>
              <a:gd name="connsiteY99" fmla="*/ 279400 h 1181100"/>
              <a:gd name="connsiteX100" fmla="*/ 511175 w 4032250"/>
              <a:gd name="connsiteY100" fmla="*/ 279400 h 1181100"/>
              <a:gd name="connsiteX101" fmla="*/ 511175 w 4032250"/>
              <a:gd name="connsiteY101" fmla="*/ 257175 h 1181100"/>
              <a:gd name="connsiteX102" fmla="*/ 431800 w 4032250"/>
              <a:gd name="connsiteY102" fmla="*/ 257175 h 1181100"/>
              <a:gd name="connsiteX103" fmla="*/ 431800 w 4032250"/>
              <a:gd name="connsiteY103" fmla="*/ 228600 h 1181100"/>
              <a:gd name="connsiteX104" fmla="*/ 390525 w 4032250"/>
              <a:gd name="connsiteY104" fmla="*/ 228600 h 1181100"/>
              <a:gd name="connsiteX105" fmla="*/ 390525 w 4032250"/>
              <a:gd name="connsiteY105" fmla="*/ 155575 h 1181100"/>
              <a:gd name="connsiteX106" fmla="*/ 382587 w 4032250"/>
              <a:gd name="connsiteY106" fmla="*/ 153987 h 1181100"/>
              <a:gd name="connsiteX107" fmla="*/ 381000 w 4032250"/>
              <a:gd name="connsiteY107" fmla="*/ 136525 h 1181100"/>
              <a:gd name="connsiteX108" fmla="*/ 365125 w 4032250"/>
              <a:gd name="connsiteY108" fmla="*/ 136525 h 1181100"/>
              <a:gd name="connsiteX109" fmla="*/ 365125 w 4032250"/>
              <a:gd name="connsiteY109" fmla="*/ 98425 h 1181100"/>
              <a:gd name="connsiteX110" fmla="*/ 314325 w 4032250"/>
              <a:gd name="connsiteY110" fmla="*/ 98425 h 1181100"/>
              <a:gd name="connsiteX111" fmla="*/ 314325 w 4032250"/>
              <a:gd name="connsiteY111" fmla="*/ 79375 h 1181100"/>
              <a:gd name="connsiteX112" fmla="*/ 288925 w 4032250"/>
              <a:gd name="connsiteY112" fmla="*/ 79375 h 1181100"/>
              <a:gd name="connsiteX113" fmla="*/ 288925 w 4032250"/>
              <a:gd name="connsiteY113" fmla="*/ 41275 h 1181100"/>
              <a:gd name="connsiteX114" fmla="*/ 203200 w 4032250"/>
              <a:gd name="connsiteY114" fmla="*/ 41275 h 1181100"/>
              <a:gd name="connsiteX115" fmla="*/ 203200 w 4032250"/>
              <a:gd name="connsiteY115" fmla="*/ 28575 h 1181100"/>
              <a:gd name="connsiteX116" fmla="*/ 184150 w 4032250"/>
              <a:gd name="connsiteY116" fmla="*/ 28575 h 1181100"/>
              <a:gd name="connsiteX117" fmla="*/ 184150 w 4032250"/>
              <a:gd name="connsiteY117" fmla="*/ 22225 h 1181100"/>
              <a:gd name="connsiteX118" fmla="*/ 79375 w 4032250"/>
              <a:gd name="connsiteY118" fmla="*/ 22225 h 1181100"/>
              <a:gd name="connsiteX119" fmla="*/ 79375 w 4032250"/>
              <a:gd name="connsiteY119" fmla="*/ 22225 h 1181100"/>
              <a:gd name="connsiteX120" fmla="*/ 79375 w 4032250"/>
              <a:gd name="connsiteY120" fmla="*/ 0 h 1181100"/>
              <a:gd name="connsiteX121" fmla="*/ 0 w 4032250"/>
              <a:gd name="connsiteY121" fmla="*/ 0 h 1181100"/>
              <a:gd name="connsiteX0" fmla="*/ 4032250 w 4032250"/>
              <a:gd name="connsiteY0" fmla="*/ 1181100 h 1181100"/>
              <a:gd name="connsiteX1" fmla="*/ 3743325 w 4032250"/>
              <a:gd name="connsiteY1" fmla="*/ 1181100 h 1181100"/>
              <a:gd name="connsiteX2" fmla="*/ 3743325 w 4032250"/>
              <a:gd name="connsiteY2" fmla="*/ 1133475 h 1181100"/>
              <a:gd name="connsiteX3" fmla="*/ 3702050 w 4032250"/>
              <a:gd name="connsiteY3" fmla="*/ 1133475 h 1181100"/>
              <a:gd name="connsiteX4" fmla="*/ 3702050 w 4032250"/>
              <a:gd name="connsiteY4" fmla="*/ 1098550 h 1181100"/>
              <a:gd name="connsiteX5" fmla="*/ 3406775 w 4032250"/>
              <a:gd name="connsiteY5" fmla="*/ 1098550 h 1181100"/>
              <a:gd name="connsiteX6" fmla="*/ 3406775 w 4032250"/>
              <a:gd name="connsiteY6" fmla="*/ 1066800 h 1181100"/>
              <a:gd name="connsiteX7" fmla="*/ 3159125 w 4032250"/>
              <a:gd name="connsiteY7" fmla="*/ 1066800 h 1181100"/>
              <a:gd name="connsiteX8" fmla="*/ 3159125 w 4032250"/>
              <a:gd name="connsiteY8" fmla="*/ 1050925 h 1181100"/>
              <a:gd name="connsiteX9" fmla="*/ 3060700 w 4032250"/>
              <a:gd name="connsiteY9" fmla="*/ 1050925 h 1181100"/>
              <a:gd name="connsiteX10" fmla="*/ 3060700 w 4032250"/>
              <a:gd name="connsiteY10" fmla="*/ 1050925 h 1181100"/>
              <a:gd name="connsiteX11" fmla="*/ 3035300 w 4032250"/>
              <a:gd name="connsiteY11" fmla="*/ 1050925 h 1181100"/>
              <a:gd name="connsiteX12" fmla="*/ 3035300 w 4032250"/>
              <a:gd name="connsiteY12" fmla="*/ 1025525 h 1181100"/>
              <a:gd name="connsiteX13" fmla="*/ 3022600 w 4032250"/>
              <a:gd name="connsiteY13" fmla="*/ 1025525 h 1181100"/>
              <a:gd name="connsiteX14" fmla="*/ 3032125 w 4032250"/>
              <a:gd name="connsiteY14" fmla="*/ 1016000 h 1181100"/>
              <a:gd name="connsiteX15" fmla="*/ 2994025 w 4032250"/>
              <a:gd name="connsiteY15" fmla="*/ 1016000 h 1181100"/>
              <a:gd name="connsiteX16" fmla="*/ 2994025 w 4032250"/>
              <a:gd name="connsiteY16" fmla="*/ 987425 h 1181100"/>
              <a:gd name="connsiteX17" fmla="*/ 2921000 w 4032250"/>
              <a:gd name="connsiteY17" fmla="*/ 987425 h 1181100"/>
              <a:gd name="connsiteX18" fmla="*/ 2914650 w 4032250"/>
              <a:gd name="connsiteY18" fmla="*/ 981075 h 1181100"/>
              <a:gd name="connsiteX19" fmla="*/ 2733675 w 4032250"/>
              <a:gd name="connsiteY19" fmla="*/ 981075 h 1181100"/>
              <a:gd name="connsiteX20" fmla="*/ 2743200 w 4032250"/>
              <a:gd name="connsiteY20" fmla="*/ 971550 h 1181100"/>
              <a:gd name="connsiteX21" fmla="*/ 2676525 w 4032250"/>
              <a:gd name="connsiteY21" fmla="*/ 971550 h 1181100"/>
              <a:gd name="connsiteX22" fmla="*/ 2676525 w 4032250"/>
              <a:gd name="connsiteY22" fmla="*/ 955675 h 1181100"/>
              <a:gd name="connsiteX23" fmla="*/ 2387600 w 4032250"/>
              <a:gd name="connsiteY23" fmla="*/ 955675 h 1181100"/>
              <a:gd name="connsiteX24" fmla="*/ 2387600 w 4032250"/>
              <a:gd name="connsiteY24" fmla="*/ 946150 h 1181100"/>
              <a:gd name="connsiteX25" fmla="*/ 2387600 w 4032250"/>
              <a:gd name="connsiteY25" fmla="*/ 914400 h 1181100"/>
              <a:gd name="connsiteX26" fmla="*/ 2308225 w 4032250"/>
              <a:gd name="connsiteY26" fmla="*/ 914400 h 1181100"/>
              <a:gd name="connsiteX27" fmla="*/ 2308225 w 4032250"/>
              <a:gd name="connsiteY27" fmla="*/ 914400 h 1181100"/>
              <a:gd name="connsiteX28" fmla="*/ 2308225 w 4032250"/>
              <a:gd name="connsiteY28" fmla="*/ 901700 h 1181100"/>
              <a:gd name="connsiteX29" fmla="*/ 2181225 w 4032250"/>
              <a:gd name="connsiteY29" fmla="*/ 901700 h 1181100"/>
              <a:gd name="connsiteX30" fmla="*/ 2181225 w 4032250"/>
              <a:gd name="connsiteY30" fmla="*/ 895350 h 1181100"/>
              <a:gd name="connsiteX31" fmla="*/ 2120900 w 4032250"/>
              <a:gd name="connsiteY31" fmla="*/ 895350 h 1181100"/>
              <a:gd name="connsiteX32" fmla="*/ 2120900 w 4032250"/>
              <a:gd name="connsiteY32" fmla="*/ 882650 h 1181100"/>
              <a:gd name="connsiteX33" fmla="*/ 2079625 w 4032250"/>
              <a:gd name="connsiteY33" fmla="*/ 882650 h 1181100"/>
              <a:gd name="connsiteX34" fmla="*/ 2079625 w 4032250"/>
              <a:gd name="connsiteY34" fmla="*/ 863600 h 1181100"/>
              <a:gd name="connsiteX35" fmla="*/ 2051050 w 4032250"/>
              <a:gd name="connsiteY35" fmla="*/ 863600 h 1181100"/>
              <a:gd name="connsiteX36" fmla="*/ 2051050 w 4032250"/>
              <a:gd name="connsiteY36" fmla="*/ 860425 h 1181100"/>
              <a:gd name="connsiteX37" fmla="*/ 1965325 w 4032250"/>
              <a:gd name="connsiteY37" fmla="*/ 860425 h 1181100"/>
              <a:gd name="connsiteX38" fmla="*/ 1965325 w 4032250"/>
              <a:gd name="connsiteY38" fmla="*/ 847725 h 1181100"/>
              <a:gd name="connsiteX39" fmla="*/ 1854200 w 4032250"/>
              <a:gd name="connsiteY39" fmla="*/ 847725 h 1181100"/>
              <a:gd name="connsiteX40" fmla="*/ 1854200 w 4032250"/>
              <a:gd name="connsiteY40" fmla="*/ 838200 h 1181100"/>
              <a:gd name="connsiteX41" fmla="*/ 1768475 w 4032250"/>
              <a:gd name="connsiteY41" fmla="*/ 838200 h 1181100"/>
              <a:gd name="connsiteX42" fmla="*/ 1768475 w 4032250"/>
              <a:gd name="connsiteY42" fmla="*/ 838200 h 1181100"/>
              <a:gd name="connsiteX43" fmla="*/ 1768475 w 4032250"/>
              <a:gd name="connsiteY43" fmla="*/ 822325 h 1181100"/>
              <a:gd name="connsiteX44" fmla="*/ 1746250 w 4032250"/>
              <a:gd name="connsiteY44" fmla="*/ 822325 h 1181100"/>
              <a:gd name="connsiteX45" fmla="*/ 1746250 w 4032250"/>
              <a:gd name="connsiteY45" fmla="*/ 812800 h 1181100"/>
              <a:gd name="connsiteX46" fmla="*/ 1711325 w 4032250"/>
              <a:gd name="connsiteY46" fmla="*/ 812800 h 1181100"/>
              <a:gd name="connsiteX47" fmla="*/ 1711325 w 4032250"/>
              <a:gd name="connsiteY47" fmla="*/ 796925 h 1181100"/>
              <a:gd name="connsiteX48" fmla="*/ 1692275 w 4032250"/>
              <a:gd name="connsiteY48" fmla="*/ 796925 h 1181100"/>
              <a:gd name="connsiteX49" fmla="*/ 1692275 w 4032250"/>
              <a:gd name="connsiteY49" fmla="*/ 784225 h 1181100"/>
              <a:gd name="connsiteX50" fmla="*/ 1622425 w 4032250"/>
              <a:gd name="connsiteY50" fmla="*/ 784225 h 1181100"/>
              <a:gd name="connsiteX51" fmla="*/ 1622425 w 4032250"/>
              <a:gd name="connsiteY51" fmla="*/ 765175 h 1181100"/>
              <a:gd name="connsiteX52" fmla="*/ 1495425 w 4032250"/>
              <a:gd name="connsiteY52" fmla="*/ 765175 h 1181100"/>
              <a:gd name="connsiteX53" fmla="*/ 1485900 w 4032250"/>
              <a:gd name="connsiteY53" fmla="*/ 755650 h 1181100"/>
              <a:gd name="connsiteX54" fmla="*/ 1387475 w 4032250"/>
              <a:gd name="connsiteY54" fmla="*/ 755650 h 1181100"/>
              <a:gd name="connsiteX55" fmla="*/ 1387475 w 4032250"/>
              <a:gd name="connsiteY55" fmla="*/ 723900 h 1181100"/>
              <a:gd name="connsiteX56" fmla="*/ 1390650 w 4032250"/>
              <a:gd name="connsiteY56" fmla="*/ 723900 h 1181100"/>
              <a:gd name="connsiteX57" fmla="*/ 1390650 w 4032250"/>
              <a:gd name="connsiteY57" fmla="*/ 723900 h 1181100"/>
              <a:gd name="connsiteX58" fmla="*/ 1374775 w 4032250"/>
              <a:gd name="connsiteY58" fmla="*/ 708025 h 1181100"/>
              <a:gd name="connsiteX59" fmla="*/ 1374775 w 4032250"/>
              <a:gd name="connsiteY59" fmla="*/ 673100 h 1181100"/>
              <a:gd name="connsiteX60" fmla="*/ 1365250 w 4032250"/>
              <a:gd name="connsiteY60" fmla="*/ 673100 h 1181100"/>
              <a:gd name="connsiteX61" fmla="*/ 1365250 w 4032250"/>
              <a:gd name="connsiteY61" fmla="*/ 657225 h 1181100"/>
              <a:gd name="connsiteX62" fmla="*/ 1289050 w 4032250"/>
              <a:gd name="connsiteY62" fmla="*/ 657225 h 1181100"/>
              <a:gd name="connsiteX63" fmla="*/ 1289050 w 4032250"/>
              <a:gd name="connsiteY63" fmla="*/ 641350 h 1181100"/>
              <a:gd name="connsiteX64" fmla="*/ 1263650 w 4032250"/>
              <a:gd name="connsiteY64" fmla="*/ 641350 h 1181100"/>
              <a:gd name="connsiteX65" fmla="*/ 1263650 w 4032250"/>
              <a:gd name="connsiteY65" fmla="*/ 628650 h 1181100"/>
              <a:gd name="connsiteX66" fmla="*/ 1222375 w 4032250"/>
              <a:gd name="connsiteY66" fmla="*/ 628650 h 1181100"/>
              <a:gd name="connsiteX67" fmla="*/ 1222375 w 4032250"/>
              <a:gd name="connsiteY67" fmla="*/ 622300 h 1181100"/>
              <a:gd name="connsiteX68" fmla="*/ 1181100 w 4032250"/>
              <a:gd name="connsiteY68" fmla="*/ 622300 h 1181100"/>
              <a:gd name="connsiteX69" fmla="*/ 1181100 w 4032250"/>
              <a:gd name="connsiteY69" fmla="*/ 612775 h 1181100"/>
              <a:gd name="connsiteX70" fmla="*/ 1082675 w 4032250"/>
              <a:gd name="connsiteY70" fmla="*/ 612775 h 1181100"/>
              <a:gd name="connsiteX71" fmla="*/ 1082675 w 4032250"/>
              <a:gd name="connsiteY71" fmla="*/ 600075 h 1181100"/>
              <a:gd name="connsiteX72" fmla="*/ 1063625 w 4032250"/>
              <a:gd name="connsiteY72" fmla="*/ 595312 h 1181100"/>
              <a:gd name="connsiteX73" fmla="*/ 1066800 w 4032250"/>
              <a:gd name="connsiteY73" fmla="*/ 584200 h 1181100"/>
              <a:gd name="connsiteX74" fmla="*/ 1054100 w 4032250"/>
              <a:gd name="connsiteY74" fmla="*/ 584200 h 1181100"/>
              <a:gd name="connsiteX75" fmla="*/ 1054100 w 4032250"/>
              <a:gd name="connsiteY75" fmla="*/ 523875 h 1181100"/>
              <a:gd name="connsiteX76" fmla="*/ 1031875 w 4032250"/>
              <a:gd name="connsiteY76" fmla="*/ 523875 h 1181100"/>
              <a:gd name="connsiteX77" fmla="*/ 1031875 w 4032250"/>
              <a:gd name="connsiteY77" fmla="*/ 479425 h 1181100"/>
              <a:gd name="connsiteX78" fmla="*/ 990600 w 4032250"/>
              <a:gd name="connsiteY78" fmla="*/ 479425 h 1181100"/>
              <a:gd name="connsiteX79" fmla="*/ 981075 w 4032250"/>
              <a:gd name="connsiteY79" fmla="*/ 469900 h 1181100"/>
              <a:gd name="connsiteX80" fmla="*/ 933450 w 4032250"/>
              <a:gd name="connsiteY80" fmla="*/ 469900 h 1181100"/>
              <a:gd name="connsiteX81" fmla="*/ 933450 w 4032250"/>
              <a:gd name="connsiteY81" fmla="*/ 463550 h 1181100"/>
              <a:gd name="connsiteX82" fmla="*/ 838200 w 4032250"/>
              <a:gd name="connsiteY82" fmla="*/ 463550 h 1181100"/>
              <a:gd name="connsiteX83" fmla="*/ 838200 w 4032250"/>
              <a:gd name="connsiteY83" fmla="*/ 444500 h 1181100"/>
              <a:gd name="connsiteX84" fmla="*/ 803275 w 4032250"/>
              <a:gd name="connsiteY84" fmla="*/ 444500 h 1181100"/>
              <a:gd name="connsiteX85" fmla="*/ 803275 w 4032250"/>
              <a:gd name="connsiteY85" fmla="*/ 434975 h 1181100"/>
              <a:gd name="connsiteX86" fmla="*/ 752475 w 4032250"/>
              <a:gd name="connsiteY86" fmla="*/ 434975 h 1181100"/>
              <a:gd name="connsiteX87" fmla="*/ 752475 w 4032250"/>
              <a:gd name="connsiteY87" fmla="*/ 419100 h 1181100"/>
              <a:gd name="connsiteX88" fmla="*/ 727075 w 4032250"/>
              <a:gd name="connsiteY88" fmla="*/ 417513 h 1181100"/>
              <a:gd name="connsiteX89" fmla="*/ 727075 w 4032250"/>
              <a:gd name="connsiteY89" fmla="*/ 393700 h 1181100"/>
              <a:gd name="connsiteX90" fmla="*/ 708025 w 4032250"/>
              <a:gd name="connsiteY90" fmla="*/ 393700 h 1181100"/>
              <a:gd name="connsiteX91" fmla="*/ 708025 w 4032250"/>
              <a:gd name="connsiteY91" fmla="*/ 346075 h 1181100"/>
              <a:gd name="connsiteX92" fmla="*/ 701675 w 4032250"/>
              <a:gd name="connsiteY92" fmla="*/ 346075 h 1181100"/>
              <a:gd name="connsiteX93" fmla="*/ 701675 w 4032250"/>
              <a:gd name="connsiteY93" fmla="*/ 314325 h 1181100"/>
              <a:gd name="connsiteX94" fmla="*/ 654050 w 4032250"/>
              <a:gd name="connsiteY94" fmla="*/ 314325 h 1181100"/>
              <a:gd name="connsiteX95" fmla="*/ 654050 w 4032250"/>
              <a:gd name="connsiteY95" fmla="*/ 304800 h 1181100"/>
              <a:gd name="connsiteX96" fmla="*/ 647700 w 4032250"/>
              <a:gd name="connsiteY96" fmla="*/ 304800 h 1181100"/>
              <a:gd name="connsiteX97" fmla="*/ 647700 w 4032250"/>
              <a:gd name="connsiteY97" fmla="*/ 292100 h 1181100"/>
              <a:gd name="connsiteX98" fmla="*/ 617538 w 4032250"/>
              <a:gd name="connsiteY98" fmla="*/ 292100 h 1181100"/>
              <a:gd name="connsiteX99" fmla="*/ 615950 w 4032250"/>
              <a:gd name="connsiteY99" fmla="*/ 279400 h 1181100"/>
              <a:gd name="connsiteX100" fmla="*/ 511175 w 4032250"/>
              <a:gd name="connsiteY100" fmla="*/ 279400 h 1181100"/>
              <a:gd name="connsiteX101" fmla="*/ 511175 w 4032250"/>
              <a:gd name="connsiteY101" fmla="*/ 257175 h 1181100"/>
              <a:gd name="connsiteX102" fmla="*/ 431800 w 4032250"/>
              <a:gd name="connsiteY102" fmla="*/ 257175 h 1181100"/>
              <a:gd name="connsiteX103" fmla="*/ 431800 w 4032250"/>
              <a:gd name="connsiteY103" fmla="*/ 228600 h 1181100"/>
              <a:gd name="connsiteX104" fmla="*/ 390525 w 4032250"/>
              <a:gd name="connsiteY104" fmla="*/ 228600 h 1181100"/>
              <a:gd name="connsiteX105" fmla="*/ 390525 w 4032250"/>
              <a:gd name="connsiteY105" fmla="*/ 155575 h 1181100"/>
              <a:gd name="connsiteX106" fmla="*/ 382587 w 4032250"/>
              <a:gd name="connsiteY106" fmla="*/ 153987 h 1181100"/>
              <a:gd name="connsiteX107" fmla="*/ 381000 w 4032250"/>
              <a:gd name="connsiteY107" fmla="*/ 136525 h 1181100"/>
              <a:gd name="connsiteX108" fmla="*/ 365125 w 4032250"/>
              <a:gd name="connsiteY108" fmla="*/ 136525 h 1181100"/>
              <a:gd name="connsiteX109" fmla="*/ 365125 w 4032250"/>
              <a:gd name="connsiteY109" fmla="*/ 98425 h 1181100"/>
              <a:gd name="connsiteX110" fmla="*/ 314325 w 4032250"/>
              <a:gd name="connsiteY110" fmla="*/ 98425 h 1181100"/>
              <a:gd name="connsiteX111" fmla="*/ 314325 w 4032250"/>
              <a:gd name="connsiteY111" fmla="*/ 79375 h 1181100"/>
              <a:gd name="connsiteX112" fmla="*/ 288925 w 4032250"/>
              <a:gd name="connsiteY112" fmla="*/ 79375 h 1181100"/>
              <a:gd name="connsiteX113" fmla="*/ 288925 w 4032250"/>
              <a:gd name="connsiteY113" fmla="*/ 41275 h 1181100"/>
              <a:gd name="connsiteX114" fmla="*/ 203200 w 4032250"/>
              <a:gd name="connsiteY114" fmla="*/ 41275 h 1181100"/>
              <a:gd name="connsiteX115" fmla="*/ 203200 w 4032250"/>
              <a:gd name="connsiteY115" fmla="*/ 28575 h 1181100"/>
              <a:gd name="connsiteX116" fmla="*/ 184150 w 4032250"/>
              <a:gd name="connsiteY116" fmla="*/ 28575 h 1181100"/>
              <a:gd name="connsiteX117" fmla="*/ 184150 w 4032250"/>
              <a:gd name="connsiteY117" fmla="*/ 22225 h 1181100"/>
              <a:gd name="connsiteX118" fmla="*/ 79375 w 4032250"/>
              <a:gd name="connsiteY118" fmla="*/ 22225 h 1181100"/>
              <a:gd name="connsiteX119" fmla="*/ 79375 w 4032250"/>
              <a:gd name="connsiteY119" fmla="*/ 22225 h 1181100"/>
              <a:gd name="connsiteX120" fmla="*/ 79375 w 4032250"/>
              <a:gd name="connsiteY120" fmla="*/ 0 h 1181100"/>
              <a:gd name="connsiteX121" fmla="*/ 0 w 4032250"/>
              <a:gd name="connsiteY121" fmla="*/ 0 h 1181100"/>
              <a:gd name="connsiteX0" fmla="*/ 4032250 w 4032250"/>
              <a:gd name="connsiteY0" fmla="*/ 1181100 h 1181100"/>
              <a:gd name="connsiteX1" fmla="*/ 3743325 w 4032250"/>
              <a:gd name="connsiteY1" fmla="*/ 1181100 h 1181100"/>
              <a:gd name="connsiteX2" fmla="*/ 3743325 w 4032250"/>
              <a:gd name="connsiteY2" fmla="*/ 1133475 h 1181100"/>
              <a:gd name="connsiteX3" fmla="*/ 3702050 w 4032250"/>
              <a:gd name="connsiteY3" fmla="*/ 1133475 h 1181100"/>
              <a:gd name="connsiteX4" fmla="*/ 3702050 w 4032250"/>
              <a:gd name="connsiteY4" fmla="*/ 1098550 h 1181100"/>
              <a:gd name="connsiteX5" fmla="*/ 3406775 w 4032250"/>
              <a:gd name="connsiteY5" fmla="*/ 1098550 h 1181100"/>
              <a:gd name="connsiteX6" fmla="*/ 3406775 w 4032250"/>
              <a:gd name="connsiteY6" fmla="*/ 1066800 h 1181100"/>
              <a:gd name="connsiteX7" fmla="*/ 3159125 w 4032250"/>
              <a:gd name="connsiteY7" fmla="*/ 1066800 h 1181100"/>
              <a:gd name="connsiteX8" fmla="*/ 3159125 w 4032250"/>
              <a:gd name="connsiteY8" fmla="*/ 1050925 h 1181100"/>
              <a:gd name="connsiteX9" fmla="*/ 3060700 w 4032250"/>
              <a:gd name="connsiteY9" fmla="*/ 1050925 h 1181100"/>
              <a:gd name="connsiteX10" fmla="*/ 3060700 w 4032250"/>
              <a:gd name="connsiteY10" fmla="*/ 1050925 h 1181100"/>
              <a:gd name="connsiteX11" fmla="*/ 3035300 w 4032250"/>
              <a:gd name="connsiteY11" fmla="*/ 1050925 h 1181100"/>
              <a:gd name="connsiteX12" fmla="*/ 3035300 w 4032250"/>
              <a:gd name="connsiteY12" fmla="*/ 1025525 h 1181100"/>
              <a:gd name="connsiteX13" fmla="*/ 3022600 w 4032250"/>
              <a:gd name="connsiteY13" fmla="*/ 1025525 h 1181100"/>
              <a:gd name="connsiteX14" fmla="*/ 3032125 w 4032250"/>
              <a:gd name="connsiteY14" fmla="*/ 1016000 h 1181100"/>
              <a:gd name="connsiteX15" fmla="*/ 2994025 w 4032250"/>
              <a:gd name="connsiteY15" fmla="*/ 1016000 h 1181100"/>
              <a:gd name="connsiteX16" fmla="*/ 2994025 w 4032250"/>
              <a:gd name="connsiteY16" fmla="*/ 987425 h 1181100"/>
              <a:gd name="connsiteX17" fmla="*/ 2921000 w 4032250"/>
              <a:gd name="connsiteY17" fmla="*/ 987425 h 1181100"/>
              <a:gd name="connsiteX18" fmla="*/ 2914650 w 4032250"/>
              <a:gd name="connsiteY18" fmla="*/ 981075 h 1181100"/>
              <a:gd name="connsiteX19" fmla="*/ 2733675 w 4032250"/>
              <a:gd name="connsiteY19" fmla="*/ 981075 h 1181100"/>
              <a:gd name="connsiteX20" fmla="*/ 2743200 w 4032250"/>
              <a:gd name="connsiteY20" fmla="*/ 971550 h 1181100"/>
              <a:gd name="connsiteX21" fmla="*/ 2676525 w 4032250"/>
              <a:gd name="connsiteY21" fmla="*/ 971550 h 1181100"/>
              <a:gd name="connsiteX22" fmla="*/ 2676525 w 4032250"/>
              <a:gd name="connsiteY22" fmla="*/ 955675 h 1181100"/>
              <a:gd name="connsiteX23" fmla="*/ 2387600 w 4032250"/>
              <a:gd name="connsiteY23" fmla="*/ 955675 h 1181100"/>
              <a:gd name="connsiteX24" fmla="*/ 2387600 w 4032250"/>
              <a:gd name="connsiteY24" fmla="*/ 946150 h 1181100"/>
              <a:gd name="connsiteX25" fmla="*/ 2387600 w 4032250"/>
              <a:gd name="connsiteY25" fmla="*/ 914400 h 1181100"/>
              <a:gd name="connsiteX26" fmla="*/ 2308225 w 4032250"/>
              <a:gd name="connsiteY26" fmla="*/ 914400 h 1181100"/>
              <a:gd name="connsiteX27" fmla="*/ 2308225 w 4032250"/>
              <a:gd name="connsiteY27" fmla="*/ 914400 h 1181100"/>
              <a:gd name="connsiteX28" fmla="*/ 2308225 w 4032250"/>
              <a:gd name="connsiteY28" fmla="*/ 901700 h 1181100"/>
              <a:gd name="connsiteX29" fmla="*/ 2181225 w 4032250"/>
              <a:gd name="connsiteY29" fmla="*/ 901700 h 1181100"/>
              <a:gd name="connsiteX30" fmla="*/ 2181225 w 4032250"/>
              <a:gd name="connsiteY30" fmla="*/ 895350 h 1181100"/>
              <a:gd name="connsiteX31" fmla="*/ 2120900 w 4032250"/>
              <a:gd name="connsiteY31" fmla="*/ 895350 h 1181100"/>
              <a:gd name="connsiteX32" fmla="*/ 2120900 w 4032250"/>
              <a:gd name="connsiteY32" fmla="*/ 882650 h 1181100"/>
              <a:gd name="connsiteX33" fmla="*/ 2079625 w 4032250"/>
              <a:gd name="connsiteY33" fmla="*/ 882650 h 1181100"/>
              <a:gd name="connsiteX34" fmla="*/ 2079625 w 4032250"/>
              <a:gd name="connsiteY34" fmla="*/ 863600 h 1181100"/>
              <a:gd name="connsiteX35" fmla="*/ 2051050 w 4032250"/>
              <a:gd name="connsiteY35" fmla="*/ 863600 h 1181100"/>
              <a:gd name="connsiteX36" fmla="*/ 2051050 w 4032250"/>
              <a:gd name="connsiteY36" fmla="*/ 860425 h 1181100"/>
              <a:gd name="connsiteX37" fmla="*/ 1965325 w 4032250"/>
              <a:gd name="connsiteY37" fmla="*/ 860425 h 1181100"/>
              <a:gd name="connsiteX38" fmla="*/ 1965325 w 4032250"/>
              <a:gd name="connsiteY38" fmla="*/ 847725 h 1181100"/>
              <a:gd name="connsiteX39" fmla="*/ 1854200 w 4032250"/>
              <a:gd name="connsiteY39" fmla="*/ 847725 h 1181100"/>
              <a:gd name="connsiteX40" fmla="*/ 1854200 w 4032250"/>
              <a:gd name="connsiteY40" fmla="*/ 838200 h 1181100"/>
              <a:gd name="connsiteX41" fmla="*/ 1768475 w 4032250"/>
              <a:gd name="connsiteY41" fmla="*/ 838200 h 1181100"/>
              <a:gd name="connsiteX42" fmla="*/ 1768475 w 4032250"/>
              <a:gd name="connsiteY42" fmla="*/ 838200 h 1181100"/>
              <a:gd name="connsiteX43" fmla="*/ 1768475 w 4032250"/>
              <a:gd name="connsiteY43" fmla="*/ 822325 h 1181100"/>
              <a:gd name="connsiteX44" fmla="*/ 1746250 w 4032250"/>
              <a:gd name="connsiteY44" fmla="*/ 822325 h 1181100"/>
              <a:gd name="connsiteX45" fmla="*/ 1746250 w 4032250"/>
              <a:gd name="connsiteY45" fmla="*/ 812800 h 1181100"/>
              <a:gd name="connsiteX46" fmla="*/ 1711325 w 4032250"/>
              <a:gd name="connsiteY46" fmla="*/ 812800 h 1181100"/>
              <a:gd name="connsiteX47" fmla="*/ 1711325 w 4032250"/>
              <a:gd name="connsiteY47" fmla="*/ 796925 h 1181100"/>
              <a:gd name="connsiteX48" fmla="*/ 1692275 w 4032250"/>
              <a:gd name="connsiteY48" fmla="*/ 796925 h 1181100"/>
              <a:gd name="connsiteX49" fmla="*/ 1692275 w 4032250"/>
              <a:gd name="connsiteY49" fmla="*/ 784225 h 1181100"/>
              <a:gd name="connsiteX50" fmla="*/ 1622425 w 4032250"/>
              <a:gd name="connsiteY50" fmla="*/ 784225 h 1181100"/>
              <a:gd name="connsiteX51" fmla="*/ 1622425 w 4032250"/>
              <a:gd name="connsiteY51" fmla="*/ 765175 h 1181100"/>
              <a:gd name="connsiteX52" fmla="*/ 1495425 w 4032250"/>
              <a:gd name="connsiteY52" fmla="*/ 765175 h 1181100"/>
              <a:gd name="connsiteX53" fmla="*/ 1485900 w 4032250"/>
              <a:gd name="connsiteY53" fmla="*/ 755650 h 1181100"/>
              <a:gd name="connsiteX54" fmla="*/ 1387475 w 4032250"/>
              <a:gd name="connsiteY54" fmla="*/ 755650 h 1181100"/>
              <a:gd name="connsiteX55" fmla="*/ 1387475 w 4032250"/>
              <a:gd name="connsiteY55" fmla="*/ 723900 h 1181100"/>
              <a:gd name="connsiteX56" fmla="*/ 1390650 w 4032250"/>
              <a:gd name="connsiteY56" fmla="*/ 723900 h 1181100"/>
              <a:gd name="connsiteX57" fmla="*/ 1390650 w 4032250"/>
              <a:gd name="connsiteY57" fmla="*/ 723900 h 1181100"/>
              <a:gd name="connsiteX58" fmla="*/ 1374775 w 4032250"/>
              <a:gd name="connsiteY58" fmla="*/ 708025 h 1181100"/>
              <a:gd name="connsiteX59" fmla="*/ 1374775 w 4032250"/>
              <a:gd name="connsiteY59" fmla="*/ 673100 h 1181100"/>
              <a:gd name="connsiteX60" fmla="*/ 1365250 w 4032250"/>
              <a:gd name="connsiteY60" fmla="*/ 673100 h 1181100"/>
              <a:gd name="connsiteX61" fmla="*/ 1365250 w 4032250"/>
              <a:gd name="connsiteY61" fmla="*/ 657225 h 1181100"/>
              <a:gd name="connsiteX62" fmla="*/ 1289050 w 4032250"/>
              <a:gd name="connsiteY62" fmla="*/ 657225 h 1181100"/>
              <a:gd name="connsiteX63" fmla="*/ 1289050 w 4032250"/>
              <a:gd name="connsiteY63" fmla="*/ 641350 h 1181100"/>
              <a:gd name="connsiteX64" fmla="*/ 1263650 w 4032250"/>
              <a:gd name="connsiteY64" fmla="*/ 641350 h 1181100"/>
              <a:gd name="connsiteX65" fmla="*/ 1263650 w 4032250"/>
              <a:gd name="connsiteY65" fmla="*/ 628650 h 1181100"/>
              <a:gd name="connsiteX66" fmla="*/ 1222375 w 4032250"/>
              <a:gd name="connsiteY66" fmla="*/ 628650 h 1181100"/>
              <a:gd name="connsiteX67" fmla="*/ 1222375 w 4032250"/>
              <a:gd name="connsiteY67" fmla="*/ 622300 h 1181100"/>
              <a:gd name="connsiteX68" fmla="*/ 1181100 w 4032250"/>
              <a:gd name="connsiteY68" fmla="*/ 622300 h 1181100"/>
              <a:gd name="connsiteX69" fmla="*/ 1181100 w 4032250"/>
              <a:gd name="connsiteY69" fmla="*/ 612775 h 1181100"/>
              <a:gd name="connsiteX70" fmla="*/ 1082675 w 4032250"/>
              <a:gd name="connsiteY70" fmla="*/ 612775 h 1181100"/>
              <a:gd name="connsiteX71" fmla="*/ 1082675 w 4032250"/>
              <a:gd name="connsiteY71" fmla="*/ 600075 h 1181100"/>
              <a:gd name="connsiteX72" fmla="*/ 1063625 w 4032250"/>
              <a:gd name="connsiteY72" fmla="*/ 600074 h 1181100"/>
              <a:gd name="connsiteX73" fmla="*/ 1066800 w 4032250"/>
              <a:gd name="connsiteY73" fmla="*/ 584200 h 1181100"/>
              <a:gd name="connsiteX74" fmla="*/ 1054100 w 4032250"/>
              <a:gd name="connsiteY74" fmla="*/ 584200 h 1181100"/>
              <a:gd name="connsiteX75" fmla="*/ 1054100 w 4032250"/>
              <a:gd name="connsiteY75" fmla="*/ 523875 h 1181100"/>
              <a:gd name="connsiteX76" fmla="*/ 1031875 w 4032250"/>
              <a:gd name="connsiteY76" fmla="*/ 523875 h 1181100"/>
              <a:gd name="connsiteX77" fmla="*/ 1031875 w 4032250"/>
              <a:gd name="connsiteY77" fmla="*/ 479425 h 1181100"/>
              <a:gd name="connsiteX78" fmla="*/ 990600 w 4032250"/>
              <a:gd name="connsiteY78" fmla="*/ 479425 h 1181100"/>
              <a:gd name="connsiteX79" fmla="*/ 981075 w 4032250"/>
              <a:gd name="connsiteY79" fmla="*/ 469900 h 1181100"/>
              <a:gd name="connsiteX80" fmla="*/ 933450 w 4032250"/>
              <a:gd name="connsiteY80" fmla="*/ 469900 h 1181100"/>
              <a:gd name="connsiteX81" fmla="*/ 933450 w 4032250"/>
              <a:gd name="connsiteY81" fmla="*/ 463550 h 1181100"/>
              <a:gd name="connsiteX82" fmla="*/ 838200 w 4032250"/>
              <a:gd name="connsiteY82" fmla="*/ 463550 h 1181100"/>
              <a:gd name="connsiteX83" fmla="*/ 838200 w 4032250"/>
              <a:gd name="connsiteY83" fmla="*/ 444500 h 1181100"/>
              <a:gd name="connsiteX84" fmla="*/ 803275 w 4032250"/>
              <a:gd name="connsiteY84" fmla="*/ 444500 h 1181100"/>
              <a:gd name="connsiteX85" fmla="*/ 803275 w 4032250"/>
              <a:gd name="connsiteY85" fmla="*/ 434975 h 1181100"/>
              <a:gd name="connsiteX86" fmla="*/ 752475 w 4032250"/>
              <a:gd name="connsiteY86" fmla="*/ 434975 h 1181100"/>
              <a:gd name="connsiteX87" fmla="*/ 752475 w 4032250"/>
              <a:gd name="connsiteY87" fmla="*/ 419100 h 1181100"/>
              <a:gd name="connsiteX88" fmla="*/ 727075 w 4032250"/>
              <a:gd name="connsiteY88" fmla="*/ 417513 h 1181100"/>
              <a:gd name="connsiteX89" fmla="*/ 727075 w 4032250"/>
              <a:gd name="connsiteY89" fmla="*/ 393700 h 1181100"/>
              <a:gd name="connsiteX90" fmla="*/ 708025 w 4032250"/>
              <a:gd name="connsiteY90" fmla="*/ 393700 h 1181100"/>
              <a:gd name="connsiteX91" fmla="*/ 708025 w 4032250"/>
              <a:gd name="connsiteY91" fmla="*/ 346075 h 1181100"/>
              <a:gd name="connsiteX92" fmla="*/ 701675 w 4032250"/>
              <a:gd name="connsiteY92" fmla="*/ 346075 h 1181100"/>
              <a:gd name="connsiteX93" fmla="*/ 701675 w 4032250"/>
              <a:gd name="connsiteY93" fmla="*/ 314325 h 1181100"/>
              <a:gd name="connsiteX94" fmla="*/ 654050 w 4032250"/>
              <a:gd name="connsiteY94" fmla="*/ 314325 h 1181100"/>
              <a:gd name="connsiteX95" fmla="*/ 654050 w 4032250"/>
              <a:gd name="connsiteY95" fmla="*/ 304800 h 1181100"/>
              <a:gd name="connsiteX96" fmla="*/ 647700 w 4032250"/>
              <a:gd name="connsiteY96" fmla="*/ 304800 h 1181100"/>
              <a:gd name="connsiteX97" fmla="*/ 647700 w 4032250"/>
              <a:gd name="connsiteY97" fmla="*/ 292100 h 1181100"/>
              <a:gd name="connsiteX98" fmla="*/ 617538 w 4032250"/>
              <a:gd name="connsiteY98" fmla="*/ 292100 h 1181100"/>
              <a:gd name="connsiteX99" fmla="*/ 615950 w 4032250"/>
              <a:gd name="connsiteY99" fmla="*/ 279400 h 1181100"/>
              <a:gd name="connsiteX100" fmla="*/ 511175 w 4032250"/>
              <a:gd name="connsiteY100" fmla="*/ 279400 h 1181100"/>
              <a:gd name="connsiteX101" fmla="*/ 511175 w 4032250"/>
              <a:gd name="connsiteY101" fmla="*/ 257175 h 1181100"/>
              <a:gd name="connsiteX102" fmla="*/ 431800 w 4032250"/>
              <a:gd name="connsiteY102" fmla="*/ 257175 h 1181100"/>
              <a:gd name="connsiteX103" fmla="*/ 431800 w 4032250"/>
              <a:gd name="connsiteY103" fmla="*/ 228600 h 1181100"/>
              <a:gd name="connsiteX104" fmla="*/ 390525 w 4032250"/>
              <a:gd name="connsiteY104" fmla="*/ 228600 h 1181100"/>
              <a:gd name="connsiteX105" fmla="*/ 390525 w 4032250"/>
              <a:gd name="connsiteY105" fmla="*/ 155575 h 1181100"/>
              <a:gd name="connsiteX106" fmla="*/ 382587 w 4032250"/>
              <a:gd name="connsiteY106" fmla="*/ 153987 h 1181100"/>
              <a:gd name="connsiteX107" fmla="*/ 381000 w 4032250"/>
              <a:gd name="connsiteY107" fmla="*/ 136525 h 1181100"/>
              <a:gd name="connsiteX108" fmla="*/ 365125 w 4032250"/>
              <a:gd name="connsiteY108" fmla="*/ 136525 h 1181100"/>
              <a:gd name="connsiteX109" fmla="*/ 365125 w 4032250"/>
              <a:gd name="connsiteY109" fmla="*/ 98425 h 1181100"/>
              <a:gd name="connsiteX110" fmla="*/ 314325 w 4032250"/>
              <a:gd name="connsiteY110" fmla="*/ 98425 h 1181100"/>
              <a:gd name="connsiteX111" fmla="*/ 314325 w 4032250"/>
              <a:gd name="connsiteY111" fmla="*/ 79375 h 1181100"/>
              <a:gd name="connsiteX112" fmla="*/ 288925 w 4032250"/>
              <a:gd name="connsiteY112" fmla="*/ 79375 h 1181100"/>
              <a:gd name="connsiteX113" fmla="*/ 288925 w 4032250"/>
              <a:gd name="connsiteY113" fmla="*/ 41275 h 1181100"/>
              <a:gd name="connsiteX114" fmla="*/ 203200 w 4032250"/>
              <a:gd name="connsiteY114" fmla="*/ 41275 h 1181100"/>
              <a:gd name="connsiteX115" fmla="*/ 203200 w 4032250"/>
              <a:gd name="connsiteY115" fmla="*/ 28575 h 1181100"/>
              <a:gd name="connsiteX116" fmla="*/ 184150 w 4032250"/>
              <a:gd name="connsiteY116" fmla="*/ 28575 h 1181100"/>
              <a:gd name="connsiteX117" fmla="*/ 184150 w 4032250"/>
              <a:gd name="connsiteY117" fmla="*/ 22225 h 1181100"/>
              <a:gd name="connsiteX118" fmla="*/ 79375 w 4032250"/>
              <a:gd name="connsiteY118" fmla="*/ 22225 h 1181100"/>
              <a:gd name="connsiteX119" fmla="*/ 79375 w 4032250"/>
              <a:gd name="connsiteY119" fmla="*/ 22225 h 1181100"/>
              <a:gd name="connsiteX120" fmla="*/ 79375 w 4032250"/>
              <a:gd name="connsiteY120" fmla="*/ 0 h 1181100"/>
              <a:gd name="connsiteX121" fmla="*/ 0 w 4032250"/>
              <a:gd name="connsiteY121" fmla="*/ 0 h 1181100"/>
              <a:gd name="connsiteX0" fmla="*/ 4032250 w 4032250"/>
              <a:gd name="connsiteY0" fmla="*/ 1181100 h 1181100"/>
              <a:gd name="connsiteX1" fmla="*/ 3743325 w 4032250"/>
              <a:gd name="connsiteY1" fmla="*/ 1181100 h 1181100"/>
              <a:gd name="connsiteX2" fmla="*/ 3743325 w 4032250"/>
              <a:gd name="connsiteY2" fmla="*/ 1133475 h 1181100"/>
              <a:gd name="connsiteX3" fmla="*/ 3702050 w 4032250"/>
              <a:gd name="connsiteY3" fmla="*/ 1133475 h 1181100"/>
              <a:gd name="connsiteX4" fmla="*/ 3702050 w 4032250"/>
              <a:gd name="connsiteY4" fmla="*/ 1098550 h 1181100"/>
              <a:gd name="connsiteX5" fmla="*/ 3406775 w 4032250"/>
              <a:gd name="connsiteY5" fmla="*/ 1098550 h 1181100"/>
              <a:gd name="connsiteX6" fmla="*/ 3406775 w 4032250"/>
              <a:gd name="connsiteY6" fmla="*/ 1066800 h 1181100"/>
              <a:gd name="connsiteX7" fmla="*/ 3159125 w 4032250"/>
              <a:gd name="connsiteY7" fmla="*/ 1066800 h 1181100"/>
              <a:gd name="connsiteX8" fmla="*/ 3159125 w 4032250"/>
              <a:gd name="connsiteY8" fmla="*/ 1050925 h 1181100"/>
              <a:gd name="connsiteX9" fmla="*/ 3060700 w 4032250"/>
              <a:gd name="connsiteY9" fmla="*/ 1050925 h 1181100"/>
              <a:gd name="connsiteX10" fmla="*/ 3060700 w 4032250"/>
              <a:gd name="connsiteY10" fmla="*/ 1050925 h 1181100"/>
              <a:gd name="connsiteX11" fmla="*/ 3035300 w 4032250"/>
              <a:gd name="connsiteY11" fmla="*/ 1050925 h 1181100"/>
              <a:gd name="connsiteX12" fmla="*/ 3035300 w 4032250"/>
              <a:gd name="connsiteY12" fmla="*/ 1025525 h 1181100"/>
              <a:gd name="connsiteX13" fmla="*/ 3022600 w 4032250"/>
              <a:gd name="connsiteY13" fmla="*/ 1025525 h 1181100"/>
              <a:gd name="connsiteX14" fmla="*/ 3032125 w 4032250"/>
              <a:gd name="connsiteY14" fmla="*/ 1016000 h 1181100"/>
              <a:gd name="connsiteX15" fmla="*/ 2994025 w 4032250"/>
              <a:gd name="connsiteY15" fmla="*/ 1016000 h 1181100"/>
              <a:gd name="connsiteX16" fmla="*/ 2994025 w 4032250"/>
              <a:gd name="connsiteY16" fmla="*/ 987425 h 1181100"/>
              <a:gd name="connsiteX17" fmla="*/ 2921000 w 4032250"/>
              <a:gd name="connsiteY17" fmla="*/ 987425 h 1181100"/>
              <a:gd name="connsiteX18" fmla="*/ 2914650 w 4032250"/>
              <a:gd name="connsiteY18" fmla="*/ 981075 h 1181100"/>
              <a:gd name="connsiteX19" fmla="*/ 2733675 w 4032250"/>
              <a:gd name="connsiteY19" fmla="*/ 981075 h 1181100"/>
              <a:gd name="connsiteX20" fmla="*/ 2743200 w 4032250"/>
              <a:gd name="connsiteY20" fmla="*/ 971550 h 1181100"/>
              <a:gd name="connsiteX21" fmla="*/ 2676525 w 4032250"/>
              <a:gd name="connsiteY21" fmla="*/ 971550 h 1181100"/>
              <a:gd name="connsiteX22" fmla="*/ 2676525 w 4032250"/>
              <a:gd name="connsiteY22" fmla="*/ 955675 h 1181100"/>
              <a:gd name="connsiteX23" fmla="*/ 2387600 w 4032250"/>
              <a:gd name="connsiteY23" fmla="*/ 955675 h 1181100"/>
              <a:gd name="connsiteX24" fmla="*/ 2387600 w 4032250"/>
              <a:gd name="connsiteY24" fmla="*/ 946150 h 1181100"/>
              <a:gd name="connsiteX25" fmla="*/ 2387600 w 4032250"/>
              <a:gd name="connsiteY25" fmla="*/ 914400 h 1181100"/>
              <a:gd name="connsiteX26" fmla="*/ 2308225 w 4032250"/>
              <a:gd name="connsiteY26" fmla="*/ 914400 h 1181100"/>
              <a:gd name="connsiteX27" fmla="*/ 2308225 w 4032250"/>
              <a:gd name="connsiteY27" fmla="*/ 914400 h 1181100"/>
              <a:gd name="connsiteX28" fmla="*/ 2308225 w 4032250"/>
              <a:gd name="connsiteY28" fmla="*/ 901700 h 1181100"/>
              <a:gd name="connsiteX29" fmla="*/ 2181225 w 4032250"/>
              <a:gd name="connsiteY29" fmla="*/ 901700 h 1181100"/>
              <a:gd name="connsiteX30" fmla="*/ 2181225 w 4032250"/>
              <a:gd name="connsiteY30" fmla="*/ 895350 h 1181100"/>
              <a:gd name="connsiteX31" fmla="*/ 2120900 w 4032250"/>
              <a:gd name="connsiteY31" fmla="*/ 895350 h 1181100"/>
              <a:gd name="connsiteX32" fmla="*/ 2120900 w 4032250"/>
              <a:gd name="connsiteY32" fmla="*/ 882650 h 1181100"/>
              <a:gd name="connsiteX33" fmla="*/ 2079625 w 4032250"/>
              <a:gd name="connsiteY33" fmla="*/ 882650 h 1181100"/>
              <a:gd name="connsiteX34" fmla="*/ 2079625 w 4032250"/>
              <a:gd name="connsiteY34" fmla="*/ 863600 h 1181100"/>
              <a:gd name="connsiteX35" fmla="*/ 2051050 w 4032250"/>
              <a:gd name="connsiteY35" fmla="*/ 863600 h 1181100"/>
              <a:gd name="connsiteX36" fmla="*/ 2051050 w 4032250"/>
              <a:gd name="connsiteY36" fmla="*/ 860425 h 1181100"/>
              <a:gd name="connsiteX37" fmla="*/ 1965325 w 4032250"/>
              <a:gd name="connsiteY37" fmla="*/ 860425 h 1181100"/>
              <a:gd name="connsiteX38" fmla="*/ 1965325 w 4032250"/>
              <a:gd name="connsiteY38" fmla="*/ 847725 h 1181100"/>
              <a:gd name="connsiteX39" fmla="*/ 1854200 w 4032250"/>
              <a:gd name="connsiteY39" fmla="*/ 847725 h 1181100"/>
              <a:gd name="connsiteX40" fmla="*/ 1854200 w 4032250"/>
              <a:gd name="connsiteY40" fmla="*/ 838200 h 1181100"/>
              <a:gd name="connsiteX41" fmla="*/ 1768475 w 4032250"/>
              <a:gd name="connsiteY41" fmla="*/ 838200 h 1181100"/>
              <a:gd name="connsiteX42" fmla="*/ 1768475 w 4032250"/>
              <a:gd name="connsiteY42" fmla="*/ 838200 h 1181100"/>
              <a:gd name="connsiteX43" fmla="*/ 1768475 w 4032250"/>
              <a:gd name="connsiteY43" fmla="*/ 822325 h 1181100"/>
              <a:gd name="connsiteX44" fmla="*/ 1746250 w 4032250"/>
              <a:gd name="connsiteY44" fmla="*/ 822325 h 1181100"/>
              <a:gd name="connsiteX45" fmla="*/ 1746250 w 4032250"/>
              <a:gd name="connsiteY45" fmla="*/ 812800 h 1181100"/>
              <a:gd name="connsiteX46" fmla="*/ 1711325 w 4032250"/>
              <a:gd name="connsiteY46" fmla="*/ 812800 h 1181100"/>
              <a:gd name="connsiteX47" fmla="*/ 1711325 w 4032250"/>
              <a:gd name="connsiteY47" fmla="*/ 796925 h 1181100"/>
              <a:gd name="connsiteX48" fmla="*/ 1692275 w 4032250"/>
              <a:gd name="connsiteY48" fmla="*/ 796925 h 1181100"/>
              <a:gd name="connsiteX49" fmla="*/ 1692275 w 4032250"/>
              <a:gd name="connsiteY49" fmla="*/ 784225 h 1181100"/>
              <a:gd name="connsiteX50" fmla="*/ 1622425 w 4032250"/>
              <a:gd name="connsiteY50" fmla="*/ 784225 h 1181100"/>
              <a:gd name="connsiteX51" fmla="*/ 1622425 w 4032250"/>
              <a:gd name="connsiteY51" fmla="*/ 765175 h 1181100"/>
              <a:gd name="connsiteX52" fmla="*/ 1495425 w 4032250"/>
              <a:gd name="connsiteY52" fmla="*/ 765175 h 1181100"/>
              <a:gd name="connsiteX53" fmla="*/ 1485900 w 4032250"/>
              <a:gd name="connsiteY53" fmla="*/ 755650 h 1181100"/>
              <a:gd name="connsiteX54" fmla="*/ 1387475 w 4032250"/>
              <a:gd name="connsiteY54" fmla="*/ 755650 h 1181100"/>
              <a:gd name="connsiteX55" fmla="*/ 1387475 w 4032250"/>
              <a:gd name="connsiteY55" fmla="*/ 723900 h 1181100"/>
              <a:gd name="connsiteX56" fmla="*/ 1390650 w 4032250"/>
              <a:gd name="connsiteY56" fmla="*/ 723900 h 1181100"/>
              <a:gd name="connsiteX57" fmla="*/ 1390650 w 4032250"/>
              <a:gd name="connsiteY57" fmla="*/ 723900 h 1181100"/>
              <a:gd name="connsiteX58" fmla="*/ 1374775 w 4032250"/>
              <a:gd name="connsiteY58" fmla="*/ 708025 h 1181100"/>
              <a:gd name="connsiteX59" fmla="*/ 1374775 w 4032250"/>
              <a:gd name="connsiteY59" fmla="*/ 673100 h 1181100"/>
              <a:gd name="connsiteX60" fmla="*/ 1365250 w 4032250"/>
              <a:gd name="connsiteY60" fmla="*/ 673100 h 1181100"/>
              <a:gd name="connsiteX61" fmla="*/ 1365250 w 4032250"/>
              <a:gd name="connsiteY61" fmla="*/ 657225 h 1181100"/>
              <a:gd name="connsiteX62" fmla="*/ 1289050 w 4032250"/>
              <a:gd name="connsiteY62" fmla="*/ 657225 h 1181100"/>
              <a:gd name="connsiteX63" fmla="*/ 1289050 w 4032250"/>
              <a:gd name="connsiteY63" fmla="*/ 641350 h 1181100"/>
              <a:gd name="connsiteX64" fmla="*/ 1263650 w 4032250"/>
              <a:gd name="connsiteY64" fmla="*/ 641350 h 1181100"/>
              <a:gd name="connsiteX65" fmla="*/ 1263650 w 4032250"/>
              <a:gd name="connsiteY65" fmla="*/ 628650 h 1181100"/>
              <a:gd name="connsiteX66" fmla="*/ 1222375 w 4032250"/>
              <a:gd name="connsiteY66" fmla="*/ 628650 h 1181100"/>
              <a:gd name="connsiteX67" fmla="*/ 1222375 w 4032250"/>
              <a:gd name="connsiteY67" fmla="*/ 622300 h 1181100"/>
              <a:gd name="connsiteX68" fmla="*/ 1181100 w 4032250"/>
              <a:gd name="connsiteY68" fmla="*/ 622300 h 1181100"/>
              <a:gd name="connsiteX69" fmla="*/ 1181100 w 4032250"/>
              <a:gd name="connsiteY69" fmla="*/ 612775 h 1181100"/>
              <a:gd name="connsiteX70" fmla="*/ 1082675 w 4032250"/>
              <a:gd name="connsiteY70" fmla="*/ 612775 h 1181100"/>
              <a:gd name="connsiteX71" fmla="*/ 1082675 w 4032250"/>
              <a:gd name="connsiteY71" fmla="*/ 600075 h 1181100"/>
              <a:gd name="connsiteX72" fmla="*/ 1066800 w 4032250"/>
              <a:gd name="connsiteY72" fmla="*/ 600074 h 1181100"/>
              <a:gd name="connsiteX73" fmla="*/ 1066800 w 4032250"/>
              <a:gd name="connsiteY73" fmla="*/ 584200 h 1181100"/>
              <a:gd name="connsiteX74" fmla="*/ 1054100 w 4032250"/>
              <a:gd name="connsiteY74" fmla="*/ 584200 h 1181100"/>
              <a:gd name="connsiteX75" fmla="*/ 1054100 w 4032250"/>
              <a:gd name="connsiteY75" fmla="*/ 523875 h 1181100"/>
              <a:gd name="connsiteX76" fmla="*/ 1031875 w 4032250"/>
              <a:gd name="connsiteY76" fmla="*/ 523875 h 1181100"/>
              <a:gd name="connsiteX77" fmla="*/ 1031875 w 4032250"/>
              <a:gd name="connsiteY77" fmla="*/ 479425 h 1181100"/>
              <a:gd name="connsiteX78" fmla="*/ 990600 w 4032250"/>
              <a:gd name="connsiteY78" fmla="*/ 479425 h 1181100"/>
              <a:gd name="connsiteX79" fmla="*/ 981075 w 4032250"/>
              <a:gd name="connsiteY79" fmla="*/ 469900 h 1181100"/>
              <a:gd name="connsiteX80" fmla="*/ 933450 w 4032250"/>
              <a:gd name="connsiteY80" fmla="*/ 469900 h 1181100"/>
              <a:gd name="connsiteX81" fmla="*/ 933450 w 4032250"/>
              <a:gd name="connsiteY81" fmla="*/ 463550 h 1181100"/>
              <a:gd name="connsiteX82" fmla="*/ 838200 w 4032250"/>
              <a:gd name="connsiteY82" fmla="*/ 463550 h 1181100"/>
              <a:gd name="connsiteX83" fmla="*/ 838200 w 4032250"/>
              <a:gd name="connsiteY83" fmla="*/ 444500 h 1181100"/>
              <a:gd name="connsiteX84" fmla="*/ 803275 w 4032250"/>
              <a:gd name="connsiteY84" fmla="*/ 444500 h 1181100"/>
              <a:gd name="connsiteX85" fmla="*/ 803275 w 4032250"/>
              <a:gd name="connsiteY85" fmla="*/ 434975 h 1181100"/>
              <a:gd name="connsiteX86" fmla="*/ 752475 w 4032250"/>
              <a:gd name="connsiteY86" fmla="*/ 434975 h 1181100"/>
              <a:gd name="connsiteX87" fmla="*/ 752475 w 4032250"/>
              <a:gd name="connsiteY87" fmla="*/ 419100 h 1181100"/>
              <a:gd name="connsiteX88" fmla="*/ 727075 w 4032250"/>
              <a:gd name="connsiteY88" fmla="*/ 417513 h 1181100"/>
              <a:gd name="connsiteX89" fmla="*/ 727075 w 4032250"/>
              <a:gd name="connsiteY89" fmla="*/ 393700 h 1181100"/>
              <a:gd name="connsiteX90" fmla="*/ 708025 w 4032250"/>
              <a:gd name="connsiteY90" fmla="*/ 393700 h 1181100"/>
              <a:gd name="connsiteX91" fmla="*/ 708025 w 4032250"/>
              <a:gd name="connsiteY91" fmla="*/ 346075 h 1181100"/>
              <a:gd name="connsiteX92" fmla="*/ 701675 w 4032250"/>
              <a:gd name="connsiteY92" fmla="*/ 346075 h 1181100"/>
              <a:gd name="connsiteX93" fmla="*/ 701675 w 4032250"/>
              <a:gd name="connsiteY93" fmla="*/ 314325 h 1181100"/>
              <a:gd name="connsiteX94" fmla="*/ 654050 w 4032250"/>
              <a:gd name="connsiteY94" fmla="*/ 314325 h 1181100"/>
              <a:gd name="connsiteX95" fmla="*/ 654050 w 4032250"/>
              <a:gd name="connsiteY95" fmla="*/ 304800 h 1181100"/>
              <a:gd name="connsiteX96" fmla="*/ 647700 w 4032250"/>
              <a:gd name="connsiteY96" fmla="*/ 304800 h 1181100"/>
              <a:gd name="connsiteX97" fmla="*/ 647700 w 4032250"/>
              <a:gd name="connsiteY97" fmla="*/ 292100 h 1181100"/>
              <a:gd name="connsiteX98" fmla="*/ 617538 w 4032250"/>
              <a:gd name="connsiteY98" fmla="*/ 292100 h 1181100"/>
              <a:gd name="connsiteX99" fmla="*/ 615950 w 4032250"/>
              <a:gd name="connsiteY99" fmla="*/ 279400 h 1181100"/>
              <a:gd name="connsiteX100" fmla="*/ 511175 w 4032250"/>
              <a:gd name="connsiteY100" fmla="*/ 279400 h 1181100"/>
              <a:gd name="connsiteX101" fmla="*/ 511175 w 4032250"/>
              <a:gd name="connsiteY101" fmla="*/ 257175 h 1181100"/>
              <a:gd name="connsiteX102" fmla="*/ 431800 w 4032250"/>
              <a:gd name="connsiteY102" fmla="*/ 257175 h 1181100"/>
              <a:gd name="connsiteX103" fmla="*/ 431800 w 4032250"/>
              <a:gd name="connsiteY103" fmla="*/ 228600 h 1181100"/>
              <a:gd name="connsiteX104" fmla="*/ 390525 w 4032250"/>
              <a:gd name="connsiteY104" fmla="*/ 228600 h 1181100"/>
              <a:gd name="connsiteX105" fmla="*/ 390525 w 4032250"/>
              <a:gd name="connsiteY105" fmla="*/ 155575 h 1181100"/>
              <a:gd name="connsiteX106" fmla="*/ 382587 w 4032250"/>
              <a:gd name="connsiteY106" fmla="*/ 153987 h 1181100"/>
              <a:gd name="connsiteX107" fmla="*/ 381000 w 4032250"/>
              <a:gd name="connsiteY107" fmla="*/ 136525 h 1181100"/>
              <a:gd name="connsiteX108" fmla="*/ 365125 w 4032250"/>
              <a:gd name="connsiteY108" fmla="*/ 136525 h 1181100"/>
              <a:gd name="connsiteX109" fmla="*/ 365125 w 4032250"/>
              <a:gd name="connsiteY109" fmla="*/ 98425 h 1181100"/>
              <a:gd name="connsiteX110" fmla="*/ 314325 w 4032250"/>
              <a:gd name="connsiteY110" fmla="*/ 98425 h 1181100"/>
              <a:gd name="connsiteX111" fmla="*/ 314325 w 4032250"/>
              <a:gd name="connsiteY111" fmla="*/ 79375 h 1181100"/>
              <a:gd name="connsiteX112" fmla="*/ 288925 w 4032250"/>
              <a:gd name="connsiteY112" fmla="*/ 79375 h 1181100"/>
              <a:gd name="connsiteX113" fmla="*/ 288925 w 4032250"/>
              <a:gd name="connsiteY113" fmla="*/ 41275 h 1181100"/>
              <a:gd name="connsiteX114" fmla="*/ 203200 w 4032250"/>
              <a:gd name="connsiteY114" fmla="*/ 41275 h 1181100"/>
              <a:gd name="connsiteX115" fmla="*/ 203200 w 4032250"/>
              <a:gd name="connsiteY115" fmla="*/ 28575 h 1181100"/>
              <a:gd name="connsiteX116" fmla="*/ 184150 w 4032250"/>
              <a:gd name="connsiteY116" fmla="*/ 28575 h 1181100"/>
              <a:gd name="connsiteX117" fmla="*/ 184150 w 4032250"/>
              <a:gd name="connsiteY117" fmla="*/ 22225 h 1181100"/>
              <a:gd name="connsiteX118" fmla="*/ 79375 w 4032250"/>
              <a:gd name="connsiteY118" fmla="*/ 22225 h 1181100"/>
              <a:gd name="connsiteX119" fmla="*/ 79375 w 4032250"/>
              <a:gd name="connsiteY119" fmla="*/ 22225 h 1181100"/>
              <a:gd name="connsiteX120" fmla="*/ 79375 w 4032250"/>
              <a:gd name="connsiteY120" fmla="*/ 0 h 1181100"/>
              <a:gd name="connsiteX121" fmla="*/ 0 w 4032250"/>
              <a:gd name="connsiteY121" fmla="*/ 0 h 1181100"/>
              <a:gd name="connsiteX0" fmla="*/ 4032250 w 4032250"/>
              <a:gd name="connsiteY0" fmla="*/ 1181100 h 1181100"/>
              <a:gd name="connsiteX1" fmla="*/ 3743325 w 4032250"/>
              <a:gd name="connsiteY1" fmla="*/ 1181100 h 1181100"/>
              <a:gd name="connsiteX2" fmla="*/ 3743325 w 4032250"/>
              <a:gd name="connsiteY2" fmla="*/ 1133475 h 1181100"/>
              <a:gd name="connsiteX3" fmla="*/ 3702050 w 4032250"/>
              <a:gd name="connsiteY3" fmla="*/ 1133475 h 1181100"/>
              <a:gd name="connsiteX4" fmla="*/ 3702050 w 4032250"/>
              <a:gd name="connsiteY4" fmla="*/ 1098550 h 1181100"/>
              <a:gd name="connsiteX5" fmla="*/ 3406775 w 4032250"/>
              <a:gd name="connsiteY5" fmla="*/ 1098550 h 1181100"/>
              <a:gd name="connsiteX6" fmla="*/ 3406775 w 4032250"/>
              <a:gd name="connsiteY6" fmla="*/ 1066800 h 1181100"/>
              <a:gd name="connsiteX7" fmla="*/ 3159125 w 4032250"/>
              <a:gd name="connsiteY7" fmla="*/ 1066800 h 1181100"/>
              <a:gd name="connsiteX8" fmla="*/ 3159125 w 4032250"/>
              <a:gd name="connsiteY8" fmla="*/ 1050925 h 1181100"/>
              <a:gd name="connsiteX9" fmla="*/ 3060700 w 4032250"/>
              <a:gd name="connsiteY9" fmla="*/ 1050925 h 1181100"/>
              <a:gd name="connsiteX10" fmla="*/ 3060700 w 4032250"/>
              <a:gd name="connsiteY10" fmla="*/ 1050925 h 1181100"/>
              <a:gd name="connsiteX11" fmla="*/ 3035300 w 4032250"/>
              <a:gd name="connsiteY11" fmla="*/ 1050925 h 1181100"/>
              <a:gd name="connsiteX12" fmla="*/ 3035300 w 4032250"/>
              <a:gd name="connsiteY12" fmla="*/ 1025525 h 1181100"/>
              <a:gd name="connsiteX13" fmla="*/ 3022600 w 4032250"/>
              <a:gd name="connsiteY13" fmla="*/ 1025525 h 1181100"/>
              <a:gd name="connsiteX14" fmla="*/ 3032125 w 4032250"/>
              <a:gd name="connsiteY14" fmla="*/ 1016000 h 1181100"/>
              <a:gd name="connsiteX15" fmla="*/ 2994025 w 4032250"/>
              <a:gd name="connsiteY15" fmla="*/ 1016000 h 1181100"/>
              <a:gd name="connsiteX16" fmla="*/ 2994025 w 4032250"/>
              <a:gd name="connsiteY16" fmla="*/ 987425 h 1181100"/>
              <a:gd name="connsiteX17" fmla="*/ 2921000 w 4032250"/>
              <a:gd name="connsiteY17" fmla="*/ 987425 h 1181100"/>
              <a:gd name="connsiteX18" fmla="*/ 2914650 w 4032250"/>
              <a:gd name="connsiteY18" fmla="*/ 981075 h 1181100"/>
              <a:gd name="connsiteX19" fmla="*/ 2733675 w 4032250"/>
              <a:gd name="connsiteY19" fmla="*/ 981075 h 1181100"/>
              <a:gd name="connsiteX20" fmla="*/ 2743200 w 4032250"/>
              <a:gd name="connsiteY20" fmla="*/ 971550 h 1181100"/>
              <a:gd name="connsiteX21" fmla="*/ 2676525 w 4032250"/>
              <a:gd name="connsiteY21" fmla="*/ 971550 h 1181100"/>
              <a:gd name="connsiteX22" fmla="*/ 2676525 w 4032250"/>
              <a:gd name="connsiteY22" fmla="*/ 955675 h 1181100"/>
              <a:gd name="connsiteX23" fmla="*/ 2387600 w 4032250"/>
              <a:gd name="connsiteY23" fmla="*/ 955675 h 1181100"/>
              <a:gd name="connsiteX24" fmla="*/ 2387600 w 4032250"/>
              <a:gd name="connsiteY24" fmla="*/ 946150 h 1181100"/>
              <a:gd name="connsiteX25" fmla="*/ 2387600 w 4032250"/>
              <a:gd name="connsiteY25" fmla="*/ 914400 h 1181100"/>
              <a:gd name="connsiteX26" fmla="*/ 2308225 w 4032250"/>
              <a:gd name="connsiteY26" fmla="*/ 914400 h 1181100"/>
              <a:gd name="connsiteX27" fmla="*/ 2308225 w 4032250"/>
              <a:gd name="connsiteY27" fmla="*/ 914400 h 1181100"/>
              <a:gd name="connsiteX28" fmla="*/ 2308225 w 4032250"/>
              <a:gd name="connsiteY28" fmla="*/ 901700 h 1181100"/>
              <a:gd name="connsiteX29" fmla="*/ 2181225 w 4032250"/>
              <a:gd name="connsiteY29" fmla="*/ 901700 h 1181100"/>
              <a:gd name="connsiteX30" fmla="*/ 2181225 w 4032250"/>
              <a:gd name="connsiteY30" fmla="*/ 895350 h 1181100"/>
              <a:gd name="connsiteX31" fmla="*/ 2120900 w 4032250"/>
              <a:gd name="connsiteY31" fmla="*/ 895350 h 1181100"/>
              <a:gd name="connsiteX32" fmla="*/ 2120900 w 4032250"/>
              <a:gd name="connsiteY32" fmla="*/ 882650 h 1181100"/>
              <a:gd name="connsiteX33" fmla="*/ 2079625 w 4032250"/>
              <a:gd name="connsiteY33" fmla="*/ 882650 h 1181100"/>
              <a:gd name="connsiteX34" fmla="*/ 2079625 w 4032250"/>
              <a:gd name="connsiteY34" fmla="*/ 863600 h 1181100"/>
              <a:gd name="connsiteX35" fmla="*/ 2051050 w 4032250"/>
              <a:gd name="connsiteY35" fmla="*/ 863600 h 1181100"/>
              <a:gd name="connsiteX36" fmla="*/ 2051050 w 4032250"/>
              <a:gd name="connsiteY36" fmla="*/ 860425 h 1181100"/>
              <a:gd name="connsiteX37" fmla="*/ 1965325 w 4032250"/>
              <a:gd name="connsiteY37" fmla="*/ 860425 h 1181100"/>
              <a:gd name="connsiteX38" fmla="*/ 1965325 w 4032250"/>
              <a:gd name="connsiteY38" fmla="*/ 847725 h 1181100"/>
              <a:gd name="connsiteX39" fmla="*/ 1854200 w 4032250"/>
              <a:gd name="connsiteY39" fmla="*/ 847725 h 1181100"/>
              <a:gd name="connsiteX40" fmla="*/ 1854200 w 4032250"/>
              <a:gd name="connsiteY40" fmla="*/ 838200 h 1181100"/>
              <a:gd name="connsiteX41" fmla="*/ 1768475 w 4032250"/>
              <a:gd name="connsiteY41" fmla="*/ 838200 h 1181100"/>
              <a:gd name="connsiteX42" fmla="*/ 1768475 w 4032250"/>
              <a:gd name="connsiteY42" fmla="*/ 838200 h 1181100"/>
              <a:gd name="connsiteX43" fmla="*/ 1768475 w 4032250"/>
              <a:gd name="connsiteY43" fmla="*/ 822325 h 1181100"/>
              <a:gd name="connsiteX44" fmla="*/ 1746250 w 4032250"/>
              <a:gd name="connsiteY44" fmla="*/ 822325 h 1181100"/>
              <a:gd name="connsiteX45" fmla="*/ 1746250 w 4032250"/>
              <a:gd name="connsiteY45" fmla="*/ 812800 h 1181100"/>
              <a:gd name="connsiteX46" fmla="*/ 1711325 w 4032250"/>
              <a:gd name="connsiteY46" fmla="*/ 812800 h 1181100"/>
              <a:gd name="connsiteX47" fmla="*/ 1711325 w 4032250"/>
              <a:gd name="connsiteY47" fmla="*/ 796925 h 1181100"/>
              <a:gd name="connsiteX48" fmla="*/ 1692275 w 4032250"/>
              <a:gd name="connsiteY48" fmla="*/ 796925 h 1181100"/>
              <a:gd name="connsiteX49" fmla="*/ 1692275 w 4032250"/>
              <a:gd name="connsiteY49" fmla="*/ 784225 h 1181100"/>
              <a:gd name="connsiteX50" fmla="*/ 1622425 w 4032250"/>
              <a:gd name="connsiteY50" fmla="*/ 784225 h 1181100"/>
              <a:gd name="connsiteX51" fmla="*/ 1622425 w 4032250"/>
              <a:gd name="connsiteY51" fmla="*/ 765175 h 1181100"/>
              <a:gd name="connsiteX52" fmla="*/ 1495425 w 4032250"/>
              <a:gd name="connsiteY52" fmla="*/ 773112 h 1181100"/>
              <a:gd name="connsiteX53" fmla="*/ 1485900 w 4032250"/>
              <a:gd name="connsiteY53" fmla="*/ 755650 h 1181100"/>
              <a:gd name="connsiteX54" fmla="*/ 1387475 w 4032250"/>
              <a:gd name="connsiteY54" fmla="*/ 755650 h 1181100"/>
              <a:gd name="connsiteX55" fmla="*/ 1387475 w 4032250"/>
              <a:gd name="connsiteY55" fmla="*/ 723900 h 1181100"/>
              <a:gd name="connsiteX56" fmla="*/ 1390650 w 4032250"/>
              <a:gd name="connsiteY56" fmla="*/ 723900 h 1181100"/>
              <a:gd name="connsiteX57" fmla="*/ 1390650 w 4032250"/>
              <a:gd name="connsiteY57" fmla="*/ 723900 h 1181100"/>
              <a:gd name="connsiteX58" fmla="*/ 1374775 w 4032250"/>
              <a:gd name="connsiteY58" fmla="*/ 708025 h 1181100"/>
              <a:gd name="connsiteX59" fmla="*/ 1374775 w 4032250"/>
              <a:gd name="connsiteY59" fmla="*/ 673100 h 1181100"/>
              <a:gd name="connsiteX60" fmla="*/ 1365250 w 4032250"/>
              <a:gd name="connsiteY60" fmla="*/ 673100 h 1181100"/>
              <a:gd name="connsiteX61" fmla="*/ 1365250 w 4032250"/>
              <a:gd name="connsiteY61" fmla="*/ 657225 h 1181100"/>
              <a:gd name="connsiteX62" fmla="*/ 1289050 w 4032250"/>
              <a:gd name="connsiteY62" fmla="*/ 657225 h 1181100"/>
              <a:gd name="connsiteX63" fmla="*/ 1289050 w 4032250"/>
              <a:gd name="connsiteY63" fmla="*/ 641350 h 1181100"/>
              <a:gd name="connsiteX64" fmla="*/ 1263650 w 4032250"/>
              <a:gd name="connsiteY64" fmla="*/ 641350 h 1181100"/>
              <a:gd name="connsiteX65" fmla="*/ 1263650 w 4032250"/>
              <a:gd name="connsiteY65" fmla="*/ 628650 h 1181100"/>
              <a:gd name="connsiteX66" fmla="*/ 1222375 w 4032250"/>
              <a:gd name="connsiteY66" fmla="*/ 628650 h 1181100"/>
              <a:gd name="connsiteX67" fmla="*/ 1222375 w 4032250"/>
              <a:gd name="connsiteY67" fmla="*/ 622300 h 1181100"/>
              <a:gd name="connsiteX68" fmla="*/ 1181100 w 4032250"/>
              <a:gd name="connsiteY68" fmla="*/ 622300 h 1181100"/>
              <a:gd name="connsiteX69" fmla="*/ 1181100 w 4032250"/>
              <a:gd name="connsiteY69" fmla="*/ 612775 h 1181100"/>
              <a:gd name="connsiteX70" fmla="*/ 1082675 w 4032250"/>
              <a:gd name="connsiteY70" fmla="*/ 612775 h 1181100"/>
              <a:gd name="connsiteX71" fmla="*/ 1082675 w 4032250"/>
              <a:gd name="connsiteY71" fmla="*/ 600075 h 1181100"/>
              <a:gd name="connsiteX72" fmla="*/ 1066800 w 4032250"/>
              <a:gd name="connsiteY72" fmla="*/ 600074 h 1181100"/>
              <a:gd name="connsiteX73" fmla="*/ 1066800 w 4032250"/>
              <a:gd name="connsiteY73" fmla="*/ 584200 h 1181100"/>
              <a:gd name="connsiteX74" fmla="*/ 1054100 w 4032250"/>
              <a:gd name="connsiteY74" fmla="*/ 584200 h 1181100"/>
              <a:gd name="connsiteX75" fmla="*/ 1054100 w 4032250"/>
              <a:gd name="connsiteY75" fmla="*/ 523875 h 1181100"/>
              <a:gd name="connsiteX76" fmla="*/ 1031875 w 4032250"/>
              <a:gd name="connsiteY76" fmla="*/ 523875 h 1181100"/>
              <a:gd name="connsiteX77" fmla="*/ 1031875 w 4032250"/>
              <a:gd name="connsiteY77" fmla="*/ 479425 h 1181100"/>
              <a:gd name="connsiteX78" fmla="*/ 990600 w 4032250"/>
              <a:gd name="connsiteY78" fmla="*/ 479425 h 1181100"/>
              <a:gd name="connsiteX79" fmla="*/ 981075 w 4032250"/>
              <a:gd name="connsiteY79" fmla="*/ 469900 h 1181100"/>
              <a:gd name="connsiteX80" fmla="*/ 933450 w 4032250"/>
              <a:gd name="connsiteY80" fmla="*/ 469900 h 1181100"/>
              <a:gd name="connsiteX81" fmla="*/ 933450 w 4032250"/>
              <a:gd name="connsiteY81" fmla="*/ 463550 h 1181100"/>
              <a:gd name="connsiteX82" fmla="*/ 838200 w 4032250"/>
              <a:gd name="connsiteY82" fmla="*/ 463550 h 1181100"/>
              <a:gd name="connsiteX83" fmla="*/ 838200 w 4032250"/>
              <a:gd name="connsiteY83" fmla="*/ 444500 h 1181100"/>
              <a:gd name="connsiteX84" fmla="*/ 803275 w 4032250"/>
              <a:gd name="connsiteY84" fmla="*/ 444500 h 1181100"/>
              <a:gd name="connsiteX85" fmla="*/ 803275 w 4032250"/>
              <a:gd name="connsiteY85" fmla="*/ 434975 h 1181100"/>
              <a:gd name="connsiteX86" fmla="*/ 752475 w 4032250"/>
              <a:gd name="connsiteY86" fmla="*/ 434975 h 1181100"/>
              <a:gd name="connsiteX87" fmla="*/ 752475 w 4032250"/>
              <a:gd name="connsiteY87" fmla="*/ 419100 h 1181100"/>
              <a:gd name="connsiteX88" fmla="*/ 727075 w 4032250"/>
              <a:gd name="connsiteY88" fmla="*/ 417513 h 1181100"/>
              <a:gd name="connsiteX89" fmla="*/ 727075 w 4032250"/>
              <a:gd name="connsiteY89" fmla="*/ 393700 h 1181100"/>
              <a:gd name="connsiteX90" fmla="*/ 708025 w 4032250"/>
              <a:gd name="connsiteY90" fmla="*/ 393700 h 1181100"/>
              <a:gd name="connsiteX91" fmla="*/ 708025 w 4032250"/>
              <a:gd name="connsiteY91" fmla="*/ 346075 h 1181100"/>
              <a:gd name="connsiteX92" fmla="*/ 701675 w 4032250"/>
              <a:gd name="connsiteY92" fmla="*/ 346075 h 1181100"/>
              <a:gd name="connsiteX93" fmla="*/ 701675 w 4032250"/>
              <a:gd name="connsiteY93" fmla="*/ 314325 h 1181100"/>
              <a:gd name="connsiteX94" fmla="*/ 654050 w 4032250"/>
              <a:gd name="connsiteY94" fmla="*/ 314325 h 1181100"/>
              <a:gd name="connsiteX95" fmla="*/ 654050 w 4032250"/>
              <a:gd name="connsiteY95" fmla="*/ 304800 h 1181100"/>
              <a:gd name="connsiteX96" fmla="*/ 647700 w 4032250"/>
              <a:gd name="connsiteY96" fmla="*/ 304800 h 1181100"/>
              <a:gd name="connsiteX97" fmla="*/ 647700 w 4032250"/>
              <a:gd name="connsiteY97" fmla="*/ 292100 h 1181100"/>
              <a:gd name="connsiteX98" fmla="*/ 617538 w 4032250"/>
              <a:gd name="connsiteY98" fmla="*/ 292100 h 1181100"/>
              <a:gd name="connsiteX99" fmla="*/ 615950 w 4032250"/>
              <a:gd name="connsiteY99" fmla="*/ 279400 h 1181100"/>
              <a:gd name="connsiteX100" fmla="*/ 511175 w 4032250"/>
              <a:gd name="connsiteY100" fmla="*/ 279400 h 1181100"/>
              <a:gd name="connsiteX101" fmla="*/ 511175 w 4032250"/>
              <a:gd name="connsiteY101" fmla="*/ 257175 h 1181100"/>
              <a:gd name="connsiteX102" fmla="*/ 431800 w 4032250"/>
              <a:gd name="connsiteY102" fmla="*/ 257175 h 1181100"/>
              <a:gd name="connsiteX103" fmla="*/ 431800 w 4032250"/>
              <a:gd name="connsiteY103" fmla="*/ 228600 h 1181100"/>
              <a:gd name="connsiteX104" fmla="*/ 390525 w 4032250"/>
              <a:gd name="connsiteY104" fmla="*/ 228600 h 1181100"/>
              <a:gd name="connsiteX105" fmla="*/ 390525 w 4032250"/>
              <a:gd name="connsiteY105" fmla="*/ 155575 h 1181100"/>
              <a:gd name="connsiteX106" fmla="*/ 382587 w 4032250"/>
              <a:gd name="connsiteY106" fmla="*/ 153987 h 1181100"/>
              <a:gd name="connsiteX107" fmla="*/ 381000 w 4032250"/>
              <a:gd name="connsiteY107" fmla="*/ 136525 h 1181100"/>
              <a:gd name="connsiteX108" fmla="*/ 365125 w 4032250"/>
              <a:gd name="connsiteY108" fmla="*/ 136525 h 1181100"/>
              <a:gd name="connsiteX109" fmla="*/ 365125 w 4032250"/>
              <a:gd name="connsiteY109" fmla="*/ 98425 h 1181100"/>
              <a:gd name="connsiteX110" fmla="*/ 314325 w 4032250"/>
              <a:gd name="connsiteY110" fmla="*/ 98425 h 1181100"/>
              <a:gd name="connsiteX111" fmla="*/ 314325 w 4032250"/>
              <a:gd name="connsiteY111" fmla="*/ 79375 h 1181100"/>
              <a:gd name="connsiteX112" fmla="*/ 288925 w 4032250"/>
              <a:gd name="connsiteY112" fmla="*/ 79375 h 1181100"/>
              <a:gd name="connsiteX113" fmla="*/ 288925 w 4032250"/>
              <a:gd name="connsiteY113" fmla="*/ 41275 h 1181100"/>
              <a:gd name="connsiteX114" fmla="*/ 203200 w 4032250"/>
              <a:gd name="connsiteY114" fmla="*/ 41275 h 1181100"/>
              <a:gd name="connsiteX115" fmla="*/ 203200 w 4032250"/>
              <a:gd name="connsiteY115" fmla="*/ 28575 h 1181100"/>
              <a:gd name="connsiteX116" fmla="*/ 184150 w 4032250"/>
              <a:gd name="connsiteY116" fmla="*/ 28575 h 1181100"/>
              <a:gd name="connsiteX117" fmla="*/ 184150 w 4032250"/>
              <a:gd name="connsiteY117" fmla="*/ 22225 h 1181100"/>
              <a:gd name="connsiteX118" fmla="*/ 79375 w 4032250"/>
              <a:gd name="connsiteY118" fmla="*/ 22225 h 1181100"/>
              <a:gd name="connsiteX119" fmla="*/ 79375 w 4032250"/>
              <a:gd name="connsiteY119" fmla="*/ 22225 h 1181100"/>
              <a:gd name="connsiteX120" fmla="*/ 79375 w 4032250"/>
              <a:gd name="connsiteY120" fmla="*/ 0 h 1181100"/>
              <a:gd name="connsiteX121" fmla="*/ 0 w 4032250"/>
              <a:gd name="connsiteY121" fmla="*/ 0 h 1181100"/>
              <a:gd name="connsiteX0" fmla="*/ 4032250 w 4032250"/>
              <a:gd name="connsiteY0" fmla="*/ 1181100 h 1181100"/>
              <a:gd name="connsiteX1" fmla="*/ 3743325 w 4032250"/>
              <a:gd name="connsiteY1" fmla="*/ 1181100 h 1181100"/>
              <a:gd name="connsiteX2" fmla="*/ 3743325 w 4032250"/>
              <a:gd name="connsiteY2" fmla="*/ 1133475 h 1181100"/>
              <a:gd name="connsiteX3" fmla="*/ 3702050 w 4032250"/>
              <a:gd name="connsiteY3" fmla="*/ 1133475 h 1181100"/>
              <a:gd name="connsiteX4" fmla="*/ 3702050 w 4032250"/>
              <a:gd name="connsiteY4" fmla="*/ 1098550 h 1181100"/>
              <a:gd name="connsiteX5" fmla="*/ 3406775 w 4032250"/>
              <a:gd name="connsiteY5" fmla="*/ 1098550 h 1181100"/>
              <a:gd name="connsiteX6" fmla="*/ 3406775 w 4032250"/>
              <a:gd name="connsiteY6" fmla="*/ 1066800 h 1181100"/>
              <a:gd name="connsiteX7" fmla="*/ 3159125 w 4032250"/>
              <a:gd name="connsiteY7" fmla="*/ 1066800 h 1181100"/>
              <a:gd name="connsiteX8" fmla="*/ 3159125 w 4032250"/>
              <a:gd name="connsiteY8" fmla="*/ 1050925 h 1181100"/>
              <a:gd name="connsiteX9" fmla="*/ 3060700 w 4032250"/>
              <a:gd name="connsiteY9" fmla="*/ 1050925 h 1181100"/>
              <a:gd name="connsiteX10" fmla="*/ 3060700 w 4032250"/>
              <a:gd name="connsiteY10" fmla="*/ 1050925 h 1181100"/>
              <a:gd name="connsiteX11" fmla="*/ 3035300 w 4032250"/>
              <a:gd name="connsiteY11" fmla="*/ 1050925 h 1181100"/>
              <a:gd name="connsiteX12" fmla="*/ 3035300 w 4032250"/>
              <a:gd name="connsiteY12" fmla="*/ 1025525 h 1181100"/>
              <a:gd name="connsiteX13" fmla="*/ 3022600 w 4032250"/>
              <a:gd name="connsiteY13" fmla="*/ 1025525 h 1181100"/>
              <a:gd name="connsiteX14" fmla="*/ 3032125 w 4032250"/>
              <a:gd name="connsiteY14" fmla="*/ 1016000 h 1181100"/>
              <a:gd name="connsiteX15" fmla="*/ 2994025 w 4032250"/>
              <a:gd name="connsiteY15" fmla="*/ 1016000 h 1181100"/>
              <a:gd name="connsiteX16" fmla="*/ 2994025 w 4032250"/>
              <a:gd name="connsiteY16" fmla="*/ 987425 h 1181100"/>
              <a:gd name="connsiteX17" fmla="*/ 2921000 w 4032250"/>
              <a:gd name="connsiteY17" fmla="*/ 987425 h 1181100"/>
              <a:gd name="connsiteX18" fmla="*/ 2914650 w 4032250"/>
              <a:gd name="connsiteY18" fmla="*/ 981075 h 1181100"/>
              <a:gd name="connsiteX19" fmla="*/ 2733675 w 4032250"/>
              <a:gd name="connsiteY19" fmla="*/ 981075 h 1181100"/>
              <a:gd name="connsiteX20" fmla="*/ 2743200 w 4032250"/>
              <a:gd name="connsiteY20" fmla="*/ 971550 h 1181100"/>
              <a:gd name="connsiteX21" fmla="*/ 2676525 w 4032250"/>
              <a:gd name="connsiteY21" fmla="*/ 971550 h 1181100"/>
              <a:gd name="connsiteX22" fmla="*/ 2676525 w 4032250"/>
              <a:gd name="connsiteY22" fmla="*/ 955675 h 1181100"/>
              <a:gd name="connsiteX23" fmla="*/ 2387600 w 4032250"/>
              <a:gd name="connsiteY23" fmla="*/ 955675 h 1181100"/>
              <a:gd name="connsiteX24" fmla="*/ 2387600 w 4032250"/>
              <a:gd name="connsiteY24" fmla="*/ 946150 h 1181100"/>
              <a:gd name="connsiteX25" fmla="*/ 2387600 w 4032250"/>
              <a:gd name="connsiteY25" fmla="*/ 914400 h 1181100"/>
              <a:gd name="connsiteX26" fmla="*/ 2308225 w 4032250"/>
              <a:gd name="connsiteY26" fmla="*/ 914400 h 1181100"/>
              <a:gd name="connsiteX27" fmla="*/ 2308225 w 4032250"/>
              <a:gd name="connsiteY27" fmla="*/ 914400 h 1181100"/>
              <a:gd name="connsiteX28" fmla="*/ 2308225 w 4032250"/>
              <a:gd name="connsiteY28" fmla="*/ 901700 h 1181100"/>
              <a:gd name="connsiteX29" fmla="*/ 2181225 w 4032250"/>
              <a:gd name="connsiteY29" fmla="*/ 901700 h 1181100"/>
              <a:gd name="connsiteX30" fmla="*/ 2181225 w 4032250"/>
              <a:gd name="connsiteY30" fmla="*/ 895350 h 1181100"/>
              <a:gd name="connsiteX31" fmla="*/ 2120900 w 4032250"/>
              <a:gd name="connsiteY31" fmla="*/ 895350 h 1181100"/>
              <a:gd name="connsiteX32" fmla="*/ 2120900 w 4032250"/>
              <a:gd name="connsiteY32" fmla="*/ 882650 h 1181100"/>
              <a:gd name="connsiteX33" fmla="*/ 2079625 w 4032250"/>
              <a:gd name="connsiteY33" fmla="*/ 882650 h 1181100"/>
              <a:gd name="connsiteX34" fmla="*/ 2079625 w 4032250"/>
              <a:gd name="connsiteY34" fmla="*/ 863600 h 1181100"/>
              <a:gd name="connsiteX35" fmla="*/ 2051050 w 4032250"/>
              <a:gd name="connsiteY35" fmla="*/ 863600 h 1181100"/>
              <a:gd name="connsiteX36" fmla="*/ 2051050 w 4032250"/>
              <a:gd name="connsiteY36" fmla="*/ 860425 h 1181100"/>
              <a:gd name="connsiteX37" fmla="*/ 1965325 w 4032250"/>
              <a:gd name="connsiteY37" fmla="*/ 860425 h 1181100"/>
              <a:gd name="connsiteX38" fmla="*/ 1965325 w 4032250"/>
              <a:gd name="connsiteY38" fmla="*/ 847725 h 1181100"/>
              <a:gd name="connsiteX39" fmla="*/ 1854200 w 4032250"/>
              <a:gd name="connsiteY39" fmla="*/ 847725 h 1181100"/>
              <a:gd name="connsiteX40" fmla="*/ 1854200 w 4032250"/>
              <a:gd name="connsiteY40" fmla="*/ 838200 h 1181100"/>
              <a:gd name="connsiteX41" fmla="*/ 1768475 w 4032250"/>
              <a:gd name="connsiteY41" fmla="*/ 838200 h 1181100"/>
              <a:gd name="connsiteX42" fmla="*/ 1768475 w 4032250"/>
              <a:gd name="connsiteY42" fmla="*/ 838200 h 1181100"/>
              <a:gd name="connsiteX43" fmla="*/ 1768475 w 4032250"/>
              <a:gd name="connsiteY43" fmla="*/ 822325 h 1181100"/>
              <a:gd name="connsiteX44" fmla="*/ 1746250 w 4032250"/>
              <a:gd name="connsiteY44" fmla="*/ 822325 h 1181100"/>
              <a:gd name="connsiteX45" fmla="*/ 1746250 w 4032250"/>
              <a:gd name="connsiteY45" fmla="*/ 812800 h 1181100"/>
              <a:gd name="connsiteX46" fmla="*/ 1711325 w 4032250"/>
              <a:gd name="connsiteY46" fmla="*/ 812800 h 1181100"/>
              <a:gd name="connsiteX47" fmla="*/ 1711325 w 4032250"/>
              <a:gd name="connsiteY47" fmla="*/ 796925 h 1181100"/>
              <a:gd name="connsiteX48" fmla="*/ 1692275 w 4032250"/>
              <a:gd name="connsiteY48" fmla="*/ 796925 h 1181100"/>
              <a:gd name="connsiteX49" fmla="*/ 1692275 w 4032250"/>
              <a:gd name="connsiteY49" fmla="*/ 784225 h 1181100"/>
              <a:gd name="connsiteX50" fmla="*/ 1622425 w 4032250"/>
              <a:gd name="connsiteY50" fmla="*/ 784225 h 1181100"/>
              <a:gd name="connsiteX51" fmla="*/ 1624013 w 4032250"/>
              <a:gd name="connsiteY51" fmla="*/ 777875 h 1181100"/>
              <a:gd name="connsiteX52" fmla="*/ 1495425 w 4032250"/>
              <a:gd name="connsiteY52" fmla="*/ 773112 h 1181100"/>
              <a:gd name="connsiteX53" fmla="*/ 1485900 w 4032250"/>
              <a:gd name="connsiteY53" fmla="*/ 755650 h 1181100"/>
              <a:gd name="connsiteX54" fmla="*/ 1387475 w 4032250"/>
              <a:gd name="connsiteY54" fmla="*/ 755650 h 1181100"/>
              <a:gd name="connsiteX55" fmla="*/ 1387475 w 4032250"/>
              <a:gd name="connsiteY55" fmla="*/ 723900 h 1181100"/>
              <a:gd name="connsiteX56" fmla="*/ 1390650 w 4032250"/>
              <a:gd name="connsiteY56" fmla="*/ 723900 h 1181100"/>
              <a:gd name="connsiteX57" fmla="*/ 1390650 w 4032250"/>
              <a:gd name="connsiteY57" fmla="*/ 723900 h 1181100"/>
              <a:gd name="connsiteX58" fmla="*/ 1374775 w 4032250"/>
              <a:gd name="connsiteY58" fmla="*/ 708025 h 1181100"/>
              <a:gd name="connsiteX59" fmla="*/ 1374775 w 4032250"/>
              <a:gd name="connsiteY59" fmla="*/ 673100 h 1181100"/>
              <a:gd name="connsiteX60" fmla="*/ 1365250 w 4032250"/>
              <a:gd name="connsiteY60" fmla="*/ 673100 h 1181100"/>
              <a:gd name="connsiteX61" fmla="*/ 1365250 w 4032250"/>
              <a:gd name="connsiteY61" fmla="*/ 657225 h 1181100"/>
              <a:gd name="connsiteX62" fmla="*/ 1289050 w 4032250"/>
              <a:gd name="connsiteY62" fmla="*/ 657225 h 1181100"/>
              <a:gd name="connsiteX63" fmla="*/ 1289050 w 4032250"/>
              <a:gd name="connsiteY63" fmla="*/ 641350 h 1181100"/>
              <a:gd name="connsiteX64" fmla="*/ 1263650 w 4032250"/>
              <a:gd name="connsiteY64" fmla="*/ 641350 h 1181100"/>
              <a:gd name="connsiteX65" fmla="*/ 1263650 w 4032250"/>
              <a:gd name="connsiteY65" fmla="*/ 628650 h 1181100"/>
              <a:gd name="connsiteX66" fmla="*/ 1222375 w 4032250"/>
              <a:gd name="connsiteY66" fmla="*/ 628650 h 1181100"/>
              <a:gd name="connsiteX67" fmla="*/ 1222375 w 4032250"/>
              <a:gd name="connsiteY67" fmla="*/ 622300 h 1181100"/>
              <a:gd name="connsiteX68" fmla="*/ 1181100 w 4032250"/>
              <a:gd name="connsiteY68" fmla="*/ 622300 h 1181100"/>
              <a:gd name="connsiteX69" fmla="*/ 1181100 w 4032250"/>
              <a:gd name="connsiteY69" fmla="*/ 612775 h 1181100"/>
              <a:gd name="connsiteX70" fmla="*/ 1082675 w 4032250"/>
              <a:gd name="connsiteY70" fmla="*/ 612775 h 1181100"/>
              <a:gd name="connsiteX71" fmla="*/ 1082675 w 4032250"/>
              <a:gd name="connsiteY71" fmla="*/ 600075 h 1181100"/>
              <a:gd name="connsiteX72" fmla="*/ 1066800 w 4032250"/>
              <a:gd name="connsiteY72" fmla="*/ 600074 h 1181100"/>
              <a:gd name="connsiteX73" fmla="*/ 1066800 w 4032250"/>
              <a:gd name="connsiteY73" fmla="*/ 584200 h 1181100"/>
              <a:gd name="connsiteX74" fmla="*/ 1054100 w 4032250"/>
              <a:gd name="connsiteY74" fmla="*/ 584200 h 1181100"/>
              <a:gd name="connsiteX75" fmla="*/ 1054100 w 4032250"/>
              <a:gd name="connsiteY75" fmla="*/ 523875 h 1181100"/>
              <a:gd name="connsiteX76" fmla="*/ 1031875 w 4032250"/>
              <a:gd name="connsiteY76" fmla="*/ 523875 h 1181100"/>
              <a:gd name="connsiteX77" fmla="*/ 1031875 w 4032250"/>
              <a:gd name="connsiteY77" fmla="*/ 479425 h 1181100"/>
              <a:gd name="connsiteX78" fmla="*/ 990600 w 4032250"/>
              <a:gd name="connsiteY78" fmla="*/ 479425 h 1181100"/>
              <a:gd name="connsiteX79" fmla="*/ 981075 w 4032250"/>
              <a:gd name="connsiteY79" fmla="*/ 469900 h 1181100"/>
              <a:gd name="connsiteX80" fmla="*/ 933450 w 4032250"/>
              <a:gd name="connsiteY80" fmla="*/ 469900 h 1181100"/>
              <a:gd name="connsiteX81" fmla="*/ 933450 w 4032250"/>
              <a:gd name="connsiteY81" fmla="*/ 463550 h 1181100"/>
              <a:gd name="connsiteX82" fmla="*/ 838200 w 4032250"/>
              <a:gd name="connsiteY82" fmla="*/ 463550 h 1181100"/>
              <a:gd name="connsiteX83" fmla="*/ 838200 w 4032250"/>
              <a:gd name="connsiteY83" fmla="*/ 444500 h 1181100"/>
              <a:gd name="connsiteX84" fmla="*/ 803275 w 4032250"/>
              <a:gd name="connsiteY84" fmla="*/ 444500 h 1181100"/>
              <a:gd name="connsiteX85" fmla="*/ 803275 w 4032250"/>
              <a:gd name="connsiteY85" fmla="*/ 434975 h 1181100"/>
              <a:gd name="connsiteX86" fmla="*/ 752475 w 4032250"/>
              <a:gd name="connsiteY86" fmla="*/ 434975 h 1181100"/>
              <a:gd name="connsiteX87" fmla="*/ 752475 w 4032250"/>
              <a:gd name="connsiteY87" fmla="*/ 419100 h 1181100"/>
              <a:gd name="connsiteX88" fmla="*/ 727075 w 4032250"/>
              <a:gd name="connsiteY88" fmla="*/ 417513 h 1181100"/>
              <a:gd name="connsiteX89" fmla="*/ 727075 w 4032250"/>
              <a:gd name="connsiteY89" fmla="*/ 393700 h 1181100"/>
              <a:gd name="connsiteX90" fmla="*/ 708025 w 4032250"/>
              <a:gd name="connsiteY90" fmla="*/ 393700 h 1181100"/>
              <a:gd name="connsiteX91" fmla="*/ 708025 w 4032250"/>
              <a:gd name="connsiteY91" fmla="*/ 346075 h 1181100"/>
              <a:gd name="connsiteX92" fmla="*/ 701675 w 4032250"/>
              <a:gd name="connsiteY92" fmla="*/ 346075 h 1181100"/>
              <a:gd name="connsiteX93" fmla="*/ 701675 w 4032250"/>
              <a:gd name="connsiteY93" fmla="*/ 314325 h 1181100"/>
              <a:gd name="connsiteX94" fmla="*/ 654050 w 4032250"/>
              <a:gd name="connsiteY94" fmla="*/ 314325 h 1181100"/>
              <a:gd name="connsiteX95" fmla="*/ 654050 w 4032250"/>
              <a:gd name="connsiteY95" fmla="*/ 304800 h 1181100"/>
              <a:gd name="connsiteX96" fmla="*/ 647700 w 4032250"/>
              <a:gd name="connsiteY96" fmla="*/ 304800 h 1181100"/>
              <a:gd name="connsiteX97" fmla="*/ 647700 w 4032250"/>
              <a:gd name="connsiteY97" fmla="*/ 292100 h 1181100"/>
              <a:gd name="connsiteX98" fmla="*/ 617538 w 4032250"/>
              <a:gd name="connsiteY98" fmla="*/ 292100 h 1181100"/>
              <a:gd name="connsiteX99" fmla="*/ 615950 w 4032250"/>
              <a:gd name="connsiteY99" fmla="*/ 279400 h 1181100"/>
              <a:gd name="connsiteX100" fmla="*/ 511175 w 4032250"/>
              <a:gd name="connsiteY100" fmla="*/ 279400 h 1181100"/>
              <a:gd name="connsiteX101" fmla="*/ 511175 w 4032250"/>
              <a:gd name="connsiteY101" fmla="*/ 257175 h 1181100"/>
              <a:gd name="connsiteX102" fmla="*/ 431800 w 4032250"/>
              <a:gd name="connsiteY102" fmla="*/ 257175 h 1181100"/>
              <a:gd name="connsiteX103" fmla="*/ 431800 w 4032250"/>
              <a:gd name="connsiteY103" fmla="*/ 228600 h 1181100"/>
              <a:gd name="connsiteX104" fmla="*/ 390525 w 4032250"/>
              <a:gd name="connsiteY104" fmla="*/ 228600 h 1181100"/>
              <a:gd name="connsiteX105" fmla="*/ 390525 w 4032250"/>
              <a:gd name="connsiteY105" fmla="*/ 155575 h 1181100"/>
              <a:gd name="connsiteX106" fmla="*/ 382587 w 4032250"/>
              <a:gd name="connsiteY106" fmla="*/ 153987 h 1181100"/>
              <a:gd name="connsiteX107" fmla="*/ 381000 w 4032250"/>
              <a:gd name="connsiteY107" fmla="*/ 136525 h 1181100"/>
              <a:gd name="connsiteX108" fmla="*/ 365125 w 4032250"/>
              <a:gd name="connsiteY108" fmla="*/ 136525 h 1181100"/>
              <a:gd name="connsiteX109" fmla="*/ 365125 w 4032250"/>
              <a:gd name="connsiteY109" fmla="*/ 98425 h 1181100"/>
              <a:gd name="connsiteX110" fmla="*/ 314325 w 4032250"/>
              <a:gd name="connsiteY110" fmla="*/ 98425 h 1181100"/>
              <a:gd name="connsiteX111" fmla="*/ 314325 w 4032250"/>
              <a:gd name="connsiteY111" fmla="*/ 79375 h 1181100"/>
              <a:gd name="connsiteX112" fmla="*/ 288925 w 4032250"/>
              <a:gd name="connsiteY112" fmla="*/ 79375 h 1181100"/>
              <a:gd name="connsiteX113" fmla="*/ 288925 w 4032250"/>
              <a:gd name="connsiteY113" fmla="*/ 41275 h 1181100"/>
              <a:gd name="connsiteX114" fmla="*/ 203200 w 4032250"/>
              <a:gd name="connsiteY114" fmla="*/ 41275 h 1181100"/>
              <a:gd name="connsiteX115" fmla="*/ 203200 w 4032250"/>
              <a:gd name="connsiteY115" fmla="*/ 28575 h 1181100"/>
              <a:gd name="connsiteX116" fmla="*/ 184150 w 4032250"/>
              <a:gd name="connsiteY116" fmla="*/ 28575 h 1181100"/>
              <a:gd name="connsiteX117" fmla="*/ 184150 w 4032250"/>
              <a:gd name="connsiteY117" fmla="*/ 22225 h 1181100"/>
              <a:gd name="connsiteX118" fmla="*/ 79375 w 4032250"/>
              <a:gd name="connsiteY118" fmla="*/ 22225 h 1181100"/>
              <a:gd name="connsiteX119" fmla="*/ 79375 w 4032250"/>
              <a:gd name="connsiteY119" fmla="*/ 22225 h 1181100"/>
              <a:gd name="connsiteX120" fmla="*/ 79375 w 4032250"/>
              <a:gd name="connsiteY120" fmla="*/ 0 h 1181100"/>
              <a:gd name="connsiteX121" fmla="*/ 0 w 4032250"/>
              <a:gd name="connsiteY121" fmla="*/ 0 h 1181100"/>
              <a:gd name="connsiteX0" fmla="*/ 4032250 w 4032250"/>
              <a:gd name="connsiteY0" fmla="*/ 1181100 h 1181100"/>
              <a:gd name="connsiteX1" fmla="*/ 3743325 w 4032250"/>
              <a:gd name="connsiteY1" fmla="*/ 1181100 h 1181100"/>
              <a:gd name="connsiteX2" fmla="*/ 3743325 w 4032250"/>
              <a:gd name="connsiteY2" fmla="*/ 1133475 h 1181100"/>
              <a:gd name="connsiteX3" fmla="*/ 3702050 w 4032250"/>
              <a:gd name="connsiteY3" fmla="*/ 1133475 h 1181100"/>
              <a:gd name="connsiteX4" fmla="*/ 3702050 w 4032250"/>
              <a:gd name="connsiteY4" fmla="*/ 1098550 h 1181100"/>
              <a:gd name="connsiteX5" fmla="*/ 3406775 w 4032250"/>
              <a:gd name="connsiteY5" fmla="*/ 1098550 h 1181100"/>
              <a:gd name="connsiteX6" fmla="*/ 3406775 w 4032250"/>
              <a:gd name="connsiteY6" fmla="*/ 1066800 h 1181100"/>
              <a:gd name="connsiteX7" fmla="*/ 3159125 w 4032250"/>
              <a:gd name="connsiteY7" fmla="*/ 1066800 h 1181100"/>
              <a:gd name="connsiteX8" fmla="*/ 3159125 w 4032250"/>
              <a:gd name="connsiteY8" fmla="*/ 1050925 h 1181100"/>
              <a:gd name="connsiteX9" fmla="*/ 3060700 w 4032250"/>
              <a:gd name="connsiteY9" fmla="*/ 1050925 h 1181100"/>
              <a:gd name="connsiteX10" fmla="*/ 3060700 w 4032250"/>
              <a:gd name="connsiteY10" fmla="*/ 1050925 h 1181100"/>
              <a:gd name="connsiteX11" fmla="*/ 3035300 w 4032250"/>
              <a:gd name="connsiteY11" fmla="*/ 1050925 h 1181100"/>
              <a:gd name="connsiteX12" fmla="*/ 3035300 w 4032250"/>
              <a:gd name="connsiteY12" fmla="*/ 1025525 h 1181100"/>
              <a:gd name="connsiteX13" fmla="*/ 3022600 w 4032250"/>
              <a:gd name="connsiteY13" fmla="*/ 1025525 h 1181100"/>
              <a:gd name="connsiteX14" fmla="*/ 3032125 w 4032250"/>
              <a:gd name="connsiteY14" fmla="*/ 1016000 h 1181100"/>
              <a:gd name="connsiteX15" fmla="*/ 2994025 w 4032250"/>
              <a:gd name="connsiteY15" fmla="*/ 1016000 h 1181100"/>
              <a:gd name="connsiteX16" fmla="*/ 2994025 w 4032250"/>
              <a:gd name="connsiteY16" fmla="*/ 987425 h 1181100"/>
              <a:gd name="connsiteX17" fmla="*/ 2921000 w 4032250"/>
              <a:gd name="connsiteY17" fmla="*/ 987425 h 1181100"/>
              <a:gd name="connsiteX18" fmla="*/ 2914650 w 4032250"/>
              <a:gd name="connsiteY18" fmla="*/ 981075 h 1181100"/>
              <a:gd name="connsiteX19" fmla="*/ 2733675 w 4032250"/>
              <a:gd name="connsiteY19" fmla="*/ 981075 h 1181100"/>
              <a:gd name="connsiteX20" fmla="*/ 2743200 w 4032250"/>
              <a:gd name="connsiteY20" fmla="*/ 971550 h 1181100"/>
              <a:gd name="connsiteX21" fmla="*/ 2676525 w 4032250"/>
              <a:gd name="connsiteY21" fmla="*/ 971550 h 1181100"/>
              <a:gd name="connsiteX22" fmla="*/ 2676525 w 4032250"/>
              <a:gd name="connsiteY22" fmla="*/ 955675 h 1181100"/>
              <a:gd name="connsiteX23" fmla="*/ 2387600 w 4032250"/>
              <a:gd name="connsiteY23" fmla="*/ 955675 h 1181100"/>
              <a:gd name="connsiteX24" fmla="*/ 2387600 w 4032250"/>
              <a:gd name="connsiteY24" fmla="*/ 946150 h 1181100"/>
              <a:gd name="connsiteX25" fmla="*/ 2387600 w 4032250"/>
              <a:gd name="connsiteY25" fmla="*/ 914400 h 1181100"/>
              <a:gd name="connsiteX26" fmla="*/ 2308225 w 4032250"/>
              <a:gd name="connsiteY26" fmla="*/ 914400 h 1181100"/>
              <a:gd name="connsiteX27" fmla="*/ 2308225 w 4032250"/>
              <a:gd name="connsiteY27" fmla="*/ 914400 h 1181100"/>
              <a:gd name="connsiteX28" fmla="*/ 2308225 w 4032250"/>
              <a:gd name="connsiteY28" fmla="*/ 901700 h 1181100"/>
              <a:gd name="connsiteX29" fmla="*/ 2181225 w 4032250"/>
              <a:gd name="connsiteY29" fmla="*/ 901700 h 1181100"/>
              <a:gd name="connsiteX30" fmla="*/ 2181225 w 4032250"/>
              <a:gd name="connsiteY30" fmla="*/ 895350 h 1181100"/>
              <a:gd name="connsiteX31" fmla="*/ 2120900 w 4032250"/>
              <a:gd name="connsiteY31" fmla="*/ 895350 h 1181100"/>
              <a:gd name="connsiteX32" fmla="*/ 2120900 w 4032250"/>
              <a:gd name="connsiteY32" fmla="*/ 882650 h 1181100"/>
              <a:gd name="connsiteX33" fmla="*/ 2079625 w 4032250"/>
              <a:gd name="connsiteY33" fmla="*/ 882650 h 1181100"/>
              <a:gd name="connsiteX34" fmla="*/ 2079625 w 4032250"/>
              <a:gd name="connsiteY34" fmla="*/ 863600 h 1181100"/>
              <a:gd name="connsiteX35" fmla="*/ 2051050 w 4032250"/>
              <a:gd name="connsiteY35" fmla="*/ 863600 h 1181100"/>
              <a:gd name="connsiteX36" fmla="*/ 2051050 w 4032250"/>
              <a:gd name="connsiteY36" fmla="*/ 860425 h 1181100"/>
              <a:gd name="connsiteX37" fmla="*/ 1965325 w 4032250"/>
              <a:gd name="connsiteY37" fmla="*/ 860425 h 1181100"/>
              <a:gd name="connsiteX38" fmla="*/ 1965325 w 4032250"/>
              <a:gd name="connsiteY38" fmla="*/ 847725 h 1181100"/>
              <a:gd name="connsiteX39" fmla="*/ 1854200 w 4032250"/>
              <a:gd name="connsiteY39" fmla="*/ 847725 h 1181100"/>
              <a:gd name="connsiteX40" fmla="*/ 1854200 w 4032250"/>
              <a:gd name="connsiteY40" fmla="*/ 838200 h 1181100"/>
              <a:gd name="connsiteX41" fmla="*/ 1768475 w 4032250"/>
              <a:gd name="connsiteY41" fmla="*/ 838200 h 1181100"/>
              <a:gd name="connsiteX42" fmla="*/ 1768475 w 4032250"/>
              <a:gd name="connsiteY42" fmla="*/ 838200 h 1181100"/>
              <a:gd name="connsiteX43" fmla="*/ 1768475 w 4032250"/>
              <a:gd name="connsiteY43" fmla="*/ 822325 h 1181100"/>
              <a:gd name="connsiteX44" fmla="*/ 1746250 w 4032250"/>
              <a:gd name="connsiteY44" fmla="*/ 822325 h 1181100"/>
              <a:gd name="connsiteX45" fmla="*/ 1746250 w 4032250"/>
              <a:gd name="connsiteY45" fmla="*/ 812800 h 1181100"/>
              <a:gd name="connsiteX46" fmla="*/ 1711325 w 4032250"/>
              <a:gd name="connsiteY46" fmla="*/ 812800 h 1181100"/>
              <a:gd name="connsiteX47" fmla="*/ 1711325 w 4032250"/>
              <a:gd name="connsiteY47" fmla="*/ 796925 h 1181100"/>
              <a:gd name="connsiteX48" fmla="*/ 1692275 w 4032250"/>
              <a:gd name="connsiteY48" fmla="*/ 796925 h 1181100"/>
              <a:gd name="connsiteX49" fmla="*/ 1692275 w 4032250"/>
              <a:gd name="connsiteY49" fmla="*/ 784225 h 1181100"/>
              <a:gd name="connsiteX50" fmla="*/ 1622425 w 4032250"/>
              <a:gd name="connsiteY50" fmla="*/ 784225 h 1181100"/>
              <a:gd name="connsiteX51" fmla="*/ 1622425 w 4032250"/>
              <a:gd name="connsiteY51" fmla="*/ 773112 h 1181100"/>
              <a:gd name="connsiteX52" fmla="*/ 1495425 w 4032250"/>
              <a:gd name="connsiteY52" fmla="*/ 773112 h 1181100"/>
              <a:gd name="connsiteX53" fmla="*/ 1485900 w 4032250"/>
              <a:gd name="connsiteY53" fmla="*/ 755650 h 1181100"/>
              <a:gd name="connsiteX54" fmla="*/ 1387475 w 4032250"/>
              <a:gd name="connsiteY54" fmla="*/ 755650 h 1181100"/>
              <a:gd name="connsiteX55" fmla="*/ 1387475 w 4032250"/>
              <a:gd name="connsiteY55" fmla="*/ 723900 h 1181100"/>
              <a:gd name="connsiteX56" fmla="*/ 1390650 w 4032250"/>
              <a:gd name="connsiteY56" fmla="*/ 723900 h 1181100"/>
              <a:gd name="connsiteX57" fmla="*/ 1390650 w 4032250"/>
              <a:gd name="connsiteY57" fmla="*/ 723900 h 1181100"/>
              <a:gd name="connsiteX58" fmla="*/ 1374775 w 4032250"/>
              <a:gd name="connsiteY58" fmla="*/ 708025 h 1181100"/>
              <a:gd name="connsiteX59" fmla="*/ 1374775 w 4032250"/>
              <a:gd name="connsiteY59" fmla="*/ 673100 h 1181100"/>
              <a:gd name="connsiteX60" fmla="*/ 1365250 w 4032250"/>
              <a:gd name="connsiteY60" fmla="*/ 673100 h 1181100"/>
              <a:gd name="connsiteX61" fmla="*/ 1365250 w 4032250"/>
              <a:gd name="connsiteY61" fmla="*/ 657225 h 1181100"/>
              <a:gd name="connsiteX62" fmla="*/ 1289050 w 4032250"/>
              <a:gd name="connsiteY62" fmla="*/ 657225 h 1181100"/>
              <a:gd name="connsiteX63" fmla="*/ 1289050 w 4032250"/>
              <a:gd name="connsiteY63" fmla="*/ 641350 h 1181100"/>
              <a:gd name="connsiteX64" fmla="*/ 1263650 w 4032250"/>
              <a:gd name="connsiteY64" fmla="*/ 641350 h 1181100"/>
              <a:gd name="connsiteX65" fmla="*/ 1263650 w 4032250"/>
              <a:gd name="connsiteY65" fmla="*/ 628650 h 1181100"/>
              <a:gd name="connsiteX66" fmla="*/ 1222375 w 4032250"/>
              <a:gd name="connsiteY66" fmla="*/ 628650 h 1181100"/>
              <a:gd name="connsiteX67" fmla="*/ 1222375 w 4032250"/>
              <a:gd name="connsiteY67" fmla="*/ 622300 h 1181100"/>
              <a:gd name="connsiteX68" fmla="*/ 1181100 w 4032250"/>
              <a:gd name="connsiteY68" fmla="*/ 622300 h 1181100"/>
              <a:gd name="connsiteX69" fmla="*/ 1181100 w 4032250"/>
              <a:gd name="connsiteY69" fmla="*/ 612775 h 1181100"/>
              <a:gd name="connsiteX70" fmla="*/ 1082675 w 4032250"/>
              <a:gd name="connsiteY70" fmla="*/ 612775 h 1181100"/>
              <a:gd name="connsiteX71" fmla="*/ 1082675 w 4032250"/>
              <a:gd name="connsiteY71" fmla="*/ 600075 h 1181100"/>
              <a:gd name="connsiteX72" fmla="*/ 1066800 w 4032250"/>
              <a:gd name="connsiteY72" fmla="*/ 600074 h 1181100"/>
              <a:gd name="connsiteX73" fmla="*/ 1066800 w 4032250"/>
              <a:gd name="connsiteY73" fmla="*/ 584200 h 1181100"/>
              <a:gd name="connsiteX74" fmla="*/ 1054100 w 4032250"/>
              <a:gd name="connsiteY74" fmla="*/ 584200 h 1181100"/>
              <a:gd name="connsiteX75" fmla="*/ 1054100 w 4032250"/>
              <a:gd name="connsiteY75" fmla="*/ 523875 h 1181100"/>
              <a:gd name="connsiteX76" fmla="*/ 1031875 w 4032250"/>
              <a:gd name="connsiteY76" fmla="*/ 523875 h 1181100"/>
              <a:gd name="connsiteX77" fmla="*/ 1031875 w 4032250"/>
              <a:gd name="connsiteY77" fmla="*/ 479425 h 1181100"/>
              <a:gd name="connsiteX78" fmla="*/ 990600 w 4032250"/>
              <a:gd name="connsiteY78" fmla="*/ 479425 h 1181100"/>
              <a:gd name="connsiteX79" fmla="*/ 981075 w 4032250"/>
              <a:gd name="connsiteY79" fmla="*/ 469900 h 1181100"/>
              <a:gd name="connsiteX80" fmla="*/ 933450 w 4032250"/>
              <a:gd name="connsiteY80" fmla="*/ 469900 h 1181100"/>
              <a:gd name="connsiteX81" fmla="*/ 933450 w 4032250"/>
              <a:gd name="connsiteY81" fmla="*/ 463550 h 1181100"/>
              <a:gd name="connsiteX82" fmla="*/ 838200 w 4032250"/>
              <a:gd name="connsiteY82" fmla="*/ 463550 h 1181100"/>
              <a:gd name="connsiteX83" fmla="*/ 838200 w 4032250"/>
              <a:gd name="connsiteY83" fmla="*/ 444500 h 1181100"/>
              <a:gd name="connsiteX84" fmla="*/ 803275 w 4032250"/>
              <a:gd name="connsiteY84" fmla="*/ 444500 h 1181100"/>
              <a:gd name="connsiteX85" fmla="*/ 803275 w 4032250"/>
              <a:gd name="connsiteY85" fmla="*/ 434975 h 1181100"/>
              <a:gd name="connsiteX86" fmla="*/ 752475 w 4032250"/>
              <a:gd name="connsiteY86" fmla="*/ 434975 h 1181100"/>
              <a:gd name="connsiteX87" fmla="*/ 752475 w 4032250"/>
              <a:gd name="connsiteY87" fmla="*/ 419100 h 1181100"/>
              <a:gd name="connsiteX88" fmla="*/ 727075 w 4032250"/>
              <a:gd name="connsiteY88" fmla="*/ 417513 h 1181100"/>
              <a:gd name="connsiteX89" fmla="*/ 727075 w 4032250"/>
              <a:gd name="connsiteY89" fmla="*/ 393700 h 1181100"/>
              <a:gd name="connsiteX90" fmla="*/ 708025 w 4032250"/>
              <a:gd name="connsiteY90" fmla="*/ 393700 h 1181100"/>
              <a:gd name="connsiteX91" fmla="*/ 708025 w 4032250"/>
              <a:gd name="connsiteY91" fmla="*/ 346075 h 1181100"/>
              <a:gd name="connsiteX92" fmla="*/ 701675 w 4032250"/>
              <a:gd name="connsiteY92" fmla="*/ 346075 h 1181100"/>
              <a:gd name="connsiteX93" fmla="*/ 701675 w 4032250"/>
              <a:gd name="connsiteY93" fmla="*/ 314325 h 1181100"/>
              <a:gd name="connsiteX94" fmla="*/ 654050 w 4032250"/>
              <a:gd name="connsiteY94" fmla="*/ 314325 h 1181100"/>
              <a:gd name="connsiteX95" fmla="*/ 654050 w 4032250"/>
              <a:gd name="connsiteY95" fmla="*/ 304800 h 1181100"/>
              <a:gd name="connsiteX96" fmla="*/ 647700 w 4032250"/>
              <a:gd name="connsiteY96" fmla="*/ 304800 h 1181100"/>
              <a:gd name="connsiteX97" fmla="*/ 647700 w 4032250"/>
              <a:gd name="connsiteY97" fmla="*/ 292100 h 1181100"/>
              <a:gd name="connsiteX98" fmla="*/ 617538 w 4032250"/>
              <a:gd name="connsiteY98" fmla="*/ 292100 h 1181100"/>
              <a:gd name="connsiteX99" fmla="*/ 615950 w 4032250"/>
              <a:gd name="connsiteY99" fmla="*/ 279400 h 1181100"/>
              <a:gd name="connsiteX100" fmla="*/ 511175 w 4032250"/>
              <a:gd name="connsiteY100" fmla="*/ 279400 h 1181100"/>
              <a:gd name="connsiteX101" fmla="*/ 511175 w 4032250"/>
              <a:gd name="connsiteY101" fmla="*/ 257175 h 1181100"/>
              <a:gd name="connsiteX102" fmla="*/ 431800 w 4032250"/>
              <a:gd name="connsiteY102" fmla="*/ 257175 h 1181100"/>
              <a:gd name="connsiteX103" fmla="*/ 431800 w 4032250"/>
              <a:gd name="connsiteY103" fmla="*/ 228600 h 1181100"/>
              <a:gd name="connsiteX104" fmla="*/ 390525 w 4032250"/>
              <a:gd name="connsiteY104" fmla="*/ 228600 h 1181100"/>
              <a:gd name="connsiteX105" fmla="*/ 390525 w 4032250"/>
              <a:gd name="connsiteY105" fmla="*/ 155575 h 1181100"/>
              <a:gd name="connsiteX106" fmla="*/ 382587 w 4032250"/>
              <a:gd name="connsiteY106" fmla="*/ 153987 h 1181100"/>
              <a:gd name="connsiteX107" fmla="*/ 381000 w 4032250"/>
              <a:gd name="connsiteY107" fmla="*/ 136525 h 1181100"/>
              <a:gd name="connsiteX108" fmla="*/ 365125 w 4032250"/>
              <a:gd name="connsiteY108" fmla="*/ 136525 h 1181100"/>
              <a:gd name="connsiteX109" fmla="*/ 365125 w 4032250"/>
              <a:gd name="connsiteY109" fmla="*/ 98425 h 1181100"/>
              <a:gd name="connsiteX110" fmla="*/ 314325 w 4032250"/>
              <a:gd name="connsiteY110" fmla="*/ 98425 h 1181100"/>
              <a:gd name="connsiteX111" fmla="*/ 314325 w 4032250"/>
              <a:gd name="connsiteY111" fmla="*/ 79375 h 1181100"/>
              <a:gd name="connsiteX112" fmla="*/ 288925 w 4032250"/>
              <a:gd name="connsiteY112" fmla="*/ 79375 h 1181100"/>
              <a:gd name="connsiteX113" fmla="*/ 288925 w 4032250"/>
              <a:gd name="connsiteY113" fmla="*/ 41275 h 1181100"/>
              <a:gd name="connsiteX114" fmla="*/ 203200 w 4032250"/>
              <a:gd name="connsiteY114" fmla="*/ 41275 h 1181100"/>
              <a:gd name="connsiteX115" fmla="*/ 203200 w 4032250"/>
              <a:gd name="connsiteY115" fmla="*/ 28575 h 1181100"/>
              <a:gd name="connsiteX116" fmla="*/ 184150 w 4032250"/>
              <a:gd name="connsiteY116" fmla="*/ 28575 h 1181100"/>
              <a:gd name="connsiteX117" fmla="*/ 184150 w 4032250"/>
              <a:gd name="connsiteY117" fmla="*/ 22225 h 1181100"/>
              <a:gd name="connsiteX118" fmla="*/ 79375 w 4032250"/>
              <a:gd name="connsiteY118" fmla="*/ 22225 h 1181100"/>
              <a:gd name="connsiteX119" fmla="*/ 79375 w 4032250"/>
              <a:gd name="connsiteY119" fmla="*/ 22225 h 1181100"/>
              <a:gd name="connsiteX120" fmla="*/ 79375 w 4032250"/>
              <a:gd name="connsiteY120" fmla="*/ 0 h 1181100"/>
              <a:gd name="connsiteX121" fmla="*/ 0 w 4032250"/>
              <a:gd name="connsiteY121" fmla="*/ 0 h 1181100"/>
              <a:gd name="connsiteX0" fmla="*/ 4032250 w 4032250"/>
              <a:gd name="connsiteY0" fmla="*/ 1181100 h 1181100"/>
              <a:gd name="connsiteX1" fmla="*/ 3743325 w 4032250"/>
              <a:gd name="connsiteY1" fmla="*/ 1181100 h 1181100"/>
              <a:gd name="connsiteX2" fmla="*/ 3743325 w 4032250"/>
              <a:gd name="connsiteY2" fmla="*/ 1133475 h 1181100"/>
              <a:gd name="connsiteX3" fmla="*/ 3702050 w 4032250"/>
              <a:gd name="connsiteY3" fmla="*/ 1133475 h 1181100"/>
              <a:gd name="connsiteX4" fmla="*/ 3702050 w 4032250"/>
              <a:gd name="connsiteY4" fmla="*/ 1098550 h 1181100"/>
              <a:gd name="connsiteX5" fmla="*/ 3406775 w 4032250"/>
              <a:gd name="connsiteY5" fmla="*/ 1098550 h 1181100"/>
              <a:gd name="connsiteX6" fmla="*/ 3406775 w 4032250"/>
              <a:gd name="connsiteY6" fmla="*/ 1066800 h 1181100"/>
              <a:gd name="connsiteX7" fmla="*/ 3159125 w 4032250"/>
              <a:gd name="connsiteY7" fmla="*/ 1066800 h 1181100"/>
              <a:gd name="connsiteX8" fmla="*/ 3159125 w 4032250"/>
              <a:gd name="connsiteY8" fmla="*/ 1050925 h 1181100"/>
              <a:gd name="connsiteX9" fmla="*/ 3060700 w 4032250"/>
              <a:gd name="connsiteY9" fmla="*/ 1050925 h 1181100"/>
              <a:gd name="connsiteX10" fmla="*/ 3060700 w 4032250"/>
              <a:gd name="connsiteY10" fmla="*/ 1050925 h 1181100"/>
              <a:gd name="connsiteX11" fmla="*/ 3035300 w 4032250"/>
              <a:gd name="connsiteY11" fmla="*/ 1050925 h 1181100"/>
              <a:gd name="connsiteX12" fmla="*/ 3035300 w 4032250"/>
              <a:gd name="connsiteY12" fmla="*/ 1025525 h 1181100"/>
              <a:gd name="connsiteX13" fmla="*/ 3022600 w 4032250"/>
              <a:gd name="connsiteY13" fmla="*/ 1025525 h 1181100"/>
              <a:gd name="connsiteX14" fmla="*/ 3032125 w 4032250"/>
              <a:gd name="connsiteY14" fmla="*/ 1016000 h 1181100"/>
              <a:gd name="connsiteX15" fmla="*/ 2994025 w 4032250"/>
              <a:gd name="connsiteY15" fmla="*/ 1016000 h 1181100"/>
              <a:gd name="connsiteX16" fmla="*/ 2994025 w 4032250"/>
              <a:gd name="connsiteY16" fmla="*/ 987425 h 1181100"/>
              <a:gd name="connsiteX17" fmla="*/ 2921000 w 4032250"/>
              <a:gd name="connsiteY17" fmla="*/ 987425 h 1181100"/>
              <a:gd name="connsiteX18" fmla="*/ 2914650 w 4032250"/>
              <a:gd name="connsiteY18" fmla="*/ 981075 h 1181100"/>
              <a:gd name="connsiteX19" fmla="*/ 2733675 w 4032250"/>
              <a:gd name="connsiteY19" fmla="*/ 981075 h 1181100"/>
              <a:gd name="connsiteX20" fmla="*/ 2736850 w 4032250"/>
              <a:gd name="connsiteY20" fmla="*/ 969962 h 1181100"/>
              <a:gd name="connsiteX21" fmla="*/ 2676525 w 4032250"/>
              <a:gd name="connsiteY21" fmla="*/ 971550 h 1181100"/>
              <a:gd name="connsiteX22" fmla="*/ 2676525 w 4032250"/>
              <a:gd name="connsiteY22" fmla="*/ 955675 h 1181100"/>
              <a:gd name="connsiteX23" fmla="*/ 2387600 w 4032250"/>
              <a:gd name="connsiteY23" fmla="*/ 955675 h 1181100"/>
              <a:gd name="connsiteX24" fmla="*/ 2387600 w 4032250"/>
              <a:gd name="connsiteY24" fmla="*/ 946150 h 1181100"/>
              <a:gd name="connsiteX25" fmla="*/ 2387600 w 4032250"/>
              <a:gd name="connsiteY25" fmla="*/ 914400 h 1181100"/>
              <a:gd name="connsiteX26" fmla="*/ 2308225 w 4032250"/>
              <a:gd name="connsiteY26" fmla="*/ 914400 h 1181100"/>
              <a:gd name="connsiteX27" fmla="*/ 2308225 w 4032250"/>
              <a:gd name="connsiteY27" fmla="*/ 914400 h 1181100"/>
              <a:gd name="connsiteX28" fmla="*/ 2308225 w 4032250"/>
              <a:gd name="connsiteY28" fmla="*/ 901700 h 1181100"/>
              <a:gd name="connsiteX29" fmla="*/ 2181225 w 4032250"/>
              <a:gd name="connsiteY29" fmla="*/ 901700 h 1181100"/>
              <a:gd name="connsiteX30" fmla="*/ 2181225 w 4032250"/>
              <a:gd name="connsiteY30" fmla="*/ 895350 h 1181100"/>
              <a:gd name="connsiteX31" fmla="*/ 2120900 w 4032250"/>
              <a:gd name="connsiteY31" fmla="*/ 895350 h 1181100"/>
              <a:gd name="connsiteX32" fmla="*/ 2120900 w 4032250"/>
              <a:gd name="connsiteY32" fmla="*/ 882650 h 1181100"/>
              <a:gd name="connsiteX33" fmla="*/ 2079625 w 4032250"/>
              <a:gd name="connsiteY33" fmla="*/ 882650 h 1181100"/>
              <a:gd name="connsiteX34" fmla="*/ 2079625 w 4032250"/>
              <a:gd name="connsiteY34" fmla="*/ 863600 h 1181100"/>
              <a:gd name="connsiteX35" fmla="*/ 2051050 w 4032250"/>
              <a:gd name="connsiteY35" fmla="*/ 863600 h 1181100"/>
              <a:gd name="connsiteX36" fmla="*/ 2051050 w 4032250"/>
              <a:gd name="connsiteY36" fmla="*/ 860425 h 1181100"/>
              <a:gd name="connsiteX37" fmla="*/ 1965325 w 4032250"/>
              <a:gd name="connsiteY37" fmla="*/ 860425 h 1181100"/>
              <a:gd name="connsiteX38" fmla="*/ 1965325 w 4032250"/>
              <a:gd name="connsiteY38" fmla="*/ 847725 h 1181100"/>
              <a:gd name="connsiteX39" fmla="*/ 1854200 w 4032250"/>
              <a:gd name="connsiteY39" fmla="*/ 847725 h 1181100"/>
              <a:gd name="connsiteX40" fmla="*/ 1854200 w 4032250"/>
              <a:gd name="connsiteY40" fmla="*/ 838200 h 1181100"/>
              <a:gd name="connsiteX41" fmla="*/ 1768475 w 4032250"/>
              <a:gd name="connsiteY41" fmla="*/ 838200 h 1181100"/>
              <a:gd name="connsiteX42" fmla="*/ 1768475 w 4032250"/>
              <a:gd name="connsiteY42" fmla="*/ 838200 h 1181100"/>
              <a:gd name="connsiteX43" fmla="*/ 1768475 w 4032250"/>
              <a:gd name="connsiteY43" fmla="*/ 822325 h 1181100"/>
              <a:gd name="connsiteX44" fmla="*/ 1746250 w 4032250"/>
              <a:gd name="connsiteY44" fmla="*/ 822325 h 1181100"/>
              <a:gd name="connsiteX45" fmla="*/ 1746250 w 4032250"/>
              <a:gd name="connsiteY45" fmla="*/ 812800 h 1181100"/>
              <a:gd name="connsiteX46" fmla="*/ 1711325 w 4032250"/>
              <a:gd name="connsiteY46" fmla="*/ 812800 h 1181100"/>
              <a:gd name="connsiteX47" fmla="*/ 1711325 w 4032250"/>
              <a:gd name="connsiteY47" fmla="*/ 796925 h 1181100"/>
              <a:gd name="connsiteX48" fmla="*/ 1692275 w 4032250"/>
              <a:gd name="connsiteY48" fmla="*/ 796925 h 1181100"/>
              <a:gd name="connsiteX49" fmla="*/ 1692275 w 4032250"/>
              <a:gd name="connsiteY49" fmla="*/ 784225 h 1181100"/>
              <a:gd name="connsiteX50" fmla="*/ 1622425 w 4032250"/>
              <a:gd name="connsiteY50" fmla="*/ 784225 h 1181100"/>
              <a:gd name="connsiteX51" fmla="*/ 1622425 w 4032250"/>
              <a:gd name="connsiteY51" fmla="*/ 773112 h 1181100"/>
              <a:gd name="connsiteX52" fmla="*/ 1495425 w 4032250"/>
              <a:gd name="connsiteY52" fmla="*/ 773112 h 1181100"/>
              <a:gd name="connsiteX53" fmla="*/ 1485900 w 4032250"/>
              <a:gd name="connsiteY53" fmla="*/ 755650 h 1181100"/>
              <a:gd name="connsiteX54" fmla="*/ 1387475 w 4032250"/>
              <a:gd name="connsiteY54" fmla="*/ 755650 h 1181100"/>
              <a:gd name="connsiteX55" fmla="*/ 1387475 w 4032250"/>
              <a:gd name="connsiteY55" fmla="*/ 723900 h 1181100"/>
              <a:gd name="connsiteX56" fmla="*/ 1390650 w 4032250"/>
              <a:gd name="connsiteY56" fmla="*/ 723900 h 1181100"/>
              <a:gd name="connsiteX57" fmla="*/ 1390650 w 4032250"/>
              <a:gd name="connsiteY57" fmla="*/ 723900 h 1181100"/>
              <a:gd name="connsiteX58" fmla="*/ 1374775 w 4032250"/>
              <a:gd name="connsiteY58" fmla="*/ 708025 h 1181100"/>
              <a:gd name="connsiteX59" fmla="*/ 1374775 w 4032250"/>
              <a:gd name="connsiteY59" fmla="*/ 673100 h 1181100"/>
              <a:gd name="connsiteX60" fmla="*/ 1365250 w 4032250"/>
              <a:gd name="connsiteY60" fmla="*/ 673100 h 1181100"/>
              <a:gd name="connsiteX61" fmla="*/ 1365250 w 4032250"/>
              <a:gd name="connsiteY61" fmla="*/ 657225 h 1181100"/>
              <a:gd name="connsiteX62" fmla="*/ 1289050 w 4032250"/>
              <a:gd name="connsiteY62" fmla="*/ 657225 h 1181100"/>
              <a:gd name="connsiteX63" fmla="*/ 1289050 w 4032250"/>
              <a:gd name="connsiteY63" fmla="*/ 641350 h 1181100"/>
              <a:gd name="connsiteX64" fmla="*/ 1263650 w 4032250"/>
              <a:gd name="connsiteY64" fmla="*/ 641350 h 1181100"/>
              <a:gd name="connsiteX65" fmla="*/ 1263650 w 4032250"/>
              <a:gd name="connsiteY65" fmla="*/ 628650 h 1181100"/>
              <a:gd name="connsiteX66" fmla="*/ 1222375 w 4032250"/>
              <a:gd name="connsiteY66" fmla="*/ 628650 h 1181100"/>
              <a:gd name="connsiteX67" fmla="*/ 1222375 w 4032250"/>
              <a:gd name="connsiteY67" fmla="*/ 622300 h 1181100"/>
              <a:gd name="connsiteX68" fmla="*/ 1181100 w 4032250"/>
              <a:gd name="connsiteY68" fmla="*/ 622300 h 1181100"/>
              <a:gd name="connsiteX69" fmla="*/ 1181100 w 4032250"/>
              <a:gd name="connsiteY69" fmla="*/ 612775 h 1181100"/>
              <a:gd name="connsiteX70" fmla="*/ 1082675 w 4032250"/>
              <a:gd name="connsiteY70" fmla="*/ 612775 h 1181100"/>
              <a:gd name="connsiteX71" fmla="*/ 1082675 w 4032250"/>
              <a:gd name="connsiteY71" fmla="*/ 600075 h 1181100"/>
              <a:gd name="connsiteX72" fmla="*/ 1066800 w 4032250"/>
              <a:gd name="connsiteY72" fmla="*/ 600074 h 1181100"/>
              <a:gd name="connsiteX73" fmla="*/ 1066800 w 4032250"/>
              <a:gd name="connsiteY73" fmla="*/ 584200 h 1181100"/>
              <a:gd name="connsiteX74" fmla="*/ 1054100 w 4032250"/>
              <a:gd name="connsiteY74" fmla="*/ 584200 h 1181100"/>
              <a:gd name="connsiteX75" fmla="*/ 1054100 w 4032250"/>
              <a:gd name="connsiteY75" fmla="*/ 523875 h 1181100"/>
              <a:gd name="connsiteX76" fmla="*/ 1031875 w 4032250"/>
              <a:gd name="connsiteY76" fmla="*/ 523875 h 1181100"/>
              <a:gd name="connsiteX77" fmla="*/ 1031875 w 4032250"/>
              <a:gd name="connsiteY77" fmla="*/ 479425 h 1181100"/>
              <a:gd name="connsiteX78" fmla="*/ 990600 w 4032250"/>
              <a:gd name="connsiteY78" fmla="*/ 479425 h 1181100"/>
              <a:gd name="connsiteX79" fmla="*/ 981075 w 4032250"/>
              <a:gd name="connsiteY79" fmla="*/ 469900 h 1181100"/>
              <a:gd name="connsiteX80" fmla="*/ 933450 w 4032250"/>
              <a:gd name="connsiteY80" fmla="*/ 469900 h 1181100"/>
              <a:gd name="connsiteX81" fmla="*/ 933450 w 4032250"/>
              <a:gd name="connsiteY81" fmla="*/ 463550 h 1181100"/>
              <a:gd name="connsiteX82" fmla="*/ 838200 w 4032250"/>
              <a:gd name="connsiteY82" fmla="*/ 463550 h 1181100"/>
              <a:gd name="connsiteX83" fmla="*/ 838200 w 4032250"/>
              <a:gd name="connsiteY83" fmla="*/ 444500 h 1181100"/>
              <a:gd name="connsiteX84" fmla="*/ 803275 w 4032250"/>
              <a:gd name="connsiteY84" fmla="*/ 444500 h 1181100"/>
              <a:gd name="connsiteX85" fmla="*/ 803275 w 4032250"/>
              <a:gd name="connsiteY85" fmla="*/ 434975 h 1181100"/>
              <a:gd name="connsiteX86" fmla="*/ 752475 w 4032250"/>
              <a:gd name="connsiteY86" fmla="*/ 434975 h 1181100"/>
              <a:gd name="connsiteX87" fmla="*/ 752475 w 4032250"/>
              <a:gd name="connsiteY87" fmla="*/ 419100 h 1181100"/>
              <a:gd name="connsiteX88" fmla="*/ 727075 w 4032250"/>
              <a:gd name="connsiteY88" fmla="*/ 417513 h 1181100"/>
              <a:gd name="connsiteX89" fmla="*/ 727075 w 4032250"/>
              <a:gd name="connsiteY89" fmla="*/ 393700 h 1181100"/>
              <a:gd name="connsiteX90" fmla="*/ 708025 w 4032250"/>
              <a:gd name="connsiteY90" fmla="*/ 393700 h 1181100"/>
              <a:gd name="connsiteX91" fmla="*/ 708025 w 4032250"/>
              <a:gd name="connsiteY91" fmla="*/ 346075 h 1181100"/>
              <a:gd name="connsiteX92" fmla="*/ 701675 w 4032250"/>
              <a:gd name="connsiteY92" fmla="*/ 346075 h 1181100"/>
              <a:gd name="connsiteX93" fmla="*/ 701675 w 4032250"/>
              <a:gd name="connsiteY93" fmla="*/ 314325 h 1181100"/>
              <a:gd name="connsiteX94" fmla="*/ 654050 w 4032250"/>
              <a:gd name="connsiteY94" fmla="*/ 314325 h 1181100"/>
              <a:gd name="connsiteX95" fmla="*/ 654050 w 4032250"/>
              <a:gd name="connsiteY95" fmla="*/ 304800 h 1181100"/>
              <a:gd name="connsiteX96" fmla="*/ 647700 w 4032250"/>
              <a:gd name="connsiteY96" fmla="*/ 304800 h 1181100"/>
              <a:gd name="connsiteX97" fmla="*/ 647700 w 4032250"/>
              <a:gd name="connsiteY97" fmla="*/ 292100 h 1181100"/>
              <a:gd name="connsiteX98" fmla="*/ 617538 w 4032250"/>
              <a:gd name="connsiteY98" fmla="*/ 292100 h 1181100"/>
              <a:gd name="connsiteX99" fmla="*/ 615950 w 4032250"/>
              <a:gd name="connsiteY99" fmla="*/ 279400 h 1181100"/>
              <a:gd name="connsiteX100" fmla="*/ 511175 w 4032250"/>
              <a:gd name="connsiteY100" fmla="*/ 279400 h 1181100"/>
              <a:gd name="connsiteX101" fmla="*/ 511175 w 4032250"/>
              <a:gd name="connsiteY101" fmla="*/ 257175 h 1181100"/>
              <a:gd name="connsiteX102" fmla="*/ 431800 w 4032250"/>
              <a:gd name="connsiteY102" fmla="*/ 257175 h 1181100"/>
              <a:gd name="connsiteX103" fmla="*/ 431800 w 4032250"/>
              <a:gd name="connsiteY103" fmla="*/ 228600 h 1181100"/>
              <a:gd name="connsiteX104" fmla="*/ 390525 w 4032250"/>
              <a:gd name="connsiteY104" fmla="*/ 228600 h 1181100"/>
              <a:gd name="connsiteX105" fmla="*/ 390525 w 4032250"/>
              <a:gd name="connsiteY105" fmla="*/ 155575 h 1181100"/>
              <a:gd name="connsiteX106" fmla="*/ 382587 w 4032250"/>
              <a:gd name="connsiteY106" fmla="*/ 153987 h 1181100"/>
              <a:gd name="connsiteX107" fmla="*/ 381000 w 4032250"/>
              <a:gd name="connsiteY107" fmla="*/ 136525 h 1181100"/>
              <a:gd name="connsiteX108" fmla="*/ 365125 w 4032250"/>
              <a:gd name="connsiteY108" fmla="*/ 136525 h 1181100"/>
              <a:gd name="connsiteX109" fmla="*/ 365125 w 4032250"/>
              <a:gd name="connsiteY109" fmla="*/ 98425 h 1181100"/>
              <a:gd name="connsiteX110" fmla="*/ 314325 w 4032250"/>
              <a:gd name="connsiteY110" fmla="*/ 98425 h 1181100"/>
              <a:gd name="connsiteX111" fmla="*/ 314325 w 4032250"/>
              <a:gd name="connsiteY111" fmla="*/ 79375 h 1181100"/>
              <a:gd name="connsiteX112" fmla="*/ 288925 w 4032250"/>
              <a:gd name="connsiteY112" fmla="*/ 79375 h 1181100"/>
              <a:gd name="connsiteX113" fmla="*/ 288925 w 4032250"/>
              <a:gd name="connsiteY113" fmla="*/ 41275 h 1181100"/>
              <a:gd name="connsiteX114" fmla="*/ 203200 w 4032250"/>
              <a:gd name="connsiteY114" fmla="*/ 41275 h 1181100"/>
              <a:gd name="connsiteX115" fmla="*/ 203200 w 4032250"/>
              <a:gd name="connsiteY115" fmla="*/ 28575 h 1181100"/>
              <a:gd name="connsiteX116" fmla="*/ 184150 w 4032250"/>
              <a:gd name="connsiteY116" fmla="*/ 28575 h 1181100"/>
              <a:gd name="connsiteX117" fmla="*/ 184150 w 4032250"/>
              <a:gd name="connsiteY117" fmla="*/ 22225 h 1181100"/>
              <a:gd name="connsiteX118" fmla="*/ 79375 w 4032250"/>
              <a:gd name="connsiteY118" fmla="*/ 22225 h 1181100"/>
              <a:gd name="connsiteX119" fmla="*/ 79375 w 4032250"/>
              <a:gd name="connsiteY119" fmla="*/ 22225 h 1181100"/>
              <a:gd name="connsiteX120" fmla="*/ 79375 w 4032250"/>
              <a:gd name="connsiteY120" fmla="*/ 0 h 1181100"/>
              <a:gd name="connsiteX121" fmla="*/ 0 w 4032250"/>
              <a:gd name="connsiteY121" fmla="*/ 0 h 1181100"/>
              <a:gd name="connsiteX0" fmla="*/ 4032250 w 4032250"/>
              <a:gd name="connsiteY0" fmla="*/ 1181100 h 1181100"/>
              <a:gd name="connsiteX1" fmla="*/ 3743325 w 4032250"/>
              <a:gd name="connsiteY1" fmla="*/ 1181100 h 1181100"/>
              <a:gd name="connsiteX2" fmla="*/ 3743325 w 4032250"/>
              <a:gd name="connsiteY2" fmla="*/ 1133475 h 1181100"/>
              <a:gd name="connsiteX3" fmla="*/ 3702050 w 4032250"/>
              <a:gd name="connsiteY3" fmla="*/ 1133475 h 1181100"/>
              <a:gd name="connsiteX4" fmla="*/ 3702050 w 4032250"/>
              <a:gd name="connsiteY4" fmla="*/ 1098550 h 1181100"/>
              <a:gd name="connsiteX5" fmla="*/ 3406775 w 4032250"/>
              <a:gd name="connsiteY5" fmla="*/ 1098550 h 1181100"/>
              <a:gd name="connsiteX6" fmla="*/ 3406775 w 4032250"/>
              <a:gd name="connsiteY6" fmla="*/ 1066800 h 1181100"/>
              <a:gd name="connsiteX7" fmla="*/ 3159125 w 4032250"/>
              <a:gd name="connsiteY7" fmla="*/ 1066800 h 1181100"/>
              <a:gd name="connsiteX8" fmla="*/ 3159125 w 4032250"/>
              <a:gd name="connsiteY8" fmla="*/ 1050925 h 1181100"/>
              <a:gd name="connsiteX9" fmla="*/ 3060700 w 4032250"/>
              <a:gd name="connsiteY9" fmla="*/ 1050925 h 1181100"/>
              <a:gd name="connsiteX10" fmla="*/ 3060700 w 4032250"/>
              <a:gd name="connsiteY10" fmla="*/ 1050925 h 1181100"/>
              <a:gd name="connsiteX11" fmla="*/ 3035300 w 4032250"/>
              <a:gd name="connsiteY11" fmla="*/ 1050925 h 1181100"/>
              <a:gd name="connsiteX12" fmla="*/ 3035300 w 4032250"/>
              <a:gd name="connsiteY12" fmla="*/ 1025525 h 1181100"/>
              <a:gd name="connsiteX13" fmla="*/ 3022600 w 4032250"/>
              <a:gd name="connsiteY13" fmla="*/ 1025525 h 1181100"/>
              <a:gd name="connsiteX14" fmla="*/ 3032125 w 4032250"/>
              <a:gd name="connsiteY14" fmla="*/ 1016000 h 1181100"/>
              <a:gd name="connsiteX15" fmla="*/ 2994025 w 4032250"/>
              <a:gd name="connsiteY15" fmla="*/ 1016000 h 1181100"/>
              <a:gd name="connsiteX16" fmla="*/ 2994025 w 4032250"/>
              <a:gd name="connsiteY16" fmla="*/ 987425 h 1181100"/>
              <a:gd name="connsiteX17" fmla="*/ 2921000 w 4032250"/>
              <a:gd name="connsiteY17" fmla="*/ 987425 h 1181100"/>
              <a:gd name="connsiteX18" fmla="*/ 2914650 w 4032250"/>
              <a:gd name="connsiteY18" fmla="*/ 981075 h 1181100"/>
              <a:gd name="connsiteX19" fmla="*/ 2733675 w 4032250"/>
              <a:gd name="connsiteY19" fmla="*/ 981075 h 1181100"/>
              <a:gd name="connsiteX20" fmla="*/ 2735263 w 4032250"/>
              <a:gd name="connsiteY20" fmla="*/ 968375 h 1181100"/>
              <a:gd name="connsiteX21" fmla="*/ 2676525 w 4032250"/>
              <a:gd name="connsiteY21" fmla="*/ 971550 h 1181100"/>
              <a:gd name="connsiteX22" fmla="*/ 2676525 w 4032250"/>
              <a:gd name="connsiteY22" fmla="*/ 955675 h 1181100"/>
              <a:gd name="connsiteX23" fmla="*/ 2387600 w 4032250"/>
              <a:gd name="connsiteY23" fmla="*/ 955675 h 1181100"/>
              <a:gd name="connsiteX24" fmla="*/ 2387600 w 4032250"/>
              <a:gd name="connsiteY24" fmla="*/ 946150 h 1181100"/>
              <a:gd name="connsiteX25" fmla="*/ 2387600 w 4032250"/>
              <a:gd name="connsiteY25" fmla="*/ 914400 h 1181100"/>
              <a:gd name="connsiteX26" fmla="*/ 2308225 w 4032250"/>
              <a:gd name="connsiteY26" fmla="*/ 914400 h 1181100"/>
              <a:gd name="connsiteX27" fmla="*/ 2308225 w 4032250"/>
              <a:gd name="connsiteY27" fmla="*/ 914400 h 1181100"/>
              <a:gd name="connsiteX28" fmla="*/ 2308225 w 4032250"/>
              <a:gd name="connsiteY28" fmla="*/ 901700 h 1181100"/>
              <a:gd name="connsiteX29" fmla="*/ 2181225 w 4032250"/>
              <a:gd name="connsiteY29" fmla="*/ 901700 h 1181100"/>
              <a:gd name="connsiteX30" fmla="*/ 2181225 w 4032250"/>
              <a:gd name="connsiteY30" fmla="*/ 895350 h 1181100"/>
              <a:gd name="connsiteX31" fmla="*/ 2120900 w 4032250"/>
              <a:gd name="connsiteY31" fmla="*/ 895350 h 1181100"/>
              <a:gd name="connsiteX32" fmla="*/ 2120900 w 4032250"/>
              <a:gd name="connsiteY32" fmla="*/ 882650 h 1181100"/>
              <a:gd name="connsiteX33" fmla="*/ 2079625 w 4032250"/>
              <a:gd name="connsiteY33" fmla="*/ 882650 h 1181100"/>
              <a:gd name="connsiteX34" fmla="*/ 2079625 w 4032250"/>
              <a:gd name="connsiteY34" fmla="*/ 863600 h 1181100"/>
              <a:gd name="connsiteX35" fmla="*/ 2051050 w 4032250"/>
              <a:gd name="connsiteY35" fmla="*/ 863600 h 1181100"/>
              <a:gd name="connsiteX36" fmla="*/ 2051050 w 4032250"/>
              <a:gd name="connsiteY36" fmla="*/ 860425 h 1181100"/>
              <a:gd name="connsiteX37" fmla="*/ 1965325 w 4032250"/>
              <a:gd name="connsiteY37" fmla="*/ 860425 h 1181100"/>
              <a:gd name="connsiteX38" fmla="*/ 1965325 w 4032250"/>
              <a:gd name="connsiteY38" fmla="*/ 847725 h 1181100"/>
              <a:gd name="connsiteX39" fmla="*/ 1854200 w 4032250"/>
              <a:gd name="connsiteY39" fmla="*/ 847725 h 1181100"/>
              <a:gd name="connsiteX40" fmla="*/ 1854200 w 4032250"/>
              <a:gd name="connsiteY40" fmla="*/ 838200 h 1181100"/>
              <a:gd name="connsiteX41" fmla="*/ 1768475 w 4032250"/>
              <a:gd name="connsiteY41" fmla="*/ 838200 h 1181100"/>
              <a:gd name="connsiteX42" fmla="*/ 1768475 w 4032250"/>
              <a:gd name="connsiteY42" fmla="*/ 838200 h 1181100"/>
              <a:gd name="connsiteX43" fmla="*/ 1768475 w 4032250"/>
              <a:gd name="connsiteY43" fmla="*/ 822325 h 1181100"/>
              <a:gd name="connsiteX44" fmla="*/ 1746250 w 4032250"/>
              <a:gd name="connsiteY44" fmla="*/ 822325 h 1181100"/>
              <a:gd name="connsiteX45" fmla="*/ 1746250 w 4032250"/>
              <a:gd name="connsiteY45" fmla="*/ 812800 h 1181100"/>
              <a:gd name="connsiteX46" fmla="*/ 1711325 w 4032250"/>
              <a:gd name="connsiteY46" fmla="*/ 812800 h 1181100"/>
              <a:gd name="connsiteX47" fmla="*/ 1711325 w 4032250"/>
              <a:gd name="connsiteY47" fmla="*/ 796925 h 1181100"/>
              <a:gd name="connsiteX48" fmla="*/ 1692275 w 4032250"/>
              <a:gd name="connsiteY48" fmla="*/ 796925 h 1181100"/>
              <a:gd name="connsiteX49" fmla="*/ 1692275 w 4032250"/>
              <a:gd name="connsiteY49" fmla="*/ 784225 h 1181100"/>
              <a:gd name="connsiteX50" fmla="*/ 1622425 w 4032250"/>
              <a:gd name="connsiteY50" fmla="*/ 784225 h 1181100"/>
              <a:gd name="connsiteX51" fmla="*/ 1622425 w 4032250"/>
              <a:gd name="connsiteY51" fmla="*/ 773112 h 1181100"/>
              <a:gd name="connsiteX52" fmla="*/ 1495425 w 4032250"/>
              <a:gd name="connsiteY52" fmla="*/ 773112 h 1181100"/>
              <a:gd name="connsiteX53" fmla="*/ 1485900 w 4032250"/>
              <a:gd name="connsiteY53" fmla="*/ 755650 h 1181100"/>
              <a:gd name="connsiteX54" fmla="*/ 1387475 w 4032250"/>
              <a:gd name="connsiteY54" fmla="*/ 755650 h 1181100"/>
              <a:gd name="connsiteX55" fmla="*/ 1387475 w 4032250"/>
              <a:gd name="connsiteY55" fmla="*/ 723900 h 1181100"/>
              <a:gd name="connsiteX56" fmla="*/ 1390650 w 4032250"/>
              <a:gd name="connsiteY56" fmla="*/ 723900 h 1181100"/>
              <a:gd name="connsiteX57" fmla="*/ 1390650 w 4032250"/>
              <a:gd name="connsiteY57" fmla="*/ 723900 h 1181100"/>
              <a:gd name="connsiteX58" fmla="*/ 1374775 w 4032250"/>
              <a:gd name="connsiteY58" fmla="*/ 708025 h 1181100"/>
              <a:gd name="connsiteX59" fmla="*/ 1374775 w 4032250"/>
              <a:gd name="connsiteY59" fmla="*/ 673100 h 1181100"/>
              <a:gd name="connsiteX60" fmla="*/ 1365250 w 4032250"/>
              <a:gd name="connsiteY60" fmla="*/ 673100 h 1181100"/>
              <a:gd name="connsiteX61" fmla="*/ 1365250 w 4032250"/>
              <a:gd name="connsiteY61" fmla="*/ 657225 h 1181100"/>
              <a:gd name="connsiteX62" fmla="*/ 1289050 w 4032250"/>
              <a:gd name="connsiteY62" fmla="*/ 657225 h 1181100"/>
              <a:gd name="connsiteX63" fmla="*/ 1289050 w 4032250"/>
              <a:gd name="connsiteY63" fmla="*/ 641350 h 1181100"/>
              <a:gd name="connsiteX64" fmla="*/ 1263650 w 4032250"/>
              <a:gd name="connsiteY64" fmla="*/ 641350 h 1181100"/>
              <a:gd name="connsiteX65" fmla="*/ 1263650 w 4032250"/>
              <a:gd name="connsiteY65" fmla="*/ 628650 h 1181100"/>
              <a:gd name="connsiteX66" fmla="*/ 1222375 w 4032250"/>
              <a:gd name="connsiteY66" fmla="*/ 628650 h 1181100"/>
              <a:gd name="connsiteX67" fmla="*/ 1222375 w 4032250"/>
              <a:gd name="connsiteY67" fmla="*/ 622300 h 1181100"/>
              <a:gd name="connsiteX68" fmla="*/ 1181100 w 4032250"/>
              <a:gd name="connsiteY68" fmla="*/ 622300 h 1181100"/>
              <a:gd name="connsiteX69" fmla="*/ 1181100 w 4032250"/>
              <a:gd name="connsiteY69" fmla="*/ 612775 h 1181100"/>
              <a:gd name="connsiteX70" fmla="*/ 1082675 w 4032250"/>
              <a:gd name="connsiteY70" fmla="*/ 612775 h 1181100"/>
              <a:gd name="connsiteX71" fmla="*/ 1082675 w 4032250"/>
              <a:gd name="connsiteY71" fmla="*/ 600075 h 1181100"/>
              <a:gd name="connsiteX72" fmla="*/ 1066800 w 4032250"/>
              <a:gd name="connsiteY72" fmla="*/ 600074 h 1181100"/>
              <a:gd name="connsiteX73" fmla="*/ 1066800 w 4032250"/>
              <a:gd name="connsiteY73" fmla="*/ 584200 h 1181100"/>
              <a:gd name="connsiteX74" fmla="*/ 1054100 w 4032250"/>
              <a:gd name="connsiteY74" fmla="*/ 584200 h 1181100"/>
              <a:gd name="connsiteX75" fmla="*/ 1054100 w 4032250"/>
              <a:gd name="connsiteY75" fmla="*/ 523875 h 1181100"/>
              <a:gd name="connsiteX76" fmla="*/ 1031875 w 4032250"/>
              <a:gd name="connsiteY76" fmla="*/ 523875 h 1181100"/>
              <a:gd name="connsiteX77" fmla="*/ 1031875 w 4032250"/>
              <a:gd name="connsiteY77" fmla="*/ 479425 h 1181100"/>
              <a:gd name="connsiteX78" fmla="*/ 990600 w 4032250"/>
              <a:gd name="connsiteY78" fmla="*/ 479425 h 1181100"/>
              <a:gd name="connsiteX79" fmla="*/ 981075 w 4032250"/>
              <a:gd name="connsiteY79" fmla="*/ 469900 h 1181100"/>
              <a:gd name="connsiteX80" fmla="*/ 933450 w 4032250"/>
              <a:gd name="connsiteY80" fmla="*/ 469900 h 1181100"/>
              <a:gd name="connsiteX81" fmla="*/ 933450 w 4032250"/>
              <a:gd name="connsiteY81" fmla="*/ 463550 h 1181100"/>
              <a:gd name="connsiteX82" fmla="*/ 838200 w 4032250"/>
              <a:gd name="connsiteY82" fmla="*/ 463550 h 1181100"/>
              <a:gd name="connsiteX83" fmla="*/ 838200 w 4032250"/>
              <a:gd name="connsiteY83" fmla="*/ 444500 h 1181100"/>
              <a:gd name="connsiteX84" fmla="*/ 803275 w 4032250"/>
              <a:gd name="connsiteY84" fmla="*/ 444500 h 1181100"/>
              <a:gd name="connsiteX85" fmla="*/ 803275 w 4032250"/>
              <a:gd name="connsiteY85" fmla="*/ 434975 h 1181100"/>
              <a:gd name="connsiteX86" fmla="*/ 752475 w 4032250"/>
              <a:gd name="connsiteY86" fmla="*/ 434975 h 1181100"/>
              <a:gd name="connsiteX87" fmla="*/ 752475 w 4032250"/>
              <a:gd name="connsiteY87" fmla="*/ 419100 h 1181100"/>
              <a:gd name="connsiteX88" fmla="*/ 727075 w 4032250"/>
              <a:gd name="connsiteY88" fmla="*/ 417513 h 1181100"/>
              <a:gd name="connsiteX89" fmla="*/ 727075 w 4032250"/>
              <a:gd name="connsiteY89" fmla="*/ 393700 h 1181100"/>
              <a:gd name="connsiteX90" fmla="*/ 708025 w 4032250"/>
              <a:gd name="connsiteY90" fmla="*/ 393700 h 1181100"/>
              <a:gd name="connsiteX91" fmla="*/ 708025 w 4032250"/>
              <a:gd name="connsiteY91" fmla="*/ 346075 h 1181100"/>
              <a:gd name="connsiteX92" fmla="*/ 701675 w 4032250"/>
              <a:gd name="connsiteY92" fmla="*/ 346075 h 1181100"/>
              <a:gd name="connsiteX93" fmla="*/ 701675 w 4032250"/>
              <a:gd name="connsiteY93" fmla="*/ 314325 h 1181100"/>
              <a:gd name="connsiteX94" fmla="*/ 654050 w 4032250"/>
              <a:gd name="connsiteY94" fmla="*/ 314325 h 1181100"/>
              <a:gd name="connsiteX95" fmla="*/ 654050 w 4032250"/>
              <a:gd name="connsiteY95" fmla="*/ 304800 h 1181100"/>
              <a:gd name="connsiteX96" fmla="*/ 647700 w 4032250"/>
              <a:gd name="connsiteY96" fmla="*/ 304800 h 1181100"/>
              <a:gd name="connsiteX97" fmla="*/ 647700 w 4032250"/>
              <a:gd name="connsiteY97" fmla="*/ 292100 h 1181100"/>
              <a:gd name="connsiteX98" fmla="*/ 617538 w 4032250"/>
              <a:gd name="connsiteY98" fmla="*/ 292100 h 1181100"/>
              <a:gd name="connsiteX99" fmla="*/ 615950 w 4032250"/>
              <a:gd name="connsiteY99" fmla="*/ 279400 h 1181100"/>
              <a:gd name="connsiteX100" fmla="*/ 511175 w 4032250"/>
              <a:gd name="connsiteY100" fmla="*/ 279400 h 1181100"/>
              <a:gd name="connsiteX101" fmla="*/ 511175 w 4032250"/>
              <a:gd name="connsiteY101" fmla="*/ 257175 h 1181100"/>
              <a:gd name="connsiteX102" fmla="*/ 431800 w 4032250"/>
              <a:gd name="connsiteY102" fmla="*/ 257175 h 1181100"/>
              <a:gd name="connsiteX103" fmla="*/ 431800 w 4032250"/>
              <a:gd name="connsiteY103" fmla="*/ 228600 h 1181100"/>
              <a:gd name="connsiteX104" fmla="*/ 390525 w 4032250"/>
              <a:gd name="connsiteY104" fmla="*/ 228600 h 1181100"/>
              <a:gd name="connsiteX105" fmla="*/ 390525 w 4032250"/>
              <a:gd name="connsiteY105" fmla="*/ 155575 h 1181100"/>
              <a:gd name="connsiteX106" fmla="*/ 382587 w 4032250"/>
              <a:gd name="connsiteY106" fmla="*/ 153987 h 1181100"/>
              <a:gd name="connsiteX107" fmla="*/ 381000 w 4032250"/>
              <a:gd name="connsiteY107" fmla="*/ 136525 h 1181100"/>
              <a:gd name="connsiteX108" fmla="*/ 365125 w 4032250"/>
              <a:gd name="connsiteY108" fmla="*/ 136525 h 1181100"/>
              <a:gd name="connsiteX109" fmla="*/ 365125 w 4032250"/>
              <a:gd name="connsiteY109" fmla="*/ 98425 h 1181100"/>
              <a:gd name="connsiteX110" fmla="*/ 314325 w 4032250"/>
              <a:gd name="connsiteY110" fmla="*/ 98425 h 1181100"/>
              <a:gd name="connsiteX111" fmla="*/ 314325 w 4032250"/>
              <a:gd name="connsiteY111" fmla="*/ 79375 h 1181100"/>
              <a:gd name="connsiteX112" fmla="*/ 288925 w 4032250"/>
              <a:gd name="connsiteY112" fmla="*/ 79375 h 1181100"/>
              <a:gd name="connsiteX113" fmla="*/ 288925 w 4032250"/>
              <a:gd name="connsiteY113" fmla="*/ 41275 h 1181100"/>
              <a:gd name="connsiteX114" fmla="*/ 203200 w 4032250"/>
              <a:gd name="connsiteY114" fmla="*/ 41275 h 1181100"/>
              <a:gd name="connsiteX115" fmla="*/ 203200 w 4032250"/>
              <a:gd name="connsiteY115" fmla="*/ 28575 h 1181100"/>
              <a:gd name="connsiteX116" fmla="*/ 184150 w 4032250"/>
              <a:gd name="connsiteY116" fmla="*/ 28575 h 1181100"/>
              <a:gd name="connsiteX117" fmla="*/ 184150 w 4032250"/>
              <a:gd name="connsiteY117" fmla="*/ 22225 h 1181100"/>
              <a:gd name="connsiteX118" fmla="*/ 79375 w 4032250"/>
              <a:gd name="connsiteY118" fmla="*/ 22225 h 1181100"/>
              <a:gd name="connsiteX119" fmla="*/ 79375 w 4032250"/>
              <a:gd name="connsiteY119" fmla="*/ 22225 h 1181100"/>
              <a:gd name="connsiteX120" fmla="*/ 79375 w 4032250"/>
              <a:gd name="connsiteY120" fmla="*/ 0 h 1181100"/>
              <a:gd name="connsiteX121" fmla="*/ 0 w 4032250"/>
              <a:gd name="connsiteY121" fmla="*/ 0 h 1181100"/>
              <a:gd name="connsiteX0" fmla="*/ 4032250 w 4032250"/>
              <a:gd name="connsiteY0" fmla="*/ 1181100 h 1181100"/>
              <a:gd name="connsiteX1" fmla="*/ 3743325 w 4032250"/>
              <a:gd name="connsiteY1" fmla="*/ 1181100 h 1181100"/>
              <a:gd name="connsiteX2" fmla="*/ 3743325 w 4032250"/>
              <a:gd name="connsiteY2" fmla="*/ 1133475 h 1181100"/>
              <a:gd name="connsiteX3" fmla="*/ 3702050 w 4032250"/>
              <a:gd name="connsiteY3" fmla="*/ 1133475 h 1181100"/>
              <a:gd name="connsiteX4" fmla="*/ 3702050 w 4032250"/>
              <a:gd name="connsiteY4" fmla="*/ 1098550 h 1181100"/>
              <a:gd name="connsiteX5" fmla="*/ 3406775 w 4032250"/>
              <a:gd name="connsiteY5" fmla="*/ 1098550 h 1181100"/>
              <a:gd name="connsiteX6" fmla="*/ 3406775 w 4032250"/>
              <a:gd name="connsiteY6" fmla="*/ 1066800 h 1181100"/>
              <a:gd name="connsiteX7" fmla="*/ 3159125 w 4032250"/>
              <a:gd name="connsiteY7" fmla="*/ 1066800 h 1181100"/>
              <a:gd name="connsiteX8" fmla="*/ 3159125 w 4032250"/>
              <a:gd name="connsiteY8" fmla="*/ 1050925 h 1181100"/>
              <a:gd name="connsiteX9" fmla="*/ 3060700 w 4032250"/>
              <a:gd name="connsiteY9" fmla="*/ 1050925 h 1181100"/>
              <a:gd name="connsiteX10" fmla="*/ 3060700 w 4032250"/>
              <a:gd name="connsiteY10" fmla="*/ 1050925 h 1181100"/>
              <a:gd name="connsiteX11" fmla="*/ 3035300 w 4032250"/>
              <a:gd name="connsiteY11" fmla="*/ 1050925 h 1181100"/>
              <a:gd name="connsiteX12" fmla="*/ 3035300 w 4032250"/>
              <a:gd name="connsiteY12" fmla="*/ 1025525 h 1181100"/>
              <a:gd name="connsiteX13" fmla="*/ 3022600 w 4032250"/>
              <a:gd name="connsiteY13" fmla="*/ 1025525 h 1181100"/>
              <a:gd name="connsiteX14" fmla="*/ 3032125 w 4032250"/>
              <a:gd name="connsiteY14" fmla="*/ 1016000 h 1181100"/>
              <a:gd name="connsiteX15" fmla="*/ 2994025 w 4032250"/>
              <a:gd name="connsiteY15" fmla="*/ 1016000 h 1181100"/>
              <a:gd name="connsiteX16" fmla="*/ 2994025 w 4032250"/>
              <a:gd name="connsiteY16" fmla="*/ 987425 h 1181100"/>
              <a:gd name="connsiteX17" fmla="*/ 2921000 w 4032250"/>
              <a:gd name="connsiteY17" fmla="*/ 987425 h 1181100"/>
              <a:gd name="connsiteX18" fmla="*/ 2914650 w 4032250"/>
              <a:gd name="connsiteY18" fmla="*/ 981075 h 1181100"/>
              <a:gd name="connsiteX19" fmla="*/ 2733675 w 4032250"/>
              <a:gd name="connsiteY19" fmla="*/ 981075 h 1181100"/>
              <a:gd name="connsiteX20" fmla="*/ 2730500 w 4032250"/>
              <a:gd name="connsiteY20" fmla="*/ 968375 h 1181100"/>
              <a:gd name="connsiteX21" fmla="*/ 2676525 w 4032250"/>
              <a:gd name="connsiteY21" fmla="*/ 971550 h 1181100"/>
              <a:gd name="connsiteX22" fmla="*/ 2676525 w 4032250"/>
              <a:gd name="connsiteY22" fmla="*/ 955675 h 1181100"/>
              <a:gd name="connsiteX23" fmla="*/ 2387600 w 4032250"/>
              <a:gd name="connsiteY23" fmla="*/ 955675 h 1181100"/>
              <a:gd name="connsiteX24" fmla="*/ 2387600 w 4032250"/>
              <a:gd name="connsiteY24" fmla="*/ 946150 h 1181100"/>
              <a:gd name="connsiteX25" fmla="*/ 2387600 w 4032250"/>
              <a:gd name="connsiteY25" fmla="*/ 914400 h 1181100"/>
              <a:gd name="connsiteX26" fmla="*/ 2308225 w 4032250"/>
              <a:gd name="connsiteY26" fmla="*/ 914400 h 1181100"/>
              <a:gd name="connsiteX27" fmla="*/ 2308225 w 4032250"/>
              <a:gd name="connsiteY27" fmla="*/ 914400 h 1181100"/>
              <a:gd name="connsiteX28" fmla="*/ 2308225 w 4032250"/>
              <a:gd name="connsiteY28" fmla="*/ 901700 h 1181100"/>
              <a:gd name="connsiteX29" fmla="*/ 2181225 w 4032250"/>
              <a:gd name="connsiteY29" fmla="*/ 901700 h 1181100"/>
              <a:gd name="connsiteX30" fmla="*/ 2181225 w 4032250"/>
              <a:gd name="connsiteY30" fmla="*/ 895350 h 1181100"/>
              <a:gd name="connsiteX31" fmla="*/ 2120900 w 4032250"/>
              <a:gd name="connsiteY31" fmla="*/ 895350 h 1181100"/>
              <a:gd name="connsiteX32" fmla="*/ 2120900 w 4032250"/>
              <a:gd name="connsiteY32" fmla="*/ 882650 h 1181100"/>
              <a:gd name="connsiteX33" fmla="*/ 2079625 w 4032250"/>
              <a:gd name="connsiteY33" fmla="*/ 882650 h 1181100"/>
              <a:gd name="connsiteX34" fmla="*/ 2079625 w 4032250"/>
              <a:gd name="connsiteY34" fmla="*/ 863600 h 1181100"/>
              <a:gd name="connsiteX35" fmla="*/ 2051050 w 4032250"/>
              <a:gd name="connsiteY35" fmla="*/ 863600 h 1181100"/>
              <a:gd name="connsiteX36" fmla="*/ 2051050 w 4032250"/>
              <a:gd name="connsiteY36" fmla="*/ 860425 h 1181100"/>
              <a:gd name="connsiteX37" fmla="*/ 1965325 w 4032250"/>
              <a:gd name="connsiteY37" fmla="*/ 860425 h 1181100"/>
              <a:gd name="connsiteX38" fmla="*/ 1965325 w 4032250"/>
              <a:gd name="connsiteY38" fmla="*/ 847725 h 1181100"/>
              <a:gd name="connsiteX39" fmla="*/ 1854200 w 4032250"/>
              <a:gd name="connsiteY39" fmla="*/ 847725 h 1181100"/>
              <a:gd name="connsiteX40" fmla="*/ 1854200 w 4032250"/>
              <a:gd name="connsiteY40" fmla="*/ 838200 h 1181100"/>
              <a:gd name="connsiteX41" fmla="*/ 1768475 w 4032250"/>
              <a:gd name="connsiteY41" fmla="*/ 838200 h 1181100"/>
              <a:gd name="connsiteX42" fmla="*/ 1768475 w 4032250"/>
              <a:gd name="connsiteY42" fmla="*/ 838200 h 1181100"/>
              <a:gd name="connsiteX43" fmla="*/ 1768475 w 4032250"/>
              <a:gd name="connsiteY43" fmla="*/ 822325 h 1181100"/>
              <a:gd name="connsiteX44" fmla="*/ 1746250 w 4032250"/>
              <a:gd name="connsiteY44" fmla="*/ 822325 h 1181100"/>
              <a:gd name="connsiteX45" fmla="*/ 1746250 w 4032250"/>
              <a:gd name="connsiteY45" fmla="*/ 812800 h 1181100"/>
              <a:gd name="connsiteX46" fmla="*/ 1711325 w 4032250"/>
              <a:gd name="connsiteY46" fmla="*/ 812800 h 1181100"/>
              <a:gd name="connsiteX47" fmla="*/ 1711325 w 4032250"/>
              <a:gd name="connsiteY47" fmla="*/ 796925 h 1181100"/>
              <a:gd name="connsiteX48" fmla="*/ 1692275 w 4032250"/>
              <a:gd name="connsiteY48" fmla="*/ 796925 h 1181100"/>
              <a:gd name="connsiteX49" fmla="*/ 1692275 w 4032250"/>
              <a:gd name="connsiteY49" fmla="*/ 784225 h 1181100"/>
              <a:gd name="connsiteX50" fmla="*/ 1622425 w 4032250"/>
              <a:gd name="connsiteY50" fmla="*/ 784225 h 1181100"/>
              <a:gd name="connsiteX51" fmla="*/ 1622425 w 4032250"/>
              <a:gd name="connsiteY51" fmla="*/ 773112 h 1181100"/>
              <a:gd name="connsiteX52" fmla="*/ 1495425 w 4032250"/>
              <a:gd name="connsiteY52" fmla="*/ 773112 h 1181100"/>
              <a:gd name="connsiteX53" fmla="*/ 1485900 w 4032250"/>
              <a:gd name="connsiteY53" fmla="*/ 755650 h 1181100"/>
              <a:gd name="connsiteX54" fmla="*/ 1387475 w 4032250"/>
              <a:gd name="connsiteY54" fmla="*/ 755650 h 1181100"/>
              <a:gd name="connsiteX55" fmla="*/ 1387475 w 4032250"/>
              <a:gd name="connsiteY55" fmla="*/ 723900 h 1181100"/>
              <a:gd name="connsiteX56" fmla="*/ 1390650 w 4032250"/>
              <a:gd name="connsiteY56" fmla="*/ 723900 h 1181100"/>
              <a:gd name="connsiteX57" fmla="*/ 1390650 w 4032250"/>
              <a:gd name="connsiteY57" fmla="*/ 723900 h 1181100"/>
              <a:gd name="connsiteX58" fmla="*/ 1374775 w 4032250"/>
              <a:gd name="connsiteY58" fmla="*/ 708025 h 1181100"/>
              <a:gd name="connsiteX59" fmla="*/ 1374775 w 4032250"/>
              <a:gd name="connsiteY59" fmla="*/ 673100 h 1181100"/>
              <a:gd name="connsiteX60" fmla="*/ 1365250 w 4032250"/>
              <a:gd name="connsiteY60" fmla="*/ 673100 h 1181100"/>
              <a:gd name="connsiteX61" fmla="*/ 1365250 w 4032250"/>
              <a:gd name="connsiteY61" fmla="*/ 657225 h 1181100"/>
              <a:gd name="connsiteX62" fmla="*/ 1289050 w 4032250"/>
              <a:gd name="connsiteY62" fmla="*/ 657225 h 1181100"/>
              <a:gd name="connsiteX63" fmla="*/ 1289050 w 4032250"/>
              <a:gd name="connsiteY63" fmla="*/ 641350 h 1181100"/>
              <a:gd name="connsiteX64" fmla="*/ 1263650 w 4032250"/>
              <a:gd name="connsiteY64" fmla="*/ 641350 h 1181100"/>
              <a:gd name="connsiteX65" fmla="*/ 1263650 w 4032250"/>
              <a:gd name="connsiteY65" fmla="*/ 628650 h 1181100"/>
              <a:gd name="connsiteX66" fmla="*/ 1222375 w 4032250"/>
              <a:gd name="connsiteY66" fmla="*/ 628650 h 1181100"/>
              <a:gd name="connsiteX67" fmla="*/ 1222375 w 4032250"/>
              <a:gd name="connsiteY67" fmla="*/ 622300 h 1181100"/>
              <a:gd name="connsiteX68" fmla="*/ 1181100 w 4032250"/>
              <a:gd name="connsiteY68" fmla="*/ 622300 h 1181100"/>
              <a:gd name="connsiteX69" fmla="*/ 1181100 w 4032250"/>
              <a:gd name="connsiteY69" fmla="*/ 612775 h 1181100"/>
              <a:gd name="connsiteX70" fmla="*/ 1082675 w 4032250"/>
              <a:gd name="connsiteY70" fmla="*/ 612775 h 1181100"/>
              <a:gd name="connsiteX71" fmla="*/ 1082675 w 4032250"/>
              <a:gd name="connsiteY71" fmla="*/ 600075 h 1181100"/>
              <a:gd name="connsiteX72" fmla="*/ 1066800 w 4032250"/>
              <a:gd name="connsiteY72" fmla="*/ 600074 h 1181100"/>
              <a:gd name="connsiteX73" fmla="*/ 1066800 w 4032250"/>
              <a:gd name="connsiteY73" fmla="*/ 584200 h 1181100"/>
              <a:gd name="connsiteX74" fmla="*/ 1054100 w 4032250"/>
              <a:gd name="connsiteY74" fmla="*/ 584200 h 1181100"/>
              <a:gd name="connsiteX75" fmla="*/ 1054100 w 4032250"/>
              <a:gd name="connsiteY75" fmla="*/ 523875 h 1181100"/>
              <a:gd name="connsiteX76" fmla="*/ 1031875 w 4032250"/>
              <a:gd name="connsiteY76" fmla="*/ 523875 h 1181100"/>
              <a:gd name="connsiteX77" fmla="*/ 1031875 w 4032250"/>
              <a:gd name="connsiteY77" fmla="*/ 479425 h 1181100"/>
              <a:gd name="connsiteX78" fmla="*/ 990600 w 4032250"/>
              <a:gd name="connsiteY78" fmla="*/ 479425 h 1181100"/>
              <a:gd name="connsiteX79" fmla="*/ 981075 w 4032250"/>
              <a:gd name="connsiteY79" fmla="*/ 469900 h 1181100"/>
              <a:gd name="connsiteX80" fmla="*/ 933450 w 4032250"/>
              <a:gd name="connsiteY80" fmla="*/ 469900 h 1181100"/>
              <a:gd name="connsiteX81" fmla="*/ 933450 w 4032250"/>
              <a:gd name="connsiteY81" fmla="*/ 463550 h 1181100"/>
              <a:gd name="connsiteX82" fmla="*/ 838200 w 4032250"/>
              <a:gd name="connsiteY82" fmla="*/ 463550 h 1181100"/>
              <a:gd name="connsiteX83" fmla="*/ 838200 w 4032250"/>
              <a:gd name="connsiteY83" fmla="*/ 444500 h 1181100"/>
              <a:gd name="connsiteX84" fmla="*/ 803275 w 4032250"/>
              <a:gd name="connsiteY84" fmla="*/ 444500 h 1181100"/>
              <a:gd name="connsiteX85" fmla="*/ 803275 w 4032250"/>
              <a:gd name="connsiteY85" fmla="*/ 434975 h 1181100"/>
              <a:gd name="connsiteX86" fmla="*/ 752475 w 4032250"/>
              <a:gd name="connsiteY86" fmla="*/ 434975 h 1181100"/>
              <a:gd name="connsiteX87" fmla="*/ 752475 w 4032250"/>
              <a:gd name="connsiteY87" fmla="*/ 419100 h 1181100"/>
              <a:gd name="connsiteX88" fmla="*/ 727075 w 4032250"/>
              <a:gd name="connsiteY88" fmla="*/ 417513 h 1181100"/>
              <a:gd name="connsiteX89" fmla="*/ 727075 w 4032250"/>
              <a:gd name="connsiteY89" fmla="*/ 393700 h 1181100"/>
              <a:gd name="connsiteX90" fmla="*/ 708025 w 4032250"/>
              <a:gd name="connsiteY90" fmla="*/ 393700 h 1181100"/>
              <a:gd name="connsiteX91" fmla="*/ 708025 w 4032250"/>
              <a:gd name="connsiteY91" fmla="*/ 346075 h 1181100"/>
              <a:gd name="connsiteX92" fmla="*/ 701675 w 4032250"/>
              <a:gd name="connsiteY92" fmla="*/ 346075 h 1181100"/>
              <a:gd name="connsiteX93" fmla="*/ 701675 w 4032250"/>
              <a:gd name="connsiteY93" fmla="*/ 314325 h 1181100"/>
              <a:gd name="connsiteX94" fmla="*/ 654050 w 4032250"/>
              <a:gd name="connsiteY94" fmla="*/ 314325 h 1181100"/>
              <a:gd name="connsiteX95" fmla="*/ 654050 w 4032250"/>
              <a:gd name="connsiteY95" fmla="*/ 304800 h 1181100"/>
              <a:gd name="connsiteX96" fmla="*/ 647700 w 4032250"/>
              <a:gd name="connsiteY96" fmla="*/ 304800 h 1181100"/>
              <a:gd name="connsiteX97" fmla="*/ 647700 w 4032250"/>
              <a:gd name="connsiteY97" fmla="*/ 292100 h 1181100"/>
              <a:gd name="connsiteX98" fmla="*/ 617538 w 4032250"/>
              <a:gd name="connsiteY98" fmla="*/ 292100 h 1181100"/>
              <a:gd name="connsiteX99" fmla="*/ 615950 w 4032250"/>
              <a:gd name="connsiteY99" fmla="*/ 279400 h 1181100"/>
              <a:gd name="connsiteX100" fmla="*/ 511175 w 4032250"/>
              <a:gd name="connsiteY100" fmla="*/ 279400 h 1181100"/>
              <a:gd name="connsiteX101" fmla="*/ 511175 w 4032250"/>
              <a:gd name="connsiteY101" fmla="*/ 257175 h 1181100"/>
              <a:gd name="connsiteX102" fmla="*/ 431800 w 4032250"/>
              <a:gd name="connsiteY102" fmla="*/ 257175 h 1181100"/>
              <a:gd name="connsiteX103" fmla="*/ 431800 w 4032250"/>
              <a:gd name="connsiteY103" fmla="*/ 228600 h 1181100"/>
              <a:gd name="connsiteX104" fmla="*/ 390525 w 4032250"/>
              <a:gd name="connsiteY104" fmla="*/ 228600 h 1181100"/>
              <a:gd name="connsiteX105" fmla="*/ 390525 w 4032250"/>
              <a:gd name="connsiteY105" fmla="*/ 155575 h 1181100"/>
              <a:gd name="connsiteX106" fmla="*/ 382587 w 4032250"/>
              <a:gd name="connsiteY106" fmla="*/ 153987 h 1181100"/>
              <a:gd name="connsiteX107" fmla="*/ 381000 w 4032250"/>
              <a:gd name="connsiteY107" fmla="*/ 136525 h 1181100"/>
              <a:gd name="connsiteX108" fmla="*/ 365125 w 4032250"/>
              <a:gd name="connsiteY108" fmla="*/ 136525 h 1181100"/>
              <a:gd name="connsiteX109" fmla="*/ 365125 w 4032250"/>
              <a:gd name="connsiteY109" fmla="*/ 98425 h 1181100"/>
              <a:gd name="connsiteX110" fmla="*/ 314325 w 4032250"/>
              <a:gd name="connsiteY110" fmla="*/ 98425 h 1181100"/>
              <a:gd name="connsiteX111" fmla="*/ 314325 w 4032250"/>
              <a:gd name="connsiteY111" fmla="*/ 79375 h 1181100"/>
              <a:gd name="connsiteX112" fmla="*/ 288925 w 4032250"/>
              <a:gd name="connsiteY112" fmla="*/ 79375 h 1181100"/>
              <a:gd name="connsiteX113" fmla="*/ 288925 w 4032250"/>
              <a:gd name="connsiteY113" fmla="*/ 41275 h 1181100"/>
              <a:gd name="connsiteX114" fmla="*/ 203200 w 4032250"/>
              <a:gd name="connsiteY114" fmla="*/ 41275 h 1181100"/>
              <a:gd name="connsiteX115" fmla="*/ 203200 w 4032250"/>
              <a:gd name="connsiteY115" fmla="*/ 28575 h 1181100"/>
              <a:gd name="connsiteX116" fmla="*/ 184150 w 4032250"/>
              <a:gd name="connsiteY116" fmla="*/ 28575 h 1181100"/>
              <a:gd name="connsiteX117" fmla="*/ 184150 w 4032250"/>
              <a:gd name="connsiteY117" fmla="*/ 22225 h 1181100"/>
              <a:gd name="connsiteX118" fmla="*/ 79375 w 4032250"/>
              <a:gd name="connsiteY118" fmla="*/ 22225 h 1181100"/>
              <a:gd name="connsiteX119" fmla="*/ 79375 w 4032250"/>
              <a:gd name="connsiteY119" fmla="*/ 22225 h 1181100"/>
              <a:gd name="connsiteX120" fmla="*/ 79375 w 4032250"/>
              <a:gd name="connsiteY120" fmla="*/ 0 h 1181100"/>
              <a:gd name="connsiteX121" fmla="*/ 0 w 4032250"/>
              <a:gd name="connsiteY121" fmla="*/ 0 h 1181100"/>
              <a:gd name="connsiteX0" fmla="*/ 4032250 w 4032250"/>
              <a:gd name="connsiteY0" fmla="*/ 1181100 h 1181100"/>
              <a:gd name="connsiteX1" fmla="*/ 3743325 w 4032250"/>
              <a:gd name="connsiteY1" fmla="*/ 1181100 h 1181100"/>
              <a:gd name="connsiteX2" fmla="*/ 3743325 w 4032250"/>
              <a:gd name="connsiteY2" fmla="*/ 1133475 h 1181100"/>
              <a:gd name="connsiteX3" fmla="*/ 3702050 w 4032250"/>
              <a:gd name="connsiteY3" fmla="*/ 1133475 h 1181100"/>
              <a:gd name="connsiteX4" fmla="*/ 3702050 w 4032250"/>
              <a:gd name="connsiteY4" fmla="*/ 1098550 h 1181100"/>
              <a:gd name="connsiteX5" fmla="*/ 3406775 w 4032250"/>
              <a:gd name="connsiteY5" fmla="*/ 1098550 h 1181100"/>
              <a:gd name="connsiteX6" fmla="*/ 3406775 w 4032250"/>
              <a:gd name="connsiteY6" fmla="*/ 1066800 h 1181100"/>
              <a:gd name="connsiteX7" fmla="*/ 3159125 w 4032250"/>
              <a:gd name="connsiteY7" fmla="*/ 1066800 h 1181100"/>
              <a:gd name="connsiteX8" fmla="*/ 3159125 w 4032250"/>
              <a:gd name="connsiteY8" fmla="*/ 1050925 h 1181100"/>
              <a:gd name="connsiteX9" fmla="*/ 3060700 w 4032250"/>
              <a:gd name="connsiteY9" fmla="*/ 1050925 h 1181100"/>
              <a:gd name="connsiteX10" fmla="*/ 3060700 w 4032250"/>
              <a:gd name="connsiteY10" fmla="*/ 1050925 h 1181100"/>
              <a:gd name="connsiteX11" fmla="*/ 3035300 w 4032250"/>
              <a:gd name="connsiteY11" fmla="*/ 1050925 h 1181100"/>
              <a:gd name="connsiteX12" fmla="*/ 3035300 w 4032250"/>
              <a:gd name="connsiteY12" fmla="*/ 1025525 h 1181100"/>
              <a:gd name="connsiteX13" fmla="*/ 3022600 w 4032250"/>
              <a:gd name="connsiteY13" fmla="*/ 1025525 h 1181100"/>
              <a:gd name="connsiteX14" fmla="*/ 3032125 w 4032250"/>
              <a:gd name="connsiteY14" fmla="*/ 1016000 h 1181100"/>
              <a:gd name="connsiteX15" fmla="*/ 2994025 w 4032250"/>
              <a:gd name="connsiteY15" fmla="*/ 1016000 h 1181100"/>
              <a:gd name="connsiteX16" fmla="*/ 2994025 w 4032250"/>
              <a:gd name="connsiteY16" fmla="*/ 987425 h 1181100"/>
              <a:gd name="connsiteX17" fmla="*/ 2921000 w 4032250"/>
              <a:gd name="connsiteY17" fmla="*/ 987425 h 1181100"/>
              <a:gd name="connsiteX18" fmla="*/ 2914650 w 4032250"/>
              <a:gd name="connsiteY18" fmla="*/ 981075 h 1181100"/>
              <a:gd name="connsiteX19" fmla="*/ 2733675 w 4032250"/>
              <a:gd name="connsiteY19" fmla="*/ 981075 h 1181100"/>
              <a:gd name="connsiteX20" fmla="*/ 2735263 w 4032250"/>
              <a:gd name="connsiteY20" fmla="*/ 968375 h 1181100"/>
              <a:gd name="connsiteX21" fmla="*/ 2676525 w 4032250"/>
              <a:gd name="connsiteY21" fmla="*/ 971550 h 1181100"/>
              <a:gd name="connsiteX22" fmla="*/ 2676525 w 4032250"/>
              <a:gd name="connsiteY22" fmla="*/ 955675 h 1181100"/>
              <a:gd name="connsiteX23" fmla="*/ 2387600 w 4032250"/>
              <a:gd name="connsiteY23" fmla="*/ 955675 h 1181100"/>
              <a:gd name="connsiteX24" fmla="*/ 2387600 w 4032250"/>
              <a:gd name="connsiteY24" fmla="*/ 946150 h 1181100"/>
              <a:gd name="connsiteX25" fmla="*/ 2387600 w 4032250"/>
              <a:gd name="connsiteY25" fmla="*/ 914400 h 1181100"/>
              <a:gd name="connsiteX26" fmla="*/ 2308225 w 4032250"/>
              <a:gd name="connsiteY26" fmla="*/ 914400 h 1181100"/>
              <a:gd name="connsiteX27" fmla="*/ 2308225 w 4032250"/>
              <a:gd name="connsiteY27" fmla="*/ 914400 h 1181100"/>
              <a:gd name="connsiteX28" fmla="*/ 2308225 w 4032250"/>
              <a:gd name="connsiteY28" fmla="*/ 901700 h 1181100"/>
              <a:gd name="connsiteX29" fmla="*/ 2181225 w 4032250"/>
              <a:gd name="connsiteY29" fmla="*/ 901700 h 1181100"/>
              <a:gd name="connsiteX30" fmla="*/ 2181225 w 4032250"/>
              <a:gd name="connsiteY30" fmla="*/ 895350 h 1181100"/>
              <a:gd name="connsiteX31" fmla="*/ 2120900 w 4032250"/>
              <a:gd name="connsiteY31" fmla="*/ 895350 h 1181100"/>
              <a:gd name="connsiteX32" fmla="*/ 2120900 w 4032250"/>
              <a:gd name="connsiteY32" fmla="*/ 882650 h 1181100"/>
              <a:gd name="connsiteX33" fmla="*/ 2079625 w 4032250"/>
              <a:gd name="connsiteY33" fmla="*/ 882650 h 1181100"/>
              <a:gd name="connsiteX34" fmla="*/ 2079625 w 4032250"/>
              <a:gd name="connsiteY34" fmla="*/ 863600 h 1181100"/>
              <a:gd name="connsiteX35" fmla="*/ 2051050 w 4032250"/>
              <a:gd name="connsiteY35" fmla="*/ 863600 h 1181100"/>
              <a:gd name="connsiteX36" fmla="*/ 2051050 w 4032250"/>
              <a:gd name="connsiteY36" fmla="*/ 860425 h 1181100"/>
              <a:gd name="connsiteX37" fmla="*/ 1965325 w 4032250"/>
              <a:gd name="connsiteY37" fmla="*/ 860425 h 1181100"/>
              <a:gd name="connsiteX38" fmla="*/ 1965325 w 4032250"/>
              <a:gd name="connsiteY38" fmla="*/ 847725 h 1181100"/>
              <a:gd name="connsiteX39" fmla="*/ 1854200 w 4032250"/>
              <a:gd name="connsiteY39" fmla="*/ 847725 h 1181100"/>
              <a:gd name="connsiteX40" fmla="*/ 1854200 w 4032250"/>
              <a:gd name="connsiteY40" fmla="*/ 838200 h 1181100"/>
              <a:gd name="connsiteX41" fmla="*/ 1768475 w 4032250"/>
              <a:gd name="connsiteY41" fmla="*/ 838200 h 1181100"/>
              <a:gd name="connsiteX42" fmla="*/ 1768475 w 4032250"/>
              <a:gd name="connsiteY42" fmla="*/ 838200 h 1181100"/>
              <a:gd name="connsiteX43" fmla="*/ 1768475 w 4032250"/>
              <a:gd name="connsiteY43" fmla="*/ 822325 h 1181100"/>
              <a:gd name="connsiteX44" fmla="*/ 1746250 w 4032250"/>
              <a:gd name="connsiteY44" fmla="*/ 822325 h 1181100"/>
              <a:gd name="connsiteX45" fmla="*/ 1746250 w 4032250"/>
              <a:gd name="connsiteY45" fmla="*/ 812800 h 1181100"/>
              <a:gd name="connsiteX46" fmla="*/ 1711325 w 4032250"/>
              <a:gd name="connsiteY46" fmla="*/ 812800 h 1181100"/>
              <a:gd name="connsiteX47" fmla="*/ 1711325 w 4032250"/>
              <a:gd name="connsiteY47" fmla="*/ 796925 h 1181100"/>
              <a:gd name="connsiteX48" fmla="*/ 1692275 w 4032250"/>
              <a:gd name="connsiteY48" fmla="*/ 796925 h 1181100"/>
              <a:gd name="connsiteX49" fmla="*/ 1692275 w 4032250"/>
              <a:gd name="connsiteY49" fmla="*/ 784225 h 1181100"/>
              <a:gd name="connsiteX50" fmla="*/ 1622425 w 4032250"/>
              <a:gd name="connsiteY50" fmla="*/ 784225 h 1181100"/>
              <a:gd name="connsiteX51" fmla="*/ 1622425 w 4032250"/>
              <a:gd name="connsiteY51" fmla="*/ 773112 h 1181100"/>
              <a:gd name="connsiteX52" fmla="*/ 1495425 w 4032250"/>
              <a:gd name="connsiteY52" fmla="*/ 773112 h 1181100"/>
              <a:gd name="connsiteX53" fmla="*/ 1485900 w 4032250"/>
              <a:gd name="connsiteY53" fmla="*/ 755650 h 1181100"/>
              <a:gd name="connsiteX54" fmla="*/ 1387475 w 4032250"/>
              <a:gd name="connsiteY54" fmla="*/ 755650 h 1181100"/>
              <a:gd name="connsiteX55" fmla="*/ 1387475 w 4032250"/>
              <a:gd name="connsiteY55" fmla="*/ 723900 h 1181100"/>
              <a:gd name="connsiteX56" fmla="*/ 1390650 w 4032250"/>
              <a:gd name="connsiteY56" fmla="*/ 723900 h 1181100"/>
              <a:gd name="connsiteX57" fmla="*/ 1390650 w 4032250"/>
              <a:gd name="connsiteY57" fmla="*/ 723900 h 1181100"/>
              <a:gd name="connsiteX58" fmla="*/ 1374775 w 4032250"/>
              <a:gd name="connsiteY58" fmla="*/ 708025 h 1181100"/>
              <a:gd name="connsiteX59" fmla="*/ 1374775 w 4032250"/>
              <a:gd name="connsiteY59" fmla="*/ 673100 h 1181100"/>
              <a:gd name="connsiteX60" fmla="*/ 1365250 w 4032250"/>
              <a:gd name="connsiteY60" fmla="*/ 673100 h 1181100"/>
              <a:gd name="connsiteX61" fmla="*/ 1365250 w 4032250"/>
              <a:gd name="connsiteY61" fmla="*/ 657225 h 1181100"/>
              <a:gd name="connsiteX62" fmla="*/ 1289050 w 4032250"/>
              <a:gd name="connsiteY62" fmla="*/ 657225 h 1181100"/>
              <a:gd name="connsiteX63" fmla="*/ 1289050 w 4032250"/>
              <a:gd name="connsiteY63" fmla="*/ 641350 h 1181100"/>
              <a:gd name="connsiteX64" fmla="*/ 1263650 w 4032250"/>
              <a:gd name="connsiteY64" fmla="*/ 641350 h 1181100"/>
              <a:gd name="connsiteX65" fmla="*/ 1263650 w 4032250"/>
              <a:gd name="connsiteY65" fmla="*/ 628650 h 1181100"/>
              <a:gd name="connsiteX66" fmla="*/ 1222375 w 4032250"/>
              <a:gd name="connsiteY66" fmla="*/ 628650 h 1181100"/>
              <a:gd name="connsiteX67" fmla="*/ 1222375 w 4032250"/>
              <a:gd name="connsiteY67" fmla="*/ 622300 h 1181100"/>
              <a:gd name="connsiteX68" fmla="*/ 1181100 w 4032250"/>
              <a:gd name="connsiteY68" fmla="*/ 622300 h 1181100"/>
              <a:gd name="connsiteX69" fmla="*/ 1181100 w 4032250"/>
              <a:gd name="connsiteY69" fmla="*/ 612775 h 1181100"/>
              <a:gd name="connsiteX70" fmla="*/ 1082675 w 4032250"/>
              <a:gd name="connsiteY70" fmla="*/ 612775 h 1181100"/>
              <a:gd name="connsiteX71" fmla="*/ 1082675 w 4032250"/>
              <a:gd name="connsiteY71" fmla="*/ 600075 h 1181100"/>
              <a:gd name="connsiteX72" fmla="*/ 1066800 w 4032250"/>
              <a:gd name="connsiteY72" fmla="*/ 600074 h 1181100"/>
              <a:gd name="connsiteX73" fmla="*/ 1066800 w 4032250"/>
              <a:gd name="connsiteY73" fmla="*/ 584200 h 1181100"/>
              <a:gd name="connsiteX74" fmla="*/ 1054100 w 4032250"/>
              <a:gd name="connsiteY74" fmla="*/ 584200 h 1181100"/>
              <a:gd name="connsiteX75" fmla="*/ 1054100 w 4032250"/>
              <a:gd name="connsiteY75" fmla="*/ 523875 h 1181100"/>
              <a:gd name="connsiteX76" fmla="*/ 1031875 w 4032250"/>
              <a:gd name="connsiteY76" fmla="*/ 523875 h 1181100"/>
              <a:gd name="connsiteX77" fmla="*/ 1031875 w 4032250"/>
              <a:gd name="connsiteY77" fmla="*/ 479425 h 1181100"/>
              <a:gd name="connsiteX78" fmla="*/ 990600 w 4032250"/>
              <a:gd name="connsiteY78" fmla="*/ 479425 h 1181100"/>
              <a:gd name="connsiteX79" fmla="*/ 981075 w 4032250"/>
              <a:gd name="connsiteY79" fmla="*/ 469900 h 1181100"/>
              <a:gd name="connsiteX80" fmla="*/ 933450 w 4032250"/>
              <a:gd name="connsiteY80" fmla="*/ 469900 h 1181100"/>
              <a:gd name="connsiteX81" fmla="*/ 933450 w 4032250"/>
              <a:gd name="connsiteY81" fmla="*/ 463550 h 1181100"/>
              <a:gd name="connsiteX82" fmla="*/ 838200 w 4032250"/>
              <a:gd name="connsiteY82" fmla="*/ 463550 h 1181100"/>
              <a:gd name="connsiteX83" fmla="*/ 838200 w 4032250"/>
              <a:gd name="connsiteY83" fmla="*/ 444500 h 1181100"/>
              <a:gd name="connsiteX84" fmla="*/ 803275 w 4032250"/>
              <a:gd name="connsiteY84" fmla="*/ 444500 h 1181100"/>
              <a:gd name="connsiteX85" fmla="*/ 803275 w 4032250"/>
              <a:gd name="connsiteY85" fmla="*/ 434975 h 1181100"/>
              <a:gd name="connsiteX86" fmla="*/ 752475 w 4032250"/>
              <a:gd name="connsiteY86" fmla="*/ 434975 h 1181100"/>
              <a:gd name="connsiteX87" fmla="*/ 752475 w 4032250"/>
              <a:gd name="connsiteY87" fmla="*/ 419100 h 1181100"/>
              <a:gd name="connsiteX88" fmla="*/ 727075 w 4032250"/>
              <a:gd name="connsiteY88" fmla="*/ 417513 h 1181100"/>
              <a:gd name="connsiteX89" fmla="*/ 727075 w 4032250"/>
              <a:gd name="connsiteY89" fmla="*/ 393700 h 1181100"/>
              <a:gd name="connsiteX90" fmla="*/ 708025 w 4032250"/>
              <a:gd name="connsiteY90" fmla="*/ 393700 h 1181100"/>
              <a:gd name="connsiteX91" fmla="*/ 708025 w 4032250"/>
              <a:gd name="connsiteY91" fmla="*/ 346075 h 1181100"/>
              <a:gd name="connsiteX92" fmla="*/ 701675 w 4032250"/>
              <a:gd name="connsiteY92" fmla="*/ 346075 h 1181100"/>
              <a:gd name="connsiteX93" fmla="*/ 701675 w 4032250"/>
              <a:gd name="connsiteY93" fmla="*/ 314325 h 1181100"/>
              <a:gd name="connsiteX94" fmla="*/ 654050 w 4032250"/>
              <a:gd name="connsiteY94" fmla="*/ 314325 h 1181100"/>
              <a:gd name="connsiteX95" fmla="*/ 654050 w 4032250"/>
              <a:gd name="connsiteY95" fmla="*/ 304800 h 1181100"/>
              <a:gd name="connsiteX96" fmla="*/ 647700 w 4032250"/>
              <a:gd name="connsiteY96" fmla="*/ 304800 h 1181100"/>
              <a:gd name="connsiteX97" fmla="*/ 647700 w 4032250"/>
              <a:gd name="connsiteY97" fmla="*/ 292100 h 1181100"/>
              <a:gd name="connsiteX98" fmla="*/ 617538 w 4032250"/>
              <a:gd name="connsiteY98" fmla="*/ 292100 h 1181100"/>
              <a:gd name="connsiteX99" fmla="*/ 615950 w 4032250"/>
              <a:gd name="connsiteY99" fmla="*/ 279400 h 1181100"/>
              <a:gd name="connsiteX100" fmla="*/ 511175 w 4032250"/>
              <a:gd name="connsiteY100" fmla="*/ 279400 h 1181100"/>
              <a:gd name="connsiteX101" fmla="*/ 511175 w 4032250"/>
              <a:gd name="connsiteY101" fmla="*/ 257175 h 1181100"/>
              <a:gd name="connsiteX102" fmla="*/ 431800 w 4032250"/>
              <a:gd name="connsiteY102" fmla="*/ 257175 h 1181100"/>
              <a:gd name="connsiteX103" fmla="*/ 431800 w 4032250"/>
              <a:gd name="connsiteY103" fmla="*/ 228600 h 1181100"/>
              <a:gd name="connsiteX104" fmla="*/ 390525 w 4032250"/>
              <a:gd name="connsiteY104" fmla="*/ 228600 h 1181100"/>
              <a:gd name="connsiteX105" fmla="*/ 390525 w 4032250"/>
              <a:gd name="connsiteY105" fmla="*/ 155575 h 1181100"/>
              <a:gd name="connsiteX106" fmla="*/ 382587 w 4032250"/>
              <a:gd name="connsiteY106" fmla="*/ 153987 h 1181100"/>
              <a:gd name="connsiteX107" fmla="*/ 381000 w 4032250"/>
              <a:gd name="connsiteY107" fmla="*/ 136525 h 1181100"/>
              <a:gd name="connsiteX108" fmla="*/ 365125 w 4032250"/>
              <a:gd name="connsiteY108" fmla="*/ 136525 h 1181100"/>
              <a:gd name="connsiteX109" fmla="*/ 365125 w 4032250"/>
              <a:gd name="connsiteY109" fmla="*/ 98425 h 1181100"/>
              <a:gd name="connsiteX110" fmla="*/ 314325 w 4032250"/>
              <a:gd name="connsiteY110" fmla="*/ 98425 h 1181100"/>
              <a:gd name="connsiteX111" fmla="*/ 314325 w 4032250"/>
              <a:gd name="connsiteY111" fmla="*/ 79375 h 1181100"/>
              <a:gd name="connsiteX112" fmla="*/ 288925 w 4032250"/>
              <a:gd name="connsiteY112" fmla="*/ 79375 h 1181100"/>
              <a:gd name="connsiteX113" fmla="*/ 288925 w 4032250"/>
              <a:gd name="connsiteY113" fmla="*/ 41275 h 1181100"/>
              <a:gd name="connsiteX114" fmla="*/ 203200 w 4032250"/>
              <a:gd name="connsiteY114" fmla="*/ 41275 h 1181100"/>
              <a:gd name="connsiteX115" fmla="*/ 203200 w 4032250"/>
              <a:gd name="connsiteY115" fmla="*/ 28575 h 1181100"/>
              <a:gd name="connsiteX116" fmla="*/ 184150 w 4032250"/>
              <a:gd name="connsiteY116" fmla="*/ 28575 h 1181100"/>
              <a:gd name="connsiteX117" fmla="*/ 184150 w 4032250"/>
              <a:gd name="connsiteY117" fmla="*/ 22225 h 1181100"/>
              <a:gd name="connsiteX118" fmla="*/ 79375 w 4032250"/>
              <a:gd name="connsiteY118" fmla="*/ 22225 h 1181100"/>
              <a:gd name="connsiteX119" fmla="*/ 79375 w 4032250"/>
              <a:gd name="connsiteY119" fmla="*/ 22225 h 1181100"/>
              <a:gd name="connsiteX120" fmla="*/ 79375 w 4032250"/>
              <a:gd name="connsiteY120" fmla="*/ 0 h 1181100"/>
              <a:gd name="connsiteX121" fmla="*/ 0 w 4032250"/>
              <a:gd name="connsiteY121" fmla="*/ 0 h 1181100"/>
              <a:gd name="connsiteX0" fmla="*/ 4032250 w 4032250"/>
              <a:gd name="connsiteY0" fmla="*/ 1181100 h 1181100"/>
              <a:gd name="connsiteX1" fmla="*/ 3743325 w 4032250"/>
              <a:gd name="connsiteY1" fmla="*/ 1181100 h 1181100"/>
              <a:gd name="connsiteX2" fmla="*/ 3743325 w 4032250"/>
              <a:gd name="connsiteY2" fmla="*/ 1133475 h 1181100"/>
              <a:gd name="connsiteX3" fmla="*/ 3702050 w 4032250"/>
              <a:gd name="connsiteY3" fmla="*/ 1133475 h 1181100"/>
              <a:gd name="connsiteX4" fmla="*/ 3702050 w 4032250"/>
              <a:gd name="connsiteY4" fmla="*/ 1098550 h 1181100"/>
              <a:gd name="connsiteX5" fmla="*/ 3406775 w 4032250"/>
              <a:gd name="connsiteY5" fmla="*/ 1098550 h 1181100"/>
              <a:gd name="connsiteX6" fmla="*/ 3406775 w 4032250"/>
              <a:gd name="connsiteY6" fmla="*/ 1066800 h 1181100"/>
              <a:gd name="connsiteX7" fmla="*/ 3159125 w 4032250"/>
              <a:gd name="connsiteY7" fmla="*/ 1066800 h 1181100"/>
              <a:gd name="connsiteX8" fmla="*/ 3159125 w 4032250"/>
              <a:gd name="connsiteY8" fmla="*/ 1050925 h 1181100"/>
              <a:gd name="connsiteX9" fmla="*/ 3060700 w 4032250"/>
              <a:gd name="connsiteY9" fmla="*/ 1050925 h 1181100"/>
              <a:gd name="connsiteX10" fmla="*/ 3060700 w 4032250"/>
              <a:gd name="connsiteY10" fmla="*/ 1050925 h 1181100"/>
              <a:gd name="connsiteX11" fmla="*/ 3035300 w 4032250"/>
              <a:gd name="connsiteY11" fmla="*/ 1050925 h 1181100"/>
              <a:gd name="connsiteX12" fmla="*/ 3035300 w 4032250"/>
              <a:gd name="connsiteY12" fmla="*/ 1025525 h 1181100"/>
              <a:gd name="connsiteX13" fmla="*/ 3022600 w 4032250"/>
              <a:gd name="connsiteY13" fmla="*/ 1025525 h 1181100"/>
              <a:gd name="connsiteX14" fmla="*/ 3032125 w 4032250"/>
              <a:gd name="connsiteY14" fmla="*/ 1016000 h 1181100"/>
              <a:gd name="connsiteX15" fmla="*/ 2994025 w 4032250"/>
              <a:gd name="connsiteY15" fmla="*/ 1016000 h 1181100"/>
              <a:gd name="connsiteX16" fmla="*/ 2994025 w 4032250"/>
              <a:gd name="connsiteY16" fmla="*/ 987425 h 1181100"/>
              <a:gd name="connsiteX17" fmla="*/ 2921000 w 4032250"/>
              <a:gd name="connsiteY17" fmla="*/ 987425 h 1181100"/>
              <a:gd name="connsiteX18" fmla="*/ 2914650 w 4032250"/>
              <a:gd name="connsiteY18" fmla="*/ 981075 h 1181100"/>
              <a:gd name="connsiteX19" fmla="*/ 2733675 w 4032250"/>
              <a:gd name="connsiteY19" fmla="*/ 981075 h 1181100"/>
              <a:gd name="connsiteX20" fmla="*/ 2730500 w 4032250"/>
              <a:gd name="connsiteY20" fmla="*/ 966788 h 1181100"/>
              <a:gd name="connsiteX21" fmla="*/ 2676525 w 4032250"/>
              <a:gd name="connsiteY21" fmla="*/ 971550 h 1181100"/>
              <a:gd name="connsiteX22" fmla="*/ 2676525 w 4032250"/>
              <a:gd name="connsiteY22" fmla="*/ 955675 h 1181100"/>
              <a:gd name="connsiteX23" fmla="*/ 2387600 w 4032250"/>
              <a:gd name="connsiteY23" fmla="*/ 955675 h 1181100"/>
              <a:gd name="connsiteX24" fmla="*/ 2387600 w 4032250"/>
              <a:gd name="connsiteY24" fmla="*/ 946150 h 1181100"/>
              <a:gd name="connsiteX25" fmla="*/ 2387600 w 4032250"/>
              <a:gd name="connsiteY25" fmla="*/ 914400 h 1181100"/>
              <a:gd name="connsiteX26" fmla="*/ 2308225 w 4032250"/>
              <a:gd name="connsiteY26" fmla="*/ 914400 h 1181100"/>
              <a:gd name="connsiteX27" fmla="*/ 2308225 w 4032250"/>
              <a:gd name="connsiteY27" fmla="*/ 914400 h 1181100"/>
              <a:gd name="connsiteX28" fmla="*/ 2308225 w 4032250"/>
              <a:gd name="connsiteY28" fmla="*/ 901700 h 1181100"/>
              <a:gd name="connsiteX29" fmla="*/ 2181225 w 4032250"/>
              <a:gd name="connsiteY29" fmla="*/ 901700 h 1181100"/>
              <a:gd name="connsiteX30" fmla="*/ 2181225 w 4032250"/>
              <a:gd name="connsiteY30" fmla="*/ 895350 h 1181100"/>
              <a:gd name="connsiteX31" fmla="*/ 2120900 w 4032250"/>
              <a:gd name="connsiteY31" fmla="*/ 895350 h 1181100"/>
              <a:gd name="connsiteX32" fmla="*/ 2120900 w 4032250"/>
              <a:gd name="connsiteY32" fmla="*/ 882650 h 1181100"/>
              <a:gd name="connsiteX33" fmla="*/ 2079625 w 4032250"/>
              <a:gd name="connsiteY33" fmla="*/ 882650 h 1181100"/>
              <a:gd name="connsiteX34" fmla="*/ 2079625 w 4032250"/>
              <a:gd name="connsiteY34" fmla="*/ 863600 h 1181100"/>
              <a:gd name="connsiteX35" fmla="*/ 2051050 w 4032250"/>
              <a:gd name="connsiteY35" fmla="*/ 863600 h 1181100"/>
              <a:gd name="connsiteX36" fmla="*/ 2051050 w 4032250"/>
              <a:gd name="connsiteY36" fmla="*/ 860425 h 1181100"/>
              <a:gd name="connsiteX37" fmla="*/ 1965325 w 4032250"/>
              <a:gd name="connsiteY37" fmla="*/ 860425 h 1181100"/>
              <a:gd name="connsiteX38" fmla="*/ 1965325 w 4032250"/>
              <a:gd name="connsiteY38" fmla="*/ 847725 h 1181100"/>
              <a:gd name="connsiteX39" fmla="*/ 1854200 w 4032250"/>
              <a:gd name="connsiteY39" fmla="*/ 847725 h 1181100"/>
              <a:gd name="connsiteX40" fmla="*/ 1854200 w 4032250"/>
              <a:gd name="connsiteY40" fmla="*/ 838200 h 1181100"/>
              <a:gd name="connsiteX41" fmla="*/ 1768475 w 4032250"/>
              <a:gd name="connsiteY41" fmla="*/ 838200 h 1181100"/>
              <a:gd name="connsiteX42" fmla="*/ 1768475 w 4032250"/>
              <a:gd name="connsiteY42" fmla="*/ 838200 h 1181100"/>
              <a:gd name="connsiteX43" fmla="*/ 1768475 w 4032250"/>
              <a:gd name="connsiteY43" fmla="*/ 822325 h 1181100"/>
              <a:gd name="connsiteX44" fmla="*/ 1746250 w 4032250"/>
              <a:gd name="connsiteY44" fmla="*/ 822325 h 1181100"/>
              <a:gd name="connsiteX45" fmla="*/ 1746250 w 4032250"/>
              <a:gd name="connsiteY45" fmla="*/ 812800 h 1181100"/>
              <a:gd name="connsiteX46" fmla="*/ 1711325 w 4032250"/>
              <a:gd name="connsiteY46" fmla="*/ 812800 h 1181100"/>
              <a:gd name="connsiteX47" fmla="*/ 1711325 w 4032250"/>
              <a:gd name="connsiteY47" fmla="*/ 796925 h 1181100"/>
              <a:gd name="connsiteX48" fmla="*/ 1692275 w 4032250"/>
              <a:gd name="connsiteY48" fmla="*/ 796925 h 1181100"/>
              <a:gd name="connsiteX49" fmla="*/ 1692275 w 4032250"/>
              <a:gd name="connsiteY49" fmla="*/ 784225 h 1181100"/>
              <a:gd name="connsiteX50" fmla="*/ 1622425 w 4032250"/>
              <a:gd name="connsiteY50" fmla="*/ 784225 h 1181100"/>
              <a:gd name="connsiteX51" fmla="*/ 1622425 w 4032250"/>
              <a:gd name="connsiteY51" fmla="*/ 773112 h 1181100"/>
              <a:gd name="connsiteX52" fmla="*/ 1495425 w 4032250"/>
              <a:gd name="connsiteY52" fmla="*/ 773112 h 1181100"/>
              <a:gd name="connsiteX53" fmla="*/ 1485900 w 4032250"/>
              <a:gd name="connsiteY53" fmla="*/ 755650 h 1181100"/>
              <a:gd name="connsiteX54" fmla="*/ 1387475 w 4032250"/>
              <a:gd name="connsiteY54" fmla="*/ 755650 h 1181100"/>
              <a:gd name="connsiteX55" fmla="*/ 1387475 w 4032250"/>
              <a:gd name="connsiteY55" fmla="*/ 723900 h 1181100"/>
              <a:gd name="connsiteX56" fmla="*/ 1390650 w 4032250"/>
              <a:gd name="connsiteY56" fmla="*/ 723900 h 1181100"/>
              <a:gd name="connsiteX57" fmla="*/ 1390650 w 4032250"/>
              <a:gd name="connsiteY57" fmla="*/ 723900 h 1181100"/>
              <a:gd name="connsiteX58" fmla="*/ 1374775 w 4032250"/>
              <a:gd name="connsiteY58" fmla="*/ 708025 h 1181100"/>
              <a:gd name="connsiteX59" fmla="*/ 1374775 w 4032250"/>
              <a:gd name="connsiteY59" fmla="*/ 673100 h 1181100"/>
              <a:gd name="connsiteX60" fmla="*/ 1365250 w 4032250"/>
              <a:gd name="connsiteY60" fmla="*/ 673100 h 1181100"/>
              <a:gd name="connsiteX61" fmla="*/ 1365250 w 4032250"/>
              <a:gd name="connsiteY61" fmla="*/ 657225 h 1181100"/>
              <a:gd name="connsiteX62" fmla="*/ 1289050 w 4032250"/>
              <a:gd name="connsiteY62" fmla="*/ 657225 h 1181100"/>
              <a:gd name="connsiteX63" fmla="*/ 1289050 w 4032250"/>
              <a:gd name="connsiteY63" fmla="*/ 641350 h 1181100"/>
              <a:gd name="connsiteX64" fmla="*/ 1263650 w 4032250"/>
              <a:gd name="connsiteY64" fmla="*/ 641350 h 1181100"/>
              <a:gd name="connsiteX65" fmla="*/ 1263650 w 4032250"/>
              <a:gd name="connsiteY65" fmla="*/ 628650 h 1181100"/>
              <a:gd name="connsiteX66" fmla="*/ 1222375 w 4032250"/>
              <a:gd name="connsiteY66" fmla="*/ 628650 h 1181100"/>
              <a:gd name="connsiteX67" fmla="*/ 1222375 w 4032250"/>
              <a:gd name="connsiteY67" fmla="*/ 622300 h 1181100"/>
              <a:gd name="connsiteX68" fmla="*/ 1181100 w 4032250"/>
              <a:gd name="connsiteY68" fmla="*/ 622300 h 1181100"/>
              <a:gd name="connsiteX69" fmla="*/ 1181100 w 4032250"/>
              <a:gd name="connsiteY69" fmla="*/ 612775 h 1181100"/>
              <a:gd name="connsiteX70" fmla="*/ 1082675 w 4032250"/>
              <a:gd name="connsiteY70" fmla="*/ 612775 h 1181100"/>
              <a:gd name="connsiteX71" fmla="*/ 1082675 w 4032250"/>
              <a:gd name="connsiteY71" fmla="*/ 600075 h 1181100"/>
              <a:gd name="connsiteX72" fmla="*/ 1066800 w 4032250"/>
              <a:gd name="connsiteY72" fmla="*/ 600074 h 1181100"/>
              <a:gd name="connsiteX73" fmla="*/ 1066800 w 4032250"/>
              <a:gd name="connsiteY73" fmla="*/ 584200 h 1181100"/>
              <a:gd name="connsiteX74" fmla="*/ 1054100 w 4032250"/>
              <a:gd name="connsiteY74" fmla="*/ 584200 h 1181100"/>
              <a:gd name="connsiteX75" fmla="*/ 1054100 w 4032250"/>
              <a:gd name="connsiteY75" fmla="*/ 523875 h 1181100"/>
              <a:gd name="connsiteX76" fmla="*/ 1031875 w 4032250"/>
              <a:gd name="connsiteY76" fmla="*/ 523875 h 1181100"/>
              <a:gd name="connsiteX77" fmla="*/ 1031875 w 4032250"/>
              <a:gd name="connsiteY77" fmla="*/ 479425 h 1181100"/>
              <a:gd name="connsiteX78" fmla="*/ 990600 w 4032250"/>
              <a:gd name="connsiteY78" fmla="*/ 479425 h 1181100"/>
              <a:gd name="connsiteX79" fmla="*/ 981075 w 4032250"/>
              <a:gd name="connsiteY79" fmla="*/ 469900 h 1181100"/>
              <a:gd name="connsiteX80" fmla="*/ 933450 w 4032250"/>
              <a:gd name="connsiteY80" fmla="*/ 469900 h 1181100"/>
              <a:gd name="connsiteX81" fmla="*/ 933450 w 4032250"/>
              <a:gd name="connsiteY81" fmla="*/ 463550 h 1181100"/>
              <a:gd name="connsiteX82" fmla="*/ 838200 w 4032250"/>
              <a:gd name="connsiteY82" fmla="*/ 463550 h 1181100"/>
              <a:gd name="connsiteX83" fmla="*/ 838200 w 4032250"/>
              <a:gd name="connsiteY83" fmla="*/ 444500 h 1181100"/>
              <a:gd name="connsiteX84" fmla="*/ 803275 w 4032250"/>
              <a:gd name="connsiteY84" fmla="*/ 444500 h 1181100"/>
              <a:gd name="connsiteX85" fmla="*/ 803275 w 4032250"/>
              <a:gd name="connsiteY85" fmla="*/ 434975 h 1181100"/>
              <a:gd name="connsiteX86" fmla="*/ 752475 w 4032250"/>
              <a:gd name="connsiteY86" fmla="*/ 434975 h 1181100"/>
              <a:gd name="connsiteX87" fmla="*/ 752475 w 4032250"/>
              <a:gd name="connsiteY87" fmla="*/ 419100 h 1181100"/>
              <a:gd name="connsiteX88" fmla="*/ 727075 w 4032250"/>
              <a:gd name="connsiteY88" fmla="*/ 417513 h 1181100"/>
              <a:gd name="connsiteX89" fmla="*/ 727075 w 4032250"/>
              <a:gd name="connsiteY89" fmla="*/ 393700 h 1181100"/>
              <a:gd name="connsiteX90" fmla="*/ 708025 w 4032250"/>
              <a:gd name="connsiteY90" fmla="*/ 393700 h 1181100"/>
              <a:gd name="connsiteX91" fmla="*/ 708025 w 4032250"/>
              <a:gd name="connsiteY91" fmla="*/ 346075 h 1181100"/>
              <a:gd name="connsiteX92" fmla="*/ 701675 w 4032250"/>
              <a:gd name="connsiteY92" fmla="*/ 346075 h 1181100"/>
              <a:gd name="connsiteX93" fmla="*/ 701675 w 4032250"/>
              <a:gd name="connsiteY93" fmla="*/ 314325 h 1181100"/>
              <a:gd name="connsiteX94" fmla="*/ 654050 w 4032250"/>
              <a:gd name="connsiteY94" fmla="*/ 314325 h 1181100"/>
              <a:gd name="connsiteX95" fmla="*/ 654050 w 4032250"/>
              <a:gd name="connsiteY95" fmla="*/ 304800 h 1181100"/>
              <a:gd name="connsiteX96" fmla="*/ 647700 w 4032250"/>
              <a:gd name="connsiteY96" fmla="*/ 304800 h 1181100"/>
              <a:gd name="connsiteX97" fmla="*/ 647700 w 4032250"/>
              <a:gd name="connsiteY97" fmla="*/ 292100 h 1181100"/>
              <a:gd name="connsiteX98" fmla="*/ 617538 w 4032250"/>
              <a:gd name="connsiteY98" fmla="*/ 292100 h 1181100"/>
              <a:gd name="connsiteX99" fmla="*/ 615950 w 4032250"/>
              <a:gd name="connsiteY99" fmla="*/ 279400 h 1181100"/>
              <a:gd name="connsiteX100" fmla="*/ 511175 w 4032250"/>
              <a:gd name="connsiteY100" fmla="*/ 279400 h 1181100"/>
              <a:gd name="connsiteX101" fmla="*/ 511175 w 4032250"/>
              <a:gd name="connsiteY101" fmla="*/ 257175 h 1181100"/>
              <a:gd name="connsiteX102" fmla="*/ 431800 w 4032250"/>
              <a:gd name="connsiteY102" fmla="*/ 257175 h 1181100"/>
              <a:gd name="connsiteX103" fmla="*/ 431800 w 4032250"/>
              <a:gd name="connsiteY103" fmla="*/ 228600 h 1181100"/>
              <a:gd name="connsiteX104" fmla="*/ 390525 w 4032250"/>
              <a:gd name="connsiteY104" fmla="*/ 228600 h 1181100"/>
              <a:gd name="connsiteX105" fmla="*/ 390525 w 4032250"/>
              <a:gd name="connsiteY105" fmla="*/ 155575 h 1181100"/>
              <a:gd name="connsiteX106" fmla="*/ 382587 w 4032250"/>
              <a:gd name="connsiteY106" fmla="*/ 153987 h 1181100"/>
              <a:gd name="connsiteX107" fmla="*/ 381000 w 4032250"/>
              <a:gd name="connsiteY107" fmla="*/ 136525 h 1181100"/>
              <a:gd name="connsiteX108" fmla="*/ 365125 w 4032250"/>
              <a:gd name="connsiteY108" fmla="*/ 136525 h 1181100"/>
              <a:gd name="connsiteX109" fmla="*/ 365125 w 4032250"/>
              <a:gd name="connsiteY109" fmla="*/ 98425 h 1181100"/>
              <a:gd name="connsiteX110" fmla="*/ 314325 w 4032250"/>
              <a:gd name="connsiteY110" fmla="*/ 98425 h 1181100"/>
              <a:gd name="connsiteX111" fmla="*/ 314325 w 4032250"/>
              <a:gd name="connsiteY111" fmla="*/ 79375 h 1181100"/>
              <a:gd name="connsiteX112" fmla="*/ 288925 w 4032250"/>
              <a:gd name="connsiteY112" fmla="*/ 79375 h 1181100"/>
              <a:gd name="connsiteX113" fmla="*/ 288925 w 4032250"/>
              <a:gd name="connsiteY113" fmla="*/ 41275 h 1181100"/>
              <a:gd name="connsiteX114" fmla="*/ 203200 w 4032250"/>
              <a:gd name="connsiteY114" fmla="*/ 41275 h 1181100"/>
              <a:gd name="connsiteX115" fmla="*/ 203200 w 4032250"/>
              <a:gd name="connsiteY115" fmla="*/ 28575 h 1181100"/>
              <a:gd name="connsiteX116" fmla="*/ 184150 w 4032250"/>
              <a:gd name="connsiteY116" fmla="*/ 28575 h 1181100"/>
              <a:gd name="connsiteX117" fmla="*/ 184150 w 4032250"/>
              <a:gd name="connsiteY117" fmla="*/ 22225 h 1181100"/>
              <a:gd name="connsiteX118" fmla="*/ 79375 w 4032250"/>
              <a:gd name="connsiteY118" fmla="*/ 22225 h 1181100"/>
              <a:gd name="connsiteX119" fmla="*/ 79375 w 4032250"/>
              <a:gd name="connsiteY119" fmla="*/ 22225 h 1181100"/>
              <a:gd name="connsiteX120" fmla="*/ 79375 w 4032250"/>
              <a:gd name="connsiteY120" fmla="*/ 0 h 1181100"/>
              <a:gd name="connsiteX121" fmla="*/ 0 w 4032250"/>
              <a:gd name="connsiteY121" fmla="*/ 0 h 1181100"/>
              <a:gd name="connsiteX0" fmla="*/ 4032250 w 4032250"/>
              <a:gd name="connsiteY0" fmla="*/ 1181100 h 1181100"/>
              <a:gd name="connsiteX1" fmla="*/ 3743325 w 4032250"/>
              <a:gd name="connsiteY1" fmla="*/ 1181100 h 1181100"/>
              <a:gd name="connsiteX2" fmla="*/ 3743325 w 4032250"/>
              <a:gd name="connsiteY2" fmla="*/ 1133475 h 1181100"/>
              <a:gd name="connsiteX3" fmla="*/ 3702050 w 4032250"/>
              <a:gd name="connsiteY3" fmla="*/ 1133475 h 1181100"/>
              <a:gd name="connsiteX4" fmla="*/ 3702050 w 4032250"/>
              <a:gd name="connsiteY4" fmla="*/ 1098550 h 1181100"/>
              <a:gd name="connsiteX5" fmla="*/ 3406775 w 4032250"/>
              <a:gd name="connsiteY5" fmla="*/ 1098550 h 1181100"/>
              <a:gd name="connsiteX6" fmla="*/ 3406775 w 4032250"/>
              <a:gd name="connsiteY6" fmla="*/ 1066800 h 1181100"/>
              <a:gd name="connsiteX7" fmla="*/ 3159125 w 4032250"/>
              <a:gd name="connsiteY7" fmla="*/ 1066800 h 1181100"/>
              <a:gd name="connsiteX8" fmla="*/ 3159125 w 4032250"/>
              <a:gd name="connsiteY8" fmla="*/ 1050925 h 1181100"/>
              <a:gd name="connsiteX9" fmla="*/ 3060700 w 4032250"/>
              <a:gd name="connsiteY9" fmla="*/ 1050925 h 1181100"/>
              <a:gd name="connsiteX10" fmla="*/ 3060700 w 4032250"/>
              <a:gd name="connsiteY10" fmla="*/ 1050925 h 1181100"/>
              <a:gd name="connsiteX11" fmla="*/ 3035300 w 4032250"/>
              <a:gd name="connsiteY11" fmla="*/ 1050925 h 1181100"/>
              <a:gd name="connsiteX12" fmla="*/ 3035300 w 4032250"/>
              <a:gd name="connsiteY12" fmla="*/ 1025525 h 1181100"/>
              <a:gd name="connsiteX13" fmla="*/ 3022600 w 4032250"/>
              <a:gd name="connsiteY13" fmla="*/ 1025525 h 1181100"/>
              <a:gd name="connsiteX14" fmla="*/ 3032125 w 4032250"/>
              <a:gd name="connsiteY14" fmla="*/ 1016000 h 1181100"/>
              <a:gd name="connsiteX15" fmla="*/ 2994025 w 4032250"/>
              <a:gd name="connsiteY15" fmla="*/ 1016000 h 1181100"/>
              <a:gd name="connsiteX16" fmla="*/ 2994025 w 4032250"/>
              <a:gd name="connsiteY16" fmla="*/ 987425 h 1181100"/>
              <a:gd name="connsiteX17" fmla="*/ 2921000 w 4032250"/>
              <a:gd name="connsiteY17" fmla="*/ 987425 h 1181100"/>
              <a:gd name="connsiteX18" fmla="*/ 2914650 w 4032250"/>
              <a:gd name="connsiteY18" fmla="*/ 981075 h 1181100"/>
              <a:gd name="connsiteX19" fmla="*/ 2733675 w 4032250"/>
              <a:gd name="connsiteY19" fmla="*/ 981075 h 1181100"/>
              <a:gd name="connsiteX20" fmla="*/ 2732087 w 4032250"/>
              <a:gd name="connsiteY20" fmla="*/ 966788 h 1181100"/>
              <a:gd name="connsiteX21" fmla="*/ 2676525 w 4032250"/>
              <a:gd name="connsiteY21" fmla="*/ 971550 h 1181100"/>
              <a:gd name="connsiteX22" fmla="*/ 2676525 w 4032250"/>
              <a:gd name="connsiteY22" fmla="*/ 955675 h 1181100"/>
              <a:gd name="connsiteX23" fmla="*/ 2387600 w 4032250"/>
              <a:gd name="connsiteY23" fmla="*/ 955675 h 1181100"/>
              <a:gd name="connsiteX24" fmla="*/ 2387600 w 4032250"/>
              <a:gd name="connsiteY24" fmla="*/ 946150 h 1181100"/>
              <a:gd name="connsiteX25" fmla="*/ 2387600 w 4032250"/>
              <a:gd name="connsiteY25" fmla="*/ 914400 h 1181100"/>
              <a:gd name="connsiteX26" fmla="*/ 2308225 w 4032250"/>
              <a:gd name="connsiteY26" fmla="*/ 914400 h 1181100"/>
              <a:gd name="connsiteX27" fmla="*/ 2308225 w 4032250"/>
              <a:gd name="connsiteY27" fmla="*/ 914400 h 1181100"/>
              <a:gd name="connsiteX28" fmla="*/ 2308225 w 4032250"/>
              <a:gd name="connsiteY28" fmla="*/ 901700 h 1181100"/>
              <a:gd name="connsiteX29" fmla="*/ 2181225 w 4032250"/>
              <a:gd name="connsiteY29" fmla="*/ 901700 h 1181100"/>
              <a:gd name="connsiteX30" fmla="*/ 2181225 w 4032250"/>
              <a:gd name="connsiteY30" fmla="*/ 895350 h 1181100"/>
              <a:gd name="connsiteX31" fmla="*/ 2120900 w 4032250"/>
              <a:gd name="connsiteY31" fmla="*/ 895350 h 1181100"/>
              <a:gd name="connsiteX32" fmla="*/ 2120900 w 4032250"/>
              <a:gd name="connsiteY32" fmla="*/ 882650 h 1181100"/>
              <a:gd name="connsiteX33" fmla="*/ 2079625 w 4032250"/>
              <a:gd name="connsiteY33" fmla="*/ 882650 h 1181100"/>
              <a:gd name="connsiteX34" fmla="*/ 2079625 w 4032250"/>
              <a:gd name="connsiteY34" fmla="*/ 863600 h 1181100"/>
              <a:gd name="connsiteX35" fmla="*/ 2051050 w 4032250"/>
              <a:gd name="connsiteY35" fmla="*/ 863600 h 1181100"/>
              <a:gd name="connsiteX36" fmla="*/ 2051050 w 4032250"/>
              <a:gd name="connsiteY36" fmla="*/ 860425 h 1181100"/>
              <a:gd name="connsiteX37" fmla="*/ 1965325 w 4032250"/>
              <a:gd name="connsiteY37" fmla="*/ 860425 h 1181100"/>
              <a:gd name="connsiteX38" fmla="*/ 1965325 w 4032250"/>
              <a:gd name="connsiteY38" fmla="*/ 847725 h 1181100"/>
              <a:gd name="connsiteX39" fmla="*/ 1854200 w 4032250"/>
              <a:gd name="connsiteY39" fmla="*/ 847725 h 1181100"/>
              <a:gd name="connsiteX40" fmla="*/ 1854200 w 4032250"/>
              <a:gd name="connsiteY40" fmla="*/ 838200 h 1181100"/>
              <a:gd name="connsiteX41" fmla="*/ 1768475 w 4032250"/>
              <a:gd name="connsiteY41" fmla="*/ 838200 h 1181100"/>
              <a:gd name="connsiteX42" fmla="*/ 1768475 w 4032250"/>
              <a:gd name="connsiteY42" fmla="*/ 838200 h 1181100"/>
              <a:gd name="connsiteX43" fmla="*/ 1768475 w 4032250"/>
              <a:gd name="connsiteY43" fmla="*/ 822325 h 1181100"/>
              <a:gd name="connsiteX44" fmla="*/ 1746250 w 4032250"/>
              <a:gd name="connsiteY44" fmla="*/ 822325 h 1181100"/>
              <a:gd name="connsiteX45" fmla="*/ 1746250 w 4032250"/>
              <a:gd name="connsiteY45" fmla="*/ 812800 h 1181100"/>
              <a:gd name="connsiteX46" fmla="*/ 1711325 w 4032250"/>
              <a:gd name="connsiteY46" fmla="*/ 812800 h 1181100"/>
              <a:gd name="connsiteX47" fmla="*/ 1711325 w 4032250"/>
              <a:gd name="connsiteY47" fmla="*/ 796925 h 1181100"/>
              <a:gd name="connsiteX48" fmla="*/ 1692275 w 4032250"/>
              <a:gd name="connsiteY48" fmla="*/ 796925 h 1181100"/>
              <a:gd name="connsiteX49" fmla="*/ 1692275 w 4032250"/>
              <a:gd name="connsiteY49" fmla="*/ 784225 h 1181100"/>
              <a:gd name="connsiteX50" fmla="*/ 1622425 w 4032250"/>
              <a:gd name="connsiteY50" fmla="*/ 784225 h 1181100"/>
              <a:gd name="connsiteX51" fmla="*/ 1622425 w 4032250"/>
              <a:gd name="connsiteY51" fmla="*/ 773112 h 1181100"/>
              <a:gd name="connsiteX52" fmla="*/ 1495425 w 4032250"/>
              <a:gd name="connsiteY52" fmla="*/ 773112 h 1181100"/>
              <a:gd name="connsiteX53" fmla="*/ 1485900 w 4032250"/>
              <a:gd name="connsiteY53" fmla="*/ 755650 h 1181100"/>
              <a:gd name="connsiteX54" fmla="*/ 1387475 w 4032250"/>
              <a:gd name="connsiteY54" fmla="*/ 755650 h 1181100"/>
              <a:gd name="connsiteX55" fmla="*/ 1387475 w 4032250"/>
              <a:gd name="connsiteY55" fmla="*/ 723900 h 1181100"/>
              <a:gd name="connsiteX56" fmla="*/ 1390650 w 4032250"/>
              <a:gd name="connsiteY56" fmla="*/ 723900 h 1181100"/>
              <a:gd name="connsiteX57" fmla="*/ 1390650 w 4032250"/>
              <a:gd name="connsiteY57" fmla="*/ 723900 h 1181100"/>
              <a:gd name="connsiteX58" fmla="*/ 1374775 w 4032250"/>
              <a:gd name="connsiteY58" fmla="*/ 708025 h 1181100"/>
              <a:gd name="connsiteX59" fmla="*/ 1374775 w 4032250"/>
              <a:gd name="connsiteY59" fmla="*/ 673100 h 1181100"/>
              <a:gd name="connsiteX60" fmla="*/ 1365250 w 4032250"/>
              <a:gd name="connsiteY60" fmla="*/ 673100 h 1181100"/>
              <a:gd name="connsiteX61" fmla="*/ 1365250 w 4032250"/>
              <a:gd name="connsiteY61" fmla="*/ 657225 h 1181100"/>
              <a:gd name="connsiteX62" fmla="*/ 1289050 w 4032250"/>
              <a:gd name="connsiteY62" fmla="*/ 657225 h 1181100"/>
              <a:gd name="connsiteX63" fmla="*/ 1289050 w 4032250"/>
              <a:gd name="connsiteY63" fmla="*/ 641350 h 1181100"/>
              <a:gd name="connsiteX64" fmla="*/ 1263650 w 4032250"/>
              <a:gd name="connsiteY64" fmla="*/ 641350 h 1181100"/>
              <a:gd name="connsiteX65" fmla="*/ 1263650 w 4032250"/>
              <a:gd name="connsiteY65" fmla="*/ 628650 h 1181100"/>
              <a:gd name="connsiteX66" fmla="*/ 1222375 w 4032250"/>
              <a:gd name="connsiteY66" fmla="*/ 628650 h 1181100"/>
              <a:gd name="connsiteX67" fmla="*/ 1222375 w 4032250"/>
              <a:gd name="connsiteY67" fmla="*/ 622300 h 1181100"/>
              <a:gd name="connsiteX68" fmla="*/ 1181100 w 4032250"/>
              <a:gd name="connsiteY68" fmla="*/ 622300 h 1181100"/>
              <a:gd name="connsiteX69" fmla="*/ 1181100 w 4032250"/>
              <a:gd name="connsiteY69" fmla="*/ 612775 h 1181100"/>
              <a:gd name="connsiteX70" fmla="*/ 1082675 w 4032250"/>
              <a:gd name="connsiteY70" fmla="*/ 612775 h 1181100"/>
              <a:gd name="connsiteX71" fmla="*/ 1082675 w 4032250"/>
              <a:gd name="connsiteY71" fmla="*/ 600075 h 1181100"/>
              <a:gd name="connsiteX72" fmla="*/ 1066800 w 4032250"/>
              <a:gd name="connsiteY72" fmla="*/ 600074 h 1181100"/>
              <a:gd name="connsiteX73" fmla="*/ 1066800 w 4032250"/>
              <a:gd name="connsiteY73" fmla="*/ 584200 h 1181100"/>
              <a:gd name="connsiteX74" fmla="*/ 1054100 w 4032250"/>
              <a:gd name="connsiteY74" fmla="*/ 584200 h 1181100"/>
              <a:gd name="connsiteX75" fmla="*/ 1054100 w 4032250"/>
              <a:gd name="connsiteY75" fmla="*/ 523875 h 1181100"/>
              <a:gd name="connsiteX76" fmla="*/ 1031875 w 4032250"/>
              <a:gd name="connsiteY76" fmla="*/ 523875 h 1181100"/>
              <a:gd name="connsiteX77" fmla="*/ 1031875 w 4032250"/>
              <a:gd name="connsiteY77" fmla="*/ 479425 h 1181100"/>
              <a:gd name="connsiteX78" fmla="*/ 990600 w 4032250"/>
              <a:gd name="connsiteY78" fmla="*/ 479425 h 1181100"/>
              <a:gd name="connsiteX79" fmla="*/ 981075 w 4032250"/>
              <a:gd name="connsiteY79" fmla="*/ 469900 h 1181100"/>
              <a:gd name="connsiteX80" fmla="*/ 933450 w 4032250"/>
              <a:gd name="connsiteY80" fmla="*/ 469900 h 1181100"/>
              <a:gd name="connsiteX81" fmla="*/ 933450 w 4032250"/>
              <a:gd name="connsiteY81" fmla="*/ 463550 h 1181100"/>
              <a:gd name="connsiteX82" fmla="*/ 838200 w 4032250"/>
              <a:gd name="connsiteY82" fmla="*/ 463550 h 1181100"/>
              <a:gd name="connsiteX83" fmla="*/ 838200 w 4032250"/>
              <a:gd name="connsiteY83" fmla="*/ 444500 h 1181100"/>
              <a:gd name="connsiteX84" fmla="*/ 803275 w 4032250"/>
              <a:gd name="connsiteY84" fmla="*/ 444500 h 1181100"/>
              <a:gd name="connsiteX85" fmla="*/ 803275 w 4032250"/>
              <a:gd name="connsiteY85" fmla="*/ 434975 h 1181100"/>
              <a:gd name="connsiteX86" fmla="*/ 752475 w 4032250"/>
              <a:gd name="connsiteY86" fmla="*/ 434975 h 1181100"/>
              <a:gd name="connsiteX87" fmla="*/ 752475 w 4032250"/>
              <a:gd name="connsiteY87" fmla="*/ 419100 h 1181100"/>
              <a:gd name="connsiteX88" fmla="*/ 727075 w 4032250"/>
              <a:gd name="connsiteY88" fmla="*/ 417513 h 1181100"/>
              <a:gd name="connsiteX89" fmla="*/ 727075 w 4032250"/>
              <a:gd name="connsiteY89" fmla="*/ 393700 h 1181100"/>
              <a:gd name="connsiteX90" fmla="*/ 708025 w 4032250"/>
              <a:gd name="connsiteY90" fmla="*/ 393700 h 1181100"/>
              <a:gd name="connsiteX91" fmla="*/ 708025 w 4032250"/>
              <a:gd name="connsiteY91" fmla="*/ 346075 h 1181100"/>
              <a:gd name="connsiteX92" fmla="*/ 701675 w 4032250"/>
              <a:gd name="connsiteY92" fmla="*/ 346075 h 1181100"/>
              <a:gd name="connsiteX93" fmla="*/ 701675 w 4032250"/>
              <a:gd name="connsiteY93" fmla="*/ 314325 h 1181100"/>
              <a:gd name="connsiteX94" fmla="*/ 654050 w 4032250"/>
              <a:gd name="connsiteY94" fmla="*/ 314325 h 1181100"/>
              <a:gd name="connsiteX95" fmla="*/ 654050 w 4032250"/>
              <a:gd name="connsiteY95" fmla="*/ 304800 h 1181100"/>
              <a:gd name="connsiteX96" fmla="*/ 647700 w 4032250"/>
              <a:gd name="connsiteY96" fmla="*/ 304800 h 1181100"/>
              <a:gd name="connsiteX97" fmla="*/ 647700 w 4032250"/>
              <a:gd name="connsiteY97" fmla="*/ 292100 h 1181100"/>
              <a:gd name="connsiteX98" fmla="*/ 617538 w 4032250"/>
              <a:gd name="connsiteY98" fmla="*/ 292100 h 1181100"/>
              <a:gd name="connsiteX99" fmla="*/ 615950 w 4032250"/>
              <a:gd name="connsiteY99" fmla="*/ 279400 h 1181100"/>
              <a:gd name="connsiteX100" fmla="*/ 511175 w 4032250"/>
              <a:gd name="connsiteY100" fmla="*/ 279400 h 1181100"/>
              <a:gd name="connsiteX101" fmla="*/ 511175 w 4032250"/>
              <a:gd name="connsiteY101" fmla="*/ 257175 h 1181100"/>
              <a:gd name="connsiteX102" fmla="*/ 431800 w 4032250"/>
              <a:gd name="connsiteY102" fmla="*/ 257175 h 1181100"/>
              <a:gd name="connsiteX103" fmla="*/ 431800 w 4032250"/>
              <a:gd name="connsiteY103" fmla="*/ 228600 h 1181100"/>
              <a:gd name="connsiteX104" fmla="*/ 390525 w 4032250"/>
              <a:gd name="connsiteY104" fmla="*/ 228600 h 1181100"/>
              <a:gd name="connsiteX105" fmla="*/ 390525 w 4032250"/>
              <a:gd name="connsiteY105" fmla="*/ 155575 h 1181100"/>
              <a:gd name="connsiteX106" fmla="*/ 382587 w 4032250"/>
              <a:gd name="connsiteY106" fmla="*/ 153987 h 1181100"/>
              <a:gd name="connsiteX107" fmla="*/ 381000 w 4032250"/>
              <a:gd name="connsiteY107" fmla="*/ 136525 h 1181100"/>
              <a:gd name="connsiteX108" fmla="*/ 365125 w 4032250"/>
              <a:gd name="connsiteY108" fmla="*/ 136525 h 1181100"/>
              <a:gd name="connsiteX109" fmla="*/ 365125 w 4032250"/>
              <a:gd name="connsiteY109" fmla="*/ 98425 h 1181100"/>
              <a:gd name="connsiteX110" fmla="*/ 314325 w 4032250"/>
              <a:gd name="connsiteY110" fmla="*/ 98425 h 1181100"/>
              <a:gd name="connsiteX111" fmla="*/ 314325 w 4032250"/>
              <a:gd name="connsiteY111" fmla="*/ 79375 h 1181100"/>
              <a:gd name="connsiteX112" fmla="*/ 288925 w 4032250"/>
              <a:gd name="connsiteY112" fmla="*/ 79375 h 1181100"/>
              <a:gd name="connsiteX113" fmla="*/ 288925 w 4032250"/>
              <a:gd name="connsiteY113" fmla="*/ 41275 h 1181100"/>
              <a:gd name="connsiteX114" fmla="*/ 203200 w 4032250"/>
              <a:gd name="connsiteY114" fmla="*/ 41275 h 1181100"/>
              <a:gd name="connsiteX115" fmla="*/ 203200 w 4032250"/>
              <a:gd name="connsiteY115" fmla="*/ 28575 h 1181100"/>
              <a:gd name="connsiteX116" fmla="*/ 184150 w 4032250"/>
              <a:gd name="connsiteY116" fmla="*/ 28575 h 1181100"/>
              <a:gd name="connsiteX117" fmla="*/ 184150 w 4032250"/>
              <a:gd name="connsiteY117" fmla="*/ 22225 h 1181100"/>
              <a:gd name="connsiteX118" fmla="*/ 79375 w 4032250"/>
              <a:gd name="connsiteY118" fmla="*/ 22225 h 1181100"/>
              <a:gd name="connsiteX119" fmla="*/ 79375 w 4032250"/>
              <a:gd name="connsiteY119" fmla="*/ 22225 h 1181100"/>
              <a:gd name="connsiteX120" fmla="*/ 79375 w 4032250"/>
              <a:gd name="connsiteY120" fmla="*/ 0 h 1181100"/>
              <a:gd name="connsiteX121" fmla="*/ 0 w 4032250"/>
              <a:gd name="connsiteY121" fmla="*/ 0 h 1181100"/>
              <a:gd name="connsiteX0" fmla="*/ 4032250 w 4032250"/>
              <a:gd name="connsiteY0" fmla="*/ 1181100 h 1181100"/>
              <a:gd name="connsiteX1" fmla="*/ 3743325 w 4032250"/>
              <a:gd name="connsiteY1" fmla="*/ 1181100 h 1181100"/>
              <a:gd name="connsiteX2" fmla="*/ 3743325 w 4032250"/>
              <a:gd name="connsiteY2" fmla="*/ 1133475 h 1181100"/>
              <a:gd name="connsiteX3" fmla="*/ 3702050 w 4032250"/>
              <a:gd name="connsiteY3" fmla="*/ 1133475 h 1181100"/>
              <a:gd name="connsiteX4" fmla="*/ 3702050 w 4032250"/>
              <a:gd name="connsiteY4" fmla="*/ 1098550 h 1181100"/>
              <a:gd name="connsiteX5" fmla="*/ 3406775 w 4032250"/>
              <a:gd name="connsiteY5" fmla="*/ 1098550 h 1181100"/>
              <a:gd name="connsiteX6" fmla="*/ 3406775 w 4032250"/>
              <a:gd name="connsiteY6" fmla="*/ 1066800 h 1181100"/>
              <a:gd name="connsiteX7" fmla="*/ 3159125 w 4032250"/>
              <a:gd name="connsiteY7" fmla="*/ 1066800 h 1181100"/>
              <a:gd name="connsiteX8" fmla="*/ 3159125 w 4032250"/>
              <a:gd name="connsiteY8" fmla="*/ 1050925 h 1181100"/>
              <a:gd name="connsiteX9" fmla="*/ 3060700 w 4032250"/>
              <a:gd name="connsiteY9" fmla="*/ 1050925 h 1181100"/>
              <a:gd name="connsiteX10" fmla="*/ 3060700 w 4032250"/>
              <a:gd name="connsiteY10" fmla="*/ 1050925 h 1181100"/>
              <a:gd name="connsiteX11" fmla="*/ 3035300 w 4032250"/>
              <a:gd name="connsiteY11" fmla="*/ 1050925 h 1181100"/>
              <a:gd name="connsiteX12" fmla="*/ 3035300 w 4032250"/>
              <a:gd name="connsiteY12" fmla="*/ 1025525 h 1181100"/>
              <a:gd name="connsiteX13" fmla="*/ 3022600 w 4032250"/>
              <a:gd name="connsiteY13" fmla="*/ 1025525 h 1181100"/>
              <a:gd name="connsiteX14" fmla="*/ 3032125 w 4032250"/>
              <a:gd name="connsiteY14" fmla="*/ 1016000 h 1181100"/>
              <a:gd name="connsiteX15" fmla="*/ 2994025 w 4032250"/>
              <a:gd name="connsiteY15" fmla="*/ 1016000 h 1181100"/>
              <a:gd name="connsiteX16" fmla="*/ 2994025 w 4032250"/>
              <a:gd name="connsiteY16" fmla="*/ 987425 h 1181100"/>
              <a:gd name="connsiteX17" fmla="*/ 2921000 w 4032250"/>
              <a:gd name="connsiteY17" fmla="*/ 987425 h 1181100"/>
              <a:gd name="connsiteX18" fmla="*/ 2914650 w 4032250"/>
              <a:gd name="connsiteY18" fmla="*/ 981075 h 1181100"/>
              <a:gd name="connsiteX19" fmla="*/ 2733675 w 4032250"/>
              <a:gd name="connsiteY19" fmla="*/ 981075 h 1181100"/>
              <a:gd name="connsiteX20" fmla="*/ 2736849 w 4032250"/>
              <a:gd name="connsiteY20" fmla="*/ 971551 h 1181100"/>
              <a:gd name="connsiteX21" fmla="*/ 2676525 w 4032250"/>
              <a:gd name="connsiteY21" fmla="*/ 971550 h 1181100"/>
              <a:gd name="connsiteX22" fmla="*/ 2676525 w 4032250"/>
              <a:gd name="connsiteY22" fmla="*/ 955675 h 1181100"/>
              <a:gd name="connsiteX23" fmla="*/ 2387600 w 4032250"/>
              <a:gd name="connsiteY23" fmla="*/ 955675 h 1181100"/>
              <a:gd name="connsiteX24" fmla="*/ 2387600 w 4032250"/>
              <a:gd name="connsiteY24" fmla="*/ 946150 h 1181100"/>
              <a:gd name="connsiteX25" fmla="*/ 2387600 w 4032250"/>
              <a:gd name="connsiteY25" fmla="*/ 914400 h 1181100"/>
              <a:gd name="connsiteX26" fmla="*/ 2308225 w 4032250"/>
              <a:gd name="connsiteY26" fmla="*/ 914400 h 1181100"/>
              <a:gd name="connsiteX27" fmla="*/ 2308225 w 4032250"/>
              <a:gd name="connsiteY27" fmla="*/ 914400 h 1181100"/>
              <a:gd name="connsiteX28" fmla="*/ 2308225 w 4032250"/>
              <a:gd name="connsiteY28" fmla="*/ 901700 h 1181100"/>
              <a:gd name="connsiteX29" fmla="*/ 2181225 w 4032250"/>
              <a:gd name="connsiteY29" fmla="*/ 901700 h 1181100"/>
              <a:gd name="connsiteX30" fmla="*/ 2181225 w 4032250"/>
              <a:gd name="connsiteY30" fmla="*/ 895350 h 1181100"/>
              <a:gd name="connsiteX31" fmla="*/ 2120900 w 4032250"/>
              <a:gd name="connsiteY31" fmla="*/ 895350 h 1181100"/>
              <a:gd name="connsiteX32" fmla="*/ 2120900 w 4032250"/>
              <a:gd name="connsiteY32" fmla="*/ 882650 h 1181100"/>
              <a:gd name="connsiteX33" fmla="*/ 2079625 w 4032250"/>
              <a:gd name="connsiteY33" fmla="*/ 882650 h 1181100"/>
              <a:gd name="connsiteX34" fmla="*/ 2079625 w 4032250"/>
              <a:gd name="connsiteY34" fmla="*/ 863600 h 1181100"/>
              <a:gd name="connsiteX35" fmla="*/ 2051050 w 4032250"/>
              <a:gd name="connsiteY35" fmla="*/ 863600 h 1181100"/>
              <a:gd name="connsiteX36" fmla="*/ 2051050 w 4032250"/>
              <a:gd name="connsiteY36" fmla="*/ 860425 h 1181100"/>
              <a:gd name="connsiteX37" fmla="*/ 1965325 w 4032250"/>
              <a:gd name="connsiteY37" fmla="*/ 860425 h 1181100"/>
              <a:gd name="connsiteX38" fmla="*/ 1965325 w 4032250"/>
              <a:gd name="connsiteY38" fmla="*/ 847725 h 1181100"/>
              <a:gd name="connsiteX39" fmla="*/ 1854200 w 4032250"/>
              <a:gd name="connsiteY39" fmla="*/ 847725 h 1181100"/>
              <a:gd name="connsiteX40" fmla="*/ 1854200 w 4032250"/>
              <a:gd name="connsiteY40" fmla="*/ 838200 h 1181100"/>
              <a:gd name="connsiteX41" fmla="*/ 1768475 w 4032250"/>
              <a:gd name="connsiteY41" fmla="*/ 838200 h 1181100"/>
              <a:gd name="connsiteX42" fmla="*/ 1768475 w 4032250"/>
              <a:gd name="connsiteY42" fmla="*/ 838200 h 1181100"/>
              <a:gd name="connsiteX43" fmla="*/ 1768475 w 4032250"/>
              <a:gd name="connsiteY43" fmla="*/ 822325 h 1181100"/>
              <a:gd name="connsiteX44" fmla="*/ 1746250 w 4032250"/>
              <a:gd name="connsiteY44" fmla="*/ 822325 h 1181100"/>
              <a:gd name="connsiteX45" fmla="*/ 1746250 w 4032250"/>
              <a:gd name="connsiteY45" fmla="*/ 812800 h 1181100"/>
              <a:gd name="connsiteX46" fmla="*/ 1711325 w 4032250"/>
              <a:gd name="connsiteY46" fmla="*/ 812800 h 1181100"/>
              <a:gd name="connsiteX47" fmla="*/ 1711325 w 4032250"/>
              <a:gd name="connsiteY47" fmla="*/ 796925 h 1181100"/>
              <a:gd name="connsiteX48" fmla="*/ 1692275 w 4032250"/>
              <a:gd name="connsiteY48" fmla="*/ 796925 h 1181100"/>
              <a:gd name="connsiteX49" fmla="*/ 1692275 w 4032250"/>
              <a:gd name="connsiteY49" fmla="*/ 784225 h 1181100"/>
              <a:gd name="connsiteX50" fmla="*/ 1622425 w 4032250"/>
              <a:gd name="connsiteY50" fmla="*/ 784225 h 1181100"/>
              <a:gd name="connsiteX51" fmla="*/ 1622425 w 4032250"/>
              <a:gd name="connsiteY51" fmla="*/ 773112 h 1181100"/>
              <a:gd name="connsiteX52" fmla="*/ 1495425 w 4032250"/>
              <a:gd name="connsiteY52" fmla="*/ 773112 h 1181100"/>
              <a:gd name="connsiteX53" fmla="*/ 1485900 w 4032250"/>
              <a:gd name="connsiteY53" fmla="*/ 755650 h 1181100"/>
              <a:gd name="connsiteX54" fmla="*/ 1387475 w 4032250"/>
              <a:gd name="connsiteY54" fmla="*/ 755650 h 1181100"/>
              <a:gd name="connsiteX55" fmla="*/ 1387475 w 4032250"/>
              <a:gd name="connsiteY55" fmla="*/ 723900 h 1181100"/>
              <a:gd name="connsiteX56" fmla="*/ 1390650 w 4032250"/>
              <a:gd name="connsiteY56" fmla="*/ 723900 h 1181100"/>
              <a:gd name="connsiteX57" fmla="*/ 1390650 w 4032250"/>
              <a:gd name="connsiteY57" fmla="*/ 723900 h 1181100"/>
              <a:gd name="connsiteX58" fmla="*/ 1374775 w 4032250"/>
              <a:gd name="connsiteY58" fmla="*/ 708025 h 1181100"/>
              <a:gd name="connsiteX59" fmla="*/ 1374775 w 4032250"/>
              <a:gd name="connsiteY59" fmla="*/ 673100 h 1181100"/>
              <a:gd name="connsiteX60" fmla="*/ 1365250 w 4032250"/>
              <a:gd name="connsiteY60" fmla="*/ 673100 h 1181100"/>
              <a:gd name="connsiteX61" fmla="*/ 1365250 w 4032250"/>
              <a:gd name="connsiteY61" fmla="*/ 657225 h 1181100"/>
              <a:gd name="connsiteX62" fmla="*/ 1289050 w 4032250"/>
              <a:gd name="connsiteY62" fmla="*/ 657225 h 1181100"/>
              <a:gd name="connsiteX63" fmla="*/ 1289050 w 4032250"/>
              <a:gd name="connsiteY63" fmla="*/ 641350 h 1181100"/>
              <a:gd name="connsiteX64" fmla="*/ 1263650 w 4032250"/>
              <a:gd name="connsiteY64" fmla="*/ 641350 h 1181100"/>
              <a:gd name="connsiteX65" fmla="*/ 1263650 w 4032250"/>
              <a:gd name="connsiteY65" fmla="*/ 628650 h 1181100"/>
              <a:gd name="connsiteX66" fmla="*/ 1222375 w 4032250"/>
              <a:gd name="connsiteY66" fmla="*/ 628650 h 1181100"/>
              <a:gd name="connsiteX67" fmla="*/ 1222375 w 4032250"/>
              <a:gd name="connsiteY67" fmla="*/ 622300 h 1181100"/>
              <a:gd name="connsiteX68" fmla="*/ 1181100 w 4032250"/>
              <a:gd name="connsiteY68" fmla="*/ 622300 h 1181100"/>
              <a:gd name="connsiteX69" fmla="*/ 1181100 w 4032250"/>
              <a:gd name="connsiteY69" fmla="*/ 612775 h 1181100"/>
              <a:gd name="connsiteX70" fmla="*/ 1082675 w 4032250"/>
              <a:gd name="connsiteY70" fmla="*/ 612775 h 1181100"/>
              <a:gd name="connsiteX71" fmla="*/ 1082675 w 4032250"/>
              <a:gd name="connsiteY71" fmla="*/ 600075 h 1181100"/>
              <a:gd name="connsiteX72" fmla="*/ 1066800 w 4032250"/>
              <a:gd name="connsiteY72" fmla="*/ 600074 h 1181100"/>
              <a:gd name="connsiteX73" fmla="*/ 1066800 w 4032250"/>
              <a:gd name="connsiteY73" fmla="*/ 584200 h 1181100"/>
              <a:gd name="connsiteX74" fmla="*/ 1054100 w 4032250"/>
              <a:gd name="connsiteY74" fmla="*/ 584200 h 1181100"/>
              <a:gd name="connsiteX75" fmla="*/ 1054100 w 4032250"/>
              <a:gd name="connsiteY75" fmla="*/ 523875 h 1181100"/>
              <a:gd name="connsiteX76" fmla="*/ 1031875 w 4032250"/>
              <a:gd name="connsiteY76" fmla="*/ 523875 h 1181100"/>
              <a:gd name="connsiteX77" fmla="*/ 1031875 w 4032250"/>
              <a:gd name="connsiteY77" fmla="*/ 479425 h 1181100"/>
              <a:gd name="connsiteX78" fmla="*/ 990600 w 4032250"/>
              <a:gd name="connsiteY78" fmla="*/ 479425 h 1181100"/>
              <a:gd name="connsiteX79" fmla="*/ 981075 w 4032250"/>
              <a:gd name="connsiteY79" fmla="*/ 469900 h 1181100"/>
              <a:gd name="connsiteX80" fmla="*/ 933450 w 4032250"/>
              <a:gd name="connsiteY80" fmla="*/ 469900 h 1181100"/>
              <a:gd name="connsiteX81" fmla="*/ 933450 w 4032250"/>
              <a:gd name="connsiteY81" fmla="*/ 463550 h 1181100"/>
              <a:gd name="connsiteX82" fmla="*/ 838200 w 4032250"/>
              <a:gd name="connsiteY82" fmla="*/ 463550 h 1181100"/>
              <a:gd name="connsiteX83" fmla="*/ 838200 w 4032250"/>
              <a:gd name="connsiteY83" fmla="*/ 444500 h 1181100"/>
              <a:gd name="connsiteX84" fmla="*/ 803275 w 4032250"/>
              <a:gd name="connsiteY84" fmla="*/ 444500 h 1181100"/>
              <a:gd name="connsiteX85" fmla="*/ 803275 w 4032250"/>
              <a:gd name="connsiteY85" fmla="*/ 434975 h 1181100"/>
              <a:gd name="connsiteX86" fmla="*/ 752475 w 4032250"/>
              <a:gd name="connsiteY86" fmla="*/ 434975 h 1181100"/>
              <a:gd name="connsiteX87" fmla="*/ 752475 w 4032250"/>
              <a:gd name="connsiteY87" fmla="*/ 419100 h 1181100"/>
              <a:gd name="connsiteX88" fmla="*/ 727075 w 4032250"/>
              <a:gd name="connsiteY88" fmla="*/ 417513 h 1181100"/>
              <a:gd name="connsiteX89" fmla="*/ 727075 w 4032250"/>
              <a:gd name="connsiteY89" fmla="*/ 393700 h 1181100"/>
              <a:gd name="connsiteX90" fmla="*/ 708025 w 4032250"/>
              <a:gd name="connsiteY90" fmla="*/ 393700 h 1181100"/>
              <a:gd name="connsiteX91" fmla="*/ 708025 w 4032250"/>
              <a:gd name="connsiteY91" fmla="*/ 346075 h 1181100"/>
              <a:gd name="connsiteX92" fmla="*/ 701675 w 4032250"/>
              <a:gd name="connsiteY92" fmla="*/ 346075 h 1181100"/>
              <a:gd name="connsiteX93" fmla="*/ 701675 w 4032250"/>
              <a:gd name="connsiteY93" fmla="*/ 314325 h 1181100"/>
              <a:gd name="connsiteX94" fmla="*/ 654050 w 4032250"/>
              <a:gd name="connsiteY94" fmla="*/ 314325 h 1181100"/>
              <a:gd name="connsiteX95" fmla="*/ 654050 w 4032250"/>
              <a:gd name="connsiteY95" fmla="*/ 304800 h 1181100"/>
              <a:gd name="connsiteX96" fmla="*/ 647700 w 4032250"/>
              <a:gd name="connsiteY96" fmla="*/ 304800 h 1181100"/>
              <a:gd name="connsiteX97" fmla="*/ 647700 w 4032250"/>
              <a:gd name="connsiteY97" fmla="*/ 292100 h 1181100"/>
              <a:gd name="connsiteX98" fmla="*/ 617538 w 4032250"/>
              <a:gd name="connsiteY98" fmla="*/ 292100 h 1181100"/>
              <a:gd name="connsiteX99" fmla="*/ 615950 w 4032250"/>
              <a:gd name="connsiteY99" fmla="*/ 279400 h 1181100"/>
              <a:gd name="connsiteX100" fmla="*/ 511175 w 4032250"/>
              <a:gd name="connsiteY100" fmla="*/ 279400 h 1181100"/>
              <a:gd name="connsiteX101" fmla="*/ 511175 w 4032250"/>
              <a:gd name="connsiteY101" fmla="*/ 257175 h 1181100"/>
              <a:gd name="connsiteX102" fmla="*/ 431800 w 4032250"/>
              <a:gd name="connsiteY102" fmla="*/ 257175 h 1181100"/>
              <a:gd name="connsiteX103" fmla="*/ 431800 w 4032250"/>
              <a:gd name="connsiteY103" fmla="*/ 228600 h 1181100"/>
              <a:gd name="connsiteX104" fmla="*/ 390525 w 4032250"/>
              <a:gd name="connsiteY104" fmla="*/ 228600 h 1181100"/>
              <a:gd name="connsiteX105" fmla="*/ 390525 w 4032250"/>
              <a:gd name="connsiteY105" fmla="*/ 155575 h 1181100"/>
              <a:gd name="connsiteX106" fmla="*/ 382587 w 4032250"/>
              <a:gd name="connsiteY106" fmla="*/ 153987 h 1181100"/>
              <a:gd name="connsiteX107" fmla="*/ 381000 w 4032250"/>
              <a:gd name="connsiteY107" fmla="*/ 136525 h 1181100"/>
              <a:gd name="connsiteX108" fmla="*/ 365125 w 4032250"/>
              <a:gd name="connsiteY108" fmla="*/ 136525 h 1181100"/>
              <a:gd name="connsiteX109" fmla="*/ 365125 w 4032250"/>
              <a:gd name="connsiteY109" fmla="*/ 98425 h 1181100"/>
              <a:gd name="connsiteX110" fmla="*/ 314325 w 4032250"/>
              <a:gd name="connsiteY110" fmla="*/ 98425 h 1181100"/>
              <a:gd name="connsiteX111" fmla="*/ 314325 w 4032250"/>
              <a:gd name="connsiteY111" fmla="*/ 79375 h 1181100"/>
              <a:gd name="connsiteX112" fmla="*/ 288925 w 4032250"/>
              <a:gd name="connsiteY112" fmla="*/ 79375 h 1181100"/>
              <a:gd name="connsiteX113" fmla="*/ 288925 w 4032250"/>
              <a:gd name="connsiteY113" fmla="*/ 41275 h 1181100"/>
              <a:gd name="connsiteX114" fmla="*/ 203200 w 4032250"/>
              <a:gd name="connsiteY114" fmla="*/ 41275 h 1181100"/>
              <a:gd name="connsiteX115" fmla="*/ 203200 w 4032250"/>
              <a:gd name="connsiteY115" fmla="*/ 28575 h 1181100"/>
              <a:gd name="connsiteX116" fmla="*/ 184150 w 4032250"/>
              <a:gd name="connsiteY116" fmla="*/ 28575 h 1181100"/>
              <a:gd name="connsiteX117" fmla="*/ 184150 w 4032250"/>
              <a:gd name="connsiteY117" fmla="*/ 22225 h 1181100"/>
              <a:gd name="connsiteX118" fmla="*/ 79375 w 4032250"/>
              <a:gd name="connsiteY118" fmla="*/ 22225 h 1181100"/>
              <a:gd name="connsiteX119" fmla="*/ 79375 w 4032250"/>
              <a:gd name="connsiteY119" fmla="*/ 22225 h 1181100"/>
              <a:gd name="connsiteX120" fmla="*/ 79375 w 4032250"/>
              <a:gd name="connsiteY120" fmla="*/ 0 h 1181100"/>
              <a:gd name="connsiteX121" fmla="*/ 0 w 4032250"/>
              <a:gd name="connsiteY121" fmla="*/ 0 h 1181100"/>
              <a:gd name="connsiteX0" fmla="*/ 4032250 w 4032250"/>
              <a:gd name="connsiteY0" fmla="*/ 1181100 h 1181100"/>
              <a:gd name="connsiteX1" fmla="*/ 3743325 w 4032250"/>
              <a:gd name="connsiteY1" fmla="*/ 1181100 h 1181100"/>
              <a:gd name="connsiteX2" fmla="*/ 3743325 w 4032250"/>
              <a:gd name="connsiteY2" fmla="*/ 1133475 h 1181100"/>
              <a:gd name="connsiteX3" fmla="*/ 3702050 w 4032250"/>
              <a:gd name="connsiteY3" fmla="*/ 1133475 h 1181100"/>
              <a:gd name="connsiteX4" fmla="*/ 3702050 w 4032250"/>
              <a:gd name="connsiteY4" fmla="*/ 1098550 h 1181100"/>
              <a:gd name="connsiteX5" fmla="*/ 3406775 w 4032250"/>
              <a:gd name="connsiteY5" fmla="*/ 1098550 h 1181100"/>
              <a:gd name="connsiteX6" fmla="*/ 3406775 w 4032250"/>
              <a:gd name="connsiteY6" fmla="*/ 1066800 h 1181100"/>
              <a:gd name="connsiteX7" fmla="*/ 3159125 w 4032250"/>
              <a:gd name="connsiteY7" fmla="*/ 1066800 h 1181100"/>
              <a:gd name="connsiteX8" fmla="*/ 3159125 w 4032250"/>
              <a:gd name="connsiteY8" fmla="*/ 1050925 h 1181100"/>
              <a:gd name="connsiteX9" fmla="*/ 3060700 w 4032250"/>
              <a:gd name="connsiteY9" fmla="*/ 1050925 h 1181100"/>
              <a:gd name="connsiteX10" fmla="*/ 3060700 w 4032250"/>
              <a:gd name="connsiteY10" fmla="*/ 1050925 h 1181100"/>
              <a:gd name="connsiteX11" fmla="*/ 3035300 w 4032250"/>
              <a:gd name="connsiteY11" fmla="*/ 1050925 h 1181100"/>
              <a:gd name="connsiteX12" fmla="*/ 3035300 w 4032250"/>
              <a:gd name="connsiteY12" fmla="*/ 1025525 h 1181100"/>
              <a:gd name="connsiteX13" fmla="*/ 3022600 w 4032250"/>
              <a:gd name="connsiteY13" fmla="*/ 1025525 h 1181100"/>
              <a:gd name="connsiteX14" fmla="*/ 3032125 w 4032250"/>
              <a:gd name="connsiteY14" fmla="*/ 1016000 h 1181100"/>
              <a:gd name="connsiteX15" fmla="*/ 2994025 w 4032250"/>
              <a:gd name="connsiteY15" fmla="*/ 1016000 h 1181100"/>
              <a:gd name="connsiteX16" fmla="*/ 2994025 w 4032250"/>
              <a:gd name="connsiteY16" fmla="*/ 987425 h 1181100"/>
              <a:gd name="connsiteX17" fmla="*/ 2921000 w 4032250"/>
              <a:gd name="connsiteY17" fmla="*/ 987425 h 1181100"/>
              <a:gd name="connsiteX18" fmla="*/ 2914650 w 4032250"/>
              <a:gd name="connsiteY18" fmla="*/ 981075 h 1181100"/>
              <a:gd name="connsiteX19" fmla="*/ 2733675 w 4032250"/>
              <a:gd name="connsiteY19" fmla="*/ 981075 h 1181100"/>
              <a:gd name="connsiteX20" fmla="*/ 2730499 w 4032250"/>
              <a:gd name="connsiteY20" fmla="*/ 971551 h 1181100"/>
              <a:gd name="connsiteX21" fmla="*/ 2676525 w 4032250"/>
              <a:gd name="connsiteY21" fmla="*/ 971550 h 1181100"/>
              <a:gd name="connsiteX22" fmla="*/ 2676525 w 4032250"/>
              <a:gd name="connsiteY22" fmla="*/ 955675 h 1181100"/>
              <a:gd name="connsiteX23" fmla="*/ 2387600 w 4032250"/>
              <a:gd name="connsiteY23" fmla="*/ 955675 h 1181100"/>
              <a:gd name="connsiteX24" fmla="*/ 2387600 w 4032250"/>
              <a:gd name="connsiteY24" fmla="*/ 946150 h 1181100"/>
              <a:gd name="connsiteX25" fmla="*/ 2387600 w 4032250"/>
              <a:gd name="connsiteY25" fmla="*/ 914400 h 1181100"/>
              <a:gd name="connsiteX26" fmla="*/ 2308225 w 4032250"/>
              <a:gd name="connsiteY26" fmla="*/ 914400 h 1181100"/>
              <a:gd name="connsiteX27" fmla="*/ 2308225 w 4032250"/>
              <a:gd name="connsiteY27" fmla="*/ 914400 h 1181100"/>
              <a:gd name="connsiteX28" fmla="*/ 2308225 w 4032250"/>
              <a:gd name="connsiteY28" fmla="*/ 901700 h 1181100"/>
              <a:gd name="connsiteX29" fmla="*/ 2181225 w 4032250"/>
              <a:gd name="connsiteY29" fmla="*/ 901700 h 1181100"/>
              <a:gd name="connsiteX30" fmla="*/ 2181225 w 4032250"/>
              <a:gd name="connsiteY30" fmla="*/ 895350 h 1181100"/>
              <a:gd name="connsiteX31" fmla="*/ 2120900 w 4032250"/>
              <a:gd name="connsiteY31" fmla="*/ 895350 h 1181100"/>
              <a:gd name="connsiteX32" fmla="*/ 2120900 w 4032250"/>
              <a:gd name="connsiteY32" fmla="*/ 882650 h 1181100"/>
              <a:gd name="connsiteX33" fmla="*/ 2079625 w 4032250"/>
              <a:gd name="connsiteY33" fmla="*/ 882650 h 1181100"/>
              <a:gd name="connsiteX34" fmla="*/ 2079625 w 4032250"/>
              <a:gd name="connsiteY34" fmla="*/ 863600 h 1181100"/>
              <a:gd name="connsiteX35" fmla="*/ 2051050 w 4032250"/>
              <a:gd name="connsiteY35" fmla="*/ 863600 h 1181100"/>
              <a:gd name="connsiteX36" fmla="*/ 2051050 w 4032250"/>
              <a:gd name="connsiteY36" fmla="*/ 860425 h 1181100"/>
              <a:gd name="connsiteX37" fmla="*/ 1965325 w 4032250"/>
              <a:gd name="connsiteY37" fmla="*/ 860425 h 1181100"/>
              <a:gd name="connsiteX38" fmla="*/ 1965325 w 4032250"/>
              <a:gd name="connsiteY38" fmla="*/ 847725 h 1181100"/>
              <a:gd name="connsiteX39" fmla="*/ 1854200 w 4032250"/>
              <a:gd name="connsiteY39" fmla="*/ 847725 h 1181100"/>
              <a:gd name="connsiteX40" fmla="*/ 1854200 w 4032250"/>
              <a:gd name="connsiteY40" fmla="*/ 838200 h 1181100"/>
              <a:gd name="connsiteX41" fmla="*/ 1768475 w 4032250"/>
              <a:gd name="connsiteY41" fmla="*/ 838200 h 1181100"/>
              <a:gd name="connsiteX42" fmla="*/ 1768475 w 4032250"/>
              <a:gd name="connsiteY42" fmla="*/ 838200 h 1181100"/>
              <a:gd name="connsiteX43" fmla="*/ 1768475 w 4032250"/>
              <a:gd name="connsiteY43" fmla="*/ 822325 h 1181100"/>
              <a:gd name="connsiteX44" fmla="*/ 1746250 w 4032250"/>
              <a:gd name="connsiteY44" fmla="*/ 822325 h 1181100"/>
              <a:gd name="connsiteX45" fmla="*/ 1746250 w 4032250"/>
              <a:gd name="connsiteY45" fmla="*/ 812800 h 1181100"/>
              <a:gd name="connsiteX46" fmla="*/ 1711325 w 4032250"/>
              <a:gd name="connsiteY46" fmla="*/ 812800 h 1181100"/>
              <a:gd name="connsiteX47" fmla="*/ 1711325 w 4032250"/>
              <a:gd name="connsiteY47" fmla="*/ 796925 h 1181100"/>
              <a:gd name="connsiteX48" fmla="*/ 1692275 w 4032250"/>
              <a:gd name="connsiteY48" fmla="*/ 796925 h 1181100"/>
              <a:gd name="connsiteX49" fmla="*/ 1692275 w 4032250"/>
              <a:gd name="connsiteY49" fmla="*/ 784225 h 1181100"/>
              <a:gd name="connsiteX50" fmla="*/ 1622425 w 4032250"/>
              <a:gd name="connsiteY50" fmla="*/ 784225 h 1181100"/>
              <a:gd name="connsiteX51" fmla="*/ 1622425 w 4032250"/>
              <a:gd name="connsiteY51" fmla="*/ 773112 h 1181100"/>
              <a:gd name="connsiteX52" fmla="*/ 1495425 w 4032250"/>
              <a:gd name="connsiteY52" fmla="*/ 773112 h 1181100"/>
              <a:gd name="connsiteX53" fmla="*/ 1485900 w 4032250"/>
              <a:gd name="connsiteY53" fmla="*/ 755650 h 1181100"/>
              <a:gd name="connsiteX54" fmla="*/ 1387475 w 4032250"/>
              <a:gd name="connsiteY54" fmla="*/ 755650 h 1181100"/>
              <a:gd name="connsiteX55" fmla="*/ 1387475 w 4032250"/>
              <a:gd name="connsiteY55" fmla="*/ 723900 h 1181100"/>
              <a:gd name="connsiteX56" fmla="*/ 1390650 w 4032250"/>
              <a:gd name="connsiteY56" fmla="*/ 723900 h 1181100"/>
              <a:gd name="connsiteX57" fmla="*/ 1390650 w 4032250"/>
              <a:gd name="connsiteY57" fmla="*/ 723900 h 1181100"/>
              <a:gd name="connsiteX58" fmla="*/ 1374775 w 4032250"/>
              <a:gd name="connsiteY58" fmla="*/ 708025 h 1181100"/>
              <a:gd name="connsiteX59" fmla="*/ 1374775 w 4032250"/>
              <a:gd name="connsiteY59" fmla="*/ 673100 h 1181100"/>
              <a:gd name="connsiteX60" fmla="*/ 1365250 w 4032250"/>
              <a:gd name="connsiteY60" fmla="*/ 673100 h 1181100"/>
              <a:gd name="connsiteX61" fmla="*/ 1365250 w 4032250"/>
              <a:gd name="connsiteY61" fmla="*/ 657225 h 1181100"/>
              <a:gd name="connsiteX62" fmla="*/ 1289050 w 4032250"/>
              <a:gd name="connsiteY62" fmla="*/ 657225 h 1181100"/>
              <a:gd name="connsiteX63" fmla="*/ 1289050 w 4032250"/>
              <a:gd name="connsiteY63" fmla="*/ 641350 h 1181100"/>
              <a:gd name="connsiteX64" fmla="*/ 1263650 w 4032250"/>
              <a:gd name="connsiteY64" fmla="*/ 641350 h 1181100"/>
              <a:gd name="connsiteX65" fmla="*/ 1263650 w 4032250"/>
              <a:gd name="connsiteY65" fmla="*/ 628650 h 1181100"/>
              <a:gd name="connsiteX66" fmla="*/ 1222375 w 4032250"/>
              <a:gd name="connsiteY66" fmla="*/ 628650 h 1181100"/>
              <a:gd name="connsiteX67" fmla="*/ 1222375 w 4032250"/>
              <a:gd name="connsiteY67" fmla="*/ 622300 h 1181100"/>
              <a:gd name="connsiteX68" fmla="*/ 1181100 w 4032250"/>
              <a:gd name="connsiteY68" fmla="*/ 622300 h 1181100"/>
              <a:gd name="connsiteX69" fmla="*/ 1181100 w 4032250"/>
              <a:gd name="connsiteY69" fmla="*/ 612775 h 1181100"/>
              <a:gd name="connsiteX70" fmla="*/ 1082675 w 4032250"/>
              <a:gd name="connsiteY70" fmla="*/ 612775 h 1181100"/>
              <a:gd name="connsiteX71" fmla="*/ 1082675 w 4032250"/>
              <a:gd name="connsiteY71" fmla="*/ 600075 h 1181100"/>
              <a:gd name="connsiteX72" fmla="*/ 1066800 w 4032250"/>
              <a:gd name="connsiteY72" fmla="*/ 600074 h 1181100"/>
              <a:gd name="connsiteX73" fmla="*/ 1066800 w 4032250"/>
              <a:gd name="connsiteY73" fmla="*/ 584200 h 1181100"/>
              <a:gd name="connsiteX74" fmla="*/ 1054100 w 4032250"/>
              <a:gd name="connsiteY74" fmla="*/ 584200 h 1181100"/>
              <a:gd name="connsiteX75" fmla="*/ 1054100 w 4032250"/>
              <a:gd name="connsiteY75" fmla="*/ 523875 h 1181100"/>
              <a:gd name="connsiteX76" fmla="*/ 1031875 w 4032250"/>
              <a:gd name="connsiteY76" fmla="*/ 523875 h 1181100"/>
              <a:gd name="connsiteX77" fmla="*/ 1031875 w 4032250"/>
              <a:gd name="connsiteY77" fmla="*/ 479425 h 1181100"/>
              <a:gd name="connsiteX78" fmla="*/ 990600 w 4032250"/>
              <a:gd name="connsiteY78" fmla="*/ 479425 h 1181100"/>
              <a:gd name="connsiteX79" fmla="*/ 981075 w 4032250"/>
              <a:gd name="connsiteY79" fmla="*/ 469900 h 1181100"/>
              <a:gd name="connsiteX80" fmla="*/ 933450 w 4032250"/>
              <a:gd name="connsiteY80" fmla="*/ 469900 h 1181100"/>
              <a:gd name="connsiteX81" fmla="*/ 933450 w 4032250"/>
              <a:gd name="connsiteY81" fmla="*/ 463550 h 1181100"/>
              <a:gd name="connsiteX82" fmla="*/ 838200 w 4032250"/>
              <a:gd name="connsiteY82" fmla="*/ 463550 h 1181100"/>
              <a:gd name="connsiteX83" fmla="*/ 838200 w 4032250"/>
              <a:gd name="connsiteY83" fmla="*/ 444500 h 1181100"/>
              <a:gd name="connsiteX84" fmla="*/ 803275 w 4032250"/>
              <a:gd name="connsiteY84" fmla="*/ 444500 h 1181100"/>
              <a:gd name="connsiteX85" fmla="*/ 803275 w 4032250"/>
              <a:gd name="connsiteY85" fmla="*/ 434975 h 1181100"/>
              <a:gd name="connsiteX86" fmla="*/ 752475 w 4032250"/>
              <a:gd name="connsiteY86" fmla="*/ 434975 h 1181100"/>
              <a:gd name="connsiteX87" fmla="*/ 752475 w 4032250"/>
              <a:gd name="connsiteY87" fmla="*/ 419100 h 1181100"/>
              <a:gd name="connsiteX88" fmla="*/ 727075 w 4032250"/>
              <a:gd name="connsiteY88" fmla="*/ 417513 h 1181100"/>
              <a:gd name="connsiteX89" fmla="*/ 727075 w 4032250"/>
              <a:gd name="connsiteY89" fmla="*/ 393700 h 1181100"/>
              <a:gd name="connsiteX90" fmla="*/ 708025 w 4032250"/>
              <a:gd name="connsiteY90" fmla="*/ 393700 h 1181100"/>
              <a:gd name="connsiteX91" fmla="*/ 708025 w 4032250"/>
              <a:gd name="connsiteY91" fmla="*/ 346075 h 1181100"/>
              <a:gd name="connsiteX92" fmla="*/ 701675 w 4032250"/>
              <a:gd name="connsiteY92" fmla="*/ 346075 h 1181100"/>
              <a:gd name="connsiteX93" fmla="*/ 701675 w 4032250"/>
              <a:gd name="connsiteY93" fmla="*/ 314325 h 1181100"/>
              <a:gd name="connsiteX94" fmla="*/ 654050 w 4032250"/>
              <a:gd name="connsiteY94" fmla="*/ 314325 h 1181100"/>
              <a:gd name="connsiteX95" fmla="*/ 654050 w 4032250"/>
              <a:gd name="connsiteY95" fmla="*/ 304800 h 1181100"/>
              <a:gd name="connsiteX96" fmla="*/ 647700 w 4032250"/>
              <a:gd name="connsiteY96" fmla="*/ 304800 h 1181100"/>
              <a:gd name="connsiteX97" fmla="*/ 647700 w 4032250"/>
              <a:gd name="connsiteY97" fmla="*/ 292100 h 1181100"/>
              <a:gd name="connsiteX98" fmla="*/ 617538 w 4032250"/>
              <a:gd name="connsiteY98" fmla="*/ 292100 h 1181100"/>
              <a:gd name="connsiteX99" fmla="*/ 615950 w 4032250"/>
              <a:gd name="connsiteY99" fmla="*/ 279400 h 1181100"/>
              <a:gd name="connsiteX100" fmla="*/ 511175 w 4032250"/>
              <a:gd name="connsiteY100" fmla="*/ 279400 h 1181100"/>
              <a:gd name="connsiteX101" fmla="*/ 511175 w 4032250"/>
              <a:gd name="connsiteY101" fmla="*/ 257175 h 1181100"/>
              <a:gd name="connsiteX102" fmla="*/ 431800 w 4032250"/>
              <a:gd name="connsiteY102" fmla="*/ 257175 h 1181100"/>
              <a:gd name="connsiteX103" fmla="*/ 431800 w 4032250"/>
              <a:gd name="connsiteY103" fmla="*/ 228600 h 1181100"/>
              <a:gd name="connsiteX104" fmla="*/ 390525 w 4032250"/>
              <a:gd name="connsiteY104" fmla="*/ 228600 h 1181100"/>
              <a:gd name="connsiteX105" fmla="*/ 390525 w 4032250"/>
              <a:gd name="connsiteY105" fmla="*/ 155575 h 1181100"/>
              <a:gd name="connsiteX106" fmla="*/ 382587 w 4032250"/>
              <a:gd name="connsiteY106" fmla="*/ 153987 h 1181100"/>
              <a:gd name="connsiteX107" fmla="*/ 381000 w 4032250"/>
              <a:gd name="connsiteY107" fmla="*/ 136525 h 1181100"/>
              <a:gd name="connsiteX108" fmla="*/ 365125 w 4032250"/>
              <a:gd name="connsiteY108" fmla="*/ 136525 h 1181100"/>
              <a:gd name="connsiteX109" fmla="*/ 365125 w 4032250"/>
              <a:gd name="connsiteY109" fmla="*/ 98425 h 1181100"/>
              <a:gd name="connsiteX110" fmla="*/ 314325 w 4032250"/>
              <a:gd name="connsiteY110" fmla="*/ 98425 h 1181100"/>
              <a:gd name="connsiteX111" fmla="*/ 314325 w 4032250"/>
              <a:gd name="connsiteY111" fmla="*/ 79375 h 1181100"/>
              <a:gd name="connsiteX112" fmla="*/ 288925 w 4032250"/>
              <a:gd name="connsiteY112" fmla="*/ 79375 h 1181100"/>
              <a:gd name="connsiteX113" fmla="*/ 288925 w 4032250"/>
              <a:gd name="connsiteY113" fmla="*/ 41275 h 1181100"/>
              <a:gd name="connsiteX114" fmla="*/ 203200 w 4032250"/>
              <a:gd name="connsiteY114" fmla="*/ 41275 h 1181100"/>
              <a:gd name="connsiteX115" fmla="*/ 203200 w 4032250"/>
              <a:gd name="connsiteY115" fmla="*/ 28575 h 1181100"/>
              <a:gd name="connsiteX116" fmla="*/ 184150 w 4032250"/>
              <a:gd name="connsiteY116" fmla="*/ 28575 h 1181100"/>
              <a:gd name="connsiteX117" fmla="*/ 184150 w 4032250"/>
              <a:gd name="connsiteY117" fmla="*/ 22225 h 1181100"/>
              <a:gd name="connsiteX118" fmla="*/ 79375 w 4032250"/>
              <a:gd name="connsiteY118" fmla="*/ 22225 h 1181100"/>
              <a:gd name="connsiteX119" fmla="*/ 79375 w 4032250"/>
              <a:gd name="connsiteY119" fmla="*/ 22225 h 1181100"/>
              <a:gd name="connsiteX120" fmla="*/ 79375 w 4032250"/>
              <a:gd name="connsiteY120" fmla="*/ 0 h 1181100"/>
              <a:gd name="connsiteX121" fmla="*/ 0 w 4032250"/>
              <a:gd name="connsiteY121" fmla="*/ 0 h 1181100"/>
              <a:gd name="connsiteX0" fmla="*/ 4032250 w 4032250"/>
              <a:gd name="connsiteY0" fmla="*/ 1181100 h 1181100"/>
              <a:gd name="connsiteX1" fmla="*/ 3743325 w 4032250"/>
              <a:gd name="connsiteY1" fmla="*/ 1181100 h 1181100"/>
              <a:gd name="connsiteX2" fmla="*/ 3743325 w 4032250"/>
              <a:gd name="connsiteY2" fmla="*/ 1133475 h 1181100"/>
              <a:gd name="connsiteX3" fmla="*/ 3702050 w 4032250"/>
              <a:gd name="connsiteY3" fmla="*/ 1133475 h 1181100"/>
              <a:gd name="connsiteX4" fmla="*/ 3702050 w 4032250"/>
              <a:gd name="connsiteY4" fmla="*/ 1098550 h 1181100"/>
              <a:gd name="connsiteX5" fmla="*/ 3406775 w 4032250"/>
              <a:gd name="connsiteY5" fmla="*/ 1098550 h 1181100"/>
              <a:gd name="connsiteX6" fmla="*/ 3406775 w 4032250"/>
              <a:gd name="connsiteY6" fmla="*/ 1066800 h 1181100"/>
              <a:gd name="connsiteX7" fmla="*/ 3159125 w 4032250"/>
              <a:gd name="connsiteY7" fmla="*/ 1066800 h 1181100"/>
              <a:gd name="connsiteX8" fmla="*/ 3159125 w 4032250"/>
              <a:gd name="connsiteY8" fmla="*/ 1050925 h 1181100"/>
              <a:gd name="connsiteX9" fmla="*/ 3060700 w 4032250"/>
              <a:gd name="connsiteY9" fmla="*/ 1050925 h 1181100"/>
              <a:gd name="connsiteX10" fmla="*/ 3060700 w 4032250"/>
              <a:gd name="connsiteY10" fmla="*/ 1050925 h 1181100"/>
              <a:gd name="connsiteX11" fmla="*/ 3035300 w 4032250"/>
              <a:gd name="connsiteY11" fmla="*/ 1050925 h 1181100"/>
              <a:gd name="connsiteX12" fmla="*/ 3035300 w 4032250"/>
              <a:gd name="connsiteY12" fmla="*/ 1025525 h 1181100"/>
              <a:gd name="connsiteX13" fmla="*/ 3022600 w 4032250"/>
              <a:gd name="connsiteY13" fmla="*/ 1025525 h 1181100"/>
              <a:gd name="connsiteX14" fmla="*/ 3032125 w 4032250"/>
              <a:gd name="connsiteY14" fmla="*/ 1016000 h 1181100"/>
              <a:gd name="connsiteX15" fmla="*/ 2994025 w 4032250"/>
              <a:gd name="connsiteY15" fmla="*/ 1016000 h 1181100"/>
              <a:gd name="connsiteX16" fmla="*/ 2994025 w 4032250"/>
              <a:gd name="connsiteY16" fmla="*/ 987425 h 1181100"/>
              <a:gd name="connsiteX17" fmla="*/ 2921000 w 4032250"/>
              <a:gd name="connsiteY17" fmla="*/ 987425 h 1181100"/>
              <a:gd name="connsiteX18" fmla="*/ 2914650 w 4032250"/>
              <a:gd name="connsiteY18" fmla="*/ 981075 h 1181100"/>
              <a:gd name="connsiteX19" fmla="*/ 2733675 w 4032250"/>
              <a:gd name="connsiteY19" fmla="*/ 981075 h 1181100"/>
              <a:gd name="connsiteX20" fmla="*/ 2735262 w 4032250"/>
              <a:gd name="connsiteY20" fmla="*/ 971551 h 1181100"/>
              <a:gd name="connsiteX21" fmla="*/ 2676525 w 4032250"/>
              <a:gd name="connsiteY21" fmla="*/ 971550 h 1181100"/>
              <a:gd name="connsiteX22" fmla="*/ 2676525 w 4032250"/>
              <a:gd name="connsiteY22" fmla="*/ 955675 h 1181100"/>
              <a:gd name="connsiteX23" fmla="*/ 2387600 w 4032250"/>
              <a:gd name="connsiteY23" fmla="*/ 955675 h 1181100"/>
              <a:gd name="connsiteX24" fmla="*/ 2387600 w 4032250"/>
              <a:gd name="connsiteY24" fmla="*/ 946150 h 1181100"/>
              <a:gd name="connsiteX25" fmla="*/ 2387600 w 4032250"/>
              <a:gd name="connsiteY25" fmla="*/ 914400 h 1181100"/>
              <a:gd name="connsiteX26" fmla="*/ 2308225 w 4032250"/>
              <a:gd name="connsiteY26" fmla="*/ 914400 h 1181100"/>
              <a:gd name="connsiteX27" fmla="*/ 2308225 w 4032250"/>
              <a:gd name="connsiteY27" fmla="*/ 914400 h 1181100"/>
              <a:gd name="connsiteX28" fmla="*/ 2308225 w 4032250"/>
              <a:gd name="connsiteY28" fmla="*/ 901700 h 1181100"/>
              <a:gd name="connsiteX29" fmla="*/ 2181225 w 4032250"/>
              <a:gd name="connsiteY29" fmla="*/ 901700 h 1181100"/>
              <a:gd name="connsiteX30" fmla="*/ 2181225 w 4032250"/>
              <a:gd name="connsiteY30" fmla="*/ 895350 h 1181100"/>
              <a:gd name="connsiteX31" fmla="*/ 2120900 w 4032250"/>
              <a:gd name="connsiteY31" fmla="*/ 895350 h 1181100"/>
              <a:gd name="connsiteX32" fmla="*/ 2120900 w 4032250"/>
              <a:gd name="connsiteY32" fmla="*/ 882650 h 1181100"/>
              <a:gd name="connsiteX33" fmla="*/ 2079625 w 4032250"/>
              <a:gd name="connsiteY33" fmla="*/ 882650 h 1181100"/>
              <a:gd name="connsiteX34" fmla="*/ 2079625 w 4032250"/>
              <a:gd name="connsiteY34" fmla="*/ 863600 h 1181100"/>
              <a:gd name="connsiteX35" fmla="*/ 2051050 w 4032250"/>
              <a:gd name="connsiteY35" fmla="*/ 863600 h 1181100"/>
              <a:gd name="connsiteX36" fmla="*/ 2051050 w 4032250"/>
              <a:gd name="connsiteY36" fmla="*/ 860425 h 1181100"/>
              <a:gd name="connsiteX37" fmla="*/ 1965325 w 4032250"/>
              <a:gd name="connsiteY37" fmla="*/ 860425 h 1181100"/>
              <a:gd name="connsiteX38" fmla="*/ 1965325 w 4032250"/>
              <a:gd name="connsiteY38" fmla="*/ 847725 h 1181100"/>
              <a:gd name="connsiteX39" fmla="*/ 1854200 w 4032250"/>
              <a:gd name="connsiteY39" fmla="*/ 847725 h 1181100"/>
              <a:gd name="connsiteX40" fmla="*/ 1854200 w 4032250"/>
              <a:gd name="connsiteY40" fmla="*/ 838200 h 1181100"/>
              <a:gd name="connsiteX41" fmla="*/ 1768475 w 4032250"/>
              <a:gd name="connsiteY41" fmla="*/ 838200 h 1181100"/>
              <a:gd name="connsiteX42" fmla="*/ 1768475 w 4032250"/>
              <a:gd name="connsiteY42" fmla="*/ 838200 h 1181100"/>
              <a:gd name="connsiteX43" fmla="*/ 1768475 w 4032250"/>
              <a:gd name="connsiteY43" fmla="*/ 822325 h 1181100"/>
              <a:gd name="connsiteX44" fmla="*/ 1746250 w 4032250"/>
              <a:gd name="connsiteY44" fmla="*/ 822325 h 1181100"/>
              <a:gd name="connsiteX45" fmla="*/ 1746250 w 4032250"/>
              <a:gd name="connsiteY45" fmla="*/ 812800 h 1181100"/>
              <a:gd name="connsiteX46" fmla="*/ 1711325 w 4032250"/>
              <a:gd name="connsiteY46" fmla="*/ 812800 h 1181100"/>
              <a:gd name="connsiteX47" fmla="*/ 1711325 w 4032250"/>
              <a:gd name="connsiteY47" fmla="*/ 796925 h 1181100"/>
              <a:gd name="connsiteX48" fmla="*/ 1692275 w 4032250"/>
              <a:gd name="connsiteY48" fmla="*/ 796925 h 1181100"/>
              <a:gd name="connsiteX49" fmla="*/ 1692275 w 4032250"/>
              <a:gd name="connsiteY49" fmla="*/ 784225 h 1181100"/>
              <a:gd name="connsiteX50" fmla="*/ 1622425 w 4032250"/>
              <a:gd name="connsiteY50" fmla="*/ 784225 h 1181100"/>
              <a:gd name="connsiteX51" fmla="*/ 1622425 w 4032250"/>
              <a:gd name="connsiteY51" fmla="*/ 773112 h 1181100"/>
              <a:gd name="connsiteX52" fmla="*/ 1495425 w 4032250"/>
              <a:gd name="connsiteY52" fmla="*/ 773112 h 1181100"/>
              <a:gd name="connsiteX53" fmla="*/ 1485900 w 4032250"/>
              <a:gd name="connsiteY53" fmla="*/ 755650 h 1181100"/>
              <a:gd name="connsiteX54" fmla="*/ 1387475 w 4032250"/>
              <a:gd name="connsiteY54" fmla="*/ 755650 h 1181100"/>
              <a:gd name="connsiteX55" fmla="*/ 1387475 w 4032250"/>
              <a:gd name="connsiteY55" fmla="*/ 723900 h 1181100"/>
              <a:gd name="connsiteX56" fmla="*/ 1390650 w 4032250"/>
              <a:gd name="connsiteY56" fmla="*/ 723900 h 1181100"/>
              <a:gd name="connsiteX57" fmla="*/ 1390650 w 4032250"/>
              <a:gd name="connsiteY57" fmla="*/ 723900 h 1181100"/>
              <a:gd name="connsiteX58" fmla="*/ 1374775 w 4032250"/>
              <a:gd name="connsiteY58" fmla="*/ 708025 h 1181100"/>
              <a:gd name="connsiteX59" fmla="*/ 1374775 w 4032250"/>
              <a:gd name="connsiteY59" fmla="*/ 673100 h 1181100"/>
              <a:gd name="connsiteX60" fmla="*/ 1365250 w 4032250"/>
              <a:gd name="connsiteY60" fmla="*/ 673100 h 1181100"/>
              <a:gd name="connsiteX61" fmla="*/ 1365250 w 4032250"/>
              <a:gd name="connsiteY61" fmla="*/ 657225 h 1181100"/>
              <a:gd name="connsiteX62" fmla="*/ 1289050 w 4032250"/>
              <a:gd name="connsiteY62" fmla="*/ 657225 h 1181100"/>
              <a:gd name="connsiteX63" fmla="*/ 1289050 w 4032250"/>
              <a:gd name="connsiteY63" fmla="*/ 641350 h 1181100"/>
              <a:gd name="connsiteX64" fmla="*/ 1263650 w 4032250"/>
              <a:gd name="connsiteY64" fmla="*/ 641350 h 1181100"/>
              <a:gd name="connsiteX65" fmla="*/ 1263650 w 4032250"/>
              <a:gd name="connsiteY65" fmla="*/ 628650 h 1181100"/>
              <a:gd name="connsiteX66" fmla="*/ 1222375 w 4032250"/>
              <a:gd name="connsiteY66" fmla="*/ 628650 h 1181100"/>
              <a:gd name="connsiteX67" fmla="*/ 1222375 w 4032250"/>
              <a:gd name="connsiteY67" fmla="*/ 622300 h 1181100"/>
              <a:gd name="connsiteX68" fmla="*/ 1181100 w 4032250"/>
              <a:gd name="connsiteY68" fmla="*/ 622300 h 1181100"/>
              <a:gd name="connsiteX69" fmla="*/ 1181100 w 4032250"/>
              <a:gd name="connsiteY69" fmla="*/ 612775 h 1181100"/>
              <a:gd name="connsiteX70" fmla="*/ 1082675 w 4032250"/>
              <a:gd name="connsiteY70" fmla="*/ 612775 h 1181100"/>
              <a:gd name="connsiteX71" fmla="*/ 1082675 w 4032250"/>
              <a:gd name="connsiteY71" fmla="*/ 600075 h 1181100"/>
              <a:gd name="connsiteX72" fmla="*/ 1066800 w 4032250"/>
              <a:gd name="connsiteY72" fmla="*/ 600074 h 1181100"/>
              <a:gd name="connsiteX73" fmla="*/ 1066800 w 4032250"/>
              <a:gd name="connsiteY73" fmla="*/ 584200 h 1181100"/>
              <a:gd name="connsiteX74" fmla="*/ 1054100 w 4032250"/>
              <a:gd name="connsiteY74" fmla="*/ 584200 h 1181100"/>
              <a:gd name="connsiteX75" fmla="*/ 1054100 w 4032250"/>
              <a:gd name="connsiteY75" fmla="*/ 523875 h 1181100"/>
              <a:gd name="connsiteX76" fmla="*/ 1031875 w 4032250"/>
              <a:gd name="connsiteY76" fmla="*/ 523875 h 1181100"/>
              <a:gd name="connsiteX77" fmla="*/ 1031875 w 4032250"/>
              <a:gd name="connsiteY77" fmla="*/ 479425 h 1181100"/>
              <a:gd name="connsiteX78" fmla="*/ 990600 w 4032250"/>
              <a:gd name="connsiteY78" fmla="*/ 479425 h 1181100"/>
              <a:gd name="connsiteX79" fmla="*/ 981075 w 4032250"/>
              <a:gd name="connsiteY79" fmla="*/ 469900 h 1181100"/>
              <a:gd name="connsiteX80" fmla="*/ 933450 w 4032250"/>
              <a:gd name="connsiteY80" fmla="*/ 469900 h 1181100"/>
              <a:gd name="connsiteX81" fmla="*/ 933450 w 4032250"/>
              <a:gd name="connsiteY81" fmla="*/ 463550 h 1181100"/>
              <a:gd name="connsiteX82" fmla="*/ 838200 w 4032250"/>
              <a:gd name="connsiteY82" fmla="*/ 463550 h 1181100"/>
              <a:gd name="connsiteX83" fmla="*/ 838200 w 4032250"/>
              <a:gd name="connsiteY83" fmla="*/ 444500 h 1181100"/>
              <a:gd name="connsiteX84" fmla="*/ 803275 w 4032250"/>
              <a:gd name="connsiteY84" fmla="*/ 444500 h 1181100"/>
              <a:gd name="connsiteX85" fmla="*/ 803275 w 4032250"/>
              <a:gd name="connsiteY85" fmla="*/ 434975 h 1181100"/>
              <a:gd name="connsiteX86" fmla="*/ 752475 w 4032250"/>
              <a:gd name="connsiteY86" fmla="*/ 434975 h 1181100"/>
              <a:gd name="connsiteX87" fmla="*/ 752475 w 4032250"/>
              <a:gd name="connsiteY87" fmla="*/ 419100 h 1181100"/>
              <a:gd name="connsiteX88" fmla="*/ 727075 w 4032250"/>
              <a:gd name="connsiteY88" fmla="*/ 417513 h 1181100"/>
              <a:gd name="connsiteX89" fmla="*/ 727075 w 4032250"/>
              <a:gd name="connsiteY89" fmla="*/ 393700 h 1181100"/>
              <a:gd name="connsiteX90" fmla="*/ 708025 w 4032250"/>
              <a:gd name="connsiteY90" fmla="*/ 393700 h 1181100"/>
              <a:gd name="connsiteX91" fmla="*/ 708025 w 4032250"/>
              <a:gd name="connsiteY91" fmla="*/ 346075 h 1181100"/>
              <a:gd name="connsiteX92" fmla="*/ 701675 w 4032250"/>
              <a:gd name="connsiteY92" fmla="*/ 346075 h 1181100"/>
              <a:gd name="connsiteX93" fmla="*/ 701675 w 4032250"/>
              <a:gd name="connsiteY93" fmla="*/ 314325 h 1181100"/>
              <a:gd name="connsiteX94" fmla="*/ 654050 w 4032250"/>
              <a:gd name="connsiteY94" fmla="*/ 314325 h 1181100"/>
              <a:gd name="connsiteX95" fmla="*/ 654050 w 4032250"/>
              <a:gd name="connsiteY95" fmla="*/ 304800 h 1181100"/>
              <a:gd name="connsiteX96" fmla="*/ 647700 w 4032250"/>
              <a:gd name="connsiteY96" fmla="*/ 304800 h 1181100"/>
              <a:gd name="connsiteX97" fmla="*/ 647700 w 4032250"/>
              <a:gd name="connsiteY97" fmla="*/ 292100 h 1181100"/>
              <a:gd name="connsiteX98" fmla="*/ 617538 w 4032250"/>
              <a:gd name="connsiteY98" fmla="*/ 292100 h 1181100"/>
              <a:gd name="connsiteX99" fmla="*/ 615950 w 4032250"/>
              <a:gd name="connsiteY99" fmla="*/ 279400 h 1181100"/>
              <a:gd name="connsiteX100" fmla="*/ 511175 w 4032250"/>
              <a:gd name="connsiteY100" fmla="*/ 279400 h 1181100"/>
              <a:gd name="connsiteX101" fmla="*/ 511175 w 4032250"/>
              <a:gd name="connsiteY101" fmla="*/ 257175 h 1181100"/>
              <a:gd name="connsiteX102" fmla="*/ 431800 w 4032250"/>
              <a:gd name="connsiteY102" fmla="*/ 257175 h 1181100"/>
              <a:gd name="connsiteX103" fmla="*/ 431800 w 4032250"/>
              <a:gd name="connsiteY103" fmla="*/ 228600 h 1181100"/>
              <a:gd name="connsiteX104" fmla="*/ 390525 w 4032250"/>
              <a:gd name="connsiteY104" fmla="*/ 228600 h 1181100"/>
              <a:gd name="connsiteX105" fmla="*/ 390525 w 4032250"/>
              <a:gd name="connsiteY105" fmla="*/ 155575 h 1181100"/>
              <a:gd name="connsiteX106" fmla="*/ 382587 w 4032250"/>
              <a:gd name="connsiteY106" fmla="*/ 153987 h 1181100"/>
              <a:gd name="connsiteX107" fmla="*/ 381000 w 4032250"/>
              <a:gd name="connsiteY107" fmla="*/ 136525 h 1181100"/>
              <a:gd name="connsiteX108" fmla="*/ 365125 w 4032250"/>
              <a:gd name="connsiteY108" fmla="*/ 136525 h 1181100"/>
              <a:gd name="connsiteX109" fmla="*/ 365125 w 4032250"/>
              <a:gd name="connsiteY109" fmla="*/ 98425 h 1181100"/>
              <a:gd name="connsiteX110" fmla="*/ 314325 w 4032250"/>
              <a:gd name="connsiteY110" fmla="*/ 98425 h 1181100"/>
              <a:gd name="connsiteX111" fmla="*/ 314325 w 4032250"/>
              <a:gd name="connsiteY111" fmla="*/ 79375 h 1181100"/>
              <a:gd name="connsiteX112" fmla="*/ 288925 w 4032250"/>
              <a:gd name="connsiteY112" fmla="*/ 79375 h 1181100"/>
              <a:gd name="connsiteX113" fmla="*/ 288925 w 4032250"/>
              <a:gd name="connsiteY113" fmla="*/ 41275 h 1181100"/>
              <a:gd name="connsiteX114" fmla="*/ 203200 w 4032250"/>
              <a:gd name="connsiteY114" fmla="*/ 41275 h 1181100"/>
              <a:gd name="connsiteX115" fmla="*/ 203200 w 4032250"/>
              <a:gd name="connsiteY115" fmla="*/ 28575 h 1181100"/>
              <a:gd name="connsiteX116" fmla="*/ 184150 w 4032250"/>
              <a:gd name="connsiteY116" fmla="*/ 28575 h 1181100"/>
              <a:gd name="connsiteX117" fmla="*/ 184150 w 4032250"/>
              <a:gd name="connsiteY117" fmla="*/ 22225 h 1181100"/>
              <a:gd name="connsiteX118" fmla="*/ 79375 w 4032250"/>
              <a:gd name="connsiteY118" fmla="*/ 22225 h 1181100"/>
              <a:gd name="connsiteX119" fmla="*/ 79375 w 4032250"/>
              <a:gd name="connsiteY119" fmla="*/ 22225 h 1181100"/>
              <a:gd name="connsiteX120" fmla="*/ 79375 w 4032250"/>
              <a:gd name="connsiteY120" fmla="*/ 0 h 1181100"/>
              <a:gd name="connsiteX121" fmla="*/ 0 w 4032250"/>
              <a:gd name="connsiteY121" fmla="*/ 0 h 1181100"/>
              <a:gd name="connsiteX0" fmla="*/ 4032250 w 4032250"/>
              <a:gd name="connsiteY0" fmla="*/ 1181100 h 1181100"/>
              <a:gd name="connsiteX1" fmla="*/ 3743325 w 4032250"/>
              <a:gd name="connsiteY1" fmla="*/ 1181100 h 1181100"/>
              <a:gd name="connsiteX2" fmla="*/ 3743325 w 4032250"/>
              <a:gd name="connsiteY2" fmla="*/ 1133475 h 1181100"/>
              <a:gd name="connsiteX3" fmla="*/ 3702050 w 4032250"/>
              <a:gd name="connsiteY3" fmla="*/ 1133475 h 1181100"/>
              <a:gd name="connsiteX4" fmla="*/ 3702050 w 4032250"/>
              <a:gd name="connsiteY4" fmla="*/ 1098550 h 1181100"/>
              <a:gd name="connsiteX5" fmla="*/ 3406775 w 4032250"/>
              <a:gd name="connsiteY5" fmla="*/ 1098550 h 1181100"/>
              <a:gd name="connsiteX6" fmla="*/ 3406775 w 4032250"/>
              <a:gd name="connsiteY6" fmla="*/ 1066800 h 1181100"/>
              <a:gd name="connsiteX7" fmla="*/ 3159125 w 4032250"/>
              <a:gd name="connsiteY7" fmla="*/ 1066800 h 1181100"/>
              <a:gd name="connsiteX8" fmla="*/ 3159125 w 4032250"/>
              <a:gd name="connsiteY8" fmla="*/ 1050925 h 1181100"/>
              <a:gd name="connsiteX9" fmla="*/ 3060700 w 4032250"/>
              <a:gd name="connsiteY9" fmla="*/ 1050925 h 1181100"/>
              <a:gd name="connsiteX10" fmla="*/ 3060700 w 4032250"/>
              <a:gd name="connsiteY10" fmla="*/ 1050925 h 1181100"/>
              <a:gd name="connsiteX11" fmla="*/ 3035300 w 4032250"/>
              <a:gd name="connsiteY11" fmla="*/ 1050925 h 1181100"/>
              <a:gd name="connsiteX12" fmla="*/ 3035300 w 4032250"/>
              <a:gd name="connsiteY12" fmla="*/ 1025525 h 1181100"/>
              <a:gd name="connsiteX13" fmla="*/ 3032125 w 4032250"/>
              <a:gd name="connsiteY13" fmla="*/ 1016000 h 1181100"/>
              <a:gd name="connsiteX14" fmla="*/ 2994025 w 4032250"/>
              <a:gd name="connsiteY14" fmla="*/ 1016000 h 1181100"/>
              <a:gd name="connsiteX15" fmla="*/ 2994025 w 4032250"/>
              <a:gd name="connsiteY15" fmla="*/ 987425 h 1181100"/>
              <a:gd name="connsiteX16" fmla="*/ 2921000 w 4032250"/>
              <a:gd name="connsiteY16" fmla="*/ 987425 h 1181100"/>
              <a:gd name="connsiteX17" fmla="*/ 2914650 w 4032250"/>
              <a:gd name="connsiteY17" fmla="*/ 981075 h 1181100"/>
              <a:gd name="connsiteX18" fmla="*/ 2733675 w 4032250"/>
              <a:gd name="connsiteY18" fmla="*/ 981075 h 1181100"/>
              <a:gd name="connsiteX19" fmla="*/ 2735262 w 4032250"/>
              <a:gd name="connsiteY19" fmla="*/ 971551 h 1181100"/>
              <a:gd name="connsiteX20" fmla="*/ 2676525 w 4032250"/>
              <a:gd name="connsiteY20" fmla="*/ 971550 h 1181100"/>
              <a:gd name="connsiteX21" fmla="*/ 2676525 w 4032250"/>
              <a:gd name="connsiteY21" fmla="*/ 955675 h 1181100"/>
              <a:gd name="connsiteX22" fmla="*/ 2387600 w 4032250"/>
              <a:gd name="connsiteY22" fmla="*/ 955675 h 1181100"/>
              <a:gd name="connsiteX23" fmla="*/ 2387600 w 4032250"/>
              <a:gd name="connsiteY23" fmla="*/ 946150 h 1181100"/>
              <a:gd name="connsiteX24" fmla="*/ 2387600 w 4032250"/>
              <a:gd name="connsiteY24" fmla="*/ 914400 h 1181100"/>
              <a:gd name="connsiteX25" fmla="*/ 2308225 w 4032250"/>
              <a:gd name="connsiteY25" fmla="*/ 914400 h 1181100"/>
              <a:gd name="connsiteX26" fmla="*/ 2308225 w 4032250"/>
              <a:gd name="connsiteY26" fmla="*/ 914400 h 1181100"/>
              <a:gd name="connsiteX27" fmla="*/ 2308225 w 4032250"/>
              <a:gd name="connsiteY27" fmla="*/ 901700 h 1181100"/>
              <a:gd name="connsiteX28" fmla="*/ 2181225 w 4032250"/>
              <a:gd name="connsiteY28" fmla="*/ 901700 h 1181100"/>
              <a:gd name="connsiteX29" fmla="*/ 2181225 w 4032250"/>
              <a:gd name="connsiteY29" fmla="*/ 895350 h 1181100"/>
              <a:gd name="connsiteX30" fmla="*/ 2120900 w 4032250"/>
              <a:gd name="connsiteY30" fmla="*/ 895350 h 1181100"/>
              <a:gd name="connsiteX31" fmla="*/ 2120900 w 4032250"/>
              <a:gd name="connsiteY31" fmla="*/ 882650 h 1181100"/>
              <a:gd name="connsiteX32" fmla="*/ 2079625 w 4032250"/>
              <a:gd name="connsiteY32" fmla="*/ 882650 h 1181100"/>
              <a:gd name="connsiteX33" fmla="*/ 2079625 w 4032250"/>
              <a:gd name="connsiteY33" fmla="*/ 863600 h 1181100"/>
              <a:gd name="connsiteX34" fmla="*/ 2051050 w 4032250"/>
              <a:gd name="connsiteY34" fmla="*/ 863600 h 1181100"/>
              <a:gd name="connsiteX35" fmla="*/ 2051050 w 4032250"/>
              <a:gd name="connsiteY35" fmla="*/ 860425 h 1181100"/>
              <a:gd name="connsiteX36" fmla="*/ 1965325 w 4032250"/>
              <a:gd name="connsiteY36" fmla="*/ 860425 h 1181100"/>
              <a:gd name="connsiteX37" fmla="*/ 1965325 w 4032250"/>
              <a:gd name="connsiteY37" fmla="*/ 847725 h 1181100"/>
              <a:gd name="connsiteX38" fmla="*/ 1854200 w 4032250"/>
              <a:gd name="connsiteY38" fmla="*/ 847725 h 1181100"/>
              <a:gd name="connsiteX39" fmla="*/ 1854200 w 4032250"/>
              <a:gd name="connsiteY39" fmla="*/ 838200 h 1181100"/>
              <a:gd name="connsiteX40" fmla="*/ 1768475 w 4032250"/>
              <a:gd name="connsiteY40" fmla="*/ 838200 h 1181100"/>
              <a:gd name="connsiteX41" fmla="*/ 1768475 w 4032250"/>
              <a:gd name="connsiteY41" fmla="*/ 838200 h 1181100"/>
              <a:gd name="connsiteX42" fmla="*/ 1768475 w 4032250"/>
              <a:gd name="connsiteY42" fmla="*/ 822325 h 1181100"/>
              <a:gd name="connsiteX43" fmla="*/ 1746250 w 4032250"/>
              <a:gd name="connsiteY43" fmla="*/ 822325 h 1181100"/>
              <a:gd name="connsiteX44" fmla="*/ 1746250 w 4032250"/>
              <a:gd name="connsiteY44" fmla="*/ 812800 h 1181100"/>
              <a:gd name="connsiteX45" fmla="*/ 1711325 w 4032250"/>
              <a:gd name="connsiteY45" fmla="*/ 812800 h 1181100"/>
              <a:gd name="connsiteX46" fmla="*/ 1711325 w 4032250"/>
              <a:gd name="connsiteY46" fmla="*/ 796925 h 1181100"/>
              <a:gd name="connsiteX47" fmla="*/ 1692275 w 4032250"/>
              <a:gd name="connsiteY47" fmla="*/ 796925 h 1181100"/>
              <a:gd name="connsiteX48" fmla="*/ 1692275 w 4032250"/>
              <a:gd name="connsiteY48" fmla="*/ 784225 h 1181100"/>
              <a:gd name="connsiteX49" fmla="*/ 1622425 w 4032250"/>
              <a:gd name="connsiteY49" fmla="*/ 784225 h 1181100"/>
              <a:gd name="connsiteX50" fmla="*/ 1622425 w 4032250"/>
              <a:gd name="connsiteY50" fmla="*/ 773112 h 1181100"/>
              <a:gd name="connsiteX51" fmla="*/ 1495425 w 4032250"/>
              <a:gd name="connsiteY51" fmla="*/ 773112 h 1181100"/>
              <a:gd name="connsiteX52" fmla="*/ 1485900 w 4032250"/>
              <a:gd name="connsiteY52" fmla="*/ 755650 h 1181100"/>
              <a:gd name="connsiteX53" fmla="*/ 1387475 w 4032250"/>
              <a:gd name="connsiteY53" fmla="*/ 755650 h 1181100"/>
              <a:gd name="connsiteX54" fmla="*/ 1387475 w 4032250"/>
              <a:gd name="connsiteY54" fmla="*/ 723900 h 1181100"/>
              <a:gd name="connsiteX55" fmla="*/ 1390650 w 4032250"/>
              <a:gd name="connsiteY55" fmla="*/ 723900 h 1181100"/>
              <a:gd name="connsiteX56" fmla="*/ 1390650 w 4032250"/>
              <a:gd name="connsiteY56" fmla="*/ 723900 h 1181100"/>
              <a:gd name="connsiteX57" fmla="*/ 1374775 w 4032250"/>
              <a:gd name="connsiteY57" fmla="*/ 708025 h 1181100"/>
              <a:gd name="connsiteX58" fmla="*/ 1374775 w 4032250"/>
              <a:gd name="connsiteY58" fmla="*/ 673100 h 1181100"/>
              <a:gd name="connsiteX59" fmla="*/ 1365250 w 4032250"/>
              <a:gd name="connsiteY59" fmla="*/ 673100 h 1181100"/>
              <a:gd name="connsiteX60" fmla="*/ 1365250 w 4032250"/>
              <a:gd name="connsiteY60" fmla="*/ 657225 h 1181100"/>
              <a:gd name="connsiteX61" fmla="*/ 1289050 w 4032250"/>
              <a:gd name="connsiteY61" fmla="*/ 657225 h 1181100"/>
              <a:gd name="connsiteX62" fmla="*/ 1289050 w 4032250"/>
              <a:gd name="connsiteY62" fmla="*/ 641350 h 1181100"/>
              <a:gd name="connsiteX63" fmla="*/ 1263650 w 4032250"/>
              <a:gd name="connsiteY63" fmla="*/ 641350 h 1181100"/>
              <a:gd name="connsiteX64" fmla="*/ 1263650 w 4032250"/>
              <a:gd name="connsiteY64" fmla="*/ 628650 h 1181100"/>
              <a:gd name="connsiteX65" fmla="*/ 1222375 w 4032250"/>
              <a:gd name="connsiteY65" fmla="*/ 628650 h 1181100"/>
              <a:gd name="connsiteX66" fmla="*/ 1222375 w 4032250"/>
              <a:gd name="connsiteY66" fmla="*/ 622300 h 1181100"/>
              <a:gd name="connsiteX67" fmla="*/ 1181100 w 4032250"/>
              <a:gd name="connsiteY67" fmla="*/ 622300 h 1181100"/>
              <a:gd name="connsiteX68" fmla="*/ 1181100 w 4032250"/>
              <a:gd name="connsiteY68" fmla="*/ 612775 h 1181100"/>
              <a:gd name="connsiteX69" fmla="*/ 1082675 w 4032250"/>
              <a:gd name="connsiteY69" fmla="*/ 612775 h 1181100"/>
              <a:gd name="connsiteX70" fmla="*/ 1082675 w 4032250"/>
              <a:gd name="connsiteY70" fmla="*/ 600075 h 1181100"/>
              <a:gd name="connsiteX71" fmla="*/ 1066800 w 4032250"/>
              <a:gd name="connsiteY71" fmla="*/ 600074 h 1181100"/>
              <a:gd name="connsiteX72" fmla="*/ 1066800 w 4032250"/>
              <a:gd name="connsiteY72" fmla="*/ 584200 h 1181100"/>
              <a:gd name="connsiteX73" fmla="*/ 1054100 w 4032250"/>
              <a:gd name="connsiteY73" fmla="*/ 584200 h 1181100"/>
              <a:gd name="connsiteX74" fmla="*/ 1054100 w 4032250"/>
              <a:gd name="connsiteY74" fmla="*/ 523875 h 1181100"/>
              <a:gd name="connsiteX75" fmla="*/ 1031875 w 4032250"/>
              <a:gd name="connsiteY75" fmla="*/ 523875 h 1181100"/>
              <a:gd name="connsiteX76" fmla="*/ 1031875 w 4032250"/>
              <a:gd name="connsiteY76" fmla="*/ 479425 h 1181100"/>
              <a:gd name="connsiteX77" fmla="*/ 990600 w 4032250"/>
              <a:gd name="connsiteY77" fmla="*/ 479425 h 1181100"/>
              <a:gd name="connsiteX78" fmla="*/ 981075 w 4032250"/>
              <a:gd name="connsiteY78" fmla="*/ 469900 h 1181100"/>
              <a:gd name="connsiteX79" fmla="*/ 933450 w 4032250"/>
              <a:gd name="connsiteY79" fmla="*/ 469900 h 1181100"/>
              <a:gd name="connsiteX80" fmla="*/ 933450 w 4032250"/>
              <a:gd name="connsiteY80" fmla="*/ 463550 h 1181100"/>
              <a:gd name="connsiteX81" fmla="*/ 838200 w 4032250"/>
              <a:gd name="connsiteY81" fmla="*/ 463550 h 1181100"/>
              <a:gd name="connsiteX82" fmla="*/ 838200 w 4032250"/>
              <a:gd name="connsiteY82" fmla="*/ 444500 h 1181100"/>
              <a:gd name="connsiteX83" fmla="*/ 803275 w 4032250"/>
              <a:gd name="connsiteY83" fmla="*/ 444500 h 1181100"/>
              <a:gd name="connsiteX84" fmla="*/ 803275 w 4032250"/>
              <a:gd name="connsiteY84" fmla="*/ 434975 h 1181100"/>
              <a:gd name="connsiteX85" fmla="*/ 752475 w 4032250"/>
              <a:gd name="connsiteY85" fmla="*/ 434975 h 1181100"/>
              <a:gd name="connsiteX86" fmla="*/ 752475 w 4032250"/>
              <a:gd name="connsiteY86" fmla="*/ 419100 h 1181100"/>
              <a:gd name="connsiteX87" fmla="*/ 727075 w 4032250"/>
              <a:gd name="connsiteY87" fmla="*/ 417513 h 1181100"/>
              <a:gd name="connsiteX88" fmla="*/ 727075 w 4032250"/>
              <a:gd name="connsiteY88" fmla="*/ 393700 h 1181100"/>
              <a:gd name="connsiteX89" fmla="*/ 708025 w 4032250"/>
              <a:gd name="connsiteY89" fmla="*/ 393700 h 1181100"/>
              <a:gd name="connsiteX90" fmla="*/ 708025 w 4032250"/>
              <a:gd name="connsiteY90" fmla="*/ 346075 h 1181100"/>
              <a:gd name="connsiteX91" fmla="*/ 701675 w 4032250"/>
              <a:gd name="connsiteY91" fmla="*/ 346075 h 1181100"/>
              <a:gd name="connsiteX92" fmla="*/ 701675 w 4032250"/>
              <a:gd name="connsiteY92" fmla="*/ 314325 h 1181100"/>
              <a:gd name="connsiteX93" fmla="*/ 654050 w 4032250"/>
              <a:gd name="connsiteY93" fmla="*/ 314325 h 1181100"/>
              <a:gd name="connsiteX94" fmla="*/ 654050 w 4032250"/>
              <a:gd name="connsiteY94" fmla="*/ 304800 h 1181100"/>
              <a:gd name="connsiteX95" fmla="*/ 647700 w 4032250"/>
              <a:gd name="connsiteY95" fmla="*/ 304800 h 1181100"/>
              <a:gd name="connsiteX96" fmla="*/ 647700 w 4032250"/>
              <a:gd name="connsiteY96" fmla="*/ 292100 h 1181100"/>
              <a:gd name="connsiteX97" fmla="*/ 617538 w 4032250"/>
              <a:gd name="connsiteY97" fmla="*/ 292100 h 1181100"/>
              <a:gd name="connsiteX98" fmla="*/ 615950 w 4032250"/>
              <a:gd name="connsiteY98" fmla="*/ 279400 h 1181100"/>
              <a:gd name="connsiteX99" fmla="*/ 511175 w 4032250"/>
              <a:gd name="connsiteY99" fmla="*/ 279400 h 1181100"/>
              <a:gd name="connsiteX100" fmla="*/ 511175 w 4032250"/>
              <a:gd name="connsiteY100" fmla="*/ 257175 h 1181100"/>
              <a:gd name="connsiteX101" fmla="*/ 431800 w 4032250"/>
              <a:gd name="connsiteY101" fmla="*/ 257175 h 1181100"/>
              <a:gd name="connsiteX102" fmla="*/ 431800 w 4032250"/>
              <a:gd name="connsiteY102" fmla="*/ 228600 h 1181100"/>
              <a:gd name="connsiteX103" fmla="*/ 390525 w 4032250"/>
              <a:gd name="connsiteY103" fmla="*/ 228600 h 1181100"/>
              <a:gd name="connsiteX104" fmla="*/ 390525 w 4032250"/>
              <a:gd name="connsiteY104" fmla="*/ 155575 h 1181100"/>
              <a:gd name="connsiteX105" fmla="*/ 382587 w 4032250"/>
              <a:gd name="connsiteY105" fmla="*/ 153987 h 1181100"/>
              <a:gd name="connsiteX106" fmla="*/ 381000 w 4032250"/>
              <a:gd name="connsiteY106" fmla="*/ 136525 h 1181100"/>
              <a:gd name="connsiteX107" fmla="*/ 365125 w 4032250"/>
              <a:gd name="connsiteY107" fmla="*/ 136525 h 1181100"/>
              <a:gd name="connsiteX108" fmla="*/ 365125 w 4032250"/>
              <a:gd name="connsiteY108" fmla="*/ 98425 h 1181100"/>
              <a:gd name="connsiteX109" fmla="*/ 314325 w 4032250"/>
              <a:gd name="connsiteY109" fmla="*/ 98425 h 1181100"/>
              <a:gd name="connsiteX110" fmla="*/ 314325 w 4032250"/>
              <a:gd name="connsiteY110" fmla="*/ 79375 h 1181100"/>
              <a:gd name="connsiteX111" fmla="*/ 288925 w 4032250"/>
              <a:gd name="connsiteY111" fmla="*/ 79375 h 1181100"/>
              <a:gd name="connsiteX112" fmla="*/ 288925 w 4032250"/>
              <a:gd name="connsiteY112" fmla="*/ 41275 h 1181100"/>
              <a:gd name="connsiteX113" fmla="*/ 203200 w 4032250"/>
              <a:gd name="connsiteY113" fmla="*/ 41275 h 1181100"/>
              <a:gd name="connsiteX114" fmla="*/ 203200 w 4032250"/>
              <a:gd name="connsiteY114" fmla="*/ 28575 h 1181100"/>
              <a:gd name="connsiteX115" fmla="*/ 184150 w 4032250"/>
              <a:gd name="connsiteY115" fmla="*/ 28575 h 1181100"/>
              <a:gd name="connsiteX116" fmla="*/ 184150 w 4032250"/>
              <a:gd name="connsiteY116" fmla="*/ 22225 h 1181100"/>
              <a:gd name="connsiteX117" fmla="*/ 79375 w 4032250"/>
              <a:gd name="connsiteY117" fmla="*/ 22225 h 1181100"/>
              <a:gd name="connsiteX118" fmla="*/ 79375 w 4032250"/>
              <a:gd name="connsiteY118" fmla="*/ 22225 h 1181100"/>
              <a:gd name="connsiteX119" fmla="*/ 79375 w 4032250"/>
              <a:gd name="connsiteY119" fmla="*/ 0 h 1181100"/>
              <a:gd name="connsiteX120" fmla="*/ 0 w 4032250"/>
              <a:gd name="connsiteY120" fmla="*/ 0 h 1181100"/>
              <a:gd name="connsiteX0" fmla="*/ 4032250 w 4032250"/>
              <a:gd name="connsiteY0" fmla="*/ 1181100 h 1181100"/>
              <a:gd name="connsiteX1" fmla="*/ 3743325 w 4032250"/>
              <a:gd name="connsiteY1" fmla="*/ 1181100 h 1181100"/>
              <a:gd name="connsiteX2" fmla="*/ 3735387 w 4032250"/>
              <a:gd name="connsiteY2" fmla="*/ 1133475 h 1181100"/>
              <a:gd name="connsiteX3" fmla="*/ 3702050 w 4032250"/>
              <a:gd name="connsiteY3" fmla="*/ 1133475 h 1181100"/>
              <a:gd name="connsiteX4" fmla="*/ 3702050 w 4032250"/>
              <a:gd name="connsiteY4" fmla="*/ 1098550 h 1181100"/>
              <a:gd name="connsiteX5" fmla="*/ 3406775 w 4032250"/>
              <a:gd name="connsiteY5" fmla="*/ 1098550 h 1181100"/>
              <a:gd name="connsiteX6" fmla="*/ 3406775 w 4032250"/>
              <a:gd name="connsiteY6" fmla="*/ 1066800 h 1181100"/>
              <a:gd name="connsiteX7" fmla="*/ 3159125 w 4032250"/>
              <a:gd name="connsiteY7" fmla="*/ 1066800 h 1181100"/>
              <a:gd name="connsiteX8" fmla="*/ 3159125 w 4032250"/>
              <a:gd name="connsiteY8" fmla="*/ 1050925 h 1181100"/>
              <a:gd name="connsiteX9" fmla="*/ 3060700 w 4032250"/>
              <a:gd name="connsiteY9" fmla="*/ 1050925 h 1181100"/>
              <a:gd name="connsiteX10" fmla="*/ 3060700 w 4032250"/>
              <a:gd name="connsiteY10" fmla="*/ 1050925 h 1181100"/>
              <a:gd name="connsiteX11" fmla="*/ 3035300 w 4032250"/>
              <a:gd name="connsiteY11" fmla="*/ 1050925 h 1181100"/>
              <a:gd name="connsiteX12" fmla="*/ 3035300 w 4032250"/>
              <a:gd name="connsiteY12" fmla="*/ 1025525 h 1181100"/>
              <a:gd name="connsiteX13" fmla="*/ 3032125 w 4032250"/>
              <a:gd name="connsiteY13" fmla="*/ 1016000 h 1181100"/>
              <a:gd name="connsiteX14" fmla="*/ 2994025 w 4032250"/>
              <a:gd name="connsiteY14" fmla="*/ 1016000 h 1181100"/>
              <a:gd name="connsiteX15" fmla="*/ 2994025 w 4032250"/>
              <a:gd name="connsiteY15" fmla="*/ 987425 h 1181100"/>
              <a:gd name="connsiteX16" fmla="*/ 2921000 w 4032250"/>
              <a:gd name="connsiteY16" fmla="*/ 987425 h 1181100"/>
              <a:gd name="connsiteX17" fmla="*/ 2914650 w 4032250"/>
              <a:gd name="connsiteY17" fmla="*/ 981075 h 1181100"/>
              <a:gd name="connsiteX18" fmla="*/ 2733675 w 4032250"/>
              <a:gd name="connsiteY18" fmla="*/ 981075 h 1181100"/>
              <a:gd name="connsiteX19" fmla="*/ 2735262 w 4032250"/>
              <a:gd name="connsiteY19" fmla="*/ 971551 h 1181100"/>
              <a:gd name="connsiteX20" fmla="*/ 2676525 w 4032250"/>
              <a:gd name="connsiteY20" fmla="*/ 971550 h 1181100"/>
              <a:gd name="connsiteX21" fmla="*/ 2676525 w 4032250"/>
              <a:gd name="connsiteY21" fmla="*/ 955675 h 1181100"/>
              <a:gd name="connsiteX22" fmla="*/ 2387600 w 4032250"/>
              <a:gd name="connsiteY22" fmla="*/ 955675 h 1181100"/>
              <a:gd name="connsiteX23" fmla="*/ 2387600 w 4032250"/>
              <a:gd name="connsiteY23" fmla="*/ 946150 h 1181100"/>
              <a:gd name="connsiteX24" fmla="*/ 2387600 w 4032250"/>
              <a:gd name="connsiteY24" fmla="*/ 914400 h 1181100"/>
              <a:gd name="connsiteX25" fmla="*/ 2308225 w 4032250"/>
              <a:gd name="connsiteY25" fmla="*/ 914400 h 1181100"/>
              <a:gd name="connsiteX26" fmla="*/ 2308225 w 4032250"/>
              <a:gd name="connsiteY26" fmla="*/ 914400 h 1181100"/>
              <a:gd name="connsiteX27" fmla="*/ 2308225 w 4032250"/>
              <a:gd name="connsiteY27" fmla="*/ 901700 h 1181100"/>
              <a:gd name="connsiteX28" fmla="*/ 2181225 w 4032250"/>
              <a:gd name="connsiteY28" fmla="*/ 901700 h 1181100"/>
              <a:gd name="connsiteX29" fmla="*/ 2181225 w 4032250"/>
              <a:gd name="connsiteY29" fmla="*/ 895350 h 1181100"/>
              <a:gd name="connsiteX30" fmla="*/ 2120900 w 4032250"/>
              <a:gd name="connsiteY30" fmla="*/ 895350 h 1181100"/>
              <a:gd name="connsiteX31" fmla="*/ 2120900 w 4032250"/>
              <a:gd name="connsiteY31" fmla="*/ 882650 h 1181100"/>
              <a:gd name="connsiteX32" fmla="*/ 2079625 w 4032250"/>
              <a:gd name="connsiteY32" fmla="*/ 882650 h 1181100"/>
              <a:gd name="connsiteX33" fmla="*/ 2079625 w 4032250"/>
              <a:gd name="connsiteY33" fmla="*/ 863600 h 1181100"/>
              <a:gd name="connsiteX34" fmla="*/ 2051050 w 4032250"/>
              <a:gd name="connsiteY34" fmla="*/ 863600 h 1181100"/>
              <a:gd name="connsiteX35" fmla="*/ 2051050 w 4032250"/>
              <a:gd name="connsiteY35" fmla="*/ 860425 h 1181100"/>
              <a:gd name="connsiteX36" fmla="*/ 1965325 w 4032250"/>
              <a:gd name="connsiteY36" fmla="*/ 860425 h 1181100"/>
              <a:gd name="connsiteX37" fmla="*/ 1965325 w 4032250"/>
              <a:gd name="connsiteY37" fmla="*/ 847725 h 1181100"/>
              <a:gd name="connsiteX38" fmla="*/ 1854200 w 4032250"/>
              <a:gd name="connsiteY38" fmla="*/ 847725 h 1181100"/>
              <a:gd name="connsiteX39" fmla="*/ 1854200 w 4032250"/>
              <a:gd name="connsiteY39" fmla="*/ 838200 h 1181100"/>
              <a:gd name="connsiteX40" fmla="*/ 1768475 w 4032250"/>
              <a:gd name="connsiteY40" fmla="*/ 838200 h 1181100"/>
              <a:gd name="connsiteX41" fmla="*/ 1768475 w 4032250"/>
              <a:gd name="connsiteY41" fmla="*/ 838200 h 1181100"/>
              <a:gd name="connsiteX42" fmla="*/ 1768475 w 4032250"/>
              <a:gd name="connsiteY42" fmla="*/ 822325 h 1181100"/>
              <a:gd name="connsiteX43" fmla="*/ 1746250 w 4032250"/>
              <a:gd name="connsiteY43" fmla="*/ 822325 h 1181100"/>
              <a:gd name="connsiteX44" fmla="*/ 1746250 w 4032250"/>
              <a:gd name="connsiteY44" fmla="*/ 812800 h 1181100"/>
              <a:gd name="connsiteX45" fmla="*/ 1711325 w 4032250"/>
              <a:gd name="connsiteY45" fmla="*/ 812800 h 1181100"/>
              <a:gd name="connsiteX46" fmla="*/ 1711325 w 4032250"/>
              <a:gd name="connsiteY46" fmla="*/ 796925 h 1181100"/>
              <a:gd name="connsiteX47" fmla="*/ 1692275 w 4032250"/>
              <a:gd name="connsiteY47" fmla="*/ 796925 h 1181100"/>
              <a:gd name="connsiteX48" fmla="*/ 1692275 w 4032250"/>
              <a:gd name="connsiteY48" fmla="*/ 784225 h 1181100"/>
              <a:gd name="connsiteX49" fmla="*/ 1622425 w 4032250"/>
              <a:gd name="connsiteY49" fmla="*/ 784225 h 1181100"/>
              <a:gd name="connsiteX50" fmla="*/ 1622425 w 4032250"/>
              <a:gd name="connsiteY50" fmla="*/ 773112 h 1181100"/>
              <a:gd name="connsiteX51" fmla="*/ 1495425 w 4032250"/>
              <a:gd name="connsiteY51" fmla="*/ 773112 h 1181100"/>
              <a:gd name="connsiteX52" fmla="*/ 1485900 w 4032250"/>
              <a:gd name="connsiteY52" fmla="*/ 755650 h 1181100"/>
              <a:gd name="connsiteX53" fmla="*/ 1387475 w 4032250"/>
              <a:gd name="connsiteY53" fmla="*/ 755650 h 1181100"/>
              <a:gd name="connsiteX54" fmla="*/ 1387475 w 4032250"/>
              <a:gd name="connsiteY54" fmla="*/ 723900 h 1181100"/>
              <a:gd name="connsiteX55" fmla="*/ 1390650 w 4032250"/>
              <a:gd name="connsiteY55" fmla="*/ 723900 h 1181100"/>
              <a:gd name="connsiteX56" fmla="*/ 1390650 w 4032250"/>
              <a:gd name="connsiteY56" fmla="*/ 723900 h 1181100"/>
              <a:gd name="connsiteX57" fmla="*/ 1374775 w 4032250"/>
              <a:gd name="connsiteY57" fmla="*/ 708025 h 1181100"/>
              <a:gd name="connsiteX58" fmla="*/ 1374775 w 4032250"/>
              <a:gd name="connsiteY58" fmla="*/ 673100 h 1181100"/>
              <a:gd name="connsiteX59" fmla="*/ 1365250 w 4032250"/>
              <a:gd name="connsiteY59" fmla="*/ 673100 h 1181100"/>
              <a:gd name="connsiteX60" fmla="*/ 1365250 w 4032250"/>
              <a:gd name="connsiteY60" fmla="*/ 657225 h 1181100"/>
              <a:gd name="connsiteX61" fmla="*/ 1289050 w 4032250"/>
              <a:gd name="connsiteY61" fmla="*/ 657225 h 1181100"/>
              <a:gd name="connsiteX62" fmla="*/ 1289050 w 4032250"/>
              <a:gd name="connsiteY62" fmla="*/ 641350 h 1181100"/>
              <a:gd name="connsiteX63" fmla="*/ 1263650 w 4032250"/>
              <a:gd name="connsiteY63" fmla="*/ 641350 h 1181100"/>
              <a:gd name="connsiteX64" fmla="*/ 1263650 w 4032250"/>
              <a:gd name="connsiteY64" fmla="*/ 628650 h 1181100"/>
              <a:gd name="connsiteX65" fmla="*/ 1222375 w 4032250"/>
              <a:gd name="connsiteY65" fmla="*/ 628650 h 1181100"/>
              <a:gd name="connsiteX66" fmla="*/ 1222375 w 4032250"/>
              <a:gd name="connsiteY66" fmla="*/ 622300 h 1181100"/>
              <a:gd name="connsiteX67" fmla="*/ 1181100 w 4032250"/>
              <a:gd name="connsiteY67" fmla="*/ 622300 h 1181100"/>
              <a:gd name="connsiteX68" fmla="*/ 1181100 w 4032250"/>
              <a:gd name="connsiteY68" fmla="*/ 612775 h 1181100"/>
              <a:gd name="connsiteX69" fmla="*/ 1082675 w 4032250"/>
              <a:gd name="connsiteY69" fmla="*/ 612775 h 1181100"/>
              <a:gd name="connsiteX70" fmla="*/ 1082675 w 4032250"/>
              <a:gd name="connsiteY70" fmla="*/ 600075 h 1181100"/>
              <a:gd name="connsiteX71" fmla="*/ 1066800 w 4032250"/>
              <a:gd name="connsiteY71" fmla="*/ 600074 h 1181100"/>
              <a:gd name="connsiteX72" fmla="*/ 1066800 w 4032250"/>
              <a:gd name="connsiteY72" fmla="*/ 584200 h 1181100"/>
              <a:gd name="connsiteX73" fmla="*/ 1054100 w 4032250"/>
              <a:gd name="connsiteY73" fmla="*/ 584200 h 1181100"/>
              <a:gd name="connsiteX74" fmla="*/ 1054100 w 4032250"/>
              <a:gd name="connsiteY74" fmla="*/ 523875 h 1181100"/>
              <a:gd name="connsiteX75" fmla="*/ 1031875 w 4032250"/>
              <a:gd name="connsiteY75" fmla="*/ 523875 h 1181100"/>
              <a:gd name="connsiteX76" fmla="*/ 1031875 w 4032250"/>
              <a:gd name="connsiteY76" fmla="*/ 479425 h 1181100"/>
              <a:gd name="connsiteX77" fmla="*/ 990600 w 4032250"/>
              <a:gd name="connsiteY77" fmla="*/ 479425 h 1181100"/>
              <a:gd name="connsiteX78" fmla="*/ 981075 w 4032250"/>
              <a:gd name="connsiteY78" fmla="*/ 469900 h 1181100"/>
              <a:gd name="connsiteX79" fmla="*/ 933450 w 4032250"/>
              <a:gd name="connsiteY79" fmla="*/ 469900 h 1181100"/>
              <a:gd name="connsiteX80" fmla="*/ 933450 w 4032250"/>
              <a:gd name="connsiteY80" fmla="*/ 463550 h 1181100"/>
              <a:gd name="connsiteX81" fmla="*/ 838200 w 4032250"/>
              <a:gd name="connsiteY81" fmla="*/ 463550 h 1181100"/>
              <a:gd name="connsiteX82" fmla="*/ 838200 w 4032250"/>
              <a:gd name="connsiteY82" fmla="*/ 444500 h 1181100"/>
              <a:gd name="connsiteX83" fmla="*/ 803275 w 4032250"/>
              <a:gd name="connsiteY83" fmla="*/ 444500 h 1181100"/>
              <a:gd name="connsiteX84" fmla="*/ 803275 w 4032250"/>
              <a:gd name="connsiteY84" fmla="*/ 434975 h 1181100"/>
              <a:gd name="connsiteX85" fmla="*/ 752475 w 4032250"/>
              <a:gd name="connsiteY85" fmla="*/ 434975 h 1181100"/>
              <a:gd name="connsiteX86" fmla="*/ 752475 w 4032250"/>
              <a:gd name="connsiteY86" fmla="*/ 419100 h 1181100"/>
              <a:gd name="connsiteX87" fmla="*/ 727075 w 4032250"/>
              <a:gd name="connsiteY87" fmla="*/ 417513 h 1181100"/>
              <a:gd name="connsiteX88" fmla="*/ 727075 w 4032250"/>
              <a:gd name="connsiteY88" fmla="*/ 393700 h 1181100"/>
              <a:gd name="connsiteX89" fmla="*/ 708025 w 4032250"/>
              <a:gd name="connsiteY89" fmla="*/ 393700 h 1181100"/>
              <a:gd name="connsiteX90" fmla="*/ 708025 w 4032250"/>
              <a:gd name="connsiteY90" fmla="*/ 346075 h 1181100"/>
              <a:gd name="connsiteX91" fmla="*/ 701675 w 4032250"/>
              <a:gd name="connsiteY91" fmla="*/ 346075 h 1181100"/>
              <a:gd name="connsiteX92" fmla="*/ 701675 w 4032250"/>
              <a:gd name="connsiteY92" fmla="*/ 314325 h 1181100"/>
              <a:gd name="connsiteX93" fmla="*/ 654050 w 4032250"/>
              <a:gd name="connsiteY93" fmla="*/ 314325 h 1181100"/>
              <a:gd name="connsiteX94" fmla="*/ 654050 w 4032250"/>
              <a:gd name="connsiteY94" fmla="*/ 304800 h 1181100"/>
              <a:gd name="connsiteX95" fmla="*/ 647700 w 4032250"/>
              <a:gd name="connsiteY95" fmla="*/ 304800 h 1181100"/>
              <a:gd name="connsiteX96" fmla="*/ 647700 w 4032250"/>
              <a:gd name="connsiteY96" fmla="*/ 292100 h 1181100"/>
              <a:gd name="connsiteX97" fmla="*/ 617538 w 4032250"/>
              <a:gd name="connsiteY97" fmla="*/ 292100 h 1181100"/>
              <a:gd name="connsiteX98" fmla="*/ 615950 w 4032250"/>
              <a:gd name="connsiteY98" fmla="*/ 279400 h 1181100"/>
              <a:gd name="connsiteX99" fmla="*/ 511175 w 4032250"/>
              <a:gd name="connsiteY99" fmla="*/ 279400 h 1181100"/>
              <a:gd name="connsiteX100" fmla="*/ 511175 w 4032250"/>
              <a:gd name="connsiteY100" fmla="*/ 257175 h 1181100"/>
              <a:gd name="connsiteX101" fmla="*/ 431800 w 4032250"/>
              <a:gd name="connsiteY101" fmla="*/ 257175 h 1181100"/>
              <a:gd name="connsiteX102" fmla="*/ 431800 w 4032250"/>
              <a:gd name="connsiteY102" fmla="*/ 228600 h 1181100"/>
              <a:gd name="connsiteX103" fmla="*/ 390525 w 4032250"/>
              <a:gd name="connsiteY103" fmla="*/ 228600 h 1181100"/>
              <a:gd name="connsiteX104" fmla="*/ 390525 w 4032250"/>
              <a:gd name="connsiteY104" fmla="*/ 155575 h 1181100"/>
              <a:gd name="connsiteX105" fmla="*/ 382587 w 4032250"/>
              <a:gd name="connsiteY105" fmla="*/ 153987 h 1181100"/>
              <a:gd name="connsiteX106" fmla="*/ 381000 w 4032250"/>
              <a:gd name="connsiteY106" fmla="*/ 136525 h 1181100"/>
              <a:gd name="connsiteX107" fmla="*/ 365125 w 4032250"/>
              <a:gd name="connsiteY107" fmla="*/ 136525 h 1181100"/>
              <a:gd name="connsiteX108" fmla="*/ 365125 w 4032250"/>
              <a:gd name="connsiteY108" fmla="*/ 98425 h 1181100"/>
              <a:gd name="connsiteX109" fmla="*/ 314325 w 4032250"/>
              <a:gd name="connsiteY109" fmla="*/ 98425 h 1181100"/>
              <a:gd name="connsiteX110" fmla="*/ 314325 w 4032250"/>
              <a:gd name="connsiteY110" fmla="*/ 79375 h 1181100"/>
              <a:gd name="connsiteX111" fmla="*/ 288925 w 4032250"/>
              <a:gd name="connsiteY111" fmla="*/ 79375 h 1181100"/>
              <a:gd name="connsiteX112" fmla="*/ 288925 w 4032250"/>
              <a:gd name="connsiteY112" fmla="*/ 41275 h 1181100"/>
              <a:gd name="connsiteX113" fmla="*/ 203200 w 4032250"/>
              <a:gd name="connsiteY113" fmla="*/ 41275 h 1181100"/>
              <a:gd name="connsiteX114" fmla="*/ 203200 w 4032250"/>
              <a:gd name="connsiteY114" fmla="*/ 28575 h 1181100"/>
              <a:gd name="connsiteX115" fmla="*/ 184150 w 4032250"/>
              <a:gd name="connsiteY115" fmla="*/ 28575 h 1181100"/>
              <a:gd name="connsiteX116" fmla="*/ 184150 w 4032250"/>
              <a:gd name="connsiteY116" fmla="*/ 22225 h 1181100"/>
              <a:gd name="connsiteX117" fmla="*/ 79375 w 4032250"/>
              <a:gd name="connsiteY117" fmla="*/ 22225 h 1181100"/>
              <a:gd name="connsiteX118" fmla="*/ 79375 w 4032250"/>
              <a:gd name="connsiteY118" fmla="*/ 22225 h 1181100"/>
              <a:gd name="connsiteX119" fmla="*/ 79375 w 4032250"/>
              <a:gd name="connsiteY119" fmla="*/ 0 h 1181100"/>
              <a:gd name="connsiteX120" fmla="*/ 0 w 4032250"/>
              <a:gd name="connsiteY120" fmla="*/ 0 h 1181100"/>
              <a:gd name="connsiteX0" fmla="*/ 4032250 w 4032250"/>
              <a:gd name="connsiteY0" fmla="*/ 1181100 h 1181100"/>
              <a:gd name="connsiteX1" fmla="*/ 3733800 w 4032250"/>
              <a:gd name="connsiteY1" fmla="*/ 1181100 h 1181100"/>
              <a:gd name="connsiteX2" fmla="*/ 3735387 w 4032250"/>
              <a:gd name="connsiteY2" fmla="*/ 1133475 h 1181100"/>
              <a:gd name="connsiteX3" fmla="*/ 3702050 w 4032250"/>
              <a:gd name="connsiteY3" fmla="*/ 1133475 h 1181100"/>
              <a:gd name="connsiteX4" fmla="*/ 3702050 w 4032250"/>
              <a:gd name="connsiteY4" fmla="*/ 1098550 h 1181100"/>
              <a:gd name="connsiteX5" fmla="*/ 3406775 w 4032250"/>
              <a:gd name="connsiteY5" fmla="*/ 1098550 h 1181100"/>
              <a:gd name="connsiteX6" fmla="*/ 3406775 w 4032250"/>
              <a:gd name="connsiteY6" fmla="*/ 1066800 h 1181100"/>
              <a:gd name="connsiteX7" fmla="*/ 3159125 w 4032250"/>
              <a:gd name="connsiteY7" fmla="*/ 1066800 h 1181100"/>
              <a:gd name="connsiteX8" fmla="*/ 3159125 w 4032250"/>
              <a:gd name="connsiteY8" fmla="*/ 1050925 h 1181100"/>
              <a:gd name="connsiteX9" fmla="*/ 3060700 w 4032250"/>
              <a:gd name="connsiteY9" fmla="*/ 1050925 h 1181100"/>
              <a:gd name="connsiteX10" fmla="*/ 3060700 w 4032250"/>
              <a:gd name="connsiteY10" fmla="*/ 1050925 h 1181100"/>
              <a:gd name="connsiteX11" fmla="*/ 3035300 w 4032250"/>
              <a:gd name="connsiteY11" fmla="*/ 1050925 h 1181100"/>
              <a:gd name="connsiteX12" fmla="*/ 3035300 w 4032250"/>
              <a:gd name="connsiteY12" fmla="*/ 1025525 h 1181100"/>
              <a:gd name="connsiteX13" fmla="*/ 3032125 w 4032250"/>
              <a:gd name="connsiteY13" fmla="*/ 1016000 h 1181100"/>
              <a:gd name="connsiteX14" fmla="*/ 2994025 w 4032250"/>
              <a:gd name="connsiteY14" fmla="*/ 1016000 h 1181100"/>
              <a:gd name="connsiteX15" fmla="*/ 2994025 w 4032250"/>
              <a:gd name="connsiteY15" fmla="*/ 987425 h 1181100"/>
              <a:gd name="connsiteX16" fmla="*/ 2921000 w 4032250"/>
              <a:gd name="connsiteY16" fmla="*/ 987425 h 1181100"/>
              <a:gd name="connsiteX17" fmla="*/ 2914650 w 4032250"/>
              <a:gd name="connsiteY17" fmla="*/ 981075 h 1181100"/>
              <a:gd name="connsiteX18" fmla="*/ 2733675 w 4032250"/>
              <a:gd name="connsiteY18" fmla="*/ 981075 h 1181100"/>
              <a:gd name="connsiteX19" fmla="*/ 2735262 w 4032250"/>
              <a:gd name="connsiteY19" fmla="*/ 971551 h 1181100"/>
              <a:gd name="connsiteX20" fmla="*/ 2676525 w 4032250"/>
              <a:gd name="connsiteY20" fmla="*/ 971550 h 1181100"/>
              <a:gd name="connsiteX21" fmla="*/ 2676525 w 4032250"/>
              <a:gd name="connsiteY21" fmla="*/ 955675 h 1181100"/>
              <a:gd name="connsiteX22" fmla="*/ 2387600 w 4032250"/>
              <a:gd name="connsiteY22" fmla="*/ 955675 h 1181100"/>
              <a:gd name="connsiteX23" fmla="*/ 2387600 w 4032250"/>
              <a:gd name="connsiteY23" fmla="*/ 946150 h 1181100"/>
              <a:gd name="connsiteX24" fmla="*/ 2387600 w 4032250"/>
              <a:gd name="connsiteY24" fmla="*/ 914400 h 1181100"/>
              <a:gd name="connsiteX25" fmla="*/ 2308225 w 4032250"/>
              <a:gd name="connsiteY25" fmla="*/ 914400 h 1181100"/>
              <a:gd name="connsiteX26" fmla="*/ 2308225 w 4032250"/>
              <a:gd name="connsiteY26" fmla="*/ 914400 h 1181100"/>
              <a:gd name="connsiteX27" fmla="*/ 2308225 w 4032250"/>
              <a:gd name="connsiteY27" fmla="*/ 901700 h 1181100"/>
              <a:gd name="connsiteX28" fmla="*/ 2181225 w 4032250"/>
              <a:gd name="connsiteY28" fmla="*/ 901700 h 1181100"/>
              <a:gd name="connsiteX29" fmla="*/ 2181225 w 4032250"/>
              <a:gd name="connsiteY29" fmla="*/ 895350 h 1181100"/>
              <a:gd name="connsiteX30" fmla="*/ 2120900 w 4032250"/>
              <a:gd name="connsiteY30" fmla="*/ 895350 h 1181100"/>
              <a:gd name="connsiteX31" fmla="*/ 2120900 w 4032250"/>
              <a:gd name="connsiteY31" fmla="*/ 882650 h 1181100"/>
              <a:gd name="connsiteX32" fmla="*/ 2079625 w 4032250"/>
              <a:gd name="connsiteY32" fmla="*/ 882650 h 1181100"/>
              <a:gd name="connsiteX33" fmla="*/ 2079625 w 4032250"/>
              <a:gd name="connsiteY33" fmla="*/ 863600 h 1181100"/>
              <a:gd name="connsiteX34" fmla="*/ 2051050 w 4032250"/>
              <a:gd name="connsiteY34" fmla="*/ 863600 h 1181100"/>
              <a:gd name="connsiteX35" fmla="*/ 2051050 w 4032250"/>
              <a:gd name="connsiteY35" fmla="*/ 860425 h 1181100"/>
              <a:gd name="connsiteX36" fmla="*/ 1965325 w 4032250"/>
              <a:gd name="connsiteY36" fmla="*/ 860425 h 1181100"/>
              <a:gd name="connsiteX37" fmla="*/ 1965325 w 4032250"/>
              <a:gd name="connsiteY37" fmla="*/ 847725 h 1181100"/>
              <a:gd name="connsiteX38" fmla="*/ 1854200 w 4032250"/>
              <a:gd name="connsiteY38" fmla="*/ 847725 h 1181100"/>
              <a:gd name="connsiteX39" fmla="*/ 1854200 w 4032250"/>
              <a:gd name="connsiteY39" fmla="*/ 838200 h 1181100"/>
              <a:gd name="connsiteX40" fmla="*/ 1768475 w 4032250"/>
              <a:gd name="connsiteY40" fmla="*/ 838200 h 1181100"/>
              <a:gd name="connsiteX41" fmla="*/ 1768475 w 4032250"/>
              <a:gd name="connsiteY41" fmla="*/ 838200 h 1181100"/>
              <a:gd name="connsiteX42" fmla="*/ 1768475 w 4032250"/>
              <a:gd name="connsiteY42" fmla="*/ 822325 h 1181100"/>
              <a:gd name="connsiteX43" fmla="*/ 1746250 w 4032250"/>
              <a:gd name="connsiteY43" fmla="*/ 822325 h 1181100"/>
              <a:gd name="connsiteX44" fmla="*/ 1746250 w 4032250"/>
              <a:gd name="connsiteY44" fmla="*/ 812800 h 1181100"/>
              <a:gd name="connsiteX45" fmla="*/ 1711325 w 4032250"/>
              <a:gd name="connsiteY45" fmla="*/ 812800 h 1181100"/>
              <a:gd name="connsiteX46" fmla="*/ 1711325 w 4032250"/>
              <a:gd name="connsiteY46" fmla="*/ 796925 h 1181100"/>
              <a:gd name="connsiteX47" fmla="*/ 1692275 w 4032250"/>
              <a:gd name="connsiteY47" fmla="*/ 796925 h 1181100"/>
              <a:gd name="connsiteX48" fmla="*/ 1692275 w 4032250"/>
              <a:gd name="connsiteY48" fmla="*/ 784225 h 1181100"/>
              <a:gd name="connsiteX49" fmla="*/ 1622425 w 4032250"/>
              <a:gd name="connsiteY49" fmla="*/ 784225 h 1181100"/>
              <a:gd name="connsiteX50" fmla="*/ 1622425 w 4032250"/>
              <a:gd name="connsiteY50" fmla="*/ 773112 h 1181100"/>
              <a:gd name="connsiteX51" fmla="*/ 1495425 w 4032250"/>
              <a:gd name="connsiteY51" fmla="*/ 773112 h 1181100"/>
              <a:gd name="connsiteX52" fmla="*/ 1485900 w 4032250"/>
              <a:gd name="connsiteY52" fmla="*/ 755650 h 1181100"/>
              <a:gd name="connsiteX53" fmla="*/ 1387475 w 4032250"/>
              <a:gd name="connsiteY53" fmla="*/ 755650 h 1181100"/>
              <a:gd name="connsiteX54" fmla="*/ 1387475 w 4032250"/>
              <a:gd name="connsiteY54" fmla="*/ 723900 h 1181100"/>
              <a:gd name="connsiteX55" fmla="*/ 1390650 w 4032250"/>
              <a:gd name="connsiteY55" fmla="*/ 723900 h 1181100"/>
              <a:gd name="connsiteX56" fmla="*/ 1390650 w 4032250"/>
              <a:gd name="connsiteY56" fmla="*/ 723900 h 1181100"/>
              <a:gd name="connsiteX57" fmla="*/ 1374775 w 4032250"/>
              <a:gd name="connsiteY57" fmla="*/ 708025 h 1181100"/>
              <a:gd name="connsiteX58" fmla="*/ 1374775 w 4032250"/>
              <a:gd name="connsiteY58" fmla="*/ 673100 h 1181100"/>
              <a:gd name="connsiteX59" fmla="*/ 1365250 w 4032250"/>
              <a:gd name="connsiteY59" fmla="*/ 673100 h 1181100"/>
              <a:gd name="connsiteX60" fmla="*/ 1365250 w 4032250"/>
              <a:gd name="connsiteY60" fmla="*/ 657225 h 1181100"/>
              <a:gd name="connsiteX61" fmla="*/ 1289050 w 4032250"/>
              <a:gd name="connsiteY61" fmla="*/ 657225 h 1181100"/>
              <a:gd name="connsiteX62" fmla="*/ 1289050 w 4032250"/>
              <a:gd name="connsiteY62" fmla="*/ 641350 h 1181100"/>
              <a:gd name="connsiteX63" fmla="*/ 1263650 w 4032250"/>
              <a:gd name="connsiteY63" fmla="*/ 641350 h 1181100"/>
              <a:gd name="connsiteX64" fmla="*/ 1263650 w 4032250"/>
              <a:gd name="connsiteY64" fmla="*/ 628650 h 1181100"/>
              <a:gd name="connsiteX65" fmla="*/ 1222375 w 4032250"/>
              <a:gd name="connsiteY65" fmla="*/ 628650 h 1181100"/>
              <a:gd name="connsiteX66" fmla="*/ 1222375 w 4032250"/>
              <a:gd name="connsiteY66" fmla="*/ 622300 h 1181100"/>
              <a:gd name="connsiteX67" fmla="*/ 1181100 w 4032250"/>
              <a:gd name="connsiteY67" fmla="*/ 622300 h 1181100"/>
              <a:gd name="connsiteX68" fmla="*/ 1181100 w 4032250"/>
              <a:gd name="connsiteY68" fmla="*/ 612775 h 1181100"/>
              <a:gd name="connsiteX69" fmla="*/ 1082675 w 4032250"/>
              <a:gd name="connsiteY69" fmla="*/ 612775 h 1181100"/>
              <a:gd name="connsiteX70" fmla="*/ 1082675 w 4032250"/>
              <a:gd name="connsiteY70" fmla="*/ 600075 h 1181100"/>
              <a:gd name="connsiteX71" fmla="*/ 1066800 w 4032250"/>
              <a:gd name="connsiteY71" fmla="*/ 600074 h 1181100"/>
              <a:gd name="connsiteX72" fmla="*/ 1066800 w 4032250"/>
              <a:gd name="connsiteY72" fmla="*/ 584200 h 1181100"/>
              <a:gd name="connsiteX73" fmla="*/ 1054100 w 4032250"/>
              <a:gd name="connsiteY73" fmla="*/ 584200 h 1181100"/>
              <a:gd name="connsiteX74" fmla="*/ 1054100 w 4032250"/>
              <a:gd name="connsiteY74" fmla="*/ 523875 h 1181100"/>
              <a:gd name="connsiteX75" fmla="*/ 1031875 w 4032250"/>
              <a:gd name="connsiteY75" fmla="*/ 523875 h 1181100"/>
              <a:gd name="connsiteX76" fmla="*/ 1031875 w 4032250"/>
              <a:gd name="connsiteY76" fmla="*/ 479425 h 1181100"/>
              <a:gd name="connsiteX77" fmla="*/ 990600 w 4032250"/>
              <a:gd name="connsiteY77" fmla="*/ 479425 h 1181100"/>
              <a:gd name="connsiteX78" fmla="*/ 981075 w 4032250"/>
              <a:gd name="connsiteY78" fmla="*/ 469900 h 1181100"/>
              <a:gd name="connsiteX79" fmla="*/ 933450 w 4032250"/>
              <a:gd name="connsiteY79" fmla="*/ 469900 h 1181100"/>
              <a:gd name="connsiteX80" fmla="*/ 933450 w 4032250"/>
              <a:gd name="connsiteY80" fmla="*/ 463550 h 1181100"/>
              <a:gd name="connsiteX81" fmla="*/ 838200 w 4032250"/>
              <a:gd name="connsiteY81" fmla="*/ 463550 h 1181100"/>
              <a:gd name="connsiteX82" fmla="*/ 838200 w 4032250"/>
              <a:gd name="connsiteY82" fmla="*/ 444500 h 1181100"/>
              <a:gd name="connsiteX83" fmla="*/ 803275 w 4032250"/>
              <a:gd name="connsiteY83" fmla="*/ 444500 h 1181100"/>
              <a:gd name="connsiteX84" fmla="*/ 803275 w 4032250"/>
              <a:gd name="connsiteY84" fmla="*/ 434975 h 1181100"/>
              <a:gd name="connsiteX85" fmla="*/ 752475 w 4032250"/>
              <a:gd name="connsiteY85" fmla="*/ 434975 h 1181100"/>
              <a:gd name="connsiteX86" fmla="*/ 752475 w 4032250"/>
              <a:gd name="connsiteY86" fmla="*/ 419100 h 1181100"/>
              <a:gd name="connsiteX87" fmla="*/ 727075 w 4032250"/>
              <a:gd name="connsiteY87" fmla="*/ 417513 h 1181100"/>
              <a:gd name="connsiteX88" fmla="*/ 727075 w 4032250"/>
              <a:gd name="connsiteY88" fmla="*/ 393700 h 1181100"/>
              <a:gd name="connsiteX89" fmla="*/ 708025 w 4032250"/>
              <a:gd name="connsiteY89" fmla="*/ 393700 h 1181100"/>
              <a:gd name="connsiteX90" fmla="*/ 708025 w 4032250"/>
              <a:gd name="connsiteY90" fmla="*/ 346075 h 1181100"/>
              <a:gd name="connsiteX91" fmla="*/ 701675 w 4032250"/>
              <a:gd name="connsiteY91" fmla="*/ 346075 h 1181100"/>
              <a:gd name="connsiteX92" fmla="*/ 701675 w 4032250"/>
              <a:gd name="connsiteY92" fmla="*/ 314325 h 1181100"/>
              <a:gd name="connsiteX93" fmla="*/ 654050 w 4032250"/>
              <a:gd name="connsiteY93" fmla="*/ 314325 h 1181100"/>
              <a:gd name="connsiteX94" fmla="*/ 654050 w 4032250"/>
              <a:gd name="connsiteY94" fmla="*/ 304800 h 1181100"/>
              <a:gd name="connsiteX95" fmla="*/ 647700 w 4032250"/>
              <a:gd name="connsiteY95" fmla="*/ 304800 h 1181100"/>
              <a:gd name="connsiteX96" fmla="*/ 647700 w 4032250"/>
              <a:gd name="connsiteY96" fmla="*/ 292100 h 1181100"/>
              <a:gd name="connsiteX97" fmla="*/ 617538 w 4032250"/>
              <a:gd name="connsiteY97" fmla="*/ 292100 h 1181100"/>
              <a:gd name="connsiteX98" fmla="*/ 615950 w 4032250"/>
              <a:gd name="connsiteY98" fmla="*/ 279400 h 1181100"/>
              <a:gd name="connsiteX99" fmla="*/ 511175 w 4032250"/>
              <a:gd name="connsiteY99" fmla="*/ 279400 h 1181100"/>
              <a:gd name="connsiteX100" fmla="*/ 511175 w 4032250"/>
              <a:gd name="connsiteY100" fmla="*/ 257175 h 1181100"/>
              <a:gd name="connsiteX101" fmla="*/ 431800 w 4032250"/>
              <a:gd name="connsiteY101" fmla="*/ 257175 h 1181100"/>
              <a:gd name="connsiteX102" fmla="*/ 431800 w 4032250"/>
              <a:gd name="connsiteY102" fmla="*/ 228600 h 1181100"/>
              <a:gd name="connsiteX103" fmla="*/ 390525 w 4032250"/>
              <a:gd name="connsiteY103" fmla="*/ 228600 h 1181100"/>
              <a:gd name="connsiteX104" fmla="*/ 390525 w 4032250"/>
              <a:gd name="connsiteY104" fmla="*/ 155575 h 1181100"/>
              <a:gd name="connsiteX105" fmla="*/ 382587 w 4032250"/>
              <a:gd name="connsiteY105" fmla="*/ 153987 h 1181100"/>
              <a:gd name="connsiteX106" fmla="*/ 381000 w 4032250"/>
              <a:gd name="connsiteY106" fmla="*/ 136525 h 1181100"/>
              <a:gd name="connsiteX107" fmla="*/ 365125 w 4032250"/>
              <a:gd name="connsiteY107" fmla="*/ 136525 h 1181100"/>
              <a:gd name="connsiteX108" fmla="*/ 365125 w 4032250"/>
              <a:gd name="connsiteY108" fmla="*/ 98425 h 1181100"/>
              <a:gd name="connsiteX109" fmla="*/ 314325 w 4032250"/>
              <a:gd name="connsiteY109" fmla="*/ 98425 h 1181100"/>
              <a:gd name="connsiteX110" fmla="*/ 314325 w 4032250"/>
              <a:gd name="connsiteY110" fmla="*/ 79375 h 1181100"/>
              <a:gd name="connsiteX111" fmla="*/ 288925 w 4032250"/>
              <a:gd name="connsiteY111" fmla="*/ 79375 h 1181100"/>
              <a:gd name="connsiteX112" fmla="*/ 288925 w 4032250"/>
              <a:gd name="connsiteY112" fmla="*/ 41275 h 1181100"/>
              <a:gd name="connsiteX113" fmla="*/ 203200 w 4032250"/>
              <a:gd name="connsiteY113" fmla="*/ 41275 h 1181100"/>
              <a:gd name="connsiteX114" fmla="*/ 203200 w 4032250"/>
              <a:gd name="connsiteY114" fmla="*/ 28575 h 1181100"/>
              <a:gd name="connsiteX115" fmla="*/ 184150 w 4032250"/>
              <a:gd name="connsiteY115" fmla="*/ 28575 h 1181100"/>
              <a:gd name="connsiteX116" fmla="*/ 184150 w 4032250"/>
              <a:gd name="connsiteY116" fmla="*/ 22225 h 1181100"/>
              <a:gd name="connsiteX117" fmla="*/ 79375 w 4032250"/>
              <a:gd name="connsiteY117" fmla="*/ 22225 h 1181100"/>
              <a:gd name="connsiteX118" fmla="*/ 79375 w 4032250"/>
              <a:gd name="connsiteY118" fmla="*/ 22225 h 1181100"/>
              <a:gd name="connsiteX119" fmla="*/ 79375 w 4032250"/>
              <a:gd name="connsiteY119" fmla="*/ 0 h 1181100"/>
              <a:gd name="connsiteX120" fmla="*/ 0 w 4032250"/>
              <a:gd name="connsiteY120" fmla="*/ 0 h 1181100"/>
              <a:gd name="connsiteX0" fmla="*/ 4032250 w 4032250"/>
              <a:gd name="connsiteY0" fmla="*/ 1181100 h 1181100"/>
              <a:gd name="connsiteX1" fmla="*/ 3736975 w 4032250"/>
              <a:gd name="connsiteY1" fmla="*/ 1181100 h 1181100"/>
              <a:gd name="connsiteX2" fmla="*/ 3735387 w 4032250"/>
              <a:gd name="connsiteY2" fmla="*/ 1133475 h 1181100"/>
              <a:gd name="connsiteX3" fmla="*/ 3702050 w 4032250"/>
              <a:gd name="connsiteY3" fmla="*/ 1133475 h 1181100"/>
              <a:gd name="connsiteX4" fmla="*/ 3702050 w 4032250"/>
              <a:gd name="connsiteY4" fmla="*/ 1098550 h 1181100"/>
              <a:gd name="connsiteX5" fmla="*/ 3406775 w 4032250"/>
              <a:gd name="connsiteY5" fmla="*/ 1098550 h 1181100"/>
              <a:gd name="connsiteX6" fmla="*/ 3406775 w 4032250"/>
              <a:gd name="connsiteY6" fmla="*/ 1066800 h 1181100"/>
              <a:gd name="connsiteX7" fmla="*/ 3159125 w 4032250"/>
              <a:gd name="connsiteY7" fmla="*/ 1066800 h 1181100"/>
              <a:gd name="connsiteX8" fmla="*/ 3159125 w 4032250"/>
              <a:gd name="connsiteY8" fmla="*/ 1050925 h 1181100"/>
              <a:gd name="connsiteX9" fmla="*/ 3060700 w 4032250"/>
              <a:gd name="connsiteY9" fmla="*/ 1050925 h 1181100"/>
              <a:gd name="connsiteX10" fmla="*/ 3060700 w 4032250"/>
              <a:gd name="connsiteY10" fmla="*/ 1050925 h 1181100"/>
              <a:gd name="connsiteX11" fmla="*/ 3035300 w 4032250"/>
              <a:gd name="connsiteY11" fmla="*/ 1050925 h 1181100"/>
              <a:gd name="connsiteX12" fmla="*/ 3035300 w 4032250"/>
              <a:gd name="connsiteY12" fmla="*/ 1025525 h 1181100"/>
              <a:gd name="connsiteX13" fmla="*/ 3032125 w 4032250"/>
              <a:gd name="connsiteY13" fmla="*/ 1016000 h 1181100"/>
              <a:gd name="connsiteX14" fmla="*/ 2994025 w 4032250"/>
              <a:gd name="connsiteY14" fmla="*/ 1016000 h 1181100"/>
              <a:gd name="connsiteX15" fmla="*/ 2994025 w 4032250"/>
              <a:gd name="connsiteY15" fmla="*/ 987425 h 1181100"/>
              <a:gd name="connsiteX16" fmla="*/ 2921000 w 4032250"/>
              <a:gd name="connsiteY16" fmla="*/ 987425 h 1181100"/>
              <a:gd name="connsiteX17" fmla="*/ 2914650 w 4032250"/>
              <a:gd name="connsiteY17" fmla="*/ 981075 h 1181100"/>
              <a:gd name="connsiteX18" fmla="*/ 2733675 w 4032250"/>
              <a:gd name="connsiteY18" fmla="*/ 981075 h 1181100"/>
              <a:gd name="connsiteX19" fmla="*/ 2735262 w 4032250"/>
              <a:gd name="connsiteY19" fmla="*/ 971551 h 1181100"/>
              <a:gd name="connsiteX20" fmla="*/ 2676525 w 4032250"/>
              <a:gd name="connsiteY20" fmla="*/ 971550 h 1181100"/>
              <a:gd name="connsiteX21" fmla="*/ 2676525 w 4032250"/>
              <a:gd name="connsiteY21" fmla="*/ 955675 h 1181100"/>
              <a:gd name="connsiteX22" fmla="*/ 2387600 w 4032250"/>
              <a:gd name="connsiteY22" fmla="*/ 955675 h 1181100"/>
              <a:gd name="connsiteX23" fmla="*/ 2387600 w 4032250"/>
              <a:gd name="connsiteY23" fmla="*/ 946150 h 1181100"/>
              <a:gd name="connsiteX24" fmla="*/ 2387600 w 4032250"/>
              <a:gd name="connsiteY24" fmla="*/ 914400 h 1181100"/>
              <a:gd name="connsiteX25" fmla="*/ 2308225 w 4032250"/>
              <a:gd name="connsiteY25" fmla="*/ 914400 h 1181100"/>
              <a:gd name="connsiteX26" fmla="*/ 2308225 w 4032250"/>
              <a:gd name="connsiteY26" fmla="*/ 914400 h 1181100"/>
              <a:gd name="connsiteX27" fmla="*/ 2308225 w 4032250"/>
              <a:gd name="connsiteY27" fmla="*/ 901700 h 1181100"/>
              <a:gd name="connsiteX28" fmla="*/ 2181225 w 4032250"/>
              <a:gd name="connsiteY28" fmla="*/ 901700 h 1181100"/>
              <a:gd name="connsiteX29" fmla="*/ 2181225 w 4032250"/>
              <a:gd name="connsiteY29" fmla="*/ 895350 h 1181100"/>
              <a:gd name="connsiteX30" fmla="*/ 2120900 w 4032250"/>
              <a:gd name="connsiteY30" fmla="*/ 895350 h 1181100"/>
              <a:gd name="connsiteX31" fmla="*/ 2120900 w 4032250"/>
              <a:gd name="connsiteY31" fmla="*/ 882650 h 1181100"/>
              <a:gd name="connsiteX32" fmla="*/ 2079625 w 4032250"/>
              <a:gd name="connsiteY32" fmla="*/ 882650 h 1181100"/>
              <a:gd name="connsiteX33" fmla="*/ 2079625 w 4032250"/>
              <a:gd name="connsiteY33" fmla="*/ 863600 h 1181100"/>
              <a:gd name="connsiteX34" fmla="*/ 2051050 w 4032250"/>
              <a:gd name="connsiteY34" fmla="*/ 863600 h 1181100"/>
              <a:gd name="connsiteX35" fmla="*/ 2051050 w 4032250"/>
              <a:gd name="connsiteY35" fmla="*/ 860425 h 1181100"/>
              <a:gd name="connsiteX36" fmla="*/ 1965325 w 4032250"/>
              <a:gd name="connsiteY36" fmla="*/ 860425 h 1181100"/>
              <a:gd name="connsiteX37" fmla="*/ 1965325 w 4032250"/>
              <a:gd name="connsiteY37" fmla="*/ 847725 h 1181100"/>
              <a:gd name="connsiteX38" fmla="*/ 1854200 w 4032250"/>
              <a:gd name="connsiteY38" fmla="*/ 847725 h 1181100"/>
              <a:gd name="connsiteX39" fmla="*/ 1854200 w 4032250"/>
              <a:gd name="connsiteY39" fmla="*/ 838200 h 1181100"/>
              <a:gd name="connsiteX40" fmla="*/ 1768475 w 4032250"/>
              <a:gd name="connsiteY40" fmla="*/ 838200 h 1181100"/>
              <a:gd name="connsiteX41" fmla="*/ 1768475 w 4032250"/>
              <a:gd name="connsiteY41" fmla="*/ 838200 h 1181100"/>
              <a:gd name="connsiteX42" fmla="*/ 1768475 w 4032250"/>
              <a:gd name="connsiteY42" fmla="*/ 822325 h 1181100"/>
              <a:gd name="connsiteX43" fmla="*/ 1746250 w 4032250"/>
              <a:gd name="connsiteY43" fmla="*/ 822325 h 1181100"/>
              <a:gd name="connsiteX44" fmla="*/ 1746250 w 4032250"/>
              <a:gd name="connsiteY44" fmla="*/ 812800 h 1181100"/>
              <a:gd name="connsiteX45" fmla="*/ 1711325 w 4032250"/>
              <a:gd name="connsiteY45" fmla="*/ 812800 h 1181100"/>
              <a:gd name="connsiteX46" fmla="*/ 1711325 w 4032250"/>
              <a:gd name="connsiteY46" fmla="*/ 796925 h 1181100"/>
              <a:gd name="connsiteX47" fmla="*/ 1692275 w 4032250"/>
              <a:gd name="connsiteY47" fmla="*/ 796925 h 1181100"/>
              <a:gd name="connsiteX48" fmla="*/ 1692275 w 4032250"/>
              <a:gd name="connsiteY48" fmla="*/ 784225 h 1181100"/>
              <a:gd name="connsiteX49" fmla="*/ 1622425 w 4032250"/>
              <a:gd name="connsiteY49" fmla="*/ 784225 h 1181100"/>
              <a:gd name="connsiteX50" fmla="*/ 1622425 w 4032250"/>
              <a:gd name="connsiteY50" fmla="*/ 773112 h 1181100"/>
              <a:gd name="connsiteX51" fmla="*/ 1495425 w 4032250"/>
              <a:gd name="connsiteY51" fmla="*/ 773112 h 1181100"/>
              <a:gd name="connsiteX52" fmla="*/ 1485900 w 4032250"/>
              <a:gd name="connsiteY52" fmla="*/ 755650 h 1181100"/>
              <a:gd name="connsiteX53" fmla="*/ 1387475 w 4032250"/>
              <a:gd name="connsiteY53" fmla="*/ 755650 h 1181100"/>
              <a:gd name="connsiteX54" fmla="*/ 1387475 w 4032250"/>
              <a:gd name="connsiteY54" fmla="*/ 723900 h 1181100"/>
              <a:gd name="connsiteX55" fmla="*/ 1390650 w 4032250"/>
              <a:gd name="connsiteY55" fmla="*/ 723900 h 1181100"/>
              <a:gd name="connsiteX56" fmla="*/ 1390650 w 4032250"/>
              <a:gd name="connsiteY56" fmla="*/ 723900 h 1181100"/>
              <a:gd name="connsiteX57" fmla="*/ 1374775 w 4032250"/>
              <a:gd name="connsiteY57" fmla="*/ 708025 h 1181100"/>
              <a:gd name="connsiteX58" fmla="*/ 1374775 w 4032250"/>
              <a:gd name="connsiteY58" fmla="*/ 673100 h 1181100"/>
              <a:gd name="connsiteX59" fmla="*/ 1365250 w 4032250"/>
              <a:gd name="connsiteY59" fmla="*/ 673100 h 1181100"/>
              <a:gd name="connsiteX60" fmla="*/ 1365250 w 4032250"/>
              <a:gd name="connsiteY60" fmla="*/ 657225 h 1181100"/>
              <a:gd name="connsiteX61" fmla="*/ 1289050 w 4032250"/>
              <a:gd name="connsiteY61" fmla="*/ 657225 h 1181100"/>
              <a:gd name="connsiteX62" fmla="*/ 1289050 w 4032250"/>
              <a:gd name="connsiteY62" fmla="*/ 641350 h 1181100"/>
              <a:gd name="connsiteX63" fmla="*/ 1263650 w 4032250"/>
              <a:gd name="connsiteY63" fmla="*/ 641350 h 1181100"/>
              <a:gd name="connsiteX64" fmla="*/ 1263650 w 4032250"/>
              <a:gd name="connsiteY64" fmla="*/ 628650 h 1181100"/>
              <a:gd name="connsiteX65" fmla="*/ 1222375 w 4032250"/>
              <a:gd name="connsiteY65" fmla="*/ 628650 h 1181100"/>
              <a:gd name="connsiteX66" fmla="*/ 1222375 w 4032250"/>
              <a:gd name="connsiteY66" fmla="*/ 622300 h 1181100"/>
              <a:gd name="connsiteX67" fmla="*/ 1181100 w 4032250"/>
              <a:gd name="connsiteY67" fmla="*/ 622300 h 1181100"/>
              <a:gd name="connsiteX68" fmla="*/ 1181100 w 4032250"/>
              <a:gd name="connsiteY68" fmla="*/ 612775 h 1181100"/>
              <a:gd name="connsiteX69" fmla="*/ 1082675 w 4032250"/>
              <a:gd name="connsiteY69" fmla="*/ 612775 h 1181100"/>
              <a:gd name="connsiteX70" fmla="*/ 1082675 w 4032250"/>
              <a:gd name="connsiteY70" fmla="*/ 600075 h 1181100"/>
              <a:gd name="connsiteX71" fmla="*/ 1066800 w 4032250"/>
              <a:gd name="connsiteY71" fmla="*/ 600074 h 1181100"/>
              <a:gd name="connsiteX72" fmla="*/ 1066800 w 4032250"/>
              <a:gd name="connsiteY72" fmla="*/ 584200 h 1181100"/>
              <a:gd name="connsiteX73" fmla="*/ 1054100 w 4032250"/>
              <a:gd name="connsiteY73" fmla="*/ 584200 h 1181100"/>
              <a:gd name="connsiteX74" fmla="*/ 1054100 w 4032250"/>
              <a:gd name="connsiteY74" fmla="*/ 523875 h 1181100"/>
              <a:gd name="connsiteX75" fmla="*/ 1031875 w 4032250"/>
              <a:gd name="connsiteY75" fmla="*/ 523875 h 1181100"/>
              <a:gd name="connsiteX76" fmla="*/ 1031875 w 4032250"/>
              <a:gd name="connsiteY76" fmla="*/ 479425 h 1181100"/>
              <a:gd name="connsiteX77" fmla="*/ 990600 w 4032250"/>
              <a:gd name="connsiteY77" fmla="*/ 479425 h 1181100"/>
              <a:gd name="connsiteX78" fmla="*/ 981075 w 4032250"/>
              <a:gd name="connsiteY78" fmla="*/ 469900 h 1181100"/>
              <a:gd name="connsiteX79" fmla="*/ 933450 w 4032250"/>
              <a:gd name="connsiteY79" fmla="*/ 469900 h 1181100"/>
              <a:gd name="connsiteX80" fmla="*/ 933450 w 4032250"/>
              <a:gd name="connsiteY80" fmla="*/ 463550 h 1181100"/>
              <a:gd name="connsiteX81" fmla="*/ 838200 w 4032250"/>
              <a:gd name="connsiteY81" fmla="*/ 463550 h 1181100"/>
              <a:gd name="connsiteX82" fmla="*/ 838200 w 4032250"/>
              <a:gd name="connsiteY82" fmla="*/ 444500 h 1181100"/>
              <a:gd name="connsiteX83" fmla="*/ 803275 w 4032250"/>
              <a:gd name="connsiteY83" fmla="*/ 444500 h 1181100"/>
              <a:gd name="connsiteX84" fmla="*/ 803275 w 4032250"/>
              <a:gd name="connsiteY84" fmla="*/ 434975 h 1181100"/>
              <a:gd name="connsiteX85" fmla="*/ 752475 w 4032250"/>
              <a:gd name="connsiteY85" fmla="*/ 434975 h 1181100"/>
              <a:gd name="connsiteX86" fmla="*/ 752475 w 4032250"/>
              <a:gd name="connsiteY86" fmla="*/ 419100 h 1181100"/>
              <a:gd name="connsiteX87" fmla="*/ 727075 w 4032250"/>
              <a:gd name="connsiteY87" fmla="*/ 417513 h 1181100"/>
              <a:gd name="connsiteX88" fmla="*/ 727075 w 4032250"/>
              <a:gd name="connsiteY88" fmla="*/ 393700 h 1181100"/>
              <a:gd name="connsiteX89" fmla="*/ 708025 w 4032250"/>
              <a:gd name="connsiteY89" fmla="*/ 393700 h 1181100"/>
              <a:gd name="connsiteX90" fmla="*/ 708025 w 4032250"/>
              <a:gd name="connsiteY90" fmla="*/ 346075 h 1181100"/>
              <a:gd name="connsiteX91" fmla="*/ 701675 w 4032250"/>
              <a:gd name="connsiteY91" fmla="*/ 346075 h 1181100"/>
              <a:gd name="connsiteX92" fmla="*/ 701675 w 4032250"/>
              <a:gd name="connsiteY92" fmla="*/ 314325 h 1181100"/>
              <a:gd name="connsiteX93" fmla="*/ 654050 w 4032250"/>
              <a:gd name="connsiteY93" fmla="*/ 314325 h 1181100"/>
              <a:gd name="connsiteX94" fmla="*/ 654050 w 4032250"/>
              <a:gd name="connsiteY94" fmla="*/ 304800 h 1181100"/>
              <a:gd name="connsiteX95" fmla="*/ 647700 w 4032250"/>
              <a:gd name="connsiteY95" fmla="*/ 304800 h 1181100"/>
              <a:gd name="connsiteX96" fmla="*/ 647700 w 4032250"/>
              <a:gd name="connsiteY96" fmla="*/ 292100 h 1181100"/>
              <a:gd name="connsiteX97" fmla="*/ 617538 w 4032250"/>
              <a:gd name="connsiteY97" fmla="*/ 292100 h 1181100"/>
              <a:gd name="connsiteX98" fmla="*/ 615950 w 4032250"/>
              <a:gd name="connsiteY98" fmla="*/ 279400 h 1181100"/>
              <a:gd name="connsiteX99" fmla="*/ 511175 w 4032250"/>
              <a:gd name="connsiteY99" fmla="*/ 279400 h 1181100"/>
              <a:gd name="connsiteX100" fmla="*/ 511175 w 4032250"/>
              <a:gd name="connsiteY100" fmla="*/ 257175 h 1181100"/>
              <a:gd name="connsiteX101" fmla="*/ 431800 w 4032250"/>
              <a:gd name="connsiteY101" fmla="*/ 257175 h 1181100"/>
              <a:gd name="connsiteX102" fmla="*/ 431800 w 4032250"/>
              <a:gd name="connsiteY102" fmla="*/ 228600 h 1181100"/>
              <a:gd name="connsiteX103" fmla="*/ 390525 w 4032250"/>
              <a:gd name="connsiteY103" fmla="*/ 228600 h 1181100"/>
              <a:gd name="connsiteX104" fmla="*/ 390525 w 4032250"/>
              <a:gd name="connsiteY104" fmla="*/ 155575 h 1181100"/>
              <a:gd name="connsiteX105" fmla="*/ 382587 w 4032250"/>
              <a:gd name="connsiteY105" fmla="*/ 153987 h 1181100"/>
              <a:gd name="connsiteX106" fmla="*/ 381000 w 4032250"/>
              <a:gd name="connsiteY106" fmla="*/ 136525 h 1181100"/>
              <a:gd name="connsiteX107" fmla="*/ 365125 w 4032250"/>
              <a:gd name="connsiteY107" fmla="*/ 136525 h 1181100"/>
              <a:gd name="connsiteX108" fmla="*/ 365125 w 4032250"/>
              <a:gd name="connsiteY108" fmla="*/ 98425 h 1181100"/>
              <a:gd name="connsiteX109" fmla="*/ 314325 w 4032250"/>
              <a:gd name="connsiteY109" fmla="*/ 98425 h 1181100"/>
              <a:gd name="connsiteX110" fmla="*/ 314325 w 4032250"/>
              <a:gd name="connsiteY110" fmla="*/ 79375 h 1181100"/>
              <a:gd name="connsiteX111" fmla="*/ 288925 w 4032250"/>
              <a:gd name="connsiteY111" fmla="*/ 79375 h 1181100"/>
              <a:gd name="connsiteX112" fmla="*/ 288925 w 4032250"/>
              <a:gd name="connsiteY112" fmla="*/ 41275 h 1181100"/>
              <a:gd name="connsiteX113" fmla="*/ 203200 w 4032250"/>
              <a:gd name="connsiteY113" fmla="*/ 41275 h 1181100"/>
              <a:gd name="connsiteX114" fmla="*/ 203200 w 4032250"/>
              <a:gd name="connsiteY114" fmla="*/ 28575 h 1181100"/>
              <a:gd name="connsiteX115" fmla="*/ 184150 w 4032250"/>
              <a:gd name="connsiteY115" fmla="*/ 28575 h 1181100"/>
              <a:gd name="connsiteX116" fmla="*/ 184150 w 4032250"/>
              <a:gd name="connsiteY116" fmla="*/ 22225 h 1181100"/>
              <a:gd name="connsiteX117" fmla="*/ 79375 w 4032250"/>
              <a:gd name="connsiteY117" fmla="*/ 22225 h 1181100"/>
              <a:gd name="connsiteX118" fmla="*/ 79375 w 4032250"/>
              <a:gd name="connsiteY118" fmla="*/ 22225 h 1181100"/>
              <a:gd name="connsiteX119" fmla="*/ 79375 w 4032250"/>
              <a:gd name="connsiteY119" fmla="*/ 0 h 1181100"/>
              <a:gd name="connsiteX120" fmla="*/ 0 w 4032250"/>
              <a:gd name="connsiteY120" fmla="*/ 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4032250" h="1181100">
                <a:moveTo>
                  <a:pt x="4032250" y="1181100"/>
                </a:moveTo>
                <a:lnTo>
                  <a:pt x="3736975" y="1181100"/>
                </a:lnTo>
                <a:cubicBezTo>
                  <a:pt x="3736446" y="1165225"/>
                  <a:pt x="3735916" y="1149350"/>
                  <a:pt x="3735387" y="1133475"/>
                </a:cubicBezTo>
                <a:lnTo>
                  <a:pt x="3702050" y="1133475"/>
                </a:lnTo>
                <a:lnTo>
                  <a:pt x="3702050" y="1098550"/>
                </a:lnTo>
                <a:lnTo>
                  <a:pt x="3406775" y="1098550"/>
                </a:lnTo>
                <a:lnTo>
                  <a:pt x="3406775" y="1066800"/>
                </a:lnTo>
                <a:lnTo>
                  <a:pt x="3159125" y="1066800"/>
                </a:lnTo>
                <a:lnTo>
                  <a:pt x="3159125" y="1050925"/>
                </a:lnTo>
                <a:lnTo>
                  <a:pt x="3060700" y="1050925"/>
                </a:lnTo>
                <a:lnTo>
                  <a:pt x="3060700" y="1050925"/>
                </a:lnTo>
                <a:lnTo>
                  <a:pt x="3035300" y="1050925"/>
                </a:lnTo>
                <a:lnTo>
                  <a:pt x="3035300" y="1025525"/>
                </a:lnTo>
                <a:lnTo>
                  <a:pt x="3032125" y="1016000"/>
                </a:lnTo>
                <a:lnTo>
                  <a:pt x="2994025" y="1016000"/>
                </a:lnTo>
                <a:lnTo>
                  <a:pt x="2994025" y="987425"/>
                </a:lnTo>
                <a:lnTo>
                  <a:pt x="2921000" y="987425"/>
                </a:lnTo>
                <a:lnTo>
                  <a:pt x="2914650" y="981075"/>
                </a:lnTo>
                <a:lnTo>
                  <a:pt x="2733675" y="981075"/>
                </a:lnTo>
                <a:lnTo>
                  <a:pt x="2735262" y="971551"/>
                </a:lnTo>
                <a:lnTo>
                  <a:pt x="2676525" y="971550"/>
                </a:lnTo>
                <a:lnTo>
                  <a:pt x="2676525" y="955675"/>
                </a:lnTo>
                <a:lnTo>
                  <a:pt x="2387600" y="955675"/>
                </a:lnTo>
                <a:lnTo>
                  <a:pt x="2387600" y="946150"/>
                </a:lnTo>
                <a:lnTo>
                  <a:pt x="2387600" y="914400"/>
                </a:lnTo>
                <a:lnTo>
                  <a:pt x="2308225" y="914400"/>
                </a:lnTo>
                <a:lnTo>
                  <a:pt x="2308225" y="914400"/>
                </a:lnTo>
                <a:lnTo>
                  <a:pt x="2308225" y="901700"/>
                </a:lnTo>
                <a:lnTo>
                  <a:pt x="2181225" y="901700"/>
                </a:lnTo>
                <a:lnTo>
                  <a:pt x="2181225" y="895350"/>
                </a:lnTo>
                <a:lnTo>
                  <a:pt x="2120900" y="895350"/>
                </a:lnTo>
                <a:lnTo>
                  <a:pt x="2120900" y="882650"/>
                </a:lnTo>
                <a:lnTo>
                  <a:pt x="2079625" y="882650"/>
                </a:lnTo>
                <a:lnTo>
                  <a:pt x="2079625" y="863600"/>
                </a:lnTo>
                <a:lnTo>
                  <a:pt x="2051050" y="863600"/>
                </a:lnTo>
                <a:lnTo>
                  <a:pt x="2051050" y="860425"/>
                </a:lnTo>
                <a:lnTo>
                  <a:pt x="1965325" y="860425"/>
                </a:lnTo>
                <a:lnTo>
                  <a:pt x="1965325" y="847725"/>
                </a:lnTo>
                <a:lnTo>
                  <a:pt x="1854200" y="847725"/>
                </a:lnTo>
                <a:lnTo>
                  <a:pt x="1854200" y="838200"/>
                </a:lnTo>
                <a:lnTo>
                  <a:pt x="1768475" y="838200"/>
                </a:lnTo>
                <a:lnTo>
                  <a:pt x="1768475" y="838200"/>
                </a:lnTo>
                <a:lnTo>
                  <a:pt x="1768475" y="822325"/>
                </a:lnTo>
                <a:lnTo>
                  <a:pt x="1746250" y="822325"/>
                </a:lnTo>
                <a:lnTo>
                  <a:pt x="1746250" y="812800"/>
                </a:lnTo>
                <a:lnTo>
                  <a:pt x="1711325" y="812800"/>
                </a:lnTo>
                <a:lnTo>
                  <a:pt x="1711325" y="796925"/>
                </a:lnTo>
                <a:lnTo>
                  <a:pt x="1692275" y="796925"/>
                </a:lnTo>
                <a:lnTo>
                  <a:pt x="1692275" y="784225"/>
                </a:lnTo>
                <a:lnTo>
                  <a:pt x="1622425" y="784225"/>
                </a:lnTo>
                <a:lnTo>
                  <a:pt x="1622425" y="773112"/>
                </a:lnTo>
                <a:lnTo>
                  <a:pt x="1495425" y="773112"/>
                </a:lnTo>
                <a:lnTo>
                  <a:pt x="1485900" y="755650"/>
                </a:lnTo>
                <a:lnTo>
                  <a:pt x="1387475" y="755650"/>
                </a:lnTo>
                <a:lnTo>
                  <a:pt x="1387475" y="723900"/>
                </a:lnTo>
                <a:lnTo>
                  <a:pt x="1390650" y="723900"/>
                </a:lnTo>
                <a:lnTo>
                  <a:pt x="1390650" y="723900"/>
                </a:lnTo>
                <a:lnTo>
                  <a:pt x="1374775" y="708025"/>
                </a:lnTo>
                <a:lnTo>
                  <a:pt x="1374775" y="673100"/>
                </a:lnTo>
                <a:lnTo>
                  <a:pt x="1365250" y="673100"/>
                </a:lnTo>
                <a:lnTo>
                  <a:pt x="1365250" y="657225"/>
                </a:lnTo>
                <a:lnTo>
                  <a:pt x="1289050" y="657225"/>
                </a:lnTo>
                <a:lnTo>
                  <a:pt x="1289050" y="641350"/>
                </a:lnTo>
                <a:lnTo>
                  <a:pt x="1263650" y="641350"/>
                </a:lnTo>
                <a:lnTo>
                  <a:pt x="1263650" y="628650"/>
                </a:lnTo>
                <a:lnTo>
                  <a:pt x="1222375" y="628650"/>
                </a:lnTo>
                <a:lnTo>
                  <a:pt x="1222375" y="622300"/>
                </a:lnTo>
                <a:lnTo>
                  <a:pt x="1181100" y="622300"/>
                </a:lnTo>
                <a:lnTo>
                  <a:pt x="1181100" y="612775"/>
                </a:lnTo>
                <a:lnTo>
                  <a:pt x="1082675" y="612775"/>
                </a:lnTo>
                <a:lnTo>
                  <a:pt x="1082675" y="600075"/>
                </a:lnTo>
                <a:lnTo>
                  <a:pt x="1066800" y="600074"/>
                </a:lnTo>
                <a:lnTo>
                  <a:pt x="1066800" y="584200"/>
                </a:lnTo>
                <a:lnTo>
                  <a:pt x="1054100" y="584200"/>
                </a:lnTo>
                <a:lnTo>
                  <a:pt x="1054100" y="523875"/>
                </a:lnTo>
                <a:lnTo>
                  <a:pt x="1031875" y="523875"/>
                </a:lnTo>
                <a:lnTo>
                  <a:pt x="1031875" y="479425"/>
                </a:lnTo>
                <a:lnTo>
                  <a:pt x="990600" y="479425"/>
                </a:lnTo>
                <a:lnTo>
                  <a:pt x="981075" y="469900"/>
                </a:lnTo>
                <a:lnTo>
                  <a:pt x="933450" y="469900"/>
                </a:lnTo>
                <a:lnTo>
                  <a:pt x="933450" y="463550"/>
                </a:lnTo>
                <a:lnTo>
                  <a:pt x="838200" y="463550"/>
                </a:lnTo>
                <a:lnTo>
                  <a:pt x="838200" y="444500"/>
                </a:lnTo>
                <a:lnTo>
                  <a:pt x="803275" y="444500"/>
                </a:lnTo>
                <a:lnTo>
                  <a:pt x="803275" y="434975"/>
                </a:lnTo>
                <a:lnTo>
                  <a:pt x="752475" y="434975"/>
                </a:lnTo>
                <a:lnTo>
                  <a:pt x="752475" y="419100"/>
                </a:lnTo>
                <a:lnTo>
                  <a:pt x="727075" y="417513"/>
                </a:lnTo>
                <a:lnTo>
                  <a:pt x="727075" y="393700"/>
                </a:lnTo>
                <a:lnTo>
                  <a:pt x="708025" y="393700"/>
                </a:lnTo>
                <a:lnTo>
                  <a:pt x="708025" y="346075"/>
                </a:lnTo>
                <a:lnTo>
                  <a:pt x="701675" y="346075"/>
                </a:lnTo>
                <a:lnTo>
                  <a:pt x="701675" y="314325"/>
                </a:lnTo>
                <a:lnTo>
                  <a:pt x="654050" y="314325"/>
                </a:lnTo>
                <a:lnTo>
                  <a:pt x="654050" y="304800"/>
                </a:lnTo>
                <a:lnTo>
                  <a:pt x="647700" y="304800"/>
                </a:lnTo>
                <a:lnTo>
                  <a:pt x="647700" y="292100"/>
                </a:lnTo>
                <a:lnTo>
                  <a:pt x="617538" y="292100"/>
                </a:lnTo>
                <a:lnTo>
                  <a:pt x="615950" y="279400"/>
                </a:lnTo>
                <a:lnTo>
                  <a:pt x="511175" y="279400"/>
                </a:lnTo>
                <a:lnTo>
                  <a:pt x="511175" y="257175"/>
                </a:lnTo>
                <a:lnTo>
                  <a:pt x="431800" y="257175"/>
                </a:lnTo>
                <a:lnTo>
                  <a:pt x="431800" y="228600"/>
                </a:lnTo>
                <a:lnTo>
                  <a:pt x="390525" y="228600"/>
                </a:lnTo>
                <a:lnTo>
                  <a:pt x="390525" y="155575"/>
                </a:lnTo>
                <a:lnTo>
                  <a:pt x="382587" y="153987"/>
                </a:lnTo>
                <a:lnTo>
                  <a:pt x="381000" y="136525"/>
                </a:lnTo>
                <a:lnTo>
                  <a:pt x="365125" y="136525"/>
                </a:lnTo>
                <a:lnTo>
                  <a:pt x="365125" y="98425"/>
                </a:lnTo>
                <a:lnTo>
                  <a:pt x="314325" y="98425"/>
                </a:lnTo>
                <a:lnTo>
                  <a:pt x="314325" y="79375"/>
                </a:lnTo>
                <a:lnTo>
                  <a:pt x="288925" y="79375"/>
                </a:lnTo>
                <a:lnTo>
                  <a:pt x="288925" y="41275"/>
                </a:lnTo>
                <a:lnTo>
                  <a:pt x="203200" y="41275"/>
                </a:lnTo>
                <a:lnTo>
                  <a:pt x="203200" y="28575"/>
                </a:lnTo>
                <a:lnTo>
                  <a:pt x="184150" y="28575"/>
                </a:lnTo>
                <a:lnTo>
                  <a:pt x="184150" y="22225"/>
                </a:lnTo>
                <a:lnTo>
                  <a:pt x="79375" y="22225"/>
                </a:lnTo>
                <a:lnTo>
                  <a:pt x="79375" y="22225"/>
                </a:lnTo>
                <a:lnTo>
                  <a:pt x="79375"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16" name="Freeform: Shape 15">
            <a:extLst>
              <a:ext uri="{FF2B5EF4-FFF2-40B4-BE49-F238E27FC236}">
                <a16:creationId xmlns:a16="http://schemas.microsoft.com/office/drawing/2014/main" id="{9C9516D0-62AD-9746-7301-EE7C61DF737F}"/>
              </a:ext>
            </a:extLst>
          </p:cNvPr>
          <p:cNvSpPr/>
          <p:nvPr/>
        </p:nvSpPr>
        <p:spPr bwMode="auto">
          <a:xfrm>
            <a:off x="6680200" y="2163213"/>
            <a:ext cx="4073525" cy="1212850"/>
          </a:xfrm>
          <a:custGeom>
            <a:avLst/>
            <a:gdLst>
              <a:gd name="connsiteX0" fmla="*/ 4073525 w 4073525"/>
              <a:gd name="connsiteY0" fmla="*/ 1212850 h 1212850"/>
              <a:gd name="connsiteX1" fmla="*/ 2393950 w 4073525"/>
              <a:gd name="connsiteY1" fmla="*/ 1212850 h 1212850"/>
              <a:gd name="connsiteX2" fmla="*/ 2393950 w 4073525"/>
              <a:gd name="connsiteY2" fmla="*/ 1117600 h 1212850"/>
              <a:gd name="connsiteX3" fmla="*/ 2197100 w 4073525"/>
              <a:gd name="connsiteY3" fmla="*/ 1117600 h 1212850"/>
              <a:gd name="connsiteX4" fmla="*/ 2197100 w 4073525"/>
              <a:gd name="connsiteY4" fmla="*/ 1085850 h 1212850"/>
              <a:gd name="connsiteX5" fmla="*/ 2076450 w 4073525"/>
              <a:gd name="connsiteY5" fmla="*/ 1085850 h 1212850"/>
              <a:gd name="connsiteX6" fmla="*/ 2076450 w 4073525"/>
              <a:gd name="connsiteY6" fmla="*/ 1035050 h 1212850"/>
              <a:gd name="connsiteX7" fmla="*/ 2038350 w 4073525"/>
              <a:gd name="connsiteY7" fmla="*/ 1035050 h 1212850"/>
              <a:gd name="connsiteX8" fmla="*/ 2038350 w 4073525"/>
              <a:gd name="connsiteY8" fmla="*/ 1009650 h 1212850"/>
              <a:gd name="connsiteX9" fmla="*/ 1450975 w 4073525"/>
              <a:gd name="connsiteY9" fmla="*/ 1009650 h 1212850"/>
              <a:gd name="connsiteX10" fmla="*/ 1450975 w 4073525"/>
              <a:gd name="connsiteY10" fmla="*/ 965200 h 1212850"/>
              <a:gd name="connsiteX11" fmla="*/ 1422400 w 4073525"/>
              <a:gd name="connsiteY11" fmla="*/ 965200 h 1212850"/>
              <a:gd name="connsiteX12" fmla="*/ 1422400 w 4073525"/>
              <a:gd name="connsiteY12" fmla="*/ 923925 h 1212850"/>
              <a:gd name="connsiteX13" fmla="*/ 1235075 w 4073525"/>
              <a:gd name="connsiteY13" fmla="*/ 923925 h 1212850"/>
              <a:gd name="connsiteX14" fmla="*/ 1235075 w 4073525"/>
              <a:gd name="connsiteY14" fmla="*/ 889000 h 1212850"/>
              <a:gd name="connsiteX15" fmla="*/ 1098550 w 4073525"/>
              <a:gd name="connsiteY15" fmla="*/ 889000 h 1212850"/>
              <a:gd name="connsiteX16" fmla="*/ 1098550 w 4073525"/>
              <a:gd name="connsiteY16" fmla="*/ 850900 h 1212850"/>
              <a:gd name="connsiteX17" fmla="*/ 1089025 w 4073525"/>
              <a:gd name="connsiteY17" fmla="*/ 850900 h 1212850"/>
              <a:gd name="connsiteX18" fmla="*/ 1089025 w 4073525"/>
              <a:gd name="connsiteY18" fmla="*/ 809625 h 1212850"/>
              <a:gd name="connsiteX19" fmla="*/ 1063625 w 4073525"/>
              <a:gd name="connsiteY19" fmla="*/ 809625 h 1212850"/>
              <a:gd name="connsiteX20" fmla="*/ 1063625 w 4073525"/>
              <a:gd name="connsiteY20" fmla="*/ 701675 h 1212850"/>
              <a:gd name="connsiteX21" fmla="*/ 752475 w 4073525"/>
              <a:gd name="connsiteY21" fmla="*/ 701675 h 1212850"/>
              <a:gd name="connsiteX22" fmla="*/ 752475 w 4073525"/>
              <a:gd name="connsiteY22" fmla="*/ 638175 h 1212850"/>
              <a:gd name="connsiteX23" fmla="*/ 714375 w 4073525"/>
              <a:gd name="connsiteY23" fmla="*/ 638175 h 1212850"/>
              <a:gd name="connsiteX24" fmla="*/ 714375 w 4073525"/>
              <a:gd name="connsiteY24" fmla="*/ 606425 h 1212850"/>
              <a:gd name="connsiteX25" fmla="*/ 685800 w 4073525"/>
              <a:gd name="connsiteY25" fmla="*/ 606425 h 1212850"/>
              <a:gd name="connsiteX26" fmla="*/ 685800 w 4073525"/>
              <a:gd name="connsiteY26" fmla="*/ 571500 h 1212850"/>
              <a:gd name="connsiteX27" fmla="*/ 669925 w 4073525"/>
              <a:gd name="connsiteY27" fmla="*/ 571500 h 1212850"/>
              <a:gd name="connsiteX28" fmla="*/ 669925 w 4073525"/>
              <a:gd name="connsiteY28" fmla="*/ 542925 h 1212850"/>
              <a:gd name="connsiteX29" fmla="*/ 473075 w 4073525"/>
              <a:gd name="connsiteY29" fmla="*/ 542925 h 1212850"/>
              <a:gd name="connsiteX30" fmla="*/ 473075 w 4073525"/>
              <a:gd name="connsiteY30" fmla="*/ 511175 h 1212850"/>
              <a:gd name="connsiteX31" fmla="*/ 473075 w 4073525"/>
              <a:gd name="connsiteY31" fmla="*/ 511175 h 1212850"/>
              <a:gd name="connsiteX32" fmla="*/ 473075 w 4073525"/>
              <a:gd name="connsiteY32" fmla="*/ 511175 h 1212850"/>
              <a:gd name="connsiteX33" fmla="*/ 454025 w 4073525"/>
              <a:gd name="connsiteY33" fmla="*/ 492125 h 1212850"/>
              <a:gd name="connsiteX34" fmla="*/ 454025 w 4073525"/>
              <a:gd name="connsiteY34" fmla="*/ 473075 h 1212850"/>
              <a:gd name="connsiteX35" fmla="*/ 450850 w 4073525"/>
              <a:gd name="connsiteY35" fmla="*/ 473075 h 1212850"/>
              <a:gd name="connsiteX36" fmla="*/ 466725 w 4073525"/>
              <a:gd name="connsiteY36" fmla="*/ 457200 h 1212850"/>
              <a:gd name="connsiteX37" fmla="*/ 438150 w 4073525"/>
              <a:gd name="connsiteY37" fmla="*/ 457200 h 1212850"/>
              <a:gd name="connsiteX38" fmla="*/ 438150 w 4073525"/>
              <a:gd name="connsiteY38" fmla="*/ 400050 h 1212850"/>
              <a:gd name="connsiteX39" fmla="*/ 428625 w 4073525"/>
              <a:gd name="connsiteY39" fmla="*/ 400050 h 1212850"/>
              <a:gd name="connsiteX40" fmla="*/ 428625 w 4073525"/>
              <a:gd name="connsiteY40" fmla="*/ 219075 h 1212850"/>
              <a:gd name="connsiteX41" fmla="*/ 428625 w 4073525"/>
              <a:gd name="connsiteY41" fmla="*/ 219075 h 1212850"/>
              <a:gd name="connsiteX42" fmla="*/ 406400 w 4073525"/>
              <a:gd name="connsiteY42" fmla="*/ 196850 h 1212850"/>
              <a:gd name="connsiteX43" fmla="*/ 387350 w 4073525"/>
              <a:gd name="connsiteY43" fmla="*/ 196850 h 1212850"/>
              <a:gd name="connsiteX44" fmla="*/ 387350 w 4073525"/>
              <a:gd name="connsiteY44" fmla="*/ 152400 h 1212850"/>
              <a:gd name="connsiteX45" fmla="*/ 307975 w 4073525"/>
              <a:gd name="connsiteY45" fmla="*/ 152400 h 1212850"/>
              <a:gd name="connsiteX46" fmla="*/ 307975 w 4073525"/>
              <a:gd name="connsiteY46" fmla="*/ 123825 h 1212850"/>
              <a:gd name="connsiteX47" fmla="*/ 292100 w 4073525"/>
              <a:gd name="connsiteY47" fmla="*/ 123825 h 1212850"/>
              <a:gd name="connsiteX48" fmla="*/ 292100 w 4073525"/>
              <a:gd name="connsiteY48" fmla="*/ 92075 h 1212850"/>
              <a:gd name="connsiteX49" fmla="*/ 225425 w 4073525"/>
              <a:gd name="connsiteY49" fmla="*/ 92075 h 1212850"/>
              <a:gd name="connsiteX50" fmla="*/ 225425 w 4073525"/>
              <a:gd name="connsiteY50" fmla="*/ 57150 h 1212850"/>
              <a:gd name="connsiteX51" fmla="*/ 190500 w 4073525"/>
              <a:gd name="connsiteY51" fmla="*/ 57150 h 1212850"/>
              <a:gd name="connsiteX52" fmla="*/ 190500 w 4073525"/>
              <a:gd name="connsiteY52" fmla="*/ 57150 h 1212850"/>
              <a:gd name="connsiteX53" fmla="*/ 190500 w 4073525"/>
              <a:gd name="connsiteY53" fmla="*/ 31750 h 1212850"/>
              <a:gd name="connsiteX54" fmla="*/ 104775 w 4073525"/>
              <a:gd name="connsiteY54" fmla="*/ 31750 h 1212850"/>
              <a:gd name="connsiteX55" fmla="*/ 104775 w 4073525"/>
              <a:gd name="connsiteY55" fmla="*/ 0 h 1212850"/>
              <a:gd name="connsiteX56" fmla="*/ 0 w 4073525"/>
              <a:gd name="connsiteY56" fmla="*/ 0 h 1212850"/>
              <a:gd name="connsiteX0" fmla="*/ 4073525 w 4073525"/>
              <a:gd name="connsiteY0" fmla="*/ 1212850 h 1212850"/>
              <a:gd name="connsiteX1" fmla="*/ 2393950 w 4073525"/>
              <a:gd name="connsiteY1" fmla="*/ 1212850 h 1212850"/>
              <a:gd name="connsiteX2" fmla="*/ 2393950 w 4073525"/>
              <a:gd name="connsiteY2" fmla="*/ 1117600 h 1212850"/>
              <a:gd name="connsiteX3" fmla="*/ 2197100 w 4073525"/>
              <a:gd name="connsiteY3" fmla="*/ 1117600 h 1212850"/>
              <a:gd name="connsiteX4" fmla="*/ 2197100 w 4073525"/>
              <a:gd name="connsiteY4" fmla="*/ 1085850 h 1212850"/>
              <a:gd name="connsiteX5" fmla="*/ 2076450 w 4073525"/>
              <a:gd name="connsiteY5" fmla="*/ 1085850 h 1212850"/>
              <a:gd name="connsiteX6" fmla="*/ 2076450 w 4073525"/>
              <a:gd name="connsiteY6" fmla="*/ 1035050 h 1212850"/>
              <a:gd name="connsiteX7" fmla="*/ 2038350 w 4073525"/>
              <a:gd name="connsiteY7" fmla="*/ 1035050 h 1212850"/>
              <a:gd name="connsiteX8" fmla="*/ 2038350 w 4073525"/>
              <a:gd name="connsiteY8" fmla="*/ 1009650 h 1212850"/>
              <a:gd name="connsiteX9" fmla="*/ 1450975 w 4073525"/>
              <a:gd name="connsiteY9" fmla="*/ 1009650 h 1212850"/>
              <a:gd name="connsiteX10" fmla="*/ 1450975 w 4073525"/>
              <a:gd name="connsiteY10" fmla="*/ 965200 h 1212850"/>
              <a:gd name="connsiteX11" fmla="*/ 1422400 w 4073525"/>
              <a:gd name="connsiteY11" fmla="*/ 965200 h 1212850"/>
              <a:gd name="connsiteX12" fmla="*/ 1422400 w 4073525"/>
              <a:gd name="connsiteY12" fmla="*/ 923925 h 1212850"/>
              <a:gd name="connsiteX13" fmla="*/ 1235075 w 4073525"/>
              <a:gd name="connsiteY13" fmla="*/ 923925 h 1212850"/>
              <a:gd name="connsiteX14" fmla="*/ 1235075 w 4073525"/>
              <a:gd name="connsiteY14" fmla="*/ 889000 h 1212850"/>
              <a:gd name="connsiteX15" fmla="*/ 1098550 w 4073525"/>
              <a:gd name="connsiteY15" fmla="*/ 889000 h 1212850"/>
              <a:gd name="connsiteX16" fmla="*/ 1098550 w 4073525"/>
              <a:gd name="connsiteY16" fmla="*/ 850900 h 1212850"/>
              <a:gd name="connsiteX17" fmla="*/ 1089025 w 4073525"/>
              <a:gd name="connsiteY17" fmla="*/ 850900 h 1212850"/>
              <a:gd name="connsiteX18" fmla="*/ 1089025 w 4073525"/>
              <a:gd name="connsiteY18" fmla="*/ 809625 h 1212850"/>
              <a:gd name="connsiteX19" fmla="*/ 1063625 w 4073525"/>
              <a:gd name="connsiteY19" fmla="*/ 809625 h 1212850"/>
              <a:gd name="connsiteX20" fmla="*/ 1063625 w 4073525"/>
              <a:gd name="connsiteY20" fmla="*/ 701675 h 1212850"/>
              <a:gd name="connsiteX21" fmla="*/ 752475 w 4073525"/>
              <a:gd name="connsiteY21" fmla="*/ 701675 h 1212850"/>
              <a:gd name="connsiteX22" fmla="*/ 752475 w 4073525"/>
              <a:gd name="connsiteY22" fmla="*/ 638175 h 1212850"/>
              <a:gd name="connsiteX23" fmla="*/ 714375 w 4073525"/>
              <a:gd name="connsiteY23" fmla="*/ 638175 h 1212850"/>
              <a:gd name="connsiteX24" fmla="*/ 714375 w 4073525"/>
              <a:gd name="connsiteY24" fmla="*/ 606425 h 1212850"/>
              <a:gd name="connsiteX25" fmla="*/ 685800 w 4073525"/>
              <a:gd name="connsiteY25" fmla="*/ 606425 h 1212850"/>
              <a:gd name="connsiteX26" fmla="*/ 685800 w 4073525"/>
              <a:gd name="connsiteY26" fmla="*/ 571500 h 1212850"/>
              <a:gd name="connsiteX27" fmla="*/ 669925 w 4073525"/>
              <a:gd name="connsiteY27" fmla="*/ 571500 h 1212850"/>
              <a:gd name="connsiteX28" fmla="*/ 669925 w 4073525"/>
              <a:gd name="connsiteY28" fmla="*/ 542925 h 1212850"/>
              <a:gd name="connsiteX29" fmla="*/ 473075 w 4073525"/>
              <a:gd name="connsiteY29" fmla="*/ 542925 h 1212850"/>
              <a:gd name="connsiteX30" fmla="*/ 473075 w 4073525"/>
              <a:gd name="connsiteY30" fmla="*/ 511175 h 1212850"/>
              <a:gd name="connsiteX31" fmla="*/ 473075 w 4073525"/>
              <a:gd name="connsiteY31" fmla="*/ 511175 h 1212850"/>
              <a:gd name="connsiteX32" fmla="*/ 473075 w 4073525"/>
              <a:gd name="connsiteY32" fmla="*/ 511175 h 1212850"/>
              <a:gd name="connsiteX33" fmla="*/ 454025 w 4073525"/>
              <a:gd name="connsiteY33" fmla="*/ 492125 h 1212850"/>
              <a:gd name="connsiteX34" fmla="*/ 454025 w 4073525"/>
              <a:gd name="connsiteY34" fmla="*/ 473075 h 1212850"/>
              <a:gd name="connsiteX35" fmla="*/ 450850 w 4073525"/>
              <a:gd name="connsiteY35" fmla="*/ 473075 h 1212850"/>
              <a:gd name="connsiteX36" fmla="*/ 457200 w 4073525"/>
              <a:gd name="connsiteY36" fmla="*/ 457200 h 1212850"/>
              <a:gd name="connsiteX37" fmla="*/ 438150 w 4073525"/>
              <a:gd name="connsiteY37" fmla="*/ 457200 h 1212850"/>
              <a:gd name="connsiteX38" fmla="*/ 438150 w 4073525"/>
              <a:gd name="connsiteY38" fmla="*/ 400050 h 1212850"/>
              <a:gd name="connsiteX39" fmla="*/ 428625 w 4073525"/>
              <a:gd name="connsiteY39" fmla="*/ 400050 h 1212850"/>
              <a:gd name="connsiteX40" fmla="*/ 428625 w 4073525"/>
              <a:gd name="connsiteY40" fmla="*/ 219075 h 1212850"/>
              <a:gd name="connsiteX41" fmla="*/ 428625 w 4073525"/>
              <a:gd name="connsiteY41" fmla="*/ 219075 h 1212850"/>
              <a:gd name="connsiteX42" fmla="*/ 406400 w 4073525"/>
              <a:gd name="connsiteY42" fmla="*/ 196850 h 1212850"/>
              <a:gd name="connsiteX43" fmla="*/ 387350 w 4073525"/>
              <a:gd name="connsiteY43" fmla="*/ 196850 h 1212850"/>
              <a:gd name="connsiteX44" fmla="*/ 387350 w 4073525"/>
              <a:gd name="connsiteY44" fmla="*/ 152400 h 1212850"/>
              <a:gd name="connsiteX45" fmla="*/ 307975 w 4073525"/>
              <a:gd name="connsiteY45" fmla="*/ 152400 h 1212850"/>
              <a:gd name="connsiteX46" fmla="*/ 307975 w 4073525"/>
              <a:gd name="connsiteY46" fmla="*/ 123825 h 1212850"/>
              <a:gd name="connsiteX47" fmla="*/ 292100 w 4073525"/>
              <a:gd name="connsiteY47" fmla="*/ 123825 h 1212850"/>
              <a:gd name="connsiteX48" fmla="*/ 292100 w 4073525"/>
              <a:gd name="connsiteY48" fmla="*/ 92075 h 1212850"/>
              <a:gd name="connsiteX49" fmla="*/ 225425 w 4073525"/>
              <a:gd name="connsiteY49" fmla="*/ 92075 h 1212850"/>
              <a:gd name="connsiteX50" fmla="*/ 225425 w 4073525"/>
              <a:gd name="connsiteY50" fmla="*/ 57150 h 1212850"/>
              <a:gd name="connsiteX51" fmla="*/ 190500 w 4073525"/>
              <a:gd name="connsiteY51" fmla="*/ 57150 h 1212850"/>
              <a:gd name="connsiteX52" fmla="*/ 190500 w 4073525"/>
              <a:gd name="connsiteY52" fmla="*/ 57150 h 1212850"/>
              <a:gd name="connsiteX53" fmla="*/ 190500 w 4073525"/>
              <a:gd name="connsiteY53" fmla="*/ 31750 h 1212850"/>
              <a:gd name="connsiteX54" fmla="*/ 104775 w 4073525"/>
              <a:gd name="connsiteY54" fmla="*/ 31750 h 1212850"/>
              <a:gd name="connsiteX55" fmla="*/ 104775 w 4073525"/>
              <a:gd name="connsiteY55" fmla="*/ 0 h 1212850"/>
              <a:gd name="connsiteX56" fmla="*/ 0 w 4073525"/>
              <a:gd name="connsiteY56" fmla="*/ 0 h 1212850"/>
              <a:gd name="connsiteX0" fmla="*/ 4073525 w 4073525"/>
              <a:gd name="connsiteY0" fmla="*/ 1212850 h 1212850"/>
              <a:gd name="connsiteX1" fmla="*/ 2393950 w 4073525"/>
              <a:gd name="connsiteY1" fmla="*/ 1212850 h 1212850"/>
              <a:gd name="connsiteX2" fmla="*/ 2393950 w 4073525"/>
              <a:gd name="connsiteY2" fmla="*/ 1117600 h 1212850"/>
              <a:gd name="connsiteX3" fmla="*/ 2197100 w 4073525"/>
              <a:gd name="connsiteY3" fmla="*/ 1117600 h 1212850"/>
              <a:gd name="connsiteX4" fmla="*/ 2197100 w 4073525"/>
              <a:gd name="connsiteY4" fmla="*/ 1085850 h 1212850"/>
              <a:gd name="connsiteX5" fmla="*/ 2076450 w 4073525"/>
              <a:gd name="connsiteY5" fmla="*/ 1085850 h 1212850"/>
              <a:gd name="connsiteX6" fmla="*/ 2076450 w 4073525"/>
              <a:gd name="connsiteY6" fmla="*/ 1035050 h 1212850"/>
              <a:gd name="connsiteX7" fmla="*/ 2038350 w 4073525"/>
              <a:gd name="connsiteY7" fmla="*/ 1035050 h 1212850"/>
              <a:gd name="connsiteX8" fmla="*/ 2038350 w 4073525"/>
              <a:gd name="connsiteY8" fmla="*/ 1009650 h 1212850"/>
              <a:gd name="connsiteX9" fmla="*/ 1450975 w 4073525"/>
              <a:gd name="connsiteY9" fmla="*/ 1009650 h 1212850"/>
              <a:gd name="connsiteX10" fmla="*/ 1450975 w 4073525"/>
              <a:gd name="connsiteY10" fmla="*/ 965200 h 1212850"/>
              <a:gd name="connsiteX11" fmla="*/ 1422400 w 4073525"/>
              <a:gd name="connsiteY11" fmla="*/ 965200 h 1212850"/>
              <a:gd name="connsiteX12" fmla="*/ 1422400 w 4073525"/>
              <a:gd name="connsiteY12" fmla="*/ 923925 h 1212850"/>
              <a:gd name="connsiteX13" fmla="*/ 1235075 w 4073525"/>
              <a:gd name="connsiteY13" fmla="*/ 923925 h 1212850"/>
              <a:gd name="connsiteX14" fmla="*/ 1235075 w 4073525"/>
              <a:gd name="connsiteY14" fmla="*/ 889000 h 1212850"/>
              <a:gd name="connsiteX15" fmla="*/ 1098550 w 4073525"/>
              <a:gd name="connsiteY15" fmla="*/ 889000 h 1212850"/>
              <a:gd name="connsiteX16" fmla="*/ 1098550 w 4073525"/>
              <a:gd name="connsiteY16" fmla="*/ 850900 h 1212850"/>
              <a:gd name="connsiteX17" fmla="*/ 1089025 w 4073525"/>
              <a:gd name="connsiteY17" fmla="*/ 850900 h 1212850"/>
              <a:gd name="connsiteX18" fmla="*/ 1089025 w 4073525"/>
              <a:gd name="connsiteY18" fmla="*/ 809625 h 1212850"/>
              <a:gd name="connsiteX19" fmla="*/ 1063625 w 4073525"/>
              <a:gd name="connsiteY19" fmla="*/ 809625 h 1212850"/>
              <a:gd name="connsiteX20" fmla="*/ 1063625 w 4073525"/>
              <a:gd name="connsiteY20" fmla="*/ 701675 h 1212850"/>
              <a:gd name="connsiteX21" fmla="*/ 752475 w 4073525"/>
              <a:gd name="connsiteY21" fmla="*/ 701675 h 1212850"/>
              <a:gd name="connsiteX22" fmla="*/ 752475 w 4073525"/>
              <a:gd name="connsiteY22" fmla="*/ 638175 h 1212850"/>
              <a:gd name="connsiteX23" fmla="*/ 714375 w 4073525"/>
              <a:gd name="connsiteY23" fmla="*/ 638175 h 1212850"/>
              <a:gd name="connsiteX24" fmla="*/ 714375 w 4073525"/>
              <a:gd name="connsiteY24" fmla="*/ 606425 h 1212850"/>
              <a:gd name="connsiteX25" fmla="*/ 685800 w 4073525"/>
              <a:gd name="connsiteY25" fmla="*/ 606425 h 1212850"/>
              <a:gd name="connsiteX26" fmla="*/ 685800 w 4073525"/>
              <a:gd name="connsiteY26" fmla="*/ 571500 h 1212850"/>
              <a:gd name="connsiteX27" fmla="*/ 669925 w 4073525"/>
              <a:gd name="connsiteY27" fmla="*/ 571500 h 1212850"/>
              <a:gd name="connsiteX28" fmla="*/ 669925 w 4073525"/>
              <a:gd name="connsiteY28" fmla="*/ 542925 h 1212850"/>
              <a:gd name="connsiteX29" fmla="*/ 473075 w 4073525"/>
              <a:gd name="connsiteY29" fmla="*/ 542925 h 1212850"/>
              <a:gd name="connsiteX30" fmla="*/ 473075 w 4073525"/>
              <a:gd name="connsiteY30" fmla="*/ 511175 h 1212850"/>
              <a:gd name="connsiteX31" fmla="*/ 473075 w 4073525"/>
              <a:gd name="connsiteY31" fmla="*/ 511175 h 1212850"/>
              <a:gd name="connsiteX32" fmla="*/ 473075 w 4073525"/>
              <a:gd name="connsiteY32" fmla="*/ 511175 h 1212850"/>
              <a:gd name="connsiteX33" fmla="*/ 454025 w 4073525"/>
              <a:gd name="connsiteY33" fmla="*/ 492125 h 1212850"/>
              <a:gd name="connsiteX34" fmla="*/ 454025 w 4073525"/>
              <a:gd name="connsiteY34" fmla="*/ 473075 h 1212850"/>
              <a:gd name="connsiteX35" fmla="*/ 457200 w 4073525"/>
              <a:gd name="connsiteY35" fmla="*/ 457200 h 1212850"/>
              <a:gd name="connsiteX36" fmla="*/ 438150 w 4073525"/>
              <a:gd name="connsiteY36" fmla="*/ 457200 h 1212850"/>
              <a:gd name="connsiteX37" fmla="*/ 438150 w 4073525"/>
              <a:gd name="connsiteY37" fmla="*/ 400050 h 1212850"/>
              <a:gd name="connsiteX38" fmla="*/ 428625 w 4073525"/>
              <a:gd name="connsiteY38" fmla="*/ 400050 h 1212850"/>
              <a:gd name="connsiteX39" fmla="*/ 428625 w 4073525"/>
              <a:gd name="connsiteY39" fmla="*/ 219075 h 1212850"/>
              <a:gd name="connsiteX40" fmla="*/ 428625 w 4073525"/>
              <a:gd name="connsiteY40" fmla="*/ 219075 h 1212850"/>
              <a:gd name="connsiteX41" fmla="*/ 406400 w 4073525"/>
              <a:gd name="connsiteY41" fmla="*/ 196850 h 1212850"/>
              <a:gd name="connsiteX42" fmla="*/ 387350 w 4073525"/>
              <a:gd name="connsiteY42" fmla="*/ 196850 h 1212850"/>
              <a:gd name="connsiteX43" fmla="*/ 387350 w 4073525"/>
              <a:gd name="connsiteY43" fmla="*/ 152400 h 1212850"/>
              <a:gd name="connsiteX44" fmla="*/ 307975 w 4073525"/>
              <a:gd name="connsiteY44" fmla="*/ 152400 h 1212850"/>
              <a:gd name="connsiteX45" fmla="*/ 307975 w 4073525"/>
              <a:gd name="connsiteY45" fmla="*/ 123825 h 1212850"/>
              <a:gd name="connsiteX46" fmla="*/ 292100 w 4073525"/>
              <a:gd name="connsiteY46" fmla="*/ 123825 h 1212850"/>
              <a:gd name="connsiteX47" fmla="*/ 292100 w 4073525"/>
              <a:gd name="connsiteY47" fmla="*/ 92075 h 1212850"/>
              <a:gd name="connsiteX48" fmla="*/ 225425 w 4073525"/>
              <a:gd name="connsiteY48" fmla="*/ 92075 h 1212850"/>
              <a:gd name="connsiteX49" fmla="*/ 225425 w 4073525"/>
              <a:gd name="connsiteY49" fmla="*/ 57150 h 1212850"/>
              <a:gd name="connsiteX50" fmla="*/ 190500 w 4073525"/>
              <a:gd name="connsiteY50" fmla="*/ 57150 h 1212850"/>
              <a:gd name="connsiteX51" fmla="*/ 190500 w 4073525"/>
              <a:gd name="connsiteY51" fmla="*/ 57150 h 1212850"/>
              <a:gd name="connsiteX52" fmla="*/ 190500 w 4073525"/>
              <a:gd name="connsiteY52" fmla="*/ 31750 h 1212850"/>
              <a:gd name="connsiteX53" fmla="*/ 104775 w 4073525"/>
              <a:gd name="connsiteY53" fmla="*/ 31750 h 1212850"/>
              <a:gd name="connsiteX54" fmla="*/ 104775 w 4073525"/>
              <a:gd name="connsiteY54" fmla="*/ 0 h 1212850"/>
              <a:gd name="connsiteX55" fmla="*/ 0 w 4073525"/>
              <a:gd name="connsiteY55" fmla="*/ 0 h 1212850"/>
              <a:gd name="connsiteX0" fmla="*/ 4073525 w 4073525"/>
              <a:gd name="connsiteY0" fmla="*/ 1212850 h 1212850"/>
              <a:gd name="connsiteX1" fmla="*/ 2393950 w 4073525"/>
              <a:gd name="connsiteY1" fmla="*/ 1212850 h 1212850"/>
              <a:gd name="connsiteX2" fmla="*/ 2393950 w 4073525"/>
              <a:gd name="connsiteY2" fmla="*/ 1117600 h 1212850"/>
              <a:gd name="connsiteX3" fmla="*/ 2197100 w 4073525"/>
              <a:gd name="connsiteY3" fmla="*/ 1117600 h 1212850"/>
              <a:gd name="connsiteX4" fmla="*/ 2197100 w 4073525"/>
              <a:gd name="connsiteY4" fmla="*/ 1085850 h 1212850"/>
              <a:gd name="connsiteX5" fmla="*/ 2076450 w 4073525"/>
              <a:gd name="connsiteY5" fmla="*/ 1085850 h 1212850"/>
              <a:gd name="connsiteX6" fmla="*/ 2076450 w 4073525"/>
              <a:gd name="connsiteY6" fmla="*/ 1035050 h 1212850"/>
              <a:gd name="connsiteX7" fmla="*/ 2038350 w 4073525"/>
              <a:gd name="connsiteY7" fmla="*/ 1035050 h 1212850"/>
              <a:gd name="connsiteX8" fmla="*/ 2038350 w 4073525"/>
              <a:gd name="connsiteY8" fmla="*/ 1009650 h 1212850"/>
              <a:gd name="connsiteX9" fmla="*/ 1450975 w 4073525"/>
              <a:gd name="connsiteY9" fmla="*/ 1009650 h 1212850"/>
              <a:gd name="connsiteX10" fmla="*/ 1450975 w 4073525"/>
              <a:gd name="connsiteY10" fmla="*/ 965200 h 1212850"/>
              <a:gd name="connsiteX11" fmla="*/ 1422400 w 4073525"/>
              <a:gd name="connsiteY11" fmla="*/ 965200 h 1212850"/>
              <a:gd name="connsiteX12" fmla="*/ 1422400 w 4073525"/>
              <a:gd name="connsiteY12" fmla="*/ 923925 h 1212850"/>
              <a:gd name="connsiteX13" fmla="*/ 1235075 w 4073525"/>
              <a:gd name="connsiteY13" fmla="*/ 923925 h 1212850"/>
              <a:gd name="connsiteX14" fmla="*/ 1235075 w 4073525"/>
              <a:gd name="connsiteY14" fmla="*/ 889000 h 1212850"/>
              <a:gd name="connsiteX15" fmla="*/ 1098550 w 4073525"/>
              <a:gd name="connsiteY15" fmla="*/ 889000 h 1212850"/>
              <a:gd name="connsiteX16" fmla="*/ 1098550 w 4073525"/>
              <a:gd name="connsiteY16" fmla="*/ 850900 h 1212850"/>
              <a:gd name="connsiteX17" fmla="*/ 1089025 w 4073525"/>
              <a:gd name="connsiteY17" fmla="*/ 850900 h 1212850"/>
              <a:gd name="connsiteX18" fmla="*/ 1089025 w 4073525"/>
              <a:gd name="connsiteY18" fmla="*/ 809625 h 1212850"/>
              <a:gd name="connsiteX19" fmla="*/ 1063625 w 4073525"/>
              <a:gd name="connsiteY19" fmla="*/ 809625 h 1212850"/>
              <a:gd name="connsiteX20" fmla="*/ 1063625 w 4073525"/>
              <a:gd name="connsiteY20" fmla="*/ 701675 h 1212850"/>
              <a:gd name="connsiteX21" fmla="*/ 752475 w 4073525"/>
              <a:gd name="connsiteY21" fmla="*/ 701675 h 1212850"/>
              <a:gd name="connsiteX22" fmla="*/ 752475 w 4073525"/>
              <a:gd name="connsiteY22" fmla="*/ 638175 h 1212850"/>
              <a:gd name="connsiteX23" fmla="*/ 714375 w 4073525"/>
              <a:gd name="connsiteY23" fmla="*/ 638175 h 1212850"/>
              <a:gd name="connsiteX24" fmla="*/ 714375 w 4073525"/>
              <a:gd name="connsiteY24" fmla="*/ 606425 h 1212850"/>
              <a:gd name="connsiteX25" fmla="*/ 685800 w 4073525"/>
              <a:gd name="connsiteY25" fmla="*/ 606425 h 1212850"/>
              <a:gd name="connsiteX26" fmla="*/ 685800 w 4073525"/>
              <a:gd name="connsiteY26" fmla="*/ 571500 h 1212850"/>
              <a:gd name="connsiteX27" fmla="*/ 669925 w 4073525"/>
              <a:gd name="connsiteY27" fmla="*/ 571500 h 1212850"/>
              <a:gd name="connsiteX28" fmla="*/ 669925 w 4073525"/>
              <a:gd name="connsiteY28" fmla="*/ 542925 h 1212850"/>
              <a:gd name="connsiteX29" fmla="*/ 473075 w 4073525"/>
              <a:gd name="connsiteY29" fmla="*/ 542925 h 1212850"/>
              <a:gd name="connsiteX30" fmla="*/ 473075 w 4073525"/>
              <a:gd name="connsiteY30" fmla="*/ 511175 h 1212850"/>
              <a:gd name="connsiteX31" fmla="*/ 473075 w 4073525"/>
              <a:gd name="connsiteY31" fmla="*/ 511175 h 1212850"/>
              <a:gd name="connsiteX32" fmla="*/ 473075 w 4073525"/>
              <a:gd name="connsiteY32" fmla="*/ 511175 h 1212850"/>
              <a:gd name="connsiteX33" fmla="*/ 460375 w 4073525"/>
              <a:gd name="connsiteY33" fmla="*/ 492125 h 1212850"/>
              <a:gd name="connsiteX34" fmla="*/ 454025 w 4073525"/>
              <a:gd name="connsiteY34" fmla="*/ 473075 h 1212850"/>
              <a:gd name="connsiteX35" fmla="*/ 457200 w 4073525"/>
              <a:gd name="connsiteY35" fmla="*/ 457200 h 1212850"/>
              <a:gd name="connsiteX36" fmla="*/ 438150 w 4073525"/>
              <a:gd name="connsiteY36" fmla="*/ 457200 h 1212850"/>
              <a:gd name="connsiteX37" fmla="*/ 438150 w 4073525"/>
              <a:gd name="connsiteY37" fmla="*/ 400050 h 1212850"/>
              <a:gd name="connsiteX38" fmla="*/ 428625 w 4073525"/>
              <a:gd name="connsiteY38" fmla="*/ 400050 h 1212850"/>
              <a:gd name="connsiteX39" fmla="*/ 428625 w 4073525"/>
              <a:gd name="connsiteY39" fmla="*/ 219075 h 1212850"/>
              <a:gd name="connsiteX40" fmla="*/ 428625 w 4073525"/>
              <a:gd name="connsiteY40" fmla="*/ 219075 h 1212850"/>
              <a:gd name="connsiteX41" fmla="*/ 406400 w 4073525"/>
              <a:gd name="connsiteY41" fmla="*/ 196850 h 1212850"/>
              <a:gd name="connsiteX42" fmla="*/ 387350 w 4073525"/>
              <a:gd name="connsiteY42" fmla="*/ 196850 h 1212850"/>
              <a:gd name="connsiteX43" fmla="*/ 387350 w 4073525"/>
              <a:gd name="connsiteY43" fmla="*/ 152400 h 1212850"/>
              <a:gd name="connsiteX44" fmla="*/ 307975 w 4073525"/>
              <a:gd name="connsiteY44" fmla="*/ 152400 h 1212850"/>
              <a:gd name="connsiteX45" fmla="*/ 307975 w 4073525"/>
              <a:gd name="connsiteY45" fmla="*/ 123825 h 1212850"/>
              <a:gd name="connsiteX46" fmla="*/ 292100 w 4073525"/>
              <a:gd name="connsiteY46" fmla="*/ 123825 h 1212850"/>
              <a:gd name="connsiteX47" fmla="*/ 292100 w 4073525"/>
              <a:gd name="connsiteY47" fmla="*/ 92075 h 1212850"/>
              <a:gd name="connsiteX48" fmla="*/ 225425 w 4073525"/>
              <a:gd name="connsiteY48" fmla="*/ 92075 h 1212850"/>
              <a:gd name="connsiteX49" fmla="*/ 225425 w 4073525"/>
              <a:gd name="connsiteY49" fmla="*/ 57150 h 1212850"/>
              <a:gd name="connsiteX50" fmla="*/ 190500 w 4073525"/>
              <a:gd name="connsiteY50" fmla="*/ 57150 h 1212850"/>
              <a:gd name="connsiteX51" fmla="*/ 190500 w 4073525"/>
              <a:gd name="connsiteY51" fmla="*/ 57150 h 1212850"/>
              <a:gd name="connsiteX52" fmla="*/ 190500 w 4073525"/>
              <a:gd name="connsiteY52" fmla="*/ 31750 h 1212850"/>
              <a:gd name="connsiteX53" fmla="*/ 104775 w 4073525"/>
              <a:gd name="connsiteY53" fmla="*/ 31750 h 1212850"/>
              <a:gd name="connsiteX54" fmla="*/ 104775 w 4073525"/>
              <a:gd name="connsiteY54" fmla="*/ 0 h 1212850"/>
              <a:gd name="connsiteX55" fmla="*/ 0 w 4073525"/>
              <a:gd name="connsiteY55" fmla="*/ 0 h 1212850"/>
              <a:gd name="connsiteX0" fmla="*/ 4073525 w 4073525"/>
              <a:gd name="connsiteY0" fmla="*/ 1212850 h 1212850"/>
              <a:gd name="connsiteX1" fmla="*/ 2393950 w 4073525"/>
              <a:gd name="connsiteY1" fmla="*/ 1212850 h 1212850"/>
              <a:gd name="connsiteX2" fmla="*/ 2393950 w 4073525"/>
              <a:gd name="connsiteY2" fmla="*/ 1117600 h 1212850"/>
              <a:gd name="connsiteX3" fmla="*/ 2197100 w 4073525"/>
              <a:gd name="connsiteY3" fmla="*/ 1117600 h 1212850"/>
              <a:gd name="connsiteX4" fmla="*/ 2197100 w 4073525"/>
              <a:gd name="connsiteY4" fmla="*/ 1085850 h 1212850"/>
              <a:gd name="connsiteX5" fmla="*/ 2076450 w 4073525"/>
              <a:gd name="connsiteY5" fmla="*/ 1085850 h 1212850"/>
              <a:gd name="connsiteX6" fmla="*/ 2076450 w 4073525"/>
              <a:gd name="connsiteY6" fmla="*/ 1035050 h 1212850"/>
              <a:gd name="connsiteX7" fmla="*/ 2038350 w 4073525"/>
              <a:gd name="connsiteY7" fmla="*/ 1035050 h 1212850"/>
              <a:gd name="connsiteX8" fmla="*/ 2038350 w 4073525"/>
              <a:gd name="connsiteY8" fmla="*/ 1009650 h 1212850"/>
              <a:gd name="connsiteX9" fmla="*/ 1450975 w 4073525"/>
              <a:gd name="connsiteY9" fmla="*/ 1009650 h 1212850"/>
              <a:gd name="connsiteX10" fmla="*/ 1450975 w 4073525"/>
              <a:gd name="connsiteY10" fmla="*/ 965200 h 1212850"/>
              <a:gd name="connsiteX11" fmla="*/ 1422400 w 4073525"/>
              <a:gd name="connsiteY11" fmla="*/ 965200 h 1212850"/>
              <a:gd name="connsiteX12" fmla="*/ 1422400 w 4073525"/>
              <a:gd name="connsiteY12" fmla="*/ 923925 h 1212850"/>
              <a:gd name="connsiteX13" fmla="*/ 1235075 w 4073525"/>
              <a:gd name="connsiteY13" fmla="*/ 923925 h 1212850"/>
              <a:gd name="connsiteX14" fmla="*/ 1235075 w 4073525"/>
              <a:gd name="connsiteY14" fmla="*/ 889000 h 1212850"/>
              <a:gd name="connsiteX15" fmla="*/ 1098550 w 4073525"/>
              <a:gd name="connsiteY15" fmla="*/ 889000 h 1212850"/>
              <a:gd name="connsiteX16" fmla="*/ 1098550 w 4073525"/>
              <a:gd name="connsiteY16" fmla="*/ 850900 h 1212850"/>
              <a:gd name="connsiteX17" fmla="*/ 1089025 w 4073525"/>
              <a:gd name="connsiteY17" fmla="*/ 850900 h 1212850"/>
              <a:gd name="connsiteX18" fmla="*/ 1089025 w 4073525"/>
              <a:gd name="connsiteY18" fmla="*/ 809625 h 1212850"/>
              <a:gd name="connsiteX19" fmla="*/ 1063625 w 4073525"/>
              <a:gd name="connsiteY19" fmla="*/ 809625 h 1212850"/>
              <a:gd name="connsiteX20" fmla="*/ 1063625 w 4073525"/>
              <a:gd name="connsiteY20" fmla="*/ 701675 h 1212850"/>
              <a:gd name="connsiteX21" fmla="*/ 752475 w 4073525"/>
              <a:gd name="connsiteY21" fmla="*/ 701675 h 1212850"/>
              <a:gd name="connsiteX22" fmla="*/ 752475 w 4073525"/>
              <a:gd name="connsiteY22" fmla="*/ 638175 h 1212850"/>
              <a:gd name="connsiteX23" fmla="*/ 714375 w 4073525"/>
              <a:gd name="connsiteY23" fmla="*/ 638175 h 1212850"/>
              <a:gd name="connsiteX24" fmla="*/ 714375 w 4073525"/>
              <a:gd name="connsiteY24" fmla="*/ 606425 h 1212850"/>
              <a:gd name="connsiteX25" fmla="*/ 685800 w 4073525"/>
              <a:gd name="connsiteY25" fmla="*/ 606425 h 1212850"/>
              <a:gd name="connsiteX26" fmla="*/ 685800 w 4073525"/>
              <a:gd name="connsiteY26" fmla="*/ 571500 h 1212850"/>
              <a:gd name="connsiteX27" fmla="*/ 669925 w 4073525"/>
              <a:gd name="connsiteY27" fmla="*/ 571500 h 1212850"/>
              <a:gd name="connsiteX28" fmla="*/ 669925 w 4073525"/>
              <a:gd name="connsiteY28" fmla="*/ 542925 h 1212850"/>
              <a:gd name="connsiteX29" fmla="*/ 473075 w 4073525"/>
              <a:gd name="connsiteY29" fmla="*/ 542925 h 1212850"/>
              <a:gd name="connsiteX30" fmla="*/ 473075 w 4073525"/>
              <a:gd name="connsiteY30" fmla="*/ 511175 h 1212850"/>
              <a:gd name="connsiteX31" fmla="*/ 473075 w 4073525"/>
              <a:gd name="connsiteY31" fmla="*/ 511175 h 1212850"/>
              <a:gd name="connsiteX32" fmla="*/ 473075 w 4073525"/>
              <a:gd name="connsiteY32" fmla="*/ 511175 h 1212850"/>
              <a:gd name="connsiteX33" fmla="*/ 454025 w 4073525"/>
              <a:gd name="connsiteY33" fmla="*/ 473075 h 1212850"/>
              <a:gd name="connsiteX34" fmla="*/ 457200 w 4073525"/>
              <a:gd name="connsiteY34" fmla="*/ 457200 h 1212850"/>
              <a:gd name="connsiteX35" fmla="*/ 438150 w 4073525"/>
              <a:gd name="connsiteY35" fmla="*/ 457200 h 1212850"/>
              <a:gd name="connsiteX36" fmla="*/ 438150 w 4073525"/>
              <a:gd name="connsiteY36" fmla="*/ 400050 h 1212850"/>
              <a:gd name="connsiteX37" fmla="*/ 428625 w 4073525"/>
              <a:gd name="connsiteY37" fmla="*/ 400050 h 1212850"/>
              <a:gd name="connsiteX38" fmla="*/ 428625 w 4073525"/>
              <a:gd name="connsiteY38" fmla="*/ 219075 h 1212850"/>
              <a:gd name="connsiteX39" fmla="*/ 428625 w 4073525"/>
              <a:gd name="connsiteY39" fmla="*/ 219075 h 1212850"/>
              <a:gd name="connsiteX40" fmla="*/ 406400 w 4073525"/>
              <a:gd name="connsiteY40" fmla="*/ 196850 h 1212850"/>
              <a:gd name="connsiteX41" fmla="*/ 387350 w 4073525"/>
              <a:gd name="connsiteY41" fmla="*/ 196850 h 1212850"/>
              <a:gd name="connsiteX42" fmla="*/ 387350 w 4073525"/>
              <a:gd name="connsiteY42" fmla="*/ 152400 h 1212850"/>
              <a:gd name="connsiteX43" fmla="*/ 307975 w 4073525"/>
              <a:gd name="connsiteY43" fmla="*/ 152400 h 1212850"/>
              <a:gd name="connsiteX44" fmla="*/ 307975 w 4073525"/>
              <a:gd name="connsiteY44" fmla="*/ 123825 h 1212850"/>
              <a:gd name="connsiteX45" fmla="*/ 292100 w 4073525"/>
              <a:gd name="connsiteY45" fmla="*/ 123825 h 1212850"/>
              <a:gd name="connsiteX46" fmla="*/ 292100 w 4073525"/>
              <a:gd name="connsiteY46" fmla="*/ 92075 h 1212850"/>
              <a:gd name="connsiteX47" fmla="*/ 225425 w 4073525"/>
              <a:gd name="connsiteY47" fmla="*/ 92075 h 1212850"/>
              <a:gd name="connsiteX48" fmla="*/ 225425 w 4073525"/>
              <a:gd name="connsiteY48" fmla="*/ 57150 h 1212850"/>
              <a:gd name="connsiteX49" fmla="*/ 190500 w 4073525"/>
              <a:gd name="connsiteY49" fmla="*/ 57150 h 1212850"/>
              <a:gd name="connsiteX50" fmla="*/ 190500 w 4073525"/>
              <a:gd name="connsiteY50" fmla="*/ 57150 h 1212850"/>
              <a:gd name="connsiteX51" fmla="*/ 190500 w 4073525"/>
              <a:gd name="connsiteY51" fmla="*/ 31750 h 1212850"/>
              <a:gd name="connsiteX52" fmla="*/ 104775 w 4073525"/>
              <a:gd name="connsiteY52" fmla="*/ 31750 h 1212850"/>
              <a:gd name="connsiteX53" fmla="*/ 104775 w 4073525"/>
              <a:gd name="connsiteY53" fmla="*/ 0 h 1212850"/>
              <a:gd name="connsiteX54" fmla="*/ 0 w 4073525"/>
              <a:gd name="connsiteY54" fmla="*/ 0 h 1212850"/>
              <a:gd name="connsiteX0" fmla="*/ 4073525 w 4073525"/>
              <a:gd name="connsiteY0" fmla="*/ 1212850 h 1212850"/>
              <a:gd name="connsiteX1" fmla="*/ 2393950 w 4073525"/>
              <a:gd name="connsiteY1" fmla="*/ 1212850 h 1212850"/>
              <a:gd name="connsiteX2" fmla="*/ 2393950 w 4073525"/>
              <a:gd name="connsiteY2" fmla="*/ 1117600 h 1212850"/>
              <a:gd name="connsiteX3" fmla="*/ 2197100 w 4073525"/>
              <a:gd name="connsiteY3" fmla="*/ 1117600 h 1212850"/>
              <a:gd name="connsiteX4" fmla="*/ 2197100 w 4073525"/>
              <a:gd name="connsiteY4" fmla="*/ 1085850 h 1212850"/>
              <a:gd name="connsiteX5" fmla="*/ 2076450 w 4073525"/>
              <a:gd name="connsiteY5" fmla="*/ 1085850 h 1212850"/>
              <a:gd name="connsiteX6" fmla="*/ 2076450 w 4073525"/>
              <a:gd name="connsiteY6" fmla="*/ 1035050 h 1212850"/>
              <a:gd name="connsiteX7" fmla="*/ 2038350 w 4073525"/>
              <a:gd name="connsiteY7" fmla="*/ 1035050 h 1212850"/>
              <a:gd name="connsiteX8" fmla="*/ 2038350 w 4073525"/>
              <a:gd name="connsiteY8" fmla="*/ 1009650 h 1212850"/>
              <a:gd name="connsiteX9" fmla="*/ 1450975 w 4073525"/>
              <a:gd name="connsiteY9" fmla="*/ 1009650 h 1212850"/>
              <a:gd name="connsiteX10" fmla="*/ 1450975 w 4073525"/>
              <a:gd name="connsiteY10" fmla="*/ 965200 h 1212850"/>
              <a:gd name="connsiteX11" fmla="*/ 1422400 w 4073525"/>
              <a:gd name="connsiteY11" fmla="*/ 965200 h 1212850"/>
              <a:gd name="connsiteX12" fmla="*/ 1422400 w 4073525"/>
              <a:gd name="connsiteY12" fmla="*/ 923925 h 1212850"/>
              <a:gd name="connsiteX13" fmla="*/ 1235075 w 4073525"/>
              <a:gd name="connsiteY13" fmla="*/ 923925 h 1212850"/>
              <a:gd name="connsiteX14" fmla="*/ 1235075 w 4073525"/>
              <a:gd name="connsiteY14" fmla="*/ 889000 h 1212850"/>
              <a:gd name="connsiteX15" fmla="*/ 1098550 w 4073525"/>
              <a:gd name="connsiteY15" fmla="*/ 889000 h 1212850"/>
              <a:gd name="connsiteX16" fmla="*/ 1098550 w 4073525"/>
              <a:gd name="connsiteY16" fmla="*/ 850900 h 1212850"/>
              <a:gd name="connsiteX17" fmla="*/ 1089025 w 4073525"/>
              <a:gd name="connsiteY17" fmla="*/ 850900 h 1212850"/>
              <a:gd name="connsiteX18" fmla="*/ 1089025 w 4073525"/>
              <a:gd name="connsiteY18" fmla="*/ 809625 h 1212850"/>
              <a:gd name="connsiteX19" fmla="*/ 1063625 w 4073525"/>
              <a:gd name="connsiteY19" fmla="*/ 809625 h 1212850"/>
              <a:gd name="connsiteX20" fmla="*/ 1063625 w 4073525"/>
              <a:gd name="connsiteY20" fmla="*/ 701675 h 1212850"/>
              <a:gd name="connsiteX21" fmla="*/ 752475 w 4073525"/>
              <a:gd name="connsiteY21" fmla="*/ 701675 h 1212850"/>
              <a:gd name="connsiteX22" fmla="*/ 752475 w 4073525"/>
              <a:gd name="connsiteY22" fmla="*/ 638175 h 1212850"/>
              <a:gd name="connsiteX23" fmla="*/ 714375 w 4073525"/>
              <a:gd name="connsiteY23" fmla="*/ 638175 h 1212850"/>
              <a:gd name="connsiteX24" fmla="*/ 714375 w 4073525"/>
              <a:gd name="connsiteY24" fmla="*/ 606425 h 1212850"/>
              <a:gd name="connsiteX25" fmla="*/ 685800 w 4073525"/>
              <a:gd name="connsiteY25" fmla="*/ 606425 h 1212850"/>
              <a:gd name="connsiteX26" fmla="*/ 685800 w 4073525"/>
              <a:gd name="connsiteY26" fmla="*/ 571500 h 1212850"/>
              <a:gd name="connsiteX27" fmla="*/ 669925 w 4073525"/>
              <a:gd name="connsiteY27" fmla="*/ 571500 h 1212850"/>
              <a:gd name="connsiteX28" fmla="*/ 669925 w 4073525"/>
              <a:gd name="connsiteY28" fmla="*/ 542925 h 1212850"/>
              <a:gd name="connsiteX29" fmla="*/ 473075 w 4073525"/>
              <a:gd name="connsiteY29" fmla="*/ 542925 h 1212850"/>
              <a:gd name="connsiteX30" fmla="*/ 473075 w 4073525"/>
              <a:gd name="connsiteY30" fmla="*/ 511175 h 1212850"/>
              <a:gd name="connsiteX31" fmla="*/ 473075 w 4073525"/>
              <a:gd name="connsiteY31" fmla="*/ 511175 h 1212850"/>
              <a:gd name="connsiteX32" fmla="*/ 473075 w 4073525"/>
              <a:gd name="connsiteY32" fmla="*/ 511175 h 1212850"/>
              <a:gd name="connsiteX33" fmla="*/ 454025 w 4073525"/>
              <a:gd name="connsiteY33" fmla="*/ 500062 h 1212850"/>
              <a:gd name="connsiteX34" fmla="*/ 457200 w 4073525"/>
              <a:gd name="connsiteY34" fmla="*/ 457200 h 1212850"/>
              <a:gd name="connsiteX35" fmla="*/ 438150 w 4073525"/>
              <a:gd name="connsiteY35" fmla="*/ 457200 h 1212850"/>
              <a:gd name="connsiteX36" fmla="*/ 438150 w 4073525"/>
              <a:gd name="connsiteY36" fmla="*/ 400050 h 1212850"/>
              <a:gd name="connsiteX37" fmla="*/ 428625 w 4073525"/>
              <a:gd name="connsiteY37" fmla="*/ 400050 h 1212850"/>
              <a:gd name="connsiteX38" fmla="*/ 428625 w 4073525"/>
              <a:gd name="connsiteY38" fmla="*/ 219075 h 1212850"/>
              <a:gd name="connsiteX39" fmla="*/ 428625 w 4073525"/>
              <a:gd name="connsiteY39" fmla="*/ 219075 h 1212850"/>
              <a:gd name="connsiteX40" fmla="*/ 406400 w 4073525"/>
              <a:gd name="connsiteY40" fmla="*/ 196850 h 1212850"/>
              <a:gd name="connsiteX41" fmla="*/ 387350 w 4073525"/>
              <a:gd name="connsiteY41" fmla="*/ 196850 h 1212850"/>
              <a:gd name="connsiteX42" fmla="*/ 387350 w 4073525"/>
              <a:gd name="connsiteY42" fmla="*/ 152400 h 1212850"/>
              <a:gd name="connsiteX43" fmla="*/ 307975 w 4073525"/>
              <a:gd name="connsiteY43" fmla="*/ 152400 h 1212850"/>
              <a:gd name="connsiteX44" fmla="*/ 307975 w 4073525"/>
              <a:gd name="connsiteY44" fmla="*/ 123825 h 1212850"/>
              <a:gd name="connsiteX45" fmla="*/ 292100 w 4073525"/>
              <a:gd name="connsiteY45" fmla="*/ 123825 h 1212850"/>
              <a:gd name="connsiteX46" fmla="*/ 292100 w 4073525"/>
              <a:gd name="connsiteY46" fmla="*/ 92075 h 1212850"/>
              <a:gd name="connsiteX47" fmla="*/ 225425 w 4073525"/>
              <a:gd name="connsiteY47" fmla="*/ 92075 h 1212850"/>
              <a:gd name="connsiteX48" fmla="*/ 225425 w 4073525"/>
              <a:gd name="connsiteY48" fmla="*/ 57150 h 1212850"/>
              <a:gd name="connsiteX49" fmla="*/ 190500 w 4073525"/>
              <a:gd name="connsiteY49" fmla="*/ 57150 h 1212850"/>
              <a:gd name="connsiteX50" fmla="*/ 190500 w 4073525"/>
              <a:gd name="connsiteY50" fmla="*/ 57150 h 1212850"/>
              <a:gd name="connsiteX51" fmla="*/ 190500 w 4073525"/>
              <a:gd name="connsiteY51" fmla="*/ 31750 h 1212850"/>
              <a:gd name="connsiteX52" fmla="*/ 104775 w 4073525"/>
              <a:gd name="connsiteY52" fmla="*/ 31750 h 1212850"/>
              <a:gd name="connsiteX53" fmla="*/ 104775 w 4073525"/>
              <a:gd name="connsiteY53" fmla="*/ 0 h 1212850"/>
              <a:gd name="connsiteX54" fmla="*/ 0 w 4073525"/>
              <a:gd name="connsiteY54" fmla="*/ 0 h 1212850"/>
              <a:gd name="connsiteX0" fmla="*/ 4073525 w 4073525"/>
              <a:gd name="connsiteY0" fmla="*/ 1212850 h 1212850"/>
              <a:gd name="connsiteX1" fmla="*/ 2393950 w 4073525"/>
              <a:gd name="connsiteY1" fmla="*/ 1212850 h 1212850"/>
              <a:gd name="connsiteX2" fmla="*/ 2393950 w 4073525"/>
              <a:gd name="connsiteY2" fmla="*/ 1117600 h 1212850"/>
              <a:gd name="connsiteX3" fmla="*/ 2197100 w 4073525"/>
              <a:gd name="connsiteY3" fmla="*/ 1117600 h 1212850"/>
              <a:gd name="connsiteX4" fmla="*/ 2197100 w 4073525"/>
              <a:gd name="connsiteY4" fmla="*/ 1085850 h 1212850"/>
              <a:gd name="connsiteX5" fmla="*/ 2076450 w 4073525"/>
              <a:gd name="connsiteY5" fmla="*/ 1085850 h 1212850"/>
              <a:gd name="connsiteX6" fmla="*/ 2076450 w 4073525"/>
              <a:gd name="connsiteY6" fmla="*/ 1035050 h 1212850"/>
              <a:gd name="connsiteX7" fmla="*/ 2038350 w 4073525"/>
              <a:gd name="connsiteY7" fmla="*/ 1035050 h 1212850"/>
              <a:gd name="connsiteX8" fmla="*/ 2038350 w 4073525"/>
              <a:gd name="connsiteY8" fmla="*/ 1009650 h 1212850"/>
              <a:gd name="connsiteX9" fmla="*/ 1450975 w 4073525"/>
              <a:gd name="connsiteY9" fmla="*/ 1009650 h 1212850"/>
              <a:gd name="connsiteX10" fmla="*/ 1450975 w 4073525"/>
              <a:gd name="connsiteY10" fmla="*/ 965200 h 1212850"/>
              <a:gd name="connsiteX11" fmla="*/ 1422400 w 4073525"/>
              <a:gd name="connsiteY11" fmla="*/ 965200 h 1212850"/>
              <a:gd name="connsiteX12" fmla="*/ 1422400 w 4073525"/>
              <a:gd name="connsiteY12" fmla="*/ 923925 h 1212850"/>
              <a:gd name="connsiteX13" fmla="*/ 1235075 w 4073525"/>
              <a:gd name="connsiteY13" fmla="*/ 923925 h 1212850"/>
              <a:gd name="connsiteX14" fmla="*/ 1235075 w 4073525"/>
              <a:gd name="connsiteY14" fmla="*/ 889000 h 1212850"/>
              <a:gd name="connsiteX15" fmla="*/ 1098550 w 4073525"/>
              <a:gd name="connsiteY15" fmla="*/ 889000 h 1212850"/>
              <a:gd name="connsiteX16" fmla="*/ 1098550 w 4073525"/>
              <a:gd name="connsiteY16" fmla="*/ 850900 h 1212850"/>
              <a:gd name="connsiteX17" fmla="*/ 1089025 w 4073525"/>
              <a:gd name="connsiteY17" fmla="*/ 850900 h 1212850"/>
              <a:gd name="connsiteX18" fmla="*/ 1089025 w 4073525"/>
              <a:gd name="connsiteY18" fmla="*/ 809625 h 1212850"/>
              <a:gd name="connsiteX19" fmla="*/ 1063625 w 4073525"/>
              <a:gd name="connsiteY19" fmla="*/ 809625 h 1212850"/>
              <a:gd name="connsiteX20" fmla="*/ 1063625 w 4073525"/>
              <a:gd name="connsiteY20" fmla="*/ 701675 h 1212850"/>
              <a:gd name="connsiteX21" fmla="*/ 752475 w 4073525"/>
              <a:gd name="connsiteY21" fmla="*/ 701675 h 1212850"/>
              <a:gd name="connsiteX22" fmla="*/ 752475 w 4073525"/>
              <a:gd name="connsiteY22" fmla="*/ 638175 h 1212850"/>
              <a:gd name="connsiteX23" fmla="*/ 714375 w 4073525"/>
              <a:gd name="connsiteY23" fmla="*/ 638175 h 1212850"/>
              <a:gd name="connsiteX24" fmla="*/ 714375 w 4073525"/>
              <a:gd name="connsiteY24" fmla="*/ 606425 h 1212850"/>
              <a:gd name="connsiteX25" fmla="*/ 685800 w 4073525"/>
              <a:gd name="connsiteY25" fmla="*/ 606425 h 1212850"/>
              <a:gd name="connsiteX26" fmla="*/ 685800 w 4073525"/>
              <a:gd name="connsiteY26" fmla="*/ 571500 h 1212850"/>
              <a:gd name="connsiteX27" fmla="*/ 669925 w 4073525"/>
              <a:gd name="connsiteY27" fmla="*/ 571500 h 1212850"/>
              <a:gd name="connsiteX28" fmla="*/ 669925 w 4073525"/>
              <a:gd name="connsiteY28" fmla="*/ 542925 h 1212850"/>
              <a:gd name="connsiteX29" fmla="*/ 473075 w 4073525"/>
              <a:gd name="connsiteY29" fmla="*/ 542925 h 1212850"/>
              <a:gd name="connsiteX30" fmla="*/ 473075 w 4073525"/>
              <a:gd name="connsiteY30" fmla="*/ 511175 h 1212850"/>
              <a:gd name="connsiteX31" fmla="*/ 473075 w 4073525"/>
              <a:gd name="connsiteY31" fmla="*/ 511175 h 1212850"/>
              <a:gd name="connsiteX32" fmla="*/ 473075 w 4073525"/>
              <a:gd name="connsiteY32" fmla="*/ 511175 h 1212850"/>
              <a:gd name="connsiteX33" fmla="*/ 458787 w 4073525"/>
              <a:gd name="connsiteY33" fmla="*/ 506412 h 1212850"/>
              <a:gd name="connsiteX34" fmla="*/ 457200 w 4073525"/>
              <a:gd name="connsiteY34" fmla="*/ 457200 h 1212850"/>
              <a:gd name="connsiteX35" fmla="*/ 438150 w 4073525"/>
              <a:gd name="connsiteY35" fmla="*/ 457200 h 1212850"/>
              <a:gd name="connsiteX36" fmla="*/ 438150 w 4073525"/>
              <a:gd name="connsiteY36" fmla="*/ 400050 h 1212850"/>
              <a:gd name="connsiteX37" fmla="*/ 428625 w 4073525"/>
              <a:gd name="connsiteY37" fmla="*/ 400050 h 1212850"/>
              <a:gd name="connsiteX38" fmla="*/ 428625 w 4073525"/>
              <a:gd name="connsiteY38" fmla="*/ 219075 h 1212850"/>
              <a:gd name="connsiteX39" fmla="*/ 428625 w 4073525"/>
              <a:gd name="connsiteY39" fmla="*/ 219075 h 1212850"/>
              <a:gd name="connsiteX40" fmla="*/ 406400 w 4073525"/>
              <a:gd name="connsiteY40" fmla="*/ 196850 h 1212850"/>
              <a:gd name="connsiteX41" fmla="*/ 387350 w 4073525"/>
              <a:gd name="connsiteY41" fmla="*/ 196850 h 1212850"/>
              <a:gd name="connsiteX42" fmla="*/ 387350 w 4073525"/>
              <a:gd name="connsiteY42" fmla="*/ 152400 h 1212850"/>
              <a:gd name="connsiteX43" fmla="*/ 307975 w 4073525"/>
              <a:gd name="connsiteY43" fmla="*/ 152400 h 1212850"/>
              <a:gd name="connsiteX44" fmla="*/ 307975 w 4073525"/>
              <a:gd name="connsiteY44" fmla="*/ 123825 h 1212850"/>
              <a:gd name="connsiteX45" fmla="*/ 292100 w 4073525"/>
              <a:gd name="connsiteY45" fmla="*/ 123825 h 1212850"/>
              <a:gd name="connsiteX46" fmla="*/ 292100 w 4073525"/>
              <a:gd name="connsiteY46" fmla="*/ 92075 h 1212850"/>
              <a:gd name="connsiteX47" fmla="*/ 225425 w 4073525"/>
              <a:gd name="connsiteY47" fmla="*/ 92075 h 1212850"/>
              <a:gd name="connsiteX48" fmla="*/ 225425 w 4073525"/>
              <a:gd name="connsiteY48" fmla="*/ 57150 h 1212850"/>
              <a:gd name="connsiteX49" fmla="*/ 190500 w 4073525"/>
              <a:gd name="connsiteY49" fmla="*/ 57150 h 1212850"/>
              <a:gd name="connsiteX50" fmla="*/ 190500 w 4073525"/>
              <a:gd name="connsiteY50" fmla="*/ 57150 h 1212850"/>
              <a:gd name="connsiteX51" fmla="*/ 190500 w 4073525"/>
              <a:gd name="connsiteY51" fmla="*/ 31750 h 1212850"/>
              <a:gd name="connsiteX52" fmla="*/ 104775 w 4073525"/>
              <a:gd name="connsiteY52" fmla="*/ 31750 h 1212850"/>
              <a:gd name="connsiteX53" fmla="*/ 104775 w 4073525"/>
              <a:gd name="connsiteY53" fmla="*/ 0 h 1212850"/>
              <a:gd name="connsiteX54" fmla="*/ 0 w 4073525"/>
              <a:gd name="connsiteY54" fmla="*/ 0 h 1212850"/>
              <a:gd name="connsiteX0" fmla="*/ 4073525 w 4073525"/>
              <a:gd name="connsiteY0" fmla="*/ 1212850 h 1212850"/>
              <a:gd name="connsiteX1" fmla="*/ 2393950 w 4073525"/>
              <a:gd name="connsiteY1" fmla="*/ 1212850 h 1212850"/>
              <a:gd name="connsiteX2" fmla="*/ 2393950 w 4073525"/>
              <a:gd name="connsiteY2" fmla="*/ 1117600 h 1212850"/>
              <a:gd name="connsiteX3" fmla="*/ 2197100 w 4073525"/>
              <a:gd name="connsiteY3" fmla="*/ 1117600 h 1212850"/>
              <a:gd name="connsiteX4" fmla="*/ 2197100 w 4073525"/>
              <a:gd name="connsiteY4" fmla="*/ 1085850 h 1212850"/>
              <a:gd name="connsiteX5" fmla="*/ 2076450 w 4073525"/>
              <a:gd name="connsiteY5" fmla="*/ 1085850 h 1212850"/>
              <a:gd name="connsiteX6" fmla="*/ 2076450 w 4073525"/>
              <a:gd name="connsiteY6" fmla="*/ 1035050 h 1212850"/>
              <a:gd name="connsiteX7" fmla="*/ 2038350 w 4073525"/>
              <a:gd name="connsiteY7" fmla="*/ 1035050 h 1212850"/>
              <a:gd name="connsiteX8" fmla="*/ 2038350 w 4073525"/>
              <a:gd name="connsiteY8" fmla="*/ 1009650 h 1212850"/>
              <a:gd name="connsiteX9" fmla="*/ 1450975 w 4073525"/>
              <a:gd name="connsiteY9" fmla="*/ 1009650 h 1212850"/>
              <a:gd name="connsiteX10" fmla="*/ 1450975 w 4073525"/>
              <a:gd name="connsiteY10" fmla="*/ 965200 h 1212850"/>
              <a:gd name="connsiteX11" fmla="*/ 1422400 w 4073525"/>
              <a:gd name="connsiteY11" fmla="*/ 965200 h 1212850"/>
              <a:gd name="connsiteX12" fmla="*/ 1422400 w 4073525"/>
              <a:gd name="connsiteY12" fmla="*/ 923925 h 1212850"/>
              <a:gd name="connsiteX13" fmla="*/ 1235075 w 4073525"/>
              <a:gd name="connsiteY13" fmla="*/ 923925 h 1212850"/>
              <a:gd name="connsiteX14" fmla="*/ 1235075 w 4073525"/>
              <a:gd name="connsiteY14" fmla="*/ 889000 h 1212850"/>
              <a:gd name="connsiteX15" fmla="*/ 1098550 w 4073525"/>
              <a:gd name="connsiteY15" fmla="*/ 889000 h 1212850"/>
              <a:gd name="connsiteX16" fmla="*/ 1098550 w 4073525"/>
              <a:gd name="connsiteY16" fmla="*/ 850900 h 1212850"/>
              <a:gd name="connsiteX17" fmla="*/ 1089025 w 4073525"/>
              <a:gd name="connsiteY17" fmla="*/ 850900 h 1212850"/>
              <a:gd name="connsiteX18" fmla="*/ 1089025 w 4073525"/>
              <a:gd name="connsiteY18" fmla="*/ 809625 h 1212850"/>
              <a:gd name="connsiteX19" fmla="*/ 1063625 w 4073525"/>
              <a:gd name="connsiteY19" fmla="*/ 809625 h 1212850"/>
              <a:gd name="connsiteX20" fmla="*/ 1063625 w 4073525"/>
              <a:gd name="connsiteY20" fmla="*/ 701675 h 1212850"/>
              <a:gd name="connsiteX21" fmla="*/ 752475 w 4073525"/>
              <a:gd name="connsiteY21" fmla="*/ 701675 h 1212850"/>
              <a:gd name="connsiteX22" fmla="*/ 752475 w 4073525"/>
              <a:gd name="connsiteY22" fmla="*/ 638175 h 1212850"/>
              <a:gd name="connsiteX23" fmla="*/ 714375 w 4073525"/>
              <a:gd name="connsiteY23" fmla="*/ 638175 h 1212850"/>
              <a:gd name="connsiteX24" fmla="*/ 714375 w 4073525"/>
              <a:gd name="connsiteY24" fmla="*/ 606425 h 1212850"/>
              <a:gd name="connsiteX25" fmla="*/ 685800 w 4073525"/>
              <a:gd name="connsiteY25" fmla="*/ 606425 h 1212850"/>
              <a:gd name="connsiteX26" fmla="*/ 685800 w 4073525"/>
              <a:gd name="connsiteY26" fmla="*/ 571500 h 1212850"/>
              <a:gd name="connsiteX27" fmla="*/ 669925 w 4073525"/>
              <a:gd name="connsiteY27" fmla="*/ 571500 h 1212850"/>
              <a:gd name="connsiteX28" fmla="*/ 669925 w 4073525"/>
              <a:gd name="connsiteY28" fmla="*/ 542925 h 1212850"/>
              <a:gd name="connsiteX29" fmla="*/ 473075 w 4073525"/>
              <a:gd name="connsiteY29" fmla="*/ 542925 h 1212850"/>
              <a:gd name="connsiteX30" fmla="*/ 473075 w 4073525"/>
              <a:gd name="connsiteY30" fmla="*/ 511175 h 1212850"/>
              <a:gd name="connsiteX31" fmla="*/ 473075 w 4073525"/>
              <a:gd name="connsiteY31" fmla="*/ 511175 h 1212850"/>
              <a:gd name="connsiteX32" fmla="*/ 473075 w 4073525"/>
              <a:gd name="connsiteY32" fmla="*/ 511175 h 1212850"/>
              <a:gd name="connsiteX33" fmla="*/ 458787 w 4073525"/>
              <a:gd name="connsiteY33" fmla="*/ 506412 h 1212850"/>
              <a:gd name="connsiteX34" fmla="*/ 457200 w 4073525"/>
              <a:gd name="connsiteY34" fmla="*/ 457200 h 1212850"/>
              <a:gd name="connsiteX35" fmla="*/ 438150 w 4073525"/>
              <a:gd name="connsiteY35" fmla="*/ 457200 h 1212850"/>
              <a:gd name="connsiteX36" fmla="*/ 438150 w 4073525"/>
              <a:gd name="connsiteY36" fmla="*/ 400050 h 1212850"/>
              <a:gd name="connsiteX37" fmla="*/ 428625 w 4073525"/>
              <a:gd name="connsiteY37" fmla="*/ 400050 h 1212850"/>
              <a:gd name="connsiteX38" fmla="*/ 428625 w 4073525"/>
              <a:gd name="connsiteY38" fmla="*/ 219075 h 1212850"/>
              <a:gd name="connsiteX39" fmla="*/ 428625 w 4073525"/>
              <a:gd name="connsiteY39" fmla="*/ 219075 h 1212850"/>
              <a:gd name="connsiteX40" fmla="*/ 403225 w 4073525"/>
              <a:gd name="connsiteY40" fmla="*/ 220663 h 1212850"/>
              <a:gd name="connsiteX41" fmla="*/ 387350 w 4073525"/>
              <a:gd name="connsiteY41" fmla="*/ 196850 h 1212850"/>
              <a:gd name="connsiteX42" fmla="*/ 387350 w 4073525"/>
              <a:gd name="connsiteY42" fmla="*/ 152400 h 1212850"/>
              <a:gd name="connsiteX43" fmla="*/ 307975 w 4073525"/>
              <a:gd name="connsiteY43" fmla="*/ 152400 h 1212850"/>
              <a:gd name="connsiteX44" fmla="*/ 307975 w 4073525"/>
              <a:gd name="connsiteY44" fmla="*/ 123825 h 1212850"/>
              <a:gd name="connsiteX45" fmla="*/ 292100 w 4073525"/>
              <a:gd name="connsiteY45" fmla="*/ 123825 h 1212850"/>
              <a:gd name="connsiteX46" fmla="*/ 292100 w 4073525"/>
              <a:gd name="connsiteY46" fmla="*/ 92075 h 1212850"/>
              <a:gd name="connsiteX47" fmla="*/ 225425 w 4073525"/>
              <a:gd name="connsiteY47" fmla="*/ 92075 h 1212850"/>
              <a:gd name="connsiteX48" fmla="*/ 225425 w 4073525"/>
              <a:gd name="connsiteY48" fmla="*/ 57150 h 1212850"/>
              <a:gd name="connsiteX49" fmla="*/ 190500 w 4073525"/>
              <a:gd name="connsiteY49" fmla="*/ 57150 h 1212850"/>
              <a:gd name="connsiteX50" fmla="*/ 190500 w 4073525"/>
              <a:gd name="connsiteY50" fmla="*/ 57150 h 1212850"/>
              <a:gd name="connsiteX51" fmla="*/ 190500 w 4073525"/>
              <a:gd name="connsiteY51" fmla="*/ 31750 h 1212850"/>
              <a:gd name="connsiteX52" fmla="*/ 104775 w 4073525"/>
              <a:gd name="connsiteY52" fmla="*/ 31750 h 1212850"/>
              <a:gd name="connsiteX53" fmla="*/ 104775 w 4073525"/>
              <a:gd name="connsiteY53" fmla="*/ 0 h 1212850"/>
              <a:gd name="connsiteX54" fmla="*/ 0 w 4073525"/>
              <a:gd name="connsiteY54" fmla="*/ 0 h 1212850"/>
              <a:gd name="connsiteX0" fmla="*/ 4073525 w 4073525"/>
              <a:gd name="connsiteY0" fmla="*/ 1212850 h 1212850"/>
              <a:gd name="connsiteX1" fmla="*/ 2393950 w 4073525"/>
              <a:gd name="connsiteY1" fmla="*/ 1212850 h 1212850"/>
              <a:gd name="connsiteX2" fmla="*/ 2393950 w 4073525"/>
              <a:gd name="connsiteY2" fmla="*/ 1117600 h 1212850"/>
              <a:gd name="connsiteX3" fmla="*/ 2197100 w 4073525"/>
              <a:gd name="connsiteY3" fmla="*/ 1117600 h 1212850"/>
              <a:gd name="connsiteX4" fmla="*/ 2197100 w 4073525"/>
              <a:gd name="connsiteY4" fmla="*/ 1085850 h 1212850"/>
              <a:gd name="connsiteX5" fmla="*/ 2076450 w 4073525"/>
              <a:gd name="connsiteY5" fmla="*/ 1085850 h 1212850"/>
              <a:gd name="connsiteX6" fmla="*/ 2076450 w 4073525"/>
              <a:gd name="connsiteY6" fmla="*/ 1035050 h 1212850"/>
              <a:gd name="connsiteX7" fmla="*/ 2038350 w 4073525"/>
              <a:gd name="connsiteY7" fmla="*/ 1035050 h 1212850"/>
              <a:gd name="connsiteX8" fmla="*/ 2038350 w 4073525"/>
              <a:gd name="connsiteY8" fmla="*/ 1009650 h 1212850"/>
              <a:gd name="connsiteX9" fmla="*/ 1450975 w 4073525"/>
              <a:gd name="connsiteY9" fmla="*/ 1009650 h 1212850"/>
              <a:gd name="connsiteX10" fmla="*/ 1450975 w 4073525"/>
              <a:gd name="connsiteY10" fmla="*/ 965200 h 1212850"/>
              <a:gd name="connsiteX11" fmla="*/ 1422400 w 4073525"/>
              <a:gd name="connsiteY11" fmla="*/ 965200 h 1212850"/>
              <a:gd name="connsiteX12" fmla="*/ 1422400 w 4073525"/>
              <a:gd name="connsiteY12" fmla="*/ 923925 h 1212850"/>
              <a:gd name="connsiteX13" fmla="*/ 1235075 w 4073525"/>
              <a:gd name="connsiteY13" fmla="*/ 923925 h 1212850"/>
              <a:gd name="connsiteX14" fmla="*/ 1235075 w 4073525"/>
              <a:gd name="connsiteY14" fmla="*/ 889000 h 1212850"/>
              <a:gd name="connsiteX15" fmla="*/ 1098550 w 4073525"/>
              <a:gd name="connsiteY15" fmla="*/ 889000 h 1212850"/>
              <a:gd name="connsiteX16" fmla="*/ 1098550 w 4073525"/>
              <a:gd name="connsiteY16" fmla="*/ 850900 h 1212850"/>
              <a:gd name="connsiteX17" fmla="*/ 1089025 w 4073525"/>
              <a:gd name="connsiteY17" fmla="*/ 850900 h 1212850"/>
              <a:gd name="connsiteX18" fmla="*/ 1089025 w 4073525"/>
              <a:gd name="connsiteY18" fmla="*/ 809625 h 1212850"/>
              <a:gd name="connsiteX19" fmla="*/ 1063625 w 4073525"/>
              <a:gd name="connsiteY19" fmla="*/ 809625 h 1212850"/>
              <a:gd name="connsiteX20" fmla="*/ 1063625 w 4073525"/>
              <a:gd name="connsiteY20" fmla="*/ 701675 h 1212850"/>
              <a:gd name="connsiteX21" fmla="*/ 752475 w 4073525"/>
              <a:gd name="connsiteY21" fmla="*/ 701675 h 1212850"/>
              <a:gd name="connsiteX22" fmla="*/ 752475 w 4073525"/>
              <a:gd name="connsiteY22" fmla="*/ 638175 h 1212850"/>
              <a:gd name="connsiteX23" fmla="*/ 714375 w 4073525"/>
              <a:gd name="connsiteY23" fmla="*/ 638175 h 1212850"/>
              <a:gd name="connsiteX24" fmla="*/ 714375 w 4073525"/>
              <a:gd name="connsiteY24" fmla="*/ 606425 h 1212850"/>
              <a:gd name="connsiteX25" fmla="*/ 685800 w 4073525"/>
              <a:gd name="connsiteY25" fmla="*/ 606425 h 1212850"/>
              <a:gd name="connsiteX26" fmla="*/ 685800 w 4073525"/>
              <a:gd name="connsiteY26" fmla="*/ 571500 h 1212850"/>
              <a:gd name="connsiteX27" fmla="*/ 669925 w 4073525"/>
              <a:gd name="connsiteY27" fmla="*/ 571500 h 1212850"/>
              <a:gd name="connsiteX28" fmla="*/ 669925 w 4073525"/>
              <a:gd name="connsiteY28" fmla="*/ 542925 h 1212850"/>
              <a:gd name="connsiteX29" fmla="*/ 473075 w 4073525"/>
              <a:gd name="connsiteY29" fmla="*/ 542925 h 1212850"/>
              <a:gd name="connsiteX30" fmla="*/ 473075 w 4073525"/>
              <a:gd name="connsiteY30" fmla="*/ 511175 h 1212850"/>
              <a:gd name="connsiteX31" fmla="*/ 473075 w 4073525"/>
              <a:gd name="connsiteY31" fmla="*/ 511175 h 1212850"/>
              <a:gd name="connsiteX32" fmla="*/ 473075 w 4073525"/>
              <a:gd name="connsiteY32" fmla="*/ 511175 h 1212850"/>
              <a:gd name="connsiteX33" fmla="*/ 458787 w 4073525"/>
              <a:gd name="connsiteY33" fmla="*/ 506412 h 1212850"/>
              <a:gd name="connsiteX34" fmla="*/ 457200 w 4073525"/>
              <a:gd name="connsiteY34" fmla="*/ 457200 h 1212850"/>
              <a:gd name="connsiteX35" fmla="*/ 438150 w 4073525"/>
              <a:gd name="connsiteY35" fmla="*/ 457200 h 1212850"/>
              <a:gd name="connsiteX36" fmla="*/ 438150 w 4073525"/>
              <a:gd name="connsiteY36" fmla="*/ 400050 h 1212850"/>
              <a:gd name="connsiteX37" fmla="*/ 428625 w 4073525"/>
              <a:gd name="connsiteY37" fmla="*/ 400050 h 1212850"/>
              <a:gd name="connsiteX38" fmla="*/ 428625 w 4073525"/>
              <a:gd name="connsiteY38" fmla="*/ 219075 h 1212850"/>
              <a:gd name="connsiteX39" fmla="*/ 428625 w 4073525"/>
              <a:gd name="connsiteY39" fmla="*/ 219075 h 1212850"/>
              <a:gd name="connsiteX40" fmla="*/ 407987 w 4073525"/>
              <a:gd name="connsiteY40" fmla="*/ 198438 h 1212850"/>
              <a:gd name="connsiteX41" fmla="*/ 387350 w 4073525"/>
              <a:gd name="connsiteY41" fmla="*/ 196850 h 1212850"/>
              <a:gd name="connsiteX42" fmla="*/ 387350 w 4073525"/>
              <a:gd name="connsiteY42" fmla="*/ 152400 h 1212850"/>
              <a:gd name="connsiteX43" fmla="*/ 307975 w 4073525"/>
              <a:gd name="connsiteY43" fmla="*/ 152400 h 1212850"/>
              <a:gd name="connsiteX44" fmla="*/ 307975 w 4073525"/>
              <a:gd name="connsiteY44" fmla="*/ 123825 h 1212850"/>
              <a:gd name="connsiteX45" fmla="*/ 292100 w 4073525"/>
              <a:gd name="connsiteY45" fmla="*/ 123825 h 1212850"/>
              <a:gd name="connsiteX46" fmla="*/ 292100 w 4073525"/>
              <a:gd name="connsiteY46" fmla="*/ 92075 h 1212850"/>
              <a:gd name="connsiteX47" fmla="*/ 225425 w 4073525"/>
              <a:gd name="connsiteY47" fmla="*/ 92075 h 1212850"/>
              <a:gd name="connsiteX48" fmla="*/ 225425 w 4073525"/>
              <a:gd name="connsiteY48" fmla="*/ 57150 h 1212850"/>
              <a:gd name="connsiteX49" fmla="*/ 190500 w 4073525"/>
              <a:gd name="connsiteY49" fmla="*/ 57150 h 1212850"/>
              <a:gd name="connsiteX50" fmla="*/ 190500 w 4073525"/>
              <a:gd name="connsiteY50" fmla="*/ 57150 h 1212850"/>
              <a:gd name="connsiteX51" fmla="*/ 190500 w 4073525"/>
              <a:gd name="connsiteY51" fmla="*/ 31750 h 1212850"/>
              <a:gd name="connsiteX52" fmla="*/ 104775 w 4073525"/>
              <a:gd name="connsiteY52" fmla="*/ 31750 h 1212850"/>
              <a:gd name="connsiteX53" fmla="*/ 104775 w 4073525"/>
              <a:gd name="connsiteY53" fmla="*/ 0 h 1212850"/>
              <a:gd name="connsiteX54" fmla="*/ 0 w 4073525"/>
              <a:gd name="connsiteY54" fmla="*/ 0 h 1212850"/>
              <a:gd name="connsiteX0" fmla="*/ 4073525 w 4073525"/>
              <a:gd name="connsiteY0" fmla="*/ 1212850 h 1212850"/>
              <a:gd name="connsiteX1" fmla="*/ 2393950 w 4073525"/>
              <a:gd name="connsiteY1" fmla="*/ 1212850 h 1212850"/>
              <a:gd name="connsiteX2" fmla="*/ 2393950 w 4073525"/>
              <a:gd name="connsiteY2" fmla="*/ 1117600 h 1212850"/>
              <a:gd name="connsiteX3" fmla="*/ 2197100 w 4073525"/>
              <a:gd name="connsiteY3" fmla="*/ 1117600 h 1212850"/>
              <a:gd name="connsiteX4" fmla="*/ 2197100 w 4073525"/>
              <a:gd name="connsiteY4" fmla="*/ 1085850 h 1212850"/>
              <a:gd name="connsiteX5" fmla="*/ 2076450 w 4073525"/>
              <a:gd name="connsiteY5" fmla="*/ 1085850 h 1212850"/>
              <a:gd name="connsiteX6" fmla="*/ 2076450 w 4073525"/>
              <a:gd name="connsiteY6" fmla="*/ 1035050 h 1212850"/>
              <a:gd name="connsiteX7" fmla="*/ 2038350 w 4073525"/>
              <a:gd name="connsiteY7" fmla="*/ 1035050 h 1212850"/>
              <a:gd name="connsiteX8" fmla="*/ 2038350 w 4073525"/>
              <a:gd name="connsiteY8" fmla="*/ 1009650 h 1212850"/>
              <a:gd name="connsiteX9" fmla="*/ 1450975 w 4073525"/>
              <a:gd name="connsiteY9" fmla="*/ 1009650 h 1212850"/>
              <a:gd name="connsiteX10" fmla="*/ 1450975 w 4073525"/>
              <a:gd name="connsiteY10" fmla="*/ 965200 h 1212850"/>
              <a:gd name="connsiteX11" fmla="*/ 1422400 w 4073525"/>
              <a:gd name="connsiteY11" fmla="*/ 965200 h 1212850"/>
              <a:gd name="connsiteX12" fmla="*/ 1422400 w 4073525"/>
              <a:gd name="connsiteY12" fmla="*/ 923925 h 1212850"/>
              <a:gd name="connsiteX13" fmla="*/ 1235075 w 4073525"/>
              <a:gd name="connsiteY13" fmla="*/ 923925 h 1212850"/>
              <a:gd name="connsiteX14" fmla="*/ 1235075 w 4073525"/>
              <a:gd name="connsiteY14" fmla="*/ 889000 h 1212850"/>
              <a:gd name="connsiteX15" fmla="*/ 1098550 w 4073525"/>
              <a:gd name="connsiteY15" fmla="*/ 889000 h 1212850"/>
              <a:gd name="connsiteX16" fmla="*/ 1098550 w 4073525"/>
              <a:gd name="connsiteY16" fmla="*/ 850900 h 1212850"/>
              <a:gd name="connsiteX17" fmla="*/ 1089025 w 4073525"/>
              <a:gd name="connsiteY17" fmla="*/ 850900 h 1212850"/>
              <a:gd name="connsiteX18" fmla="*/ 1089025 w 4073525"/>
              <a:gd name="connsiteY18" fmla="*/ 809625 h 1212850"/>
              <a:gd name="connsiteX19" fmla="*/ 1063625 w 4073525"/>
              <a:gd name="connsiteY19" fmla="*/ 809625 h 1212850"/>
              <a:gd name="connsiteX20" fmla="*/ 1063625 w 4073525"/>
              <a:gd name="connsiteY20" fmla="*/ 701675 h 1212850"/>
              <a:gd name="connsiteX21" fmla="*/ 752475 w 4073525"/>
              <a:gd name="connsiteY21" fmla="*/ 701675 h 1212850"/>
              <a:gd name="connsiteX22" fmla="*/ 752475 w 4073525"/>
              <a:gd name="connsiteY22" fmla="*/ 638175 h 1212850"/>
              <a:gd name="connsiteX23" fmla="*/ 714375 w 4073525"/>
              <a:gd name="connsiteY23" fmla="*/ 638175 h 1212850"/>
              <a:gd name="connsiteX24" fmla="*/ 714375 w 4073525"/>
              <a:gd name="connsiteY24" fmla="*/ 606425 h 1212850"/>
              <a:gd name="connsiteX25" fmla="*/ 685800 w 4073525"/>
              <a:gd name="connsiteY25" fmla="*/ 606425 h 1212850"/>
              <a:gd name="connsiteX26" fmla="*/ 685800 w 4073525"/>
              <a:gd name="connsiteY26" fmla="*/ 571500 h 1212850"/>
              <a:gd name="connsiteX27" fmla="*/ 669925 w 4073525"/>
              <a:gd name="connsiteY27" fmla="*/ 571500 h 1212850"/>
              <a:gd name="connsiteX28" fmla="*/ 669925 w 4073525"/>
              <a:gd name="connsiteY28" fmla="*/ 542925 h 1212850"/>
              <a:gd name="connsiteX29" fmla="*/ 473075 w 4073525"/>
              <a:gd name="connsiteY29" fmla="*/ 542925 h 1212850"/>
              <a:gd name="connsiteX30" fmla="*/ 473075 w 4073525"/>
              <a:gd name="connsiteY30" fmla="*/ 511175 h 1212850"/>
              <a:gd name="connsiteX31" fmla="*/ 473075 w 4073525"/>
              <a:gd name="connsiteY31" fmla="*/ 511175 h 1212850"/>
              <a:gd name="connsiteX32" fmla="*/ 473075 w 4073525"/>
              <a:gd name="connsiteY32" fmla="*/ 511175 h 1212850"/>
              <a:gd name="connsiteX33" fmla="*/ 458787 w 4073525"/>
              <a:gd name="connsiteY33" fmla="*/ 506412 h 1212850"/>
              <a:gd name="connsiteX34" fmla="*/ 457200 w 4073525"/>
              <a:gd name="connsiteY34" fmla="*/ 457200 h 1212850"/>
              <a:gd name="connsiteX35" fmla="*/ 438150 w 4073525"/>
              <a:gd name="connsiteY35" fmla="*/ 457200 h 1212850"/>
              <a:gd name="connsiteX36" fmla="*/ 438150 w 4073525"/>
              <a:gd name="connsiteY36" fmla="*/ 400050 h 1212850"/>
              <a:gd name="connsiteX37" fmla="*/ 428625 w 4073525"/>
              <a:gd name="connsiteY37" fmla="*/ 400050 h 1212850"/>
              <a:gd name="connsiteX38" fmla="*/ 428625 w 4073525"/>
              <a:gd name="connsiteY38" fmla="*/ 219075 h 1212850"/>
              <a:gd name="connsiteX39" fmla="*/ 428625 w 4073525"/>
              <a:gd name="connsiteY39" fmla="*/ 219075 h 1212850"/>
              <a:gd name="connsiteX40" fmla="*/ 407987 w 4073525"/>
              <a:gd name="connsiteY40" fmla="*/ 195263 h 1212850"/>
              <a:gd name="connsiteX41" fmla="*/ 387350 w 4073525"/>
              <a:gd name="connsiteY41" fmla="*/ 196850 h 1212850"/>
              <a:gd name="connsiteX42" fmla="*/ 387350 w 4073525"/>
              <a:gd name="connsiteY42" fmla="*/ 152400 h 1212850"/>
              <a:gd name="connsiteX43" fmla="*/ 307975 w 4073525"/>
              <a:gd name="connsiteY43" fmla="*/ 152400 h 1212850"/>
              <a:gd name="connsiteX44" fmla="*/ 307975 w 4073525"/>
              <a:gd name="connsiteY44" fmla="*/ 123825 h 1212850"/>
              <a:gd name="connsiteX45" fmla="*/ 292100 w 4073525"/>
              <a:gd name="connsiteY45" fmla="*/ 123825 h 1212850"/>
              <a:gd name="connsiteX46" fmla="*/ 292100 w 4073525"/>
              <a:gd name="connsiteY46" fmla="*/ 92075 h 1212850"/>
              <a:gd name="connsiteX47" fmla="*/ 225425 w 4073525"/>
              <a:gd name="connsiteY47" fmla="*/ 92075 h 1212850"/>
              <a:gd name="connsiteX48" fmla="*/ 225425 w 4073525"/>
              <a:gd name="connsiteY48" fmla="*/ 57150 h 1212850"/>
              <a:gd name="connsiteX49" fmla="*/ 190500 w 4073525"/>
              <a:gd name="connsiteY49" fmla="*/ 57150 h 1212850"/>
              <a:gd name="connsiteX50" fmla="*/ 190500 w 4073525"/>
              <a:gd name="connsiteY50" fmla="*/ 57150 h 1212850"/>
              <a:gd name="connsiteX51" fmla="*/ 190500 w 4073525"/>
              <a:gd name="connsiteY51" fmla="*/ 31750 h 1212850"/>
              <a:gd name="connsiteX52" fmla="*/ 104775 w 4073525"/>
              <a:gd name="connsiteY52" fmla="*/ 31750 h 1212850"/>
              <a:gd name="connsiteX53" fmla="*/ 104775 w 4073525"/>
              <a:gd name="connsiteY53" fmla="*/ 0 h 1212850"/>
              <a:gd name="connsiteX54" fmla="*/ 0 w 4073525"/>
              <a:gd name="connsiteY54" fmla="*/ 0 h 1212850"/>
              <a:gd name="connsiteX0" fmla="*/ 4073525 w 4073525"/>
              <a:gd name="connsiteY0" fmla="*/ 1212850 h 1212850"/>
              <a:gd name="connsiteX1" fmla="*/ 2393950 w 4073525"/>
              <a:gd name="connsiteY1" fmla="*/ 1212850 h 1212850"/>
              <a:gd name="connsiteX2" fmla="*/ 2393950 w 4073525"/>
              <a:gd name="connsiteY2" fmla="*/ 1117600 h 1212850"/>
              <a:gd name="connsiteX3" fmla="*/ 2197100 w 4073525"/>
              <a:gd name="connsiteY3" fmla="*/ 1117600 h 1212850"/>
              <a:gd name="connsiteX4" fmla="*/ 2197100 w 4073525"/>
              <a:gd name="connsiteY4" fmla="*/ 1085850 h 1212850"/>
              <a:gd name="connsiteX5" fmla="*/ 2076450 w 4073525"/>
              <a:gd name="connsiteY5" fmla="*/ 1085850 h 1212850"/>
              <a:gd name="connsiteX6" fmla="*/ 2076450 w 4073525"/>
              <a:gd name="connsiteY6" fmla="*/ 1035050 h 1212850"/>
              <a:gd name="connsiteX7" fmla="*/ 2038350 w 4073525"/>
              <a:gd name="connsiteY7" fmla="*/ 1035050 h 1212850"/>
              <a:gd name="connsiteX8" fmla="*/ 2038350 w 4073525"/>
              <a:gd name="connsiteY8" fmla="*/ 1009650 h 1212850"/>
              <a:gd name="connsiteX9" fmla="*/ 1450975 w 4073525"/>
              <a:gd name="connsiteY9" fmla="*/ 1009650 h 1212850"/>
              <a:gd name="connsiteX10" fmla="*/ 1450975 w 4073525"/>
              <a:gd name="connsiteY10" fmla="*/ 965200 h 1212850"/>
              <a:gd name="connsiteX11" fmla="*/ 1422400 w 4073525"/>
              <a:gd name="connsiteY11" fmla="*/ 965200 h 1212850"/>
              <a:gd name="connsiteX12" fmla="*/ 1422400 w 4073525"/>
              <a:gd name="connsiteY12" fmla="*/ 923925 h 1212850"/>
              <a:gd name="connsiteX13" fmla="*/ 1235075 w 4073525"/>
              <a:gd name="connsiteY13" fmla="*/ 923925 h 1212850"/>
              <a:gd name="connsiteX14" fmla="*/ 1235075 w 4073525"/>
              <a:gd name="connsiteY14" fmla="*/ 889000 h 1212850"/>
              <a:gd name="connsiteX15" fmla="*/ 1098550 w 4073525"/>
              <a:gd name="connsiteY15" fmla="*/ 889000 h 1212850"/>
              <a:gd name="connsiteX16" fmla="*/ 1098550 w 4073525"/>
              <a:gd name="connsiteY16" fmla="*/ 850900 h 1212850"/>
              <a:gd name="connsiteX17" fmla="*/ 1089025 w 4073525"/>
              <a:gd name="connsiteY17" fmla="*/ 850900 h 1212850"/>
              <a:gd name="connsiteX18" fmla="*/ 1089025 w 4073525"/>
              <a:gd name="connsiteY18" fmla="*/ 809625 h 1212850"/>
              <a:gd name="connsiteX19" fmla="*/ 1063625 w 4073525"/>
              <a:gd name="connsiteY19" fmla="*/ 809625 h 1212850"/>
              <a:gd name="connsiteX20" fmla="*/ 1063625 w 4073525"/>
              <a:gd name="connsiteY20" fmla="*/ 701675 h 1212850"/>
              <a:gd name="connsiteX21" fmla="*/ 752475 w 4073525"/>
              <a:gd name="connsiteY21" fmla="*/ 701675 h 1212850"/>
              <a:gd name="connsiteX22" fmla="*/ 752475 w 4073525"/>
              <a:gd name="connsiteY22" fmla="*/ 638175 h 1212850"/>
              <a:gd name="connsiteX23" fmla="*/ 714375 w 4073525"/>
              <a:gd name="connsiteY23" fmla="*/ 638175 h 1212850"/>
              <a:gd name="connsiteX24" fmla="*/ 714375 w 4073525"/>
              <a:gd name="connsiteY24" fmla="*/ 606425 h 1212850"/>
              <a:gd name="connsiteX25" fmla="*/ 685800 w 4073525"/>
              <a:gd name="connsiteY25" fmla="*/ 606425 h 1212850"/>
              <a:gd name="connsiteX26" fmla="*/ 685800 w 4073525"/>
              <a:gd name="connsiteY26" fmla="*/ 571500 h 1212850"/>
              <a:gd name="connsiteX27" fmla="*/ 669925 w 4073525"/>
              <a:gd name="connsiteY27" fmla="*/ 571500 h 1212850"/>
              <a:gd name="connsiteX28" fmla="*/ 669925 w 4073525"/>
              <a:gd name="connsiteY28" fmla="*/ 542925 h 1212850"/>
              <a:gd name="connsiteX29" fmla="*/ 473075 w 4073525"/>
              <a:gd name="connsiteY29" fmla="*/ 542925 h 1212850"/>
              <a:gd name="connsiteX30" fmla="*/ 473075 w 4073525"/>
              <a:gd name="connsiteY30" fmla="*/ 511175 h 1212850"/>
              <a:gd name="connsiteX31" fmla="*/ 473075 w 4073525"/>
              <a:gd name="connsiteY31" fmla="*/ 511175 h 1212850"/>
              <a:gd name="connsiteX32" fmla="*/ 473075 w 4073525"/>
              <a:gd name="connsiteY32" fmla="*/ 511175 h 1212850"/>
              <a:gd name="connsiteX33" fmla="*/ 458787 w 4073525"/>
              <a:gd name="connsiteY33" fmla="*/ 506412 h 1212850"/>
              <a:gd name="connsiteX34" fmla="*/ 457200 w 4073525"/>
              <a:gd name="connsiteY34" fmla="*/ 457200 h 1212850"/>
              <a:gd name="connsiteX35" fmla="*/ 438150 w 4073525"/>
              <a:gd name="connsiteY35" fmla="*/ 457200 h 1212850"/>
              <a:gd name="connsiteX36" fmla="*/ 438150 w 4073525"/>
              <a:gd name="connsiteY36" fmla="*/ 400050 h 1212850"/>
              <a:gd name="connsiteX37" fmla="*/ 428625 w 4073525"/>
              <a:gd name="connsiteY37" fmla="*/ 400050 h 1212850"/>
              <a:gd name="connsiteX38" fmla="*/ 428625 w 4073525"/>
              <a:gd name="connsiteY38" fmla="*/ 219075 h 1212850"/>
              <a:gd name="connsiteX39" fmla="*/ 428625 w 4073525"/>
              <a:gd name="connsiteY39" fmla="*/ 219075 h 1212850"/>
              <a:gd name="connsiteX40" fmla="*/ 407987 w 4073525"/>
              <a:gd name="connsiteY40" fmla="*/ 198438 h 1212850"/>
              <a:gd name="connsiteX41" fmla="*/ 387350 w 4073525"/>
              <a:gd name="connsiteY41" fmla="*/ 196850 h 1212850"/>
              <a:gd name="connsiteX42" fmla="*/ 387350 w 4073525"/>
              <a:gd name="connsiteY42" fmla="*/ 152400 h 1212850"/>
              <a:gd name="connsiteX43" fmla="*/ 307975 w 4073525"/>
              <a:gd name="connsiteY43" fmla="*/ 152400 h 1212850"/>
              <a:gd name="connsiteX44" fmla="*/ 307975 w 4073525"/>
              <a:gd name="connsiteY44" fmla="*/ 123825 h 1212850"/>
              <a:gd name="connsiteX45" fmla="*/ 292100 w 4073525"/>
              <a:gd name="connsiteY45" fmla="*/ 123825 h 1212850"/>
              <a:gd name="connsiteX46" fmla="*/ 292100 w 4073525"/>
              <a:gd name="connsiteY46" fmla="*/ 92075 h 1212850"/>
              <a:gd name="connsiteX47" fmla="*/ 225425 w 4073525"/>
              <a:gd name="connsiteY47" fmla="*/ 92075 h 1212850"/>
              <a:gd name="connsiteX48" fmla="*/ 225425 w 4073525"/>
              <a:gd name="connsiteY48" fmla="*/ 57150 h 1212850"/>
              <a:gd name="connsiteX49" fmla="*/ 190500 w 4073525"/>
              <a:gd name="connsiteY49" fmla="*/ 57150 h 1212850"/>
              <a:gd name="connsiteX50" fmla="*/ 190500 w 4073525"/>
              <a:gd name="connsiteY50" fmla="*/ 57150 h 1212850"/>
              <a:gd name="connsiteX51" fmla="*/ 190500 w 4073525"/>
              <a:gd name="connsiteY51" fmla="*/ 31750 h 1212850"/>
              <a:gd name="connsiteX52" fmla="*/ 104775 w 4073525"/>
              <a:gd name="connsiteY52" fmla="*/ 31750 h 1212850"/>
              <a:gd name="connsiteX53" fmla="*/ 104775 w 4073525"/>
              <a:gd name="connsiteY53" fmla="*/ 0 h 1212850"/>
              <a:gd name="connsiteX54" fmla="*/ 0 w 4073525"/>
              <a:gd name="connsiteY54" fmla="*/ 0 h 121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073525" h="1212850">
                <a:moveTo>
                  <a:pt x="4073525" y="1212850"/>
                </a:moveTo>
                <a:lnTo>
                  <a:pt x="2393950" y="1212850"/>
                </a:lnTo>
                <a:lnTo>
                  <a:pt x="2393950" y="1117600"/>
                </a:lnTo>
                <a:lnTo>
                  <a:pt x="2197100" y="1117600"/>
                </a:lnTo>
                <a:lnTo>
                  <a:pt x="2197100" y="1085850"/>
                </a:lnTo>
                <a:lnTo>
                  <a:pt x="2076450" y="1085850"/>
                </a:lnTo>
                <a:lnTo>
                  <a:pt x="2076450" y="1035050"/>
                </a:lnTo>
                <a:lnTo>
                  <a:pt x="2038350" y="1035050"/>
                </a:lnTo>
                <a:lnTo>
                  <a:pt x="2038350" y="1009650"/>
                </a:lnTo>
                <a:lnTo>
                  <a:pt x="1450975" y="1009650"/>
                </a:lnTo>
                <a:lnTo>
                  <a:pt x="1450975" y="965200"/>
                </a:lnTo>
                <a:lnTo>
                  <a:pt x="1422400" y="965200"/>
                </a:lnTo>
                <a:lnTo>
                  <a:pt x="1422400" y="923925"/>
                </a:lnTo>
                <a:lnTo>
                  <a:pt x="1235075" y="923925"/>
                </a:lnTo>
                <a:lnTo>
                  <a:pt x="1235075" y="889000"/>
                </a:lnTo>
                <a:lnTo>
                  <a:pt x="1098550" y="889000"/>
                </a:lnTo>
                <a:lnTo>
                  <a:pt x="1098550" y="850900"/>
                </a:lnTo>
                <a:lnTo>
                  <a:pt x="1089025" y="850900"/>
                </a:lnTo>
                <a:lnTo>
                  <a:pt x="1089025" y="809625"/>
                </a:lnTo>
                <a:lnTo>
                  <a:pt x="1063625" y="809625"/>
                </a:lnTo>
                <a:lnTo>
                  <a:pt x="1063625" y="701675"/>
                </a:lnTo>
                <a:lnTo>
                  <a:pt x="752475" y="701675"/>
                </a:lnTo>
                <a:lnTo>
                  <a:pt x="752475" y="638175"/>
                </a:lnTo>
                <a:lnTo>
                  <a:pt x="714375" y="638175"/>
                </a:lnTo>
                <a:lnTo>
                  <a:pt x="714375" y="606425"/>
                </a:lnTo>
                <a:lnTo>
                  <a:pt x="685800" y="606425"/>
                </a:lnTo>
                <a:lnTo>
                  <a:pt x="685800" y="571500"/>
                </a:lnTo>
                <a:lnTo>
                  <a:pt x="669925" y="571500"/>
                </a:lnTo>
                <a:lnTo>
                  <a:pt x="669925" y="542925"/>
                </a:lnTo>
                <a:lnTo>
                  <a:pt x="473075" y="542925"/>
                </a:lnTo>
                <a:lnTo>
                  <a:pt x="473075" y="511175"/>
                </a:lnTo>
                <a:lnTo>
                  <a:pt x="473075" y="511175"/>
                </a:lnTo>
                <a:lnTo>
                  <a:pt x="473075" y="511175"/>
                </a:lnTo>
                <a:lnTo>
                  <a:pt x="458787" y="506412"/>
                </a:lnTo>
                <a:lnTo>
                  <a:pt x="457200" y="457200"/>
                </a:lnTo>
                <a:lnTo>
                  <a:pt x="438150" y="457200"/>
                </a:lnTo>
                <a:lnTo>
                  <a:pt x="438150" y="400050"/>
                </a:lnTo>
                <a:lnTo>
                  <a:pt x="428625" y="400050"/>
                </a:lnTo>
                <a:lnTo>
                  <a:pt x="428625" y="219075"/>
                </a:lnTo>
                <a:lnTo>
                  <a:pt x="428625" y="219075"/>
                </a:lnTo>
                <a:lnTo>
                  <a:pt x="407987" y="198438"/>
                </a:lnTo>
                <a:lnTo>
                  <a:pt x="387350" y="196850"/>
                </a:lnTo>
                <a:lnTo>
                  <a:pt x="387350" y="152400"/>
                </a:lnTo>
                <a:lnTo>
                  <a:pt x="307975" y="152400"/>
                </a:lnTo>
                <a:lnTo>
                  <a:pt x="307975" y="123825"/>
                </a:lnTo>
                <a:lnTo>
                  <a:pt x="292100" y="123825"/>
                </a:lnTo>
                <a:lnTo>
                  <a:pt x="292100" y="92075"/>
                </a:lnTo>
                <a:lnTo>
                  <a:pt x="225425" y="92075"/>
                </a:lnTo>
                <a:lnTo>
                  <a:pt x="225425" y="57150"/>
                </a:lnTo>
                <a:lnTo>
                  <a:pt x="190500" y="57150"/>
                </a:lnTo>
                <a:lnTo>
                  <a:pt x="190500" y="57150"/>
                </a:lnTo>
                <a:lnTo>
                  <a:pt x="190500" y="31750"/>
                </a:lnTo>
                <a:lnTo>
                  <a:pt x="104775" y="31750"/>
                </a:lnTo>
                <a:lnTo>
                  <a:pt x="104775" y="0"/>
                </a:lnTo>
                <a:lnTo>
                  <a:pt x="0" y="0"/>
                </a:lnTo>
              </a:path>
            </a:pathLst>
          </a:custGeom>
          <a:noFill/>
          <a:ln w="28575">
            <a:solidFill>
              <a:schemeClr val="accent3"/>
            </a:solidFill>
            <a:miter lim="800000"/>
            <a:headEnd/>
            <a:tailEnd/>
          </a:ln>
        </p:spPr>
        <p:txBody>
          <a:bodyPr rtlCol="0" anchor="ctr"/>
          <a:lstStyle/>
          <a:p>
            <a:pPr algn="ctr"/>
            <a:endParaRPr lang="en-US"/>
          </a:p>
        </p:txBody>
      </p:sp>
      <p:cxnSp>
        <p:nvCxnSpPr>
          <p:cNvPr id="207" name="Straight Connector 206">
            <a:extLst>
              <a:ext uri="{FF2B5EF4-FFF2-40B4-BE49-F238E27FC236}">
                <a16:creationId xmlns:a16="http://schemas.microsoft.com/office/drawing/2014/main" id="{7E04A221-22EC-9757-7C71-02B72F83D176}"/>
              </a:ext>
            </a:extLst>
          </p:cNvPr>
          <p:cNvCxnSpPr/>
          <p:nvPr/>
        </p:nvCxnSpPr>
        <p:spPr bwMode="auto">
          <a:xfrm>
            <a:off x="6973779" y="2170734"/>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979B549B-4E91-BFC8-0998-C494F9FDFE49}"/>
              </a:ext>
            </a:extLst>
          </p:cNvPr>
          <p:cNvCxnSpPr>
            <a:cxnSpLocks/>
          </p:cNvCxnSpPr>
          <p:nvPr/>
        </p:nvCxnSpPr>
        <p:spPr bwMode="auto">
          <a:xfrm rot="16200000">
            <a:off x="7434129" y="2482040"/>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53776DF5-7058-51AF-C27F-1001511A65AF}"/>
              </a:ext>
            </a:extLst>
          </p:cNvPr>
          <p:cNvCxnSpPr>
            <a:cxnSpLocks/>
          </p:cNvCxnSpPr>
          <p:nvPr/>
        </p:nvCxnSpPr>
        <p:spPr bwMode="auto">
          <a:xfrm rot="16200000">
            <a:off x="7434129" y="2496464"/>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B31919FC-8304-1CFE-2034-F1B2D01ADF3E}"/>
              </a:ext>
            </a:extLst>
          </p:cNvPr>
          <p:cNvCxnSpPr>
            <a:cxnSpLocks/>
          </p:cNvCxnSpPr>
          <p:nvPr/>
        </p:nvCxnSpPr>
        <p:spPr bwMode="auto">
          <a:xfrm rot="16200000">
            <a:off x="7434129" y="2522380"/>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72E981C0-B999-024D-371E-DFA3F6D02CFC}"/>
              </a:ext>
            </a:extLst>
          </p:cNvPr>
          <p:cNvCxnSpPr>
            <a:cxnSpLocks/>
          </p:cNvCxnSpPr>
          <p:nvPr/>
        </p:nvCxnSpPr>
        <p:spPr bwMode="auto">
          <a:xfrm rot="16200000">
            <a:off x="7110170" y="2295632"/>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60627087-DBE3-0C1F-7B49-3142AD4D9EA8}"/>
              </a:ext>
            </a:extLst>
          </p:cNvPr>
          <p:cNvCxnSpPr/>
          <p:nvPr/>
        </p:nvCxnSpPr>
        <p:spPr bwMode="auto">
          <a:xfrm>
            <a:off x="7594491" y="2597262"/>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D4361EA4-BD33-3468-929E-170EA0128516}"/>
              </a:ext>
            </a:extLst>
          </p:cNvPr>
          <p:cNvCxnSpPr/>
          <p:nvPr/>
        </p:nvCxnSpPr>
        <p:spPr bwMode="auto">
          <a:xfrm>
            <a:off x="7823849" y="274305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22D5981D-38A1-0BE0-70C2-803A1C913A5C}"/>
              </a:ext>
            </a:extLst>
          </p:cNvPr>
          <p:cNvCxnSpPr/>
          <p:nvPr/>
        </p:nvCxnSpPr>
        <p:spPr bwMode="auto">
          <a:xfrm>
            <a:off x="8082612" y="2789011"/>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D4886087-8E3D-BC5C-5FDC-6501F3500BF8}"/>
              </a:ext>
            </a:extLst>
          </p:cNvPr>
          <p:cNvCxnSpPr/>
          <p:nvPr/>
        </p:nvCxnSpPr>
        <p:spPr bwMode="auto">
          <a:xfrm>
            <a:off x="8188975" y="2892817"/>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BD1B53C7-51E7-2A88-C6B8-E0876D11E97C}"/>
              </a:ext>
            </a:extLst>
          </p:cNvPr>
          <p:cNvCxnSpPr/>
          <p:nvPr/>
        </p:nvCxnSpPr>
        <p:spPr bwMode="auto">
          <a:xfrm>
            <a:off x="8832853" y="3016441"/>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5EA5DC6B-B353-D0B1-883B-2720C51F0D82}"/>
              </a:ext>
            </a:extLst>
          </p:cNvPr>
          <p:cNvCxnSpPr/>
          <p:nvPr/>
        </p:nvCxnSpPr>
        <p:spPr bwMode="auto">
          <a:xfrm>
            <a:off x="9112253" y="3078765"/>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560F83AC-AC6F-1A51-28D3-EE7F46E811B7}"/>
              </a:ext>
            </a:extLst>
          </p:cNvPr>
          <p:cNvCxnSpPr/>
          <p:nvPr/>
        </p:nvCxnSpPr>
        <p:spPr bwMode="auto">
          <a:xfrm>
            <a:off x="9145591" y="3078765"/>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3760E5C8-4E52-B1FC-B50D-66F241E7A22F}"/>
              </a:ext>
            </a:extLst>
          </p:cNvPr>
          <p:cNvCxnSpPr/>
          <p:nvPr/>
        </p:nvCxnSpPr>
        <p:spPr bwMode="auto">
          <a:xfrm>
            <a:off x="9423403" y="309838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1BE5D393-88D9-7220-8B13-004D9A27FE7C}"/>
              </a:ext>
            </a:extLst>
          </p:cNvPr>
          <p:cNvCxnSpPr/>
          <p:nvPr/>
        </p:nvCxnSpPr>
        <p:spPr bwMode="auto">
          <a:xfrm>
            <a:off x="9785352" y="317921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8DCA6FB6-D417-D195-309B-A80D4D8A87DE}"/>
              </a:ext>
            </a:extLst>
          </p:cNvPr>
          <p:cNvCxnSpPr/>
          <p:nvPr/>
        </p:nvCxnSpPr>
        <p:spPr bwMode="auto">
          <a:xfrm>
            <a:off x="10044114" y="3204535"/>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BEC435A8-5D3B-5EA2-86B5-D4BD9EDFE201}"/>
              </a:ext>
            </a:extLst>
          </p:cNvPr>
          <p:cNvCxnSpPr/>
          <p:nvPr/>
        </p:nvCxnSpPr>
        <p:spPr bwMode="auto">
          <a:xfrm>
            <a:off x="10093327" y="3204535"/>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2C335C43-91C1-64F2-AD17-474E1FC185FA}"/>
              </a:ext>
            </a:extLst>
          </p:cNvPr>
          <p:cNvCxnSpPr/>
          <p:nvPr/>
        </p:nvCxnSpPr>
        <p:spPr bwMode="auto">
          <a:xfrm>
            <a:off x="10290177" y="3227819"/>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651E7573-8CC4-754E-4F56-D9326B999BC5}"/>
              </a:ext>
            </a:extLst>
          </p:cNvPr>
          <p:cNvCxnSpPr/>
          <p:nvPr/>
        </p:nvCxnSpPr>
        <p:spPr bwMode="auto">
          <a:xfrm>
            <a:off x="10369188" y="3227819"/>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46FCA529-4073-D453-8604-80A00927450B}"/>
              </a:ext>
            </a:extLst>
          </p:cNvPr>
          <p:cNvCxnSpPr/>
          <p:nvPr/>
        </p:nvCxnSpPr>
        <p:spPr bwMode="auto">
          <a:xfrm>
            <a:off x="10405700" y="3227819"/>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F43F2BCF-B6D8-C769-0877-76AD6FCD80BE}"/>
              </a:ext>
            </a:extLst>
          </p:cNvPr>
          <p:cNvCxnSpPr/>
          <p:nvPr/>
        </p:nvCxnSpPr>
        <p:spPr bwMode="auto">
          <a:xfrm>
            <a:off x="10725306" y="3305550"/>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0210F0EF-7DF9-FE0C-E7E3-9FA3F2084015}"/>
              </a:ext>
            </a:extLst>
          </p:cNvPr>
          <p:cNvCxnSpPr>
            <a:cxnSpLocks/>
          </p:cNvCxnSpPr>
          <p:nvPr/>
        </p:nvCxnSpPr>
        <p:spPr bwMode="auto">
          <a:xfrm rot="16200000">
            <a:off x="10417331" y="3230252"/>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70D79E1E-5931-6068-57F0-B7265DB3A1CA}"/>
              </a:ext>
            </a:extLst>
          </p:cNvPr>
          <p:cNvCxnSpPr>
            <a:cxnSpLocks/>
          </p:cNvCxnSpPr>
          <p:nvPr/>
        </p:nvCxnSpPr>
        <p:spPr bwMode="auto">
          <a:xfrm rot="16200000">
            <a:off x="9106059" y="3078765"/>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43761693-A198-EACC-3F10-1A90F697D292}"/>
              </a:ext>
            </a:extLst>
          </p:cNvPr>
          <p:cNvCxnSpPr/>
          <p:nvPr/>
        </p:nvCxnSpPr>
        <p:spPr bwMode="auto">
          <a:xfrm>
            <a:off x="9740903" y="316188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B9A69ED3-4DE0-4AD0-7DB0-6E9DBFA7AFF6}"/>
              </a:ext>
            </a:extLst>
          </p:cNvPr>
          <p:cNvCxnSpPr/>
          <p:nvPr/>
        </p:nvCxnSpPr>
        <p:spPr bwMode="auto">
          <a:xfrm>
            <a:off x="9740903" y="3344313"/>
            <a:ext cx="0" cy="63500"/>
          </a:xfrm>
          <a:prstGeom prst="line">
            <a:avLst/>
          </a:prstGeom>
          <a:noFill/>
          <a:ln w="28575" cap="flat" cmpd="sng" algn="ctr">
            <a:solidFill>
              <a:schemeClr val="accent3"/>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A0BC5AD5-3471-7131-B283-FE1DA46927A4}"/>
              </a:ext>
            </a:extLst>
          </p:cNvPr>
          <p:cNvCxnSpPr/>
          <p:nvPr/>
        </p:nvCxnSpPr>
        <p:spPr bwMode="auto">
          <a:xfrm>
            <a:off x="10109523" y="3344313"/>
            <a:ext cx="0" cy="63500"/>
          </a:xfrm>
          <a:prstGeom prst="line">
            <a:avLst/>
          </a:prstGeom>
          <a:noFill/>
          <a:ln w="28575" cap="flat" cmpd="sng" algn="ctr">
            <a:solidFill>
              <a:schemeClr val="accent3"/>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32E127B2-ABE5-FCE9-4767-01E0EF1212F6}"/>
              </a:ext>
            </a:extLst>
          </p:cNvPr>
          <p:cNvCxnSpPr/>
          <p:nvPr/>
        </p:nvCxnSpPr>
        <p:spPr bwMode="auto">
          <a:xfrm>
            <a:off x="10750550" y="3344313"/>
            <a:ext cx="0" cy="63500"/>
          </a:xfrm>
          <a:prstGeom prst="line">
            <a:avLst/>
          </a:prstGeom>
          <a:noFill/>
          <a:ln w="28575" cap="flat" cmpd="sng" algn="ctr">
            <a:solidFill>
              <a:schemeClr val="accent3"/>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0F56C394-E68A-A8AE-D448-E700AF1673DB}"/>
              </a:ext>
            </a:extLst>
          </p:cNvPr>
          <p:cNvCxnSpPr/>
          <p:nvPr/>
        </p:nvCxnSpPr>
        <p:spPr bwMode="auto">
          <a:xfrm>
            <a:off x="9407528" y="3342725"/>
            <a:ext cx="0" cy="63500"/>
          </a:xfrm>
          <a:prstGeom prst="line">
            <a:avLst/>
          </a:prstGeom>
          <a:noFill/>
          <a:ln w="28575" cap="flat" cmpd="sng" algn="ctr">
            <a:solidFill>
              <a:schemeClr val="accent3"/>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04997358-6346-FBBB-BAEC-3977A27D0E30}"/>
              </a:ext>
            </a:extLst>
          </p:cNvPr>
          <p:cNvCxnSpPr/>
          <p:nvPr/>
        </p:nvCxnSpPr>
        <p:spPr bwMode="auto">
          <a:xfrm>
            <a:off x="9137809" y="3342725"/>
            <a:ext cx="0" cy="63500"/>
          </a:xfrm>
          <a:prstGeom prst="line">
            <a:avLst/>
          </a:prstGeom>
          <a:noFill/>
          <a:ln w="28575" cap="flat" cmpd="sng" algn="ctr">
            <a:solidFill>
              <a:schemeClr val="accent3"/>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D90832DD-25F7-818E-854C-57FE6B5FC673}"/>
              </a:ext>
            </a:extLst>
          </p:cNvPr>
          <p:cNvCxnSpPr/>
          <p:nvPr/>
        </p:nvCxnSpPr>
        <p:spPr bwMode="auto">
          <a:xfrm>
            <a:off x="8791816" y="3220491"/>
            <a:ext cx="0" cy="63500"/>
          </a:xfrm>
          <a:prstGeom prst="line">
            <a:avLst/>
          </a:prstGeom>
          <a:noFill/>
          <a:ln w="28575"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35538E85-CE36-B53C-498A-42A9BF6D9146}"/>
              </a:ext>
            </a:extLst>
          </p:cNvPr>
          <p:cNvCxnSpPr/>
          <p:nvPr/>
        </p:nvCxnSpPr>
        <p:spPr bwMode="auto">
          <a:xfrm>
            <a:off x="8610923" y="3138077"/>
            <a:ext cx="0" cy="63500"/>
          </a:xfrm>
          <a:prstGeom prst="line">
            <a:avLst/>
          </a:prstGeom>
          <a:noFill/>
          <a:ln w="28575" cap="flat" cmpd="sng" algn="ctr">
            <a:solidFill>
              <a:schemeClr val="accent3"/>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D6FFFE7C-80BF-4B20-3DCE-08711D79081B}"/>
              </a:ext>
            </a:extLst>
          </p:cNvPr>
          <p:cNvCxnSpPr/>
          <p:nvPr/>
        </p:nvCxnSpPr>
        <p:spPr bwMode="auto">
          <a:xfrm>
            <a:off x="7626757" y="2835669"/>
            <a:ext cx="0" cy="63500"/>
          </a:xfrm>
          <a:prstGeom prst="line">
            <a:avLst/>
          </a:prstGeom>
          <a:noFill/>
          <a:ln w="28575" cap="flat" cmpd="sng" algn="ctr">
            <a:solidFill>
              <a:schemeClr val="accent3"/>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2C94365A-D7AE-48D4-38EB-DD208D2EF307}"/>
              </a:ext>
            </a:extLst>
          </p:cNvPr>
          <p:cNvCxnSpPr/>
          <p:nvPr/>
        </p:nvCxnSpPr>
        <p:spPr bwMode="auto">
          <a:xfrm>
            <a:off x="7586551" y="2836320"/>
            <a:ext cx="0" cy="63500"/>
          </a:xfrm>
          <a:prstGeom prst="line">
            <a:avLst/>
          </a:prstGeom>
          <a:noFill/>
          <a:ln w="28575"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6A3B9249-47C3-0EC7-D2D2-AD97F3ACEF55}"/>
              </a:ext>
            </a:extLst>
          </p:cNvPr>
          <p:cNvCxnSpPr/>
          <p:nvPr/>
        </p:nvCxnSpPr>
        <p:spPr bwMode="auto">
          <a:xfrm>
            <a:off x="7324660" y="2672546"/>
            <a:ext cx="0" cy="63500"/>
          </a:xfrm>
          <a:prstGeom prst="line">
            <a:avLst/>
          </a:prstGeom>
          <a:noFill/>
          <a:ln w="28575"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9CB6E0B4-9E6F-2291-4014-1BD4280671A1}"/>
              </a:ext>
            </a:extLst>
          </p:cNvPr>
          <p:cNvCxnSpPr>
            <a:cxnSpLocks/>
          </p:cNvCxnSpPr>
          <p:nvPr/>
        </p:nvCxnSpPr>
        <p:spPr bwMode="auto">
          <a:xfrm rot="16200000">
            <a:off x="6960125" y="2224420"/>
            <a:ext cx="0" cy="63500"/>
          </a:xfrm>
          <a:prstGeom prst="line">
            <a:avLst/>
          </a:prstGeom>
          <a:noFill/>
          <a:ln w="28575" cap="flat" cmpd="sng" algn="ctr">
            <a:solidFill>
              <a:schemeClr val="accent3"/>
            </a:solidFill>
            <a:prstDash val="solid"/>
            <a:round/>
            <a:headEnd type="none" w="med" len="med"/>
            <a:tailEnd type="none" w="med" len="med"/>
          </a:ln>
          <a:effectLst/>
        </p:spPr>
      </p:cxnSp>
      <p:sp>
        <p:nvSpPr>
          <p:cNvPr id="206" name="Freeform: Shape 205">
            <a:extLst>
              <a:ext uri="{FF2B5EF4-FFF2-40B4-BE49-F238E27FC236}">
                <a16:creationId xmlns:a16="http://schemas.microsoft.com/office/drawing/2014/main" id="{D4B67C06-15FD-804D-2ED5-49B947AF7533}"/>
              </a:ext>
            </a:extLst>
          </p:cNvPr>
          <p:cNvSpPr/>
          <p:nvPr/>
        </p:nvSpPr>
        <p:spPr bwMode="auto">
          <a:xfrm>
            <a:off x="1222375" y="4388595"/>
            <a:ext cx="3695700" cy="1104900"/>
          </a:xfrm>
          <a:custGeom>
            <a:avLst/>
            <a:gdLst>
              <a:gd name="connsiteX0" fmla="*/ 3695700 w 3695700"/>
              <a:gd name="connsiteY0" fmla="*/ 1104900 h 1104900"/>
              <a:gd name="connsiteX1" fmla="*/ 2619375 w 3695700"/>
              <a:gd name="connsiteY1" fmla="*/ 1104900 h 1104900"/>
              <a:gd name="connsiteX2" fmla="*/ 2619375 w 3695700"/>
              <a:gd name="connsiteY2" fmla="*/ 993775 h 1104900"/>
              <a:gd name="connsiteX3" fmla="*/ 2009775 w 3695700"/>
              <a:gd name="connsiteY3" fmla="*/ 993775 h 1104900"/>
              <a:gd name="connsiteX4" fmla="*/ 2009775 w 3695700"/>
              <a:gd name="connsiteY4" fmla="*/ 920750 h 1104900"/>
              <a:gd name="connsiteX5" fmla="*/ 1889125 w 3695700"/>
              <a:gd name="connsiteY5" fmla="*/ 920750 h 1104900"/>
              <a:gd name="connsiteX6" fmla="*/ 1889125 w 3695700"/>
              <a:gd name="connsiteY6" fmla="*/ 857250 h 1104900"/>
              <a:gd name="connsiteX7" fmla="*/ 1076325 w 3695700"/>
              <a:gd name="connsiteY7" fmla="*/ 857250 h 1104900"/>
              <a:gd name="connsiteX8" fmla="*/ 1076325 w 3695700"/>
              <a:gd name="connsiteY8" fmla="*/ 679450 h 1104900"/>
              <a:gd name="connsiteX9" fmla="*/ 1063625 w 3695700"/>
              <a:gd name="connsiteY9" fmla="*/ 679450 h 1104900"/>
              <a:gd name="connsiteX10" fmla="*/ 1063625 w 3695700"/>
              <a:gd name="connsiteY10" fmla="*/ 606425 h 1104900"/>
              <a:gd name="connsiteX11" fmla="*/ 1057275 w 3695700"/>
              <a:gd name="connsiteY11" fmla="*/ 606425 h 1104900"/>
              <a:gd name="connsiteX12" fmla="*/ 1057275 w 3695700"/>
              <a:gd name="connsiteY12" fmla="*/ 542925 h 1104900"/>
              <a:gd name="connsiteX13" fmla="*/ 615950 w 3695700"/>
              <a:gd name="connsiteY13" fmla="*/ 542925 h 1104900"/>
              <a:gd name="connsiteX14" fmla="*/ 615950 w 3695700"/>
              <a:gd name="connsiteY14" fmla="*/ 492125 h 1104900"/>
              <a:gd name="connsiteX15" fmla="*/ 454025 w 3695700"/>
              <a:gd name="connsiteY15" fmla="*/ 492125 h 1104900"/>
              <a:gd name="connsiteX16" fmla="*/ 454025 w 3695700"/>
              <a:gd name="connsiteY16" fmla="*/ 422275 h 1104900"/>
              <a:gd name="connsiteX17" fmla="*/ 406400 w 3695700"/>
              <a:gd name="connsiteY17" fmla="*/ 422275 h 1104900"/>
              <a:gd name="connsiteX18" fmla="*/ 406400 w 3695700"/>
              <a:gd name="connsiteY18" fmla="*/ 361950 h 1104900"/>
              <a:gd name="connsiteX19" fmla="*/ 406400 w 3695700"/>
              <a:gd name="connsiteY19" fmla="*/ 361950 h 1104900"/>
              <a:gd name="connsiteX20" fmla="*/ 406400 w 3695700"/>
              <a:gd name="connsiteY20" fmla="*/ 295275 h 1104900"/>
              <a:gd name="connsiteX21" fmla="*/ 393700 w 3695700"/>
              <a:gd name="connsiteY21" fmla="*/ 307975 h 1104900"/>
              <a:gd name="connsiteX22" fmla="*/ 393700 w 3695700"/>
              <a:gd name="connsiteY22" fmla="*/ 247650 h 1104900"/>
              <a:gd name="connsiteX23" fmla="*/ 323850 w 3695700"/>
              <a:gd name="connsiteY23" fmla="*/ 247650 h 1104900"/>
              <a:gd name="connsiteX24" fmla="*/ 323850 w 3695700"/>
              <a:gd name="connsiteY24" fmla="*/ 177800 h 1104900"/>
              <a:gd name="connsiteX25" fmla="*/ 254000 w 3695700"/>
              <a:gd name="connsiteY25" fmla="*/ 177800 h 1104900"/>
              <a:gd name="connsiteX26" fmla="*/ 254000 w 3695700"/>
              <a:gd name="connsiteY26" fmla="*/ 117475 h 1104900"/>
              <a:gd name="connsiteX27" fmla="*/ 228600 w 3695700"/>
              <a:gd name="connsiteY27" fmla="*/ 117475 h 1104900"/>
              <a:gd name="connsiteX28" fmla="*/ 228600 w 3695700"/>
              <a:gd name="connsiteY28" fmla="*/ 57150 h 1104900"/>
              <a:gd name="connsiteX29" fmla="*/ 206375 w 3695700"/>
              <a:gd name="connsiteY29" fmla="*/ 57150 h 1104900"/>
              <a:gd name="connsiteX30" fmla="*/ 206375 w 3695700"/>
              <a:gd name="connsiteY30" fmla="*/ 0 h 1104900"/>
              <a:gd name="connsiteX31" fmla="*/ 0 w 3695700"/>
              <a:gd name="connsiteY31" fmla="*/ 0 h 1104900"/>
              <a:gd name="connsiteX0" fmla="*/ 3695700 w 3695700"/>
              <a:gd name="connsiteY0" fmla="*/ 1104900 h 1104900"/>
              <a:gd name="connsiteX1" fmla="*/ 2619375 w 3695700"/>
              <a:gd name="connsiteY1" fmla="*/ 1104900 h 1104900"/>
              <a:gd name="connsiteX2" fmla="*/ 2619375 w 3695700"/>
              <a:gd name="connsiteY2" fmla="*/ 993775 h 1104900"/>
              <a:gd name="connsiteX3" fmla="*/ 2009775 w 3695700"/>
              <a:gd name="connsiteY3" fmla="*/ 993775 h 1104900"/>
              <a:gd name="connsiteX4" fmla="*/ 2009775 w 3695700"/>
              <a:gd name="connsiteY4" fmla="*/ 920750 h 1104900"/>
              <a:gd name="connsiteX5" fmla="*/ 1889125 w 3695700"/>
              <a:gd name="connsiteY5" fmla="*/ 920750 h 1104900"/>
              <a:gd name="connsiteX6" fmla="*/ 1889125 w 3695700"/>
              <a:gd name="connsiteY6" fmla="*/ 857250 h 1104900"/>
              <a:gd name="connsiteX7" fmla="*/ 1076325 w 3695700"/>
              <a:gd name="connsiteY7" fmla="*/ 857250 h 1104900"/>
              <a:gd name="connsiteX8" fmla="*/ 1076325 w 3695700"/>
              <a:gd name="connsiteY8" fmla="*/ 679450 h 1104900"/>
              <a:gd name="connsiteX9" fmla="*/ 1063625 w 3695700"/>
              <a:gd name="connsiteY9" fmla="*/ 679450 h 1104900"/>
              <a:gd name="connsiteX10" fmla="*/ 1063625 w 3695700"/>
              <a:gd name="connsiteY10" fmla="*/ 606425 h 1104900"/>
              <a:gd name="connsiteX11" fmla="*/ 1057275 w 3695700"/>
              <a:gd name="connsiteY11" fmla="*/ 606425 h 1104900"/>
              <a:gd name="connsiteX12" fmla="*/ 1057275 w 3695700"/>
              <a:gd name="connsiteY12" fmla="*/ 542925 h 1104900"/>
              <a:gd name="connsiteX13" fmla="*/ 615950 w 3695700"/>
              <a:gd name="connsiteY13" fmla="*/ 542925 h 1104900"/>
              <a:gd name="connsiteX14" fmla="*/ 615950 w 3695700"/>
              <a:gd name="connsiteY14" fmla="*/ 492125 h 1104900"/>
              <a:gd name="connsiteX15" fmla="*/ 454025 w 3695700"/>
              <a:gd name="connsiteY15" fmla="*/ 492125 h 1104900"/>
              <a:gd name="connsiteX16" fmla="*/ 454025 w 3695700"/>
              <a:gd name="connsiteY16" fmla="*/ 422275 h 1104900"/>
              <a:gd name="connsiteX17" fmla="*/ 406400 w 3695700"/>
              <a:gd name="connsiteY17" fmla="*/ 422275 h 1104900"/>
              <a:gd name="connsiteX18" fmla="*/ 406400 w 3695700"/>
              <a:gd name="connsiteY18" fmla="*/ 361950 h 1104900"/>
              <a:gd name="connsiteX19" fmla="*/ 406400 w 3695700"/>
              <a:gd name="connsiteY19" fmla="*/ 361950 h 1104900"/>
              <a:gd name="connsiteX20" fmla="*/ 406400 w 3695700"/>
              <a:gd name="connsiteY20" fmla="*/ 295275 h 1104900"/>
              <a:gd name="connsiteX21" fmla="*/ 393700 w 3695700"/>
              <a:gd name="connsiteY21" fmla="*/ 295275 h 1104900"/>
              <a:gd name="connsiteX22" fmla="*/ 393700 w 3695700"/>
              <a:gd name="connsiteY22" fmla="*/ 247650 h 1104900"/>
              <a:gd name="connsiteX23" fmla="*/ 323850 w 3695700"/>
              <a:gd name="connsiteY23" fmla="*/ 247650 h 1104900"/>
              <a:gd name="connsiteX24" fmla="*/ 323850 w 3695700"/>
              <a:gd name="connsiteY24" fmla="*/ 177800 h 1104900"/>
              <a:gd name="connsiteX25" fmla="*/ 254000 w 3695700"/>
              <a:gd name="connsiteY25" fmla="*/ 177800 h 1104900"/>
              <a:gd name="connsiteX26" fmla="*/ 254000 w 3695700"/>
              <a:gd name="connsiteY26" fmla="*/ 117475 h 1104900"/>
              <a:gd name="connsiteX27" fmla="*/ 228600 w 3695700"/>
              <a:gd name="connsiteY27" fmla="*/ 117475 h 1104900"/>
              <a:gd name="connsiteX28" fmla="*/ 228600 w 3695700"/>
              <a:gd name="connsiteY28" fmla="*/ 57150 h 1104900"/>
              <a:gd name="connsiteX29" fmla="*/ 206375 w 3695700"/>
              <a:gd name="connsiteY29" fmla="*/ 57150 h 1104900"/>
              <a:gd name="connsiteX30" fmla="*/ 206375 w 3695700"/>
              <a:gd name="connsiteY30" fmla="*/ 0 h 1104900"/>
              <a:gd name="connsiteX31" fmla="*/ 0 w 3695700"/>
              <a:gd name="connsiteY31"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695700" h="1104900">
                <a:moveTo>
                  <a:pt x="3695700" y="1104900"/>
                </a:moveTo>
                <a:lnTo>
                  <a:pt x="2619375" y="1104900"/>
                </a:lnTo>
                <a:lnTo>
                  <a:pt x="2619375" y="993775"/>
                </a:lnTo>
                <a:lnTo>
                  <a:pt x="2009775" y="993775"/>
                </a:lnTo>
                <a:lnTo>
                  <a:pt x="2009775" y="920750"/>
                </a:lnTo>
                <a:lnTo>
                  <a:pt x="1889125" y="920750"/>
                </a:lnTo>
                <a:lnTo>
                  <a:pt x="1889125" y="857250"/>
                </a:lnTo>
                <a:lnTo>
                  <a:pt x="1076325" y="857250"/>
                </a:lnTo>
                <a:lnTo>
                  <a:pt x="1076325" y="679450"/>
                </a:lnTo>
                <a:lnTo>
                  <a:pt x="1063625" y="679450"/>
                </a:lnTo>
                <a:lnTo>
                  <a:pt x="1063625" y="606425"/>
                </a:lnTo>
                <a:lnTo>
                  <a:pt x="1057275" y="606425"/>
                </a:lnTo>
                <a:lnTo>
                  <a:pt x="1057275" y="542925"/>
                </a:lnTo>
                <a:lnTo>
                  <a:pt x="615950" y="542925"/>
                </a:lnTo>
                <a:lnTo>
                  <a:pt x="615950" y="492125"/>
                </a:lnTo>
                <a:lnTo>
                  <a:pt x="454025" y="492125"/>
                </a:lnTo>
                <a:lnTo>
                  <a:pt x="454025" y="422275"/>
                </a:lnTo>
                <a:lnTo>
                  <a:pt x="406400" y="422275"/>
                </a:lnTo>
                <a:lnTo>
                  <a:pt x="406400" y="361950"/>
                </a:lnTo>
                <a:lnTo>
                  <a:pt x="406400" y="361950"/>
                </a:lnTo>
                <a:lnTo>
                  <a:pt x="406400" y="295275"/>
                </a:lnTo>
                <a:lnTo>
                  <a:pt x="393700" y="295275"/>
                </a:lnTo>
                <a:lnTo>
                  <a:pt x="393700" y="247650"/>
                </a:lnTo>
                <a:lnTo>
                  <a:pt x="323850" y="247650"/>
                </a:lnTo>
                <a:lnTo>
                  <a:pt x="323850" y="177800"/>
                </a:lnTo>
                <a:lnTo>
                  <a:pt x="254000" y="177800"/>
                </a:lnTo>
                <a:lnTo>
                  <a:pt x="254000" y="117475"/>
                </a:lnTo>
                <a:lnTo>
                  <a:pt x="228600" y="117475"/>
                </a:lnTo>
                <a:lnTo>
                  <a:pt x="228600" y="57150"/>
                </a:lnTo>
                <a:lnTo>
                  <a:pt x="206375" y="57150"/>
                </a:lnTo>
                <a:lnTo>
                  <a:pt x="206375"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241" name="Freeform: Shape 240">
            <a:extLst>
              <a:ext uri="{FF2B5EF4-FFF2-40B4-BE49-F238E27FC236}">
                <a16:creationId xmlns:a16="http://schemas.microsoft.com/office/drawing/2014/main" id="{FAEF493B-768F-0FB7-4FEA-3257BA7FE2F7}"/>
              </a:ext>
            </a:extLst>
          </p:cNvPr>
          <p:cNvSpPr/>
          <p:nvPr/>
        </p:nvSpPr>
        <p:spPr bwMode="auto">
          <a:xfrm>
            <a:off x="1206500" y="4385420"/>
            <a:ext cx="4006850" cy="1009650"/>
          </a:xfrm>
          <a:custGeom>
            <a:avLst/>
            <a:gdLst>
              <a:gd name="connsiteX0" fmla="*/ 4006850 w 4006850"/>
              <a:gd name="connsiteY0" fmla="*/ 1009650 h 1009650"/>
              <a:gd name="connsiteX1" fmla="*/ 3708400 w 4006850"/>
              <a:gd name="connsiteY1" fmla="*/ 1009650 h 1009650"/>
              <a:gd name="connsiteX2" fmla="*/ 3708400 w 4006850"/>
              <a:gd name="connsiteY2" fmla="*/ 933450 h 1009650"/>
              <a:gd name="connsiteX3" fmla="*/ 3416300 w 4006850"/>
              <a:gd name="connsiteY3" fmla="*/ 933450 h 1009650"/>
              <a:gd name="connsiteX4" fmla="*/ 3416300 w 4006850"/>
              <a:gd name="connsiteY4" fmla="*/ 876300 h 1009650"/>
              <a:gd name="connsiteX5" fmla="*/ 3060700 w 4006850"/>
              <a:gd name="connsiteY5" fmla="*/ 876300 h 1009650"/>
              <a:gd name="connsiteX6" fmla="*/ 3060700 w 4006850"/>
              <a:gd name="connsiteY6" fmla="*/ 841375 h 1009650"/>
              <a:gd name="connsiteX7" fmla="*/ 2759075 w 4006850"/>
              <a:gd name="connsiteY7" fmla="*/ 841375 h 1009650"/>
              <a:gd name="connsiteX8" fmla="*/ 2759075 w 4006850"/>
              <a:gd name="connsiteY8" fmla="*/ 841375 h 1009650"/>
              <a:gd name="connsiteX9" fmla="*/ 2759075 w 4006850"/>
              <a:gd name="connsiteY9" fmla="*/ 809625 h 1009650"/>
              <a:gd name="connsiteX10" fmla="*/ 2730500 w 4006850"/>
              <a:gd name="connsiteY10" fmla="*/ 809625 h 1009650"/>
              <a:gd name="connsiteX11" fmla="*/ 2730500 w 4006850"/>
              <a:gd name="connsiteY11" fmla="*/ 796925 h 1009650"/>
              <a:gd name="connsiteX12" fmla="*/ 2657475 w 4006850"/>
              <a:gd name="connsiteY12" fmla="*/ 796925 h 1009650"/>
              <a:gd name="connsiteX13" fmla="*/ 2657475 w 4006850"/>
              <a:gd name="connsiteY13" fmla="*/ 777875 h 1009650"/>
              <a:gd name="connsiteX14" fmla="*/ 2425700 w 4006850"/>
              <a:gd name="connsiteY14" fmla="*/ 777875 h 1009650"/>
              <a:gd name="connsiteX15" fmla="*/ 2425700 w 4006850"/>
              <a:gd name="connsiteY15" fmla="*/ 752475 h 1009650"/>
              <a:gd name="connsiteX16" fmla="*/ 2079625 w 4006850"/>
              <a:gd name="connsiteY16" fmla="*/ 752475 h 1009650"/>
              <a:gd name="connsiteX17" fmla="*/ 2079625 w 4006850"/>
              <a:gd name="connsiteY17" fmla="*/ 720725 h 1009650"/>
              <a:gd name="connsiteX18" fmla="*/ 2070100 w 4006850"/>
              <a:gd name="connsiteY18" fmla="*/ 720725 h 1009650"/>
              <a:gd name="connsiteX19" fmla="*/ 2070100 w 4006850"/>
              <a:gd name="connsiteY19" fmla="*/ 695325 h 1009650"/>
              <a:gd name="connsiteX20" fmla="*/ 1857375 w 4006850"/>
              <a:gd name="connsiteY20" fmla="*/ 695325 h 1009650"/>
              <a:gd name="connsiteX21" fmla="*/ 1857375 w 4006850"/>
              <a:gd name="connsiteY21" fmla="*/ 679450 h 1009650"/>
              <a:gd name="connsiteX22" fmla="*/ 1758950 w 4006850"/>
              <a:gd name="connsiteY22" fmla="*/ 679450 h 1009650"/>
              <a:gd name="connsiteX23" fmla="*/ 1758950 w 4006850"/>
              <a:gd name="connsiteY23" fmla="*/ 660400 h 1009650"/>
              <a:gd name="connsiteX24" fmla="*/ 1758950 w 4006850"/>
              <a:gd name="connsiteY24" fmla="*/ 660400 h 1009650"/>
              <a:gd name="connsiteX25" fmla="*/ 1736725 w 4006850"/>
              <a:gd name="connsiteY25" fmla="*/ 660400 h 1009650"/>
              <a:gd name="connsiteX26" fmla="*/ 1736725 w 4006850"/>
              <a:gd name="connsiteY26" fmla="*/ 638175 h 1009650"/>
              <a:gd name="connsiteX27" fmla="*/ 1727200 w 4006850"/>
              <a:gd name="connsiteY27" fmla="*/ 647700 h 1009650"/>
              <a:gd name="connsiteX28" fmla="*/ 1727200 w 4006850"/>
              <a:gd name="connsiteY28" fmla="*/ 622300 h 1009650"/>
              <a:gd name="connsiteX29" fmla="*/ 1666875 w 4006850"/>
              <a:gd name="connsiteY29" fmla="*/ 622300 h 1009650"/>
              <a:gd name="connsiteX30" fmla="*/ 1666875 w 4006850"/>
              <a:gd name="connsiteY30" fmla="*/ 606425 h 1009650"/>
              <a:gd name="connsiteX31" fmla="*/ 1597025 w 4006850"/>
              <a:gd name="connsiteY31" fmla="*/ 606425 h 1009650"/>
              <a:gd name="connsiteX32" fmla="*/ 1597025 w 4006850"/>
              <a:gd name="connsiteY32" fmla="*/ 606425 h 1009650"/>
              <a:gd name="connsiteX33" fmla="*/ 1581150 w 4006850"/>
              <a:gd name="connsiteY33" fmla="*/ 590550 h 1009650"/>
              <a:gd name="connsiteX34" fmla="*/ 1581150 w 4006850"/>
              <a:gd name="connsiteY34" fmla="*/ 571500 h 1009650"/>
              <a:gd name="connsiteX35" fmla="*/ 1571625 w 4006850"/>
              <a:gd name="connsiteY35" fmla="*/ 571500 h 1009650"/>
              <a:gd name="connsiteX36" fmla="*/ 1571625 w 4006850"/>
              <a:gd name="connsiteY36" fmla="*/ 549275 h 1009650"/>
              <a:gd name="connsiteX37" fmla="*/ 1466850 w 4006850"/>
              <a:gd name="connsiteY37" fmla="*/ 549275 h 1009650"/>
              <a:gd name="connsiteX38" fmla="*/ 1466850 w 4006850"/>
              <a:gd name="connsiteY38" fmla="*/ 533400 h 1009650"/>
              <a:gd name="connsiteX39" fmla="*/ 1428750 w 4006850"/>
              <a:gd name="connsiteY39" fmla="*/ 533400 h 1009650"/>
              <a:gd name="connsiteX40" fmla="*/ 1428750 w 4006850"/>
              <a:gd name="connsiteY40" fmla="*/ 533400 h 1009650"/>
              <a:gd name="connsiteX41" fmla="*/ 1409700 w 4006850"/>
              <a:gd name="connsiteY41" fmla="*/ 533400 h 1009650"/>
              <a:gd name="connsiteX42" fmla="*/ 1409700 w 4006850"/>
              <a:gd name="connsiteY42" fmla="*/ 498475 h 1009650"/>
              <a:gd name="connsiteX43" fmla="*/ 1152525 w 4006850"/>
              <a:gd name="connsiteY43" fmla="*/ 498475 h 1009650"/>
              <a:gd name="connsiteX44" fmla="*/ 1152525 w 4006850"/>
              <a:gd name="connsiteY44" fmla="*/ 476250 h 1009650"/>
              <a:gd name="connsiteX45" fmla="*/ 1095375 w 4006850"/>
              <a:gd name="connsiteY45" fmla="*/ 476250 h 1009650"/>
              <a:gd name="connsiteX46" fmla="*/ 1095375 w 4006850"/>
              <a:gd name="connsiteY46" fmla="*/ 476250 h 1009650"/>
              <a:gd name="connsiteX47" fmla="*/ 1095375 w 4006850"/>
              <a:gd name="connsiteY47" fmla="*/ 476250 h 1009650"/>
              <a:gd name="connsiteX48" fmla="*/ 1095375 w 4006850"/>
              <a:gd name="connsiteY48" fmla="*/ 438150 h 1009650"/>
              <a:gd name="connsiteX49" fmla="*/ 1095375 w 4006850"/>
              <a:gd name="connsiteY49" fmla="*/ 438150 h 1009650"/>
              <a:gd name="connsiteX50" fmla="*/ 1079500 w 4006850"/>
              <a:gd name="connsiteY50" fmla="*/ 422275 h 1009650"/>
              <a:gd name="connsiteX51" fmla="*/ 1079500 w 4006850"/>
              <a:gd name="connsiteY51" fmla="*/ 371475 h 1009650"/>
              <a:gd name="connsiteX52" fmla="*/ 987425 w 4006850"/>
              <a:gd name="connsiteY52" fmla="*/ 371475 h 1009650"/>
              <a:gd name="connsiteX53" fmla="*/ 987425 w 4006850"/>
              <a:gd name="connsiteY53" fmla="*/ 371475 h 1009650"/>
              <a:gd name="connsiteX54" fmla="*/ 987425 w 4006850"/>
              <a:gd name="connsiteY54" fmla="*/ 355600 h 1009650"/>
              <a:gd name="connsiteX55" fmla="*/ 787400 w 4006850"/>
              <a:gd name="connsiteY55" fmla="*/ 355600 h 1009650"/>
              <a:gd name="connsiteX56" fmla="*/ 787400 w 4006850"/>
              <a:gd name="connsiteY56" fmla="*/ 330200 h 1009650"/>
              <a:gd name="connsiteX57" fmla="*/ 774700 w 4006850"/>
              <a:gd name="connsiteY57" fmla="*/ 330200 h 1009650"/>
              <a:gd name="connsiteX58" fmla="*/ 774700 w 4006850"/>
              <a:gd name="connsiteY58" fmla="*/ 301625 h 1009650"/>
              <a:gd name="connsiteX59" fmla="*/ 768350 w 4006850"/>
              <a:gd name="connsiteY59" fmla="*/ 301625 h 1009650"/>
              <a:gd name="connsiteX60" fmla="*/ 768350 w 4006850"/>
              <a:gd name="connsiteY60" fmla="*/ 225425 h 1009650"/>
              <a:gd name="connsiteX61" fmla="*/ 758825 w 4006850"/>
              <a:gd name="connsiteY61" fmla="*/ 225425 h 1009650"/>
              <a:gd name="connsiteX62" fmla="*/ 758825 w 4006850"/>
              <a:gd name="connsiteY62" fmla="*/ 200025 h 1009650"/>
              <a:gd name="connsiteX63" fmla="*/ 758825 w 4006850"/>
              <a:gd name="connsiteY63" fmla="*/ 200025 h 1009650"/>
              <a:gd name="connsiteX64" fmla="*/ 746125 w 4006850"/>
              <a:gd name="connsiteY64" fmla="*/ 200025 h 1009650"/>
              <a:gd name="connsiteX65" fmla="*/ 746125 w 4006850"/>
              <a:gd name="connsiteY65" fmla="*/ 168275 h 1009650"/>
              <a:gd name="connsiteX66" fmla="*/ 720725 w 4006850"/>
              <a:gd name="connsiteY66" fmla="*/ 168275 h 1009650"/>
              <a:gd name="connsiteX67" fmla="*/ 720725 w 4006850"/>
              <a:gd name="connsiteY67" fmla="*/ 168275 h 1009650"/>
              <a:gd name="connsiteX68" fmla="*/ 720725 w 4006850"/>
              <a:gd name="connsiteY68" fmla="*/ 152400 h 1009650"/>
              <a:gd name="connsiteX69" fmla="*/ 660400 w 4006850"/>
              <a:gd name="connsiteY69" fmla="*/ 152400 h 1009650"/>
              <a:gd name="connsiteX70" fmla="*/ 660400 w 4006850"/>
              <a:gd name="connsiteY70" fmla="*/ 130175 h 1009650"/>
              <a:gd name="connsiteX71" fmla="*/ 631825 w 4006850"/>
              <a:gd name="connsiteY71" fmla="*/ 130175 h 1009650"/>
              <a:gd name="connsiteX72" fmla="*/ 631825 w 4006850"/>
              <a:gd name="connsiteY72" fmla="*/ 130175 h 1009650"/>
              <a:gd name="connsiteX73" fmla="*/ 631825 w 4006850"/>
              <a:gd name="connsiteY73" fmla="*/ 130175 h 1009650"/>
              <a:gd name="connsiteX74" fmla="*/ 631825 w 4006850"/>
              <a:gd name="connsiteY74" fmla="*/ 101600 h 1009650"/>
              <a:gd name="connsiteX75" fmla="*/ 441325 w 4006850"/>
              <a:gd name="connsiteY75" fmla="*/ 101600 h 1009650"/>
              <a:gd name="connsiteX76" fmla="*/ 441325 w 4006850"/>
              <a:gd name="connsiteY76" fmla="*/ 73025 h 1009650"/>
              <a:gd name="connsiteX77" fmla="*/ 428625 w 4006850"/>
              <a:gd name="connsiteY77" fmla="*/ 73025 h 1009650"/>
              <a:gd name="connsiteX78" fmla="*/ 428625 w 4006850"/>
              <a:gd name="connsiteY78" fmla="*/ 41275 h 1009650"/>
              <a:gd name="connsiteX79" fmla="*/ 428625 w 4006850"/>
              <a:gd name="connsiteY79" fmla="*/ 41275 h 1009650"/>
              <a:gd name="connsiteX80" fmla="*/ 415925 w 4006850"/>
              <a:gd name="connsiteY80" fmla="*/ 28575 h 1009650"/>
              <a:gd name="connsiteX81" fmla="*/ 314325 w 4006850"/>
              <a:gd name="connsiteY81" fmla="*/ 28575 h 1009650"/>
              <a:gd name="connsiteX82" fmla="*/ 327025 w 4006850"/>
              <a:gd name="connsiteY82" fmla="*/ 15875 h 1009650"/>
              <a:gd name="connsiteX83" fmla="*/ 171450 w 4006850"/>
              <a:gd name="connsiteY83" fmla="*/ 15875 h 1009650"/>
              <a:gd name="connsiteX84" fmla="*/ 171450 w 4006850"/>
              <a:gd name="connsiteY84" fmla="*/ 15875 h 1009650"/>
              <a:gd name="connsiteX85" fmla="*/ 171450 w 4006850"/>
              <a:gd name="connsiteY85" fmla="*/ 15875 h 1009650"/>
              <a:gd name="connsiteX86" fmla="*/ 171450 w 4006850"/>
              <a:gd name="connsiteY86" fmla="*/ 0 h 1009650"/>
              <a:gd name="connsiteX87" fmla="*/ 0 w 4006850"/>
              <a:gd name="connsiteY87" fmla="*/ 0 h 1009650"/>
              <a:gd name="connsiteX0" fmla="*/ 4006850 w 4006850"/>
              <a:gd name="connsiteY0" fmla="*/ 1009650 h 1009650"/>
              <a:gd name="connsiteX1" fmla="*/ 3708400 w 4006850"/>
              <a:gd name="connsiteY1" fmla="*/ 1009650 h 1009650"/>
              <a:gd name="connsiteX2" fmla="*/ 3708400 w 4006850"/>
              <a:gd name="connsiteY2" fmla="*/ 933450 h 1009650"/>
              <a:gd name="connsiteX3" fmla="*/ 3416300 w 4006850"/>
              <a:gd name="connsiteY3" fmla="*/ 933450 h 1009650"/>
              <a:gd name="connsiteX4" fmla="*/ 3416300 w 4006850"/>
              <a:gd name="connsiteY4" fmla="*/ 876300 h 1009650"/>
              <a:gd name="connsiteX5" fmla="*/ 3060700 w 4006850"/>
              <a:gd name="connsiteY5" fmla="*/ 876300 h 1009650"/>
              <a:gd name="connsiteX6" fmla="*/ 3060700 w 4006850"/>
              <a:gd name="connsiteY6" fmla="*/ 841375 h 1009650"/>
              <a:gd name="connsiteX7" fmla="*/ 2759075 w 4006850"/>
              <a:gd name="connsiteY7" fmla="*/ 841375 h 1009650"/>
              <a:gd name="connsiteX8" fmla="*/ 2759075 w 4006850"/>
              <a:gd name="connsiteY8" fmla="*/ 841375 h 1009650"/>
              <a:gd name="connsiteX9" fmla="*/ 2759075 w 4006850"/>
              <a:gd name="connsiteY9" fmla="*/ 809625 h 1009650"/>
              <a:gd name="connsiteX10" fmla="*/ 2730500 w 4006850"/>
              <a:gd name="connsiteY10" fmla="*/ 809625 h 1009650"/>
              <a:gd name="connsiteX11" fmla="*/ 2730500 w 4006850"/>
              <a:gd name="connsiteY11" fmla="*/ 796925 h 1009650"/>
              <a:gd name="connsiteX12" fmla="*/ 2657475 w 4006850"/>
              <a:gd name="connsiteY12" fmla="*/ 796925 h 1009650"/>
              <a:gd name="connsiteX13" fmla="*/ 2657475 w 4006850"/>
              <a:gd name="connsiteY13" fmla="*/ 777875 h 1009650"/>
              <a:gd name="connsiteX14" fmla="*/ 2425700 w 4006850"/>
              <a:gd name="connsiteY14" fmla="*/ 777875 h 1009650"/>
              <a:gd name="connsiteX15" fmla="*/ 2425700 w 4006850"/>
              <a:gd name="connsiteY15" fmla="*/ 752475 h 1009650"/>
              <a:gd name="connsiteX16" fmla="*/ 2079625 w 4006850"/>
              <a:gd name="connsiteY16" fmla="*/ 752475 h 1009650"/>
              <a:gd name="connsiteX17" fmla="*/ 2079625 w 4006850"/>
              <a:gd name="connsiteY17" fmla="*/ 720725 h 1009650"/>
              <a:gd name="connsiteX18" fmla="*/ 2070100 w 4006850"/>
              <a:gd name="connsiteY18" fmla="*/ 720725 h 1009650"/>
              <a:gd name="connsiteX19" fmla="*/ 2070100 w 4006850"/>
              <a:gd name="connsiteY19" fmla="*/ 695325 h 1009650"/>
              <a:gd name="connsiteX20" fmla="*/ 1857375 w 4006850"/>
              <a:gd name="connsiteY20" fmla="*/ 695325 h 1009650"/>
              <a:gd name="connsiteX21" fmla="*/ 1857375 w 4006850"/>
              <a:gd name="connsiteY21" fmla="*/ 679450 h 1009650"/>
              <a:gd name="connsiteX22" fmla="*/ 1758950 w 4006850"/>
              <a:gd name="connsiteY22" fmla="*/ 679450 h 1009650"/>
              <a:gd name="connsiteX23" fmla="*/ 1758950 w 4006850"/>
              <a:gd name="connsiteY23" fmla="*/ 660400 h 1009650"/>
              <a:gd name="connsiteX24" fmla="*/ 1758950 w 4006850"/>
              <a:gd name="connsiteY24" fmla="*/ 660400 h 1009650"/>
              <a:gd name="connsiteX25" fmla="*/ 1736725 w 4006850"/>
              <a:gd name="connsiteY25" fmla="*/ 660400 h 1009650"/>
              <a:gd name="connsiteX26" fmla="*/ 1736725 w 4006850"/>
              <a:gd name="connsiteY26" fmla="*/ 638175 h 1009650"/>
              <a:gd name="connsiteX27" fmla="*/ 1727200 w 4006850"/>
              <a:gd name="connsiteY27" fmla="*/ 641350 h 1009650"/>
              <a:gd name="connsiteX28" fmla="*/ 1727200 w 4006850"/>
              <a:gd name="connsiteY28" fmla="*/ 622300 h 1009650"/>
              <a:gd name="connsiteX29" fmla="*/ 1666875 w 4006850"/>
              <a:gd name="connsiteY29" fmla="*/ 622300 h 1009650"/>
              <a:gd name="connsiteX30" fmla="*/ 1666875 w 4006850"/>
              <a:gd name="connsiteY30" fmla="*/ 606425 h 1009650"/>
              <a:gd name="connsiteX31" fmla="*/ 1597025 w 4006850"/>
              <a:gd name="connsiteY31" fmla="*/ 606425 h 1009650"/>
              <a:gd name="connsiteX32" fmla="*/ 1597025 w 4006850"/>
              <a:gd name="connsiteY32" fmla="*/ 606425 h 1009650"/>
              <a:gd name="connsiteX33" fmla="*/ 1581150 w 4006850"/>
              <a:gd name="connsiteY33" fmla="*/ 590550 h 1009650"/>
              <a:gd name="connsiteX34" fmla="*/ 1581150 w 4006850"/>
              <a:gd name="connsiteY34" fmla="*/ 571500 h 1009650"/>
              <a:gd name="connsiteX35" fmla="*/ 1571625 w 4006850"/>
              <a:gd name="connsiteY35" fmla="*/ 571500 h 1009650"/>
              <a:gd name="connsiteX36" fmla="*/ 1571625 w 4006850"/>
              <a:gd name="connsiteY36" fmla="*/ 549275 h 1009650"/>
              <a:gd name="connsiteX37" fmla="*/ 1466850 w 4006850"/>
              <a:gd name="connsiteY37" fmla="*/ 549275 h 1009650"/>
              <a:gd name="connsiteX38" fmla="*/ 1466850 w 4006850"/>
              <a:gd name="connsiteY38" fmla="*/ 533400 h 1009650"/>
              <a:gd name="connsiteX39" fmla="*/ 1428750 w 4006850"/>
              <a:gd name="connsiteY39" fmla="*/ 533400 h 1009650"/>
              <a:gd name="connsiteX40" fmla="*/ 1428750 w 4006850"/>
              <a:gd name="connsiteY40" fmla="*/ 533400 h 1009650"/>
              <a:gd name="connsiteX41" fmla="*/ 1409700 w 4006850"/>
              <a:gd name="connsiteY41" fmla="*/ 533400 h 1009650"/>
              <a:gd name="connsiteX42" fmla="*/ 1409700 w 4006850"/>
              <a:gd name="connsiteY42" fmla="*/ 498475 h 1009650"/>
              <a:gd name="connsiteX43" fmla="*/ 1152525 w 4006850"/>
              <a:gd name="connsiteY43" fmla="*/ 498475 h 1009650"/>
              <a:gd name="connsiteX44" fmla="*/ 1152525 w 4006850"/>
              <a:gd name="connsiteY44" fmla="*/ 476250 h 1009650"/>
              <a:gd name="connsiteX45" fmla="*/ 1095375 w 4006850"/>
              <a:gd name="connsiteY45" fmla="*/ 476250 h 1009650"/>
              <a:gd name="connsiteX46" fmla="*/ 1095375 w 4006850"/>
              <a:gd name="connsiteY46" fmla="*/ 476250 h 1009650"/>
              <a:gd name="connsiteX47" fmla="*/ 1095375 w 4006850"/>
              <a:gd name="connsiteY47" fmla="*/ 476250 h 1009650"/>
              <a:gd name="connsiteX48" fmla="*/ 1095375 w 4006850"/>
              <a:gd name="connsiteY48" fmla="*/ 438150 h 1009650"/>
              <a:gd name="connsiteX49" fmla="*/ 1095375 w 4006850"/>
              <a:gd name="connsiteY49" fmla="*/ 438150 h 1009650"/>
              <a:gd name="connsiteX50" fmla="*/ 1079500 w 4006850"/>
              <a:gd name="connsiteY50" fmla="*/ 422275 h 1009650"/>
              <a:gd name="connsiteX51" fmla="*/ 1079500 w 4006850"/>
              <a:gd name="connsiteY51" fmla="*/ 371475 h 1009650"/>
              <a:gd name="connsiteX52" fmla="*/ 987425 w 4006850"/>
              <a:gd name="connsiteY52" fmla="*/ 371475 h 1009650"/>
              <a:gd name="connsiteX53" fmla="*/ 987425 w 4006850"/>
              <a:gd name="connsiteY53" fmla="*/ 371475 h 1009650"/>
              <a:gd name="connsiteX54" fmla="*/ 987425 w 4006850"/>
              <a:gd name="connsiteY54" fmla="*/ 355600 h 1009650"/>
              <a:gd name="connsiteX55" fmla="*/ 787400 w 4006850"/>
              <a:gd name="connsiteY55" fmla="*/ 355600 h 1009650"/>
              <a:gd name="connsiteX56" fmla="*/ 787400 w 4006850"/>
              <a:gd name="connsiteY56" fmla="*/ 330200 h 1009650"/>
              <a:gd name="connsiteX57" fmla="*/ 774700 w 4006850"/>
              <a:gd name="connsiteY57" fmla="*/ 330200 h 1009650"/>
              <a:gd name="connsiteX58" fmla="*/ 774700 w 4006850"/>
              <a:gd name="connsiteY58" fmla="*/ 301625 h 1009650"/>
              <a:gd name="connsiteX59" fmla="*/ 768350 w 4006850"/>
              <a:gd name="connsiteY59" fmla="*/ 301625 h 1009650"/>
              <a:gd name="connsiteX60" fmla="*/ 768350 w 4006850"/>
              <a:gd name="connsiteY60" fmla="*/ 225425 h 1009650"/>
              <a:gd name="connsiteX61" fmla="*/ 758825 w 4006850"/>
              <a:gd name="connsiteY61" fmla="*/ 225425 h 1009650"/>
              <a:gd name="connsiteX62" fmla="*/ 758825 w 4006850"/>
              <a:gd name="connsiteY62" fmla="*/ 200025 h 1009650"/>
              <a:gd name="connsiteX63" fmla="*/ 758825 w 4006850"/>
              <a:gd name="connsiteY63" fmla="*/ 200025 h 1009650"/>
              <a:gd name="connsiteX64" fmla="*/ 746125 w 4006850"/>
              <a:gd name="connsiteY64" fmla="*/ 200025 h 1009650"/>
              <a:gd name="connsiteX65" fmla="*/ 746125 w 4006850"/>
              <a:gd name="connsiteY65" fmla="*/ 168275 h 1009650"/>
              <a:gd name="connsiteX66" fmla="*/ 720725 w 4006850"/>
              <a:gd name="connsiteY66" fmla="*/ 168275 h 1009650"/>
              <a:gd name="connsiteX67" fmla="*/ 720725 w 4006850"/>
              <a:gd name="connsiteY67" fmla="*/ 168275 h 1009650"/>
              <a:gd name="connsiteX68" fmla="*/ 720725 w 4006850"/>
              <a:gd name="connsiteY68" fmla="*/ 152400 h 1009650"/>
              <a:gd name="connsiteX69" fmla="*/ 660400 w 4006850"/>
              <a:gd name="connsiteY69" fmla="*/ 152400 h 1009650"/>
              <a:gd name="connsiteX70" fmla="*/ 660400 w 4006850"/>
              <a:gd name="connsiteY70" fmla="*/ 130175 h 1009650"/>
              <a:gd name="connsiteX71" fmla="*/ 631825 w 4006850"/>
              <a:gd name="connsiteY71" fmla="*/ 130175 h 1009650"/>
              <a:gd name="connsiteX72" fmla="*/ 631825 w 4006850"/>
              <a:gd name="connsiteY72" fmla="*/ 130175 h 1009650"/>
              <a:gd name="connsiteX73" fmla="*/ 631825 w 4006850"/>
              <a:gd name="connsiteY73" fmla="*/ 130175 h 1009650"/>
              <a:gd name="connsiteX74" fmla="*/ 631825 w 4006850"/>
              <a:gd name="connsiteY74" fmla="*/ 101600 h 1009650"/>
              <a:gd name="connsiteX75" fmla="*/ 441325 w 4006850"/>
              <a:gd name="connsiteY75" fmla="*/ 101600 h 1009650"/>
              <a:gd name="connsiteX76" fmla="*/ 441325 w 4006850"/>
              <a:gd name="connsiteY76" fmla="*/ 73025 h 1009650"/>
              <a:gd name="connsiteX77" fmla="*/ 428625 w 4006850"/>
              <a:gd name="connsiteY77" fmla="*/ 73025 h 1009650"/>
              <a:gd name="connsiteX78" fmla="*/ 428625 w 4006850"/>
              <a:gd name="connsiteY78" fmla="*/ 41275 h 1009650"/>
              <a:gd name="connsiteX79" fmla="*/ 428625 w 4006850"/>
              <a:gd name="connsiteY79" fmla="*/ 41275 h 1009650"/>
              <a:gd name="connsiteX80" fmla="*/ 415925 w 4006850"/>
              <a:gd name="connsiteY80" fmla="*/ 28575 h 1009650"/>
              <a:gd name="connsiteX81" fmla="*/ 314325 w 4006850"/>
              <a:gd name="connsiteY81" fmla="*/ 28575 h 1009650"/>
              <a:gd name="connsiteX82" fmla="*/ 327025 w 4006850"/>
              <a:gd name="connsiteY82" fmla="*/ 15875 h 1009650"/>
              <a:gd name="connsiteX83" fmla="*/ 171450 w 4006850"/>
              <a:gd name="connsiteY83" fmla="*/ 15875 h 1009650"/>
              <a:gd name="connsiteX84" fmla="*/ 171450 w 4006850"/>
              <a:gd name="connsiteY84" fmla="*/ 15875 h 1009650"/>
              <a:gd name="connsiteX85" fmla="*/ 171450 w 4006850"/>
              <a:gd name="connsiteY85" fmla="*/ 15875 h 1009650"/>
              <a:gd name="connsiteX86" fmla="*/ 171450 w 4006850"/>
              <a:gd name="connsiteY86" fmla="*/ 0 h 1009650"/>
              <a:gd name="connsiteX87" fmla="*/ 0 w 4006850"/>
              <a:gd name="connsiteY87" fmla="*/ 0 h 1009650"/>
              <a:gd name="connsiteX0" fmla="*/ 4006850 w 4006850"/>
              <a:gd name="connsiteY0" fmla="*/ 1009650 h 1009650"/>
              <a:gd name="connsiteX1" fmla="*/ 3708400 w 4006850"/>
              <a:gd name="connsiteY1" fmla="*/ 1009650 h 1009650"/>
              <a:gd name="connsiteX2" fmla="*/ 3708400 w 4006850"/>
              <a:gd name="connsiteY2" fmla="*/ 933450 h 1009650"/>
              <a:gd name="connsiteX3" fmla="*/ 3416300 w 4006850"/>
              <a:gd name="connsiteY3" fmla="*/ 933450 h 1009650"/>
              <a:gd name="connsiteX4" fmla="*/ 3416300 w 4006850"/>
              <a:gd name="connsiteY4" fmla="*/ 876300 h 1009650"/>
              <a:gd name="connsiteX5" fmla="*/ 3060700 w 4006850"/>
              <a:gd name="connsiteY5" fmla="*/ 876300 h 1009650"/>
              <a:gd name="connsiteX6" fmla="*/ 3060700 w 4006850"/>
              <a:gd name="connsiteY6" fmla="*/ 841375 h 1009650"/>
              <a:gd name="connsiteX7" fmla="*/ 2759075 w 4006850"/>
              <a:gd name="connsiteY7" fmla="*/ 841375 h 1009650"/>
              <a:gd name="connsiteX8" fmla="*/ 2759075 w 4006850"/>
              <a:gd name="connsiteY8" fmla="*/ 841375 h 1009650"/>
              <a:gd name="connsiteX9" fmla="*/ 2759075 w 4006850"/>
              <a:gd name="connsiteY9" fmla="*/ 809625 h 1009650"/>
              <a:gd name="connsiteX10" fmla="*/ 2730500 w 4006850"/>
              <a:gd name="connsiteY10" fmla="*/ 809625 h 1009650"/>
              <a:gd name="connsiteX11" fmla="*/ 2730500 w 4006850"/>
              <a:gd name="connsiteY11" fmla="*/ 796925 h 1009650"/>
              <a:gd name="connsiteX12" fmla="*/ 2657475 w 4006850"/>
              <a:gd name="connsiteY12" fmla="*/ 796925 h 1009650"/>
              <a:gd name="connsiteX13" fmla="*/ 2657475 w 4006850"/>
              <a:gd name="connsiteY13" fmla="*/ 777875 h 1009650"/>
              <a:gd name="connsiteX14" fmla="*/ 2425700 w 4006850"/>
              <a:gd name="connsiteY14" fmla="*/ 777875 h 1009650"/>
              <a:gd name="connsiteX15" fmla="*/ 2425700 w 4006850"/>
              <a:gd name="connsiteY15" fmla="*/ 752475 h 1009650"/>
              <a:gd name="connsiteX16" fmla="*/ 2079625 w 4006850"/>
              <a:gd name="connsiteY16" fmla="*/ 752475 h 1009650"/>
              <a:gd name="connsiteX17" fmla="*/ 2079625 w 4006850"/>
              <a:gd name="connsiteY17" fmla="*/ 720725 h 1009650"/>
              <a:gd name="connsiteX18" fmla="*/ 2070100 w 4006850"/>
              <a:gd name="connsiteY18" fmla="*/ 720725 h 1009650"/>
              <a:gd name="connsiteX19" fmla="*/ 2070100 w 4006850"/>
              <a:gd name="connsiteY19" fmla="*/ 695325 h 1009650"/>
              <a:gd name="connsiteX20" fmla="*/ 1857375 w 4006850"/>
              <a:gd name="connsiteY20" fmla="*/ 695325 h 1009650"/>
              <a:gd name="connsiteX21" fmla="*/ 1857375 w 4006850"/>
              <a:gd name="connsiteY21" fmla="*/ 679450 h 1009650"/>
              <a:gd name="connsiteX22" fmla="*/ 1758950 w 4006850"/>
              <a:gd name="connsiteY22" fmla="*/ 679450 h 1009650"/>
              <a:gd name="connsiteX23" fmla="*/ 1758950 w 4006850"/>
              <a:gd name="connsiteY23" fmla="*/ 660400 h 1009650"/>
              <a:gd name="connsiteX24" fmla="*/ 1758950 w 4006850"/>
              <a:gd name="connsiteY24" fmla="*/ 660400 h 1009650"/>
              <a:gd name="connsiteX25" fmla="*/ 1736725 w 4006850"/>
              <a:gd name="connsiteY25" fmla="*/ 660400 h 1009650"/>
              <a:gd name="connsiteX26" fmla="*/ 1736725 w 4006850"/>
              <a:gd name="connsiteY26" fmla="*/ 638175 h 1009650"/>
              <a:gd name="connsiteX27" fmla="*/ 1722437 w 4006850"/>
              <a:gd name="connsiteY27" fmla="*/ 638175 h 1009650"/>
              <a:gd name="connsiteX28" fmla="*/ 1727200 w 4006850"/>
              <a:gd name="connsiteY28" fmla="*/ 622300 h 1009650"/>
              <a:gd name="connsiteX29" fmla="*/ 1666875 w 4006850"/>
              <a:gd name="connsiteY29" fmla="*/ 622300 h 1009650"/>
              <a:gd name="connsiteX30" fmla="*/ 1666875 w 4006850"/>
              <a:gd name="connsiteY30" fmla="*/ 606425 h 1009650"/>
              <a:gd name="connsiteX31" fmla="*/ 1597025 w 4006850"/>
              <a:gd name="connsiteY31" fmla="*/ 606425 h 1009650"/>
              <a:gd name="connsiteX32" fmla="*/ 1597025 w 4006850"/>
              <a:gd name="connsiteY32" fmla="*/ 606425 h 1009650"/>
              <a:gd name="connsiteX33" fmla="*/ 1581150 w 4006850"/>
              <a:gd name="connsiteY33" fmla="*/ 590550 h 1009650"/>
              <a:gd name="connsiteX34" fmla="*/ 1581150 w 4006850"/>
              <a:gd name="connsiteY34" fmla="*/ 571500 h 1009650"/>
              <a:gd name="connsiteX35" fmla="*/ 1571625 w 4006850"/>
              <a:gd name="connsiteY35" fmla="*/ 571500 h 1009650"/>
              <a:gd name="connsiteX36" fmla="*/ 1571625 w 4006850"/>
              <a:gd name="connsiteY36" fmla="*/ 549275 h 1009650"/>
              <a:gd name="connsiteX37" fmla="*/ 1466850 w 4006850"/>
              <a:gd name="connsiteY37" fmla="*/ 549275 h 1009650"/>
              <a:gd name="connsiteX38" fmla="*/ 1466850 w 4006850"/>
              <a:gd name="connsiteY38" fmla="*/ 533400 h 1009650"/>
              <a:gd name="connsiteX39" fmla="*/ 1428750 w 4006850"/>
              <a:gd name="connsiteY39" fmla="*/ 533400 h 1009650"/>
              <a:gd name="connsiteX40" fmla="*/ 1428750 w 4006850"/>
              <a:gd name="connsiteY40" fmla="*/ 533400 h 1009650"/>
              <a:gd name="connsiteX41" fmla="*/ 1409700 w 4006850"/>
              <a:gd name="connsiteY41" fmla="*/ 533400 h 1009650"/>
              <a:gd name="connsiteX42" fmla="*/ 1409700 w 4006850"/>
              <a:gd name="connsiteY42" fmla="*/ 498475 h 1009650"/>
              <a:gd name="connsiteX43" fmla="*/ 1152525 w 4006850"/>
              <a:gd name="connsiteY43" fmla="*/ 498475 h 1009650"/>
              <a:gd name="connsiteX44" fmla="*/ 1152525 w 4006850"/>
              <a:gd name="connsiteY44" fmla="*/ 476250 h 1009650"/>
              <a:gd name="connsiteX45" fmla="*/ 1095375 w 4006850"/>
              <a:gd name="connsiteY45" fmla="*/ 476250 h 1009650"/>
              <a:gd name="connsiteX46" fmla="*/ 1095375 w 4006850"/>
              <a:gd name="connsiteY46" fmla="*/ 476250 h 1009650"/>
              <a:gd name="connsiteX47" fmla="*/ 1095375 w 4006850"/>
              <a:gd name="connsiteY47" fmla="*/ 476250 h 1009650"/>
              <a:gd name="connsiteX48" fmla="*/ 1095375 w 4006850"/>
              <a:gd name="connsiteY48" fmla="*/ 438150 h 1009650"/>
              <a:gd name="connsiteX49" fmla="*/ 1095375 w 4006850"/>
              <a:gd name="connsiteY49" fmla="*/ 438150 h 1009650"/>
              <a:gd name="connsiteX50" fmla="*/ 1079500 w 4006850"/>
              <a:gd name="connsiteY50" fmla="*/ 422275 h 1009650"/>
              <a:gd name="connsiteX51" fmla="*/ 1079500 w 4006850"/>
              <a:gd name="connsiteY51" fmla="*/ 371475 h 1009650"/>
              <a:gd name="connsiteX52" fmla="*/ 987425 w 4006850"/>
              <a:gd name="connsiteY52" fmla="*/ 371475 h 1009650"/>
              <a:gd name="connsiteX53" fmla="*/ 987425 w 4006850"/>
              <a:gd name="connsiteY53" fmla="*/ 371475 h 1009650"/>
              <a:gd name="connsiteX54" fmla="*/ 987425 w 4006850"/>
              <a:gd name="connsiteY54" fmla="*/ 355600 h 1009650"/>
              <a:gd name="connsiteX55" fmla="*/ 787400 w 4006850"/>
              <a:gd name="connsiteY55" fmla="*/ 355600 h 1009650"/>
              <a:gd name="connsiteX56" fmla="*/ 787400 w 4006850"/>
              <a:gd name="connsiteY56" fmla="*/ 330200 h 1009650"/>
              <a:gd name="connsiteX57" fmla="*/ 774700 w 4006850"/>
              <a:gd name="connsiteY57" fmla="*/ 330200 h 1009650"/>
              <a:gd name="connsiteX58" fmla="*/ 774700 w 4006850"/>
              <a:gd name="connsiteY58" fmla="*/ 301625 h 1009650"/>
              <a:gd name="connsiteX59" fmla="*/ 768350 w 4006850"/>
              <a:gd name="connsiteY59" fmla="*/ 301625 h 1009650"/>
              <a:gd name="connsiteX60" fmla="*/ 768350 w 4006850"/>
              <a:gd name="connsiteY60" fmla="*/ 225425 h 1009650"/>
              <a:gd name="connsiteX61" fmla="*/ 758825 w 4006850"/>
              <a:gd name="connsiteY61" fmla="*/ 225425 h 1009650"/>
              <a:gd name="connsiteX62" fmla="*/ 758825 w 4006850"/>
              <a:gd name="connsiteY62" fmla="*/ 200025 h 1009650"/>
              <a:gd name="connsiteX63" fmla="*/ 758825 w 4006850"/>
              <a:gd name="connsiteY63" fmla="*/ 200025 h 1009650"/>
              <a:gd name="connsiteX64" fmla="*/ 746125 w 4006850"/>
              <a:gd name="connsiteY64" fmla="*/ 200025 h 1009650"/>
              <a:gd name="connsiteX65" fmla="*/ 746125 w 4006850"/>
              <a:gd name="connsiteY65" fmla="*/ 168275 h 1009650"/>
              <a:gd name="connsiteX66" fmla="*/ 720725 w 4006850"/>
              <a:gd name="connsiteY66" fmla="*/ 168275 h 1009650"/>
              <a:gd name="connsiteX67" fmla="*/ 720725 w 4006850"/>
              <a:gd name="connsiteY67" fmla="*/ 168275 h 1009650"/>
              <a:gd name="connsiteX68" fmla="*/ 720725 w 4006850"/>
              <a:gd name="connsiteY68" fmla="*/ 152400 h 1009650"/>
              <a:gd name="connsiteX69" fmla="*/ 660400 w 4006850"/>
              <a:gd name="connsiteY69" fmla="*/ 152400 h 1009650"/>
              <a:gd name="connsiteX70" fmla="*/ 660400 w 4006850"/>
              <a:gd name="connsiteY70" fmla="*/ 130175 h 1009650"/>
              <a:gd name="connsiteX71" fmla="*/ 631825 w 4006850"/>
              <a:gd name="connsiteY71" fmla="*/ 130175 h 1009650"/>
              <a:gd name="connsiteX72" fmla="*/ 631825 w 4006850"/>
              <a:gd name="connsiteY72" fmla="*/ 130175 h 1009650"/>
              <a:gd name="connsiteX73" fmla="*/ 631825 w 4006850"/>
              <a:gd name="connsiteY73" fmla="*/ 130175 h 1009650"/>
              <a:gd name="connsiteX74" fmla="*/ 631825 w 4006850"/>
              <a:gd name="connsiteY74" fmla="*/ 101600 h 1009650"/>
              <a:gd name="connsiteX75" fmla="*/ 441325 w 4006850"/>
              <a:gd name="connsiteY75" fmla="*/ 101600 h 1009650"/>
              <a:gd name="connsiteX76" fmla="*/ 441325 w 4006850"/>
              <a:gd name="connsiteY76" fmla="*/ 73025 h 1009650"/>
              <a:gd name="connsiteX77" fmla="*/ 428625 w 4006850"/>
              <a:gd name="connsiteY77" fmla="*/ 73025 h 1009650"/>
              <a:gd name="connsiteX78" fmla="*/ 428625 w 4006850"/>
              <a:gd name="connsiteY78" fmla="*/ 41275 h 1009650"/>
              <a:gd name="connsiteX79" fmla="*/ 428625 w 4006850"/>
              <a:gd name="connsiteY79" fmla="*/ 41275 h 1009650"/>
              <a:gd name="connsiteX80" fmla="*/ 415925 w 4006850"/>
              <a:gd name="connsiteY80" fmla="*/ 28575 h 1009650"/>
              <a:gd name="connsiteX81" fmla="*/ 314325 w 4006850"/>
              <a:gd name="connsiteY81" fmla="*/ 28575 h 1009650"/>
              <a:gd name="connsiteX82" fmla="*/ 327025 w 4006850"/>
              <a:gd name="connsiteY82" fmla="*/ 15875 h 1009650"/>
              <a:gd name="connsiteX83" fmla="*/ 171450 w 4006850"/>
              <a:gd name="connsiteY83" fmla="*/ 15875 h 1009650"/>
              <a:gd name="connsiteX84" fmla="*/ 171450 w 4006850"/>
              <a:gd name="connsiteY84" fmla="*/ 15875 h 1009650"/>
              <a:gd name="connsiteX85" fmla="*/ 171450 w 4006850"/>
              <a:gd name="connsiteY85" fmla="*/ 15875 h 1009650"/>
              <a:gd name="connsiteX86" fmla="*/ 171450 w 4006850"/>
              <a:gd name="connsiteY86" fmla="*/ 0 h 1009650"/>
              <a:gd name="connsiteX87" fmla="*/ 0 w 4006850"/>
              <a:gd name="connsiteY87" fmla="*/ 0 h 1009650"/>
              <a:gd name="connsiteX0" fmla="*/ 4006850 w 4006850"/>
              <a:gd name="connsiteY0" fmla="*/ 1009650 h 1009650"/>
              <a:gd name="connsiteX1" fmla="*/ 3708400 w 4006850"/>
              <a:gd name="connsiteY1" fmla="*/ 1009650 h 1009650"/>
              <a:gd name="connsiteX2" fmla="*/ 3708400 w 4006850"/>
              <a:gd name="connsiteY2" fmla="*/ 933450 h 1009650"/>
              <a:gd name="connsiteX3" fmla="*/ 3416300 w 4006850"/>
              <a:gd name="connsiteY3" fmla="*/ 933450 h 1009650"/>
              <a:gd name="connsiteX4" fmla="*/ 3416300 w 4006850"/>
              <a:gd name="connsiteY4" fmla="*/ 876300 h 1009650"/>
              <a:gd name="connsiteX5" fmla="*/ 3060700 w 4006850"/>
              <a:gd name="connsiteY5" fmla="*/ 876300 h 1009650"/>
              <a:gd name="connsiteX6" fmla="*/ 3060700 w 4006850"/>
              <a:gd name="connsiteY6" fmla="*/ 841375 h 1009650"/>
              <a:gd name="connsiteX7" fmla="*/ 2759075 w 4006850"/>
              <a:gd name="connsiteY7" fmla="*/ 841375 h 1009650"/>
              <a:gd name="connsiteX8" fmla="*/ 2759075 w 4006850"/>
              <a:gd name="connsiteY8" fmla="*/ 841375 h 1009650"/>
              <a:gd name="connsiteX9" fmla="*/ 2759075 w 4006850"/>
              <a:gd name="connsiteY9" fmla="*/ 809625 h 1009650"/>
              <a:gd name="connsiteX10" fmla="*/ 2730500 w 4006850"/>
              <a:gd name="connsiteY10" fmla="*/ 809625 h 1009650"/>
              <a:gd name="connsiteX11" fmla="*/ 2730500 w 4006850"/>
              <a:gd name="connsiteY11" fmla="*/ 796925 h 1009650"/>
              <a:gd name="connsiteX12" fmla="*/ 2657475 w 4006850"/>
              <a:gd name="connsiteY12" fmla="*/ 796925 h 1009650"/>
              <a:gd name="connsiteX13" fmla="*/ 2657475 w 4006850"/>
              <a:gd name="connsiteY13" fmla="*/ 777875 h 1009650"/>
              <a:gd name="connsiteX14" fmla="*/ 2425700 w 4006850"/>
              <a:gd name="connsiteY14" fmla="*/ 777875 h 1009650"/>
              <a:gd name="connsiteX15" fmla="*/ 2425700 w 4006850"/>
              <a:gd name="connsiteY15" fmla="*/ 752475 h 1009650"/>
              <a:gd name="connsiteX16" fmla="*/ 2079625 w 4006850"/>
              <a:gd name="connsiteY16" fmla="*/ 752475 h 1009650"/>
              <a:gd name="connsiteX17" fmla="*/ 2079625 w 4006850"/>
              <a:gd name="connsiteY17" fmla="*/ 720725 h 1009650"/>
              <a:gd name="connsiteX18" fmla="*/ 2070100 w 4006850"/>
              <a:gd name="connsiteY18" fmla="*/ 720725 h 1009650"/>
              <a:gd name="connsiteX19" fmla="*/ 2070100 w 4006850"/>
              <a:gd name="connsiteY19" fmla="*/ 695325 h 1009650"/>
              <a:gd name="connsiteX20" fmla="*/ 1857375 w 4006850"/>
              <a:gd name="connsiteY20" fmla="*/ 695325 h 1009650"/>
              <a:gd name="connsiteX21" fmla="*/ 1857375 w 4006850"/>
              <a:gd name="connsiteY21" fmla="*/ 679450 h 1009650"/>
              <a:gd name="connsiteX22" fmla="*/ 1758950 w 4006850"/>
              <a:gd name="connsiteY22" fmla="*/ 679450 h 1009650"/>
              <a:gd name="connsiteX23" fmla="*/ 1758950 w 4006850"/>
              <a:gd name="connsiteY23" fmla="*/ 660400 h 1009650"/>
              <a:gd name="connsiteX24" fmla="*/ 1758950 w 4006850"/>
              <a:gd name="connsiteY24" fmla="*/ 660400 h 1009650"/>
              <a:gd name="connsiteX25" fmla="*/ 1736725 w 4006850"/>
              <a:gd name="connsiteY25" fmla="*/ 660400 h 1009650"/>
              <a:gd name="connsiteX26" fmla="*/ 1736725 w 4006850"/>
              <a:gd name="connsiteY26" fmla="*/ 638175 h 1009650"/>
              <a:gd name="connsiteX27" fmla="*/ 1728787 w 4006850"/>
              <a:gd name="connsiteY27" fmla="*/ 638175 h 1009650"/>
              <a:gd name="connsiteX28" fmla="*/ 1727200 w 4006850"/>
              <a:gd name="connsiteY28" fmla="*/ 622300 h 1009650"/>
              <a:gd name="connsiteX29" fmla="*/ 1666875 w 4006850"/>
              <a:gd name="connsiteY29" fmla="*/ 622300 h 1009650"/>
              <a:gd name="connsiteX30" fmla="*/ 1666875 w 4006850"/>
              <a:gd name="connsiteY30" fmla="*/ 606425 h 1009650"/>
              <a:gd name="connsiteX31" fmla="*/ 1597025 w 4006850"/>
              <a:gd name="connsiteY31" fmla="*/ 606425 h 1009650"/>
              <a:gd name="connsiteX32" fmla="*/ 1597025 w 4006850"/>
              <a:gd name="connsiteY32" fmla="*/ 606425 h 1009650"/>
              <a:gd name="connsiteX33" fmla="*/ 1581150 w 4006850"/>
              <a:gd name="connsiteY33" fmla="*/ 590550 h 1009650"/>
              <a:gd name="connsiteX34" fmla="*/ 1581150 w 4006850"/>
              <a:gd name="connsiteY34" fmla="*/ 571500 h 1009650"/>
              <a:gd name="connsiteX35" fmla="*/ 1571625 w 4006850"/>
              <a:gd name="connsiteY35" fmla="*/ 571500 h 1009650"/>
              <a:gd name="connsiteX36" fmla="*/ 1571625 w 4006850"/>
              <a:gd name="connsiteY36" fmla="*/ 549275 h 1009650"/>
              <a:gd name="connsiteX37" fmla="*/ 1466850 w 4006850"/>
              <a:gd name="connsiteY37" fmla="*/ 549275 h 1009650"/>
              <a:gd name="connsiteX38" fmla="*/ 1466850 w 4006850"/>
              <a:gd name="connsiteY38" fmla="*/ 533400 h 1009650"/>
              <a:gd name="connsiteX39" fmla="*/ 1428750 w 4006850"/>
              <a:gd name="connsiteY39" fmla="*/ 533400 h 1009650"/>
              <a:gd name="connsiteX40" fmla="*/ 1428750 w 4006850"/>
              <a:gd name="connsiteY40" fmla="*/ 533400 h 1009650"/>
              <a:gd name="connsiteX41" fmla="*/ 1409700 w 4006850"/>
              <a:gd name="connsiteY41" fmla="*/ 533400 h 1009650"/>
              <a:gd name="connsiteX42" fmla="*/ 1409700 w 4006850"/>
              <a:gd name="connsiteY42" fmla="*/ 498475 h 1009650"/>
              <a:gd name="connsiteX43" fmla="*/ 1152525 w 4006850"/>
              <a:gd name="connsiteY43" fmla="*/ 498475 h 1009650"/>
              <a:gd name="connsiteX44" fmla="*/ 1152525 w 4006850"/>
              <a:gd name="connsiteY44" fmla="*/ 476250 h 1009650"/>
              <a:gd name="connsiteX45" fmla="*/ 1095375 w 4006850"/>
              <a:gd name="connsiteY45" fmla="*/ 476250 h 1009650"/>
              <a:gd name="connsiteX46" fmla="*/ 1095375 w 4006850"/>
              <a:gd name="connsiteY46" fmla="*/ 476250 h 1009650"/>
              <a:gd name="connsiteX47" fmla="*/ 1095375 w 4006850"/>
              <a:gd name="connsiteY47" fmla="*/ 476250 h 1009650"/>
              <a:gd name="connsiteX48" fmla="*/ 1095375 w 4006850"/>
              <a:gd name="connsiteY48" fmla="*/ 438150 h 1009650"/>
              <a:gd name="connsiteX49" fmla="*/ 1095375 w 4006850"/>
              <a:gd name="connsiteY49" fmla="*/ 438150 h 1009650"/>
              <a:gd name="connsiteX50" fmla="*/ 1079500 w 4006850"/>
              <a:gd name="connsiteY50" fmla="*/ 422275 h 1009650"/>
              <a:gd name="connsiteX51" fmla="*/ 1079500 w 4006850"/>
              <a:gd name="connsiteY51" fmla="*/ 371475 h 1009650"/>
              <a:gd name="connsiteX52" fmla="*/ 987425 w 4006850"/>
              <a:gd name="connsiteY52" fmla="*/ 371475 h 1009650"/>
              <a:gd name="connsiteX53" fmla="*/ 987425 w 4006850"/>
              <a:gd name="connsiteY53" fmla="*/ 371475 h 1009650"/>
              <a:gd name="connsiteX54" fmla="*/ 987425 w 4006850"/>
              <a:gd name="connsiteY54" fmla="*/ 355600 h 1009650"/>
              <a:gd name="connsiteX55" fmla="*/ 787400 w 4006850"/>
              <a:gd name="connsiteY55" fmla="*/ 355600 h 1009650"/>
              <a:gd name="connsiteX56" fmla="*/ 787400 w 4006850"/>
              <a:gd name="connsiteY56" fmla="*/ 330200 h 1009650"/>
              <a:gd name="connsiteX57" fmla="*/ 774700 w 4006850"/>
              <a:gd name="connsiteY57" fmla="*/ 330200 h 1009650"/>
              <a:gd name="connsiteX58" fmla="*/ 774700 w 4006850"/>
              <a:gd name="connsiteY58" fmla="*/ 301625 h 1009650"/>
              <a:gd name="connsiteX59" fmla="*/ 768350 w 4006850"/>
              <a:gd name="connsiteY59" fmla="*/ 301625 h 1009650"/>
              <a:gd name="connsiteX60" fmla="*/ 768350 w 4006850"/>
              <a:gd name="connsiteY60" fmla="*/ 225425 h 1009650"/>
              <a:gd name="connsiteX61" fmla="*/ 758825 w 4006850"/>
              <a:gd name="connsiteY61" fmla="*/ 225425 h 1009650"/>
              <a:gd name="connsiteX62" fmla="*/ 758825 w 4006850"/>
              <a:gd name="connsiteY62" fmla="*/ 200025 h 1009650"/>
              <a:gd name="connsiteX63" fmla="*/ 758825 w 4006850"/>
              <a:gd name="connsiteY63" fmla="*/ 200025 h 1009650"/>
              <a:gd name="connsiteX64" fmla="*/ 746125 w 4006850"/>
              <a:gd name="connsiteY64" fmla="*/ 200025 h 1009650"/>
              <a:gd name="connsiteX65" fmla="*/ 746125 w 4006850"/>
              <a:gd name="connsiteY65" fmla="*/ 168275 h 1009650"/>
              <a:gd name="connsiteX66" fmla="*/ 720725 w 4006850"/>
              <a:gd name="connsiteY66" fmla="*/ 168275 h 1009650"/>
              <a:gd name="connsiteX67" fmla="*/ 720725 w 4006850"/>
              <a:gd name="connsiteY67" fmla="*/ 168275 h 1009650"/>
              <a:gd name="connsiteX68" fmla="*/ 720725 w 4006850"/>
              <a:gd name="connsiteY68" fmla="*/ 152400 h 1009650"/>
              <a:gd name="connsiteX69" fmla="*/ 660400 w 4006850"/>
              <a:gd name="connsiteY69" fmla="*/ 152400 h 1009650"/>
              <a:gd name="connsiteX70" fmla="*/ 660400 w 4006850"/>
              <a:gd name="connsiteY70" fmla="*/ 130175 h 1009650"/>
              <a:gd name="connsiteX71" fmla="*/ 631825 w 4006850"/>
              <a:gd name="connsiteY71" fmla="*/ 130175 h 1009650"/>
              <a:gd name="connsiteX72" fmla="*/ 631825 w 4006850"/>
              <a:gd name="connsiteY72" fmla="*/ 130175 h 1009650"/>
              <a:gd name="connsiteX73" fmla="*/ 631825 w 4006850"/>
              <a:gd name="connsiteY73" fmla="*/ 130175 h 1009650"/>
              <a:gd name="connsiteX74" fmla="*/ 631825 w 4006850"/>
              <a:gd name="connsiteY74" fmla="*/ 101600 h 1009650"/>
              <a:gd name="connsiteX75" fmla="*/ 441325 w 4006850"/>
              <a:gd name="connsiteY75" fmla="*/ 101600 h 1009650"/>
              <a:gd name="connsiteX76" fmla="*/ 441325 w 4006850"/>
              <a:gd name="connsiteY76" fmla="*/ 73025 h 1009650"/>
              <a:gd name="connsiteX77" fmla="*/ 428625 w 4006850"/>
              <a:gd name="connsiteY77" fmla="*/ 73025 h 1009650"/>
              <a:gd name="connsiteX78" fmla="*/ 428625 w 4006850"/>
              <a:gd name="connsiteY78" fmla="*/ 41275 h 1009650"/>
              <a:gd name="connsiteX79" fmla="*/ 428625 w 4006850"/>
              <a:gd name="connsiteY79" fmla="*/ 41275 h 1009650"/>
              <a:gd name="connsiteX80" fmla="*/ 415925 w 4006850"/>
              <a:gd name="connsiteY80" fmla="*/ 28575 h 1009650"/>
              <a:gd name="connsiteX81" fmla="*/ 314325 w 4006850"/>
              <a:gd name="connsiteY81" fmla="*/ 28575 h 1009650"/>
              <a:gd name="connsiteX82" fmla="*/ 327025 w 4006850"/>
              <a:gd name="connsiteY82" fmla="*/ 15875 h 1009650"/>
              <a:gd name="connsiteX83" fmla="*/ 171450 w 4006850"/>
              <a:gd name="connsiteY83" fmla="*/ 15875 h 1009650"/>
              <a:gd name="connsiteX84" fmla="*/ 171450 w 4006850"/>
              <a:gd name="connsiteY84" fmla="*/ 15875 h 1009650"/>
              <a:gd name="connsiteX85" fmla="*/ 171450 w 4006850"/>
              <a:gd name="connsiteY85" fmla="*/ 15875 h 1009650"/>
              <a:gd name="connsiteX86" fmla="*/ 171450 w 4006850"/>
              <a:gd name="connsiteY86" fmla="*/ 0 h 1009650"/>
              <a:gd name="connsiteX87" fmla="*/ 0 w 4006850"/>
              <a:gd name="connsiteY87" fmla="*/ 0 h 1009650"/>
              <a:gd name="connsiteX0" fmla="*/ 4006850 w 4006850"/>
              <a:gd name="connsiteY0" fmla="*/ 1009650 h 1009650"/>
              <a:gd name="connsiteX1" fmla="*/ 3708400 w 4006850"/>
              <a:gd name="connsiteY1" fmla="*/ 1009650 h 1009650"/>
              <a:gd name="connsiteX2" fmla="*/ 3708400 w 4006850"/>
              <a:gd name="connsiteY2" fmla="*/ 933450 h 1009650"/>
              <a:gd name="connsiteX3" fmla="*/ 3416300 w 4006850"/>
              <a:gd name="connsiteY3" fmla="*/ 933450 h 1009650"/>
              <a:gd name="connsiteX4" fmla="*/ 3416300 w 4006850"/>
              <a:gd name="connsiteY4" fmla="*/ 876300 h 1009650"/>
              <a:gd name="connsiteX5" fmla="*/ 3060700 w 4006850"/>
              <a:gd name="connsiteY5" fmla="*/ 876300 h 1009650"/>
              <a:gd name="connsiteX6" fmla="*/ 3060700 w 4006850"/>
              <a:gd name="connsiteY6" fmla="*/ 841375 h 1009650"/>
              <a:gd name="connsiteX7" fmla="*/ 2759075 w 4006850"/>
              <a:gd name="connsiteY7" fmla="*/ 841375 h 1009650"/>
              <a:gd name="connsiteX8" fmla="*/ 2759075 w 4006850"/>
              <a:gd name="connsiteY8" fmla="*/ 841375 h 1009650"/>
              <a:gd name="connsiteX9" fmla="*/ 2759075 w 4006850"/>
              <a:gd name="connsiteY9" fmla="*/ 809625 h 1009650"/>
              <a:gd name="connsiteX10" fmla="*/ 2730500 w 4006850"/>
              <a:gd name="connsiteY10" fmla="*/ 809625 h 1009650"/>
              <a:gd name="connsiteX11" fmla="*/ 2730500 w 4006850"/>
              <a:gd name="connsiteY11" fmla="*/ 796925 h 1009650"/>
              <a:gd name="connsiteX12" fmla="*/ 2657475 w 4006850"/>
              <a:gd name="connsiteY12" fmla="*/ 796925 h 1009650"/>
              <a:gd name="connsiteX13" fmla="*/ 2657475 w 4006850"/>
              <a:gd name="connsiteY13" fmla="*/ 777875 h 1009650"/>
              <a:gd name="connsiteX14" fmla="*/ 2425700 w 4006850"/>
              <a:gd name="connsiteY14" fmla="*/ 777875 h 1009650"/>
              <a:gd name="connsiteX15" fmla="*/ 2425700 w 4006850"/>
              <a:gd name="connsiteY15" fmla="*/ 752475 h 1009650"/>
              <a:gd name="connsiteX16" fmla="*/ 2079625 w 4006850"/>
              <a:gd name="connsiteY16" fmla="*/ 752475 h 1009650"/>
              <a:gd name="connsiteX17" fmla="*/ 2079625 w 4006850"/>
              <a:gd name="connsiteY17" fmla="*/ 720725 h 1009650"/>
              <a:gd name="connsiteX18" fmla="*/ 2070100 w 4006850"/>
              <a:gd name="connsiteY18" fmla="*/ 720725 h 1009650"/>
              <a:gd name="connsiteX19" fmla="*/ 2070100 w 4006850"/>
              <a:gd name="connsiteY19" fmla="*/ 695325 h 1009650"/>
              <a:gd name="connsiteX20" fmla="*/ 1857375 w 4006850"/>
              <a:gd name="connsiteY20" fmla="*/ 695325 h 1009650"/>
              <a:gd name="connsiteX21" fmla="*/ 1857375 w 4006850"/>
              <a:gd name="connsiteY21" fmla="*/ 679450 h 1009650"/>
              <a:gd name="connsiteX22" fmla="*/ 1758950 w 4006850"/>
              <a:gd name="connsiteY22" fmla="*/ 679450 h 1009650"/>
              <a:gd name="connsiteX23" fmla="*/ 1758950 w 4006850"/>
              <a:gd name="connsiteY23" fmla="*/ 660400 h 1009650"/>
              <a:gd name="connsiteX24" fmla="*/ 1758950 w 4006850"/>
              <a:gd name="connsiteY24" fmla="*/ 660400 h 1009650"/>
              <a:gd name="connsiteX25" fmla="*/ 1736725 w 4006850"/>
              <a:gd name="connsiteY25" fmla="*/ 660400 h 1009650"/>
              <a:gd name="connsiteX26" fmla="*/ 1736725 w 4006850"/>
              <a:gd name="connsiteY26" fmla="*/ 638175 h 1009650"/>
              <a:gd name="connsiteX27" fmla="*/ 1728787 w 4006850"/>
              <a:gd name="connsiteY27" fmla="*/ 638175 h 1009650"/>
              <a:gd name="connsiteX28" fmla="*/ 1727200 w 4006850"/>
              <a:gd name="connsiteY28" fmla="*/ 622300 h 1009650"/>
              <a:gd name="connsiteX29" fmla="*/ 1666875 w 4006850"/>
              <a:gd name="connsiteY29" fmla="*/ 622300 h 1009650"/>
              <a:gd name="connsiteX30" fmla="*/ 1666875 w 4006850"/>
              <a:gd name="connsiteY30" fmla="*/ 606425 h 1009650"/>
              <a:gd name="connsiteX31" fmla="*/ 1597025 w 4006850"/>
              <a:gd name="connsiteY31" fmla="*/ 606425 h 1009650"/>
              <a:gd name="connsiteX32" fmla="*/ 1597025 w 4006850"/>
              <a:gd name="connsiteY32" fmla="*/ 606425 h 1009650"/>
              <a:gd name="connsiteX33" fmla="*/ 1581150 w 4006850"/>
              <a:gd name="connsiteY33" fmla="*/ 590550 h 1009650"/>
              <a:gd name="connsiteX34" fmla="*/ 1581150 w 4006850"/>
              <a:gd name="connsiteY34" fmla="*/ 571500 h 1009650"/>
              <a:gd name="connsiteX35" fmla="*/ 1571625 w 4006850"/>
              <a:gd name="connsiteY35" fmla="*/ 571500 h 1009650"/>
              <a:gd name="connsiteX36" fmla="*/ 1571625 w 4006850"/>
              <a:gd name="connsiteY36" fmla="*/ 549275 h 1009650"/>
              <a:gd name="connsiteX37" fmla="*/ 1466850 w 4006850"/>
              <a:gd name="connsiteY37" fmla="*/ 549275 h 1009650"/>
              <a:gd name="connsiteX38" fmla="*/ 1466850 w 4006850"/>
              <a:gd name="connsiteY38" fmla="*/ 533400 h 1009650"/>
              <a:gd name="connsiteX39" fmla="*/ 1428750 w 4006850"/>
              <a:gd name="connsiteY39" fmla="*/ 533400 h 1009650"/>
              <a:gd name="connsiteX40" fmla="*/ 1428750 w 4006850"/>
              <a:gd name="connsiteY40" fmla="*/ 533400 h 1009650"/>
              <a:gd name="connsiteX41" fmla="*/ 1409700 w 4006850"/>
              <a:gd name="connsiteY41" fmla="*/ 533400 h 1009650"/>
              <a:gd name="connsiteX42" fmla="*/ 1409700 w 4006850"/>
              <a:gd name="connsiteY42" fmla="*/ 498475 h 1009650"/>
              <a:gd name="connsiteX43" fmla="*/ 1152525 w 4006850"/>
              <a:gd name="connsiteY43" fmla="*/ 498475 h 1009650"/>
              <a:gd name="connsiteX44" fmla="*/ 1152525 w 4006850"/>
              <a:gd name="connsiteY44" fmla="*/ 476250 h 1009650"/>
              <a:gd name="connsiteX45" fmla="*/ 1095375 w 4006850"/>
              <a:gd name="connsiteY45" fmla="*/ 476250 h 1009650"/>
              <a:gd name="connsiteX46" fmla="*/ 1095375 w 4006850"/>
              <a:gd name="connsiteY46" fmla="*/ 476250 h 1009650"/>
              <a:gd name="connsiteX47" fmla="*/ 1095375 w 4006850"/>
              <a:gd name="connsiteY47" fmla="*/ 476250 h 1009650"/>
              <a:gd name="connsiteX48" fmla="*/ 1095375 w 4006850"/>
              <a:gd name="connsiteY48" fmla="*/ 438150 h 1009650"/>
              <a:gd name="connsiteX49" fmla="*/ 1095375 w 4006850"/>
              <a:gd name="connsiteY49" fmla="*/ 438150 h 1009650"/>
              <a:gd name="connsiteX50" fmla="*/ 1079500 w 4006850"/>
              <a:gd name="connsiteY50" fmla="*/ 422275 h 1009650"/>
              <a:gd name="connsiteX51" fmla="*/ 1079500 w 4006850"/>
              <a:gd name="connsiteY51" fmla="*/ 371475 h 1009650"/>
              <a:gd name="connsiteX52" fmla="*/ 987425 w 4006850"/>
              <a:gd name="connsiteY52" fmla="*/ 371475 h 1009650"/>
              <a:gd name="connsiteX53" fmla="*/ 987425 w 4006850"/>
              <a:gd name="connsiteY53" fmla="*/ 371475 h 1009650"/>
              <a:gd name="connsiteX54" fmla="*/ 987425 w 4006850"/>
              <a:gd name="connsiteY54" fmla="*/ 355600 h 1009650"/>
              <a:gd name="connsiteX55" fmla="*/ 787400 w 4006850"/>
              <a:gd name="connsiteY55" fmla="*/ 355600 h 1009650"/>
              <a:gd name="connsiteX56" fmla="*/ 787400 w 4006850"/>
              <a:gd name="connsiteY56" fmla="*/ 330200 h 1009650"/>
              <a:gd name="connsiteX57" fmla="*/ 774700 w 4006850"/>
              <a:gd name="connsiteY57" fmla="*/ 330200 h 1009650"/>
              <a:gd name="connsiteX58" fmla="*/ 774700 w 4006850"/>
              <a:gd name="connsiteY58" fmla="*/ 301625 h 1009650"/>
              <a:gd name="connsiteX59" fmla="*/ 768350 w 4006850"/>
              <a:gd name="connsiteY59" fmla="*/ 301625 h 1009650"/>
              <a:gd name="connsiteX60" fmla="*/ 768350 w 4006850"/>
              <a:gd name="connsiteY60" fmla="*/ 225425 h 1009650"/>
              <a:gd name="connsiteX61" fmla="*/ 758825 w 4006850"/>
              <a:gd name="connsiteY61" fmla="*/ 225425 h 1009650"/>
              <a:gd name="connsiteX62" fmla="*/ 758825 w 4006850"/>
              <a:gd name="connsiteY62" fmla="*/ 200025 h 1009650"/>
              <a:gd name="connsiteX63" fmla="*/ 758825 w 4006850"/>
              <a:gd name="connsiteY63" fmla="*/ 200025 h 1009650"/>
              <a:gd name="connsiteX64" fmla="*/ 746125 w 4006850"/>
              <a:gd name="connsiteY64" fmla="*/ 200025 h 1009650"/>
              <a:gd name="connsiteX65" fmla="*/ 746125 w 4006850"/>
              <a:gd name="connsiteY65" fmla="*/ 168275 h 1009650"/>
              <a:gd name="connsiteX66" fmla="*/ 720725 w 4006850"/>
              <a:gd name="connsiteY66" fmla="*/ 168275 h 1009650"/>
              <a:gd name="connsiteX67" fmla="*/ 720725 w 4006850"/>
              <a:gd name="connsiteY67" fmla="*/ 168275 h 1009650"/>
              <a:gd name="connsiteX68" fmla="*/ 720725 w 4006850"/>
              <a:gd name="connsiteY68" fmla="*/ 152400 h 1009650"/>
              <a:gd name="connsiteX69" fmla="*/ 660400 w 4006850"/>
              <a:gd name="connsiteY69" fmla="*/ 152400 h 1009650"/>
              <a:gd name="connsiteX70" fmla="*/ 660400 w 4006850"/>
              <a:gd name="connsiteY70" fmla="*/ 130175 h 1009650"/>
              <a:gd name="connsiteX71" fmla="*/ 631825 w 4006850"/>
              <a:gd name="connsiteY71" fmla="*/ 130175 h 1009650"/>
              <a:gd name="connsiteX72" fmla="*/ 631825 w 4006850"/>
              <a:gd name="connsiteY72" fmla="*/ 130175 h 1009650"/>
              <a:gd name="connsiteX73" fmla="*/ 631825 w 4006850"/>
              <a:gd name="connsiteY73" fmla="*/ 130175 h 1009650"/>
              <a:gd name="connsiteX74" fmla="*/ 631825 w 4006850"/>
              <a:gd name="connsiteY74" fmla="*/ 101600 h 1009650"/>
              <a:gd name="connsiteX75" fmla="*/ 441325 w 4006850"/>
              <a:gd name="connsiteY75" fmla="*/ 101600 h 1009650"/>
              <a:gd name="connsiteX76" fmla="*/ 441325 w 4006850"/>
              <a:gd name="connsiteY76" fmla="*/ 73025 h 1009650"/>
              <a:gd name="connsiteX77" fmla="*/ 428625 w 4006850"/>
              <a:gd name="connsiteY77" fmla="*/ 73025 h 1009650"/>
              <a:gd name="connsiteX78" fmla="*/ 428625 w 4006850"/>
              <a:gd name="connsiteY78" fmla="*/ 41275 h 1009650"/>
              <a:gd name="connsiteX79" fmla="*/ 428625 w 4006850"/>
              <a:gd name="connsiteY79" fmla="*/ 41275 h 1009650"/>
              <a:gd name="connsiteX80" fmla="*/ 415925 w 4006850"/>
              <a:gd name="connsiteY80" fmla="*/ 28575 h 1009650"/>
              <a:gd name="connsiteX81" fmla="*/ 325437 w 4006850"/>
              <a:gd name="connsiteY81" fmla="*/ 28575 h 1009650"/>
              <a:gd name="connsiteX82" fmla="*/ 327025 w 4006850"/>
              <a:gd name="connsiteY82" fmla="*/ 15875 h 1009650"/>
              <a:gd name="connsiteX83" fmla="*/ 171450 w 4006850"/>
              <a:gd name="connsiteY83" fmla="*/ 15875 h 1009650"/>
              <a:gd name="connsiteX84" fmla="*/ 171450 w 4006850"/>
              <a:gd name="connsiteY84" fmla="*/ 15875 h 1009650"/>
              <a:gd name="connsiteX85" fmla="*/ 171450 w 4006850"/>
              <a:gd name="connsiteY85" fmla="*/ 15875 h 1009650"/>
              <a:gd name="connsiteX86" fmla="*/ 171450 w 4006850"/>
              <a:gd name="connsiteY86" fmla="*/ 0 h 1009650"/>
              <a:gd name="connsiteX87" fmla="*/ 0 w 4006850"/>
              <a:gd name="connsiteY87" fmla="*/ 0 h 1009650"/>
              <a:gd name="connsiteX0" fmla="*/ 4006850 w 4006850"/>
              <a:gd name="connsiteY0" fmla="*/ 1009650 h 1009650"/>
              <a:gd name="connsiteX1" fmla="*/ 3708400 w 4006850"/>
              <a:gd name="connsiteY1" fmla="*/ 1009650 h 1009650"/>
              <a:gd name="connsiteX2" fmla="*/ 3708400 w 4006850"/>
              <a:gd name="connsiteY2" fmla="*/ 933450 h 1009650"/>
              <a:gd name="connsiteX3" fmla="*/ 3416300 w 4006850"/>
              <a:gd name="connsiteY3" fmla="*/ 933450 h 1009650"/>
              <a:gd name="connsiteX4" fmla="*/ 3416300 w 4006850"/>
              <a:gd name="connsiteY4" fmla="*/ 876300 h 1009650"/>
              <a:gd name="connsiteX5" fmla="*/ 3060700 w 4006850"/>
              <a:gd name="connsiteY5" fmla="*/ 876300 h 1009650"/>
              <a:gd name="connsiteX6" fmla="*/ 3060700 w 4006850"/>
              <a:gd name="connsiteY6" fmla="*/ 841375 h 1009650"/>
              <a:gd name="connsiteX7" fmla="*/ 2759075 w 4006850"/>
              <a:gd name="connsiteY7" fmla="*/ 841375 h 1009650"/>
              <a:gd name="connsiteX8" fmla="*/ 2759075 w 4006850"/>
              <a:gd name="connsiteY8" fmla="*/ 841375 h 1009650"/>
              <a:gd name="connsiteX9" fmla="*/ 2759075 w 4006850"/>
              <a:gd name="connsiteY9" fmla="*/ 809625 h 1009650"/>
              <a:gd name="connsiteX10" fmla="*/ 2730500 w 4006850"/>
              <a:gd name="connsiteY10" fmla="*/ 809625 h 1009650"/>
              <a:gd name="connsiteX11" fmla="*/ 2730500 w 4006850"/>
              <a:gd name="connsiteY11" fmla="*/ 796925 h 1009650"/>
              <a:gd name="connsiteX12" fmla="*/ 2657475 w 4006850"/>
              <a:gd name="connsiteY12" fmla="*/ 796925 h 1009650"/>
              <a:gd name="connsiteX13" fmla="*/ 2657475 w 4006850"/>
              <a:gd name="connsiteY13" fmla="*/ 777875 h 1009650"/>
              <a:gd name="connsiteX14" fmla="*/ 2425700 w 4006850"/>
              <a:gd name="connsiteY14" fmla="*/ 777875 h 1009650"/>
              <a:gd name="connsiteX15" fmla="*/ 2425700 w 4006850"/>
              <a:gd name="connsiteY15" fmla="*/ 752475 h 1009650"/>
              <a:gd name="connsiteX16" fmla="*/ 2079625 w 4006850"/>
              <a:gd name="connsiteY16" fmla="*/ 752475 h 1009650"/>
              <a:gd name="connsiteX17" fmla="*/ 2079625 w 4006850"/>
              <a:gd name="connsiteY17" fmla="*/ 720725 h 1009650"/>
              <a:gd name="connsiteX18" fmla="*/ 2070100 w 4006850"/>
              <a:gd name="connsiteY18" fmla="*/ 720725 h 1009650"/>
              <a:gd name="connsiteX19" fmla="*/ 2070100 w 4006850"/>
              <a:gd name="connsiteY19" fmla="*/ 695325 h 1009650"/>
              <a:gd name="connsiteX20" fmla="*/ 1857375 w 4006850"/>
              <a:gd name="connsiteY20" fmla="*/ 695325 h 1009650"/>
              <a:gd name="connsiteX21" fmla="*/ 1857375 w 4006850"/>
              <a:gd name="connsiteY21" fmla="*/ 679450 h 1009650"/>
              <a:gd name="connsiteX22" fmla="*/ 1758950 w 4006850"/>
              <a:gd name="connsiteY22" fmla="*/ 679450 h 1009650"/>
              <a:gd name="connsiteX23" fmla="*/ 1758950 w 4006850"/>
              <a:gd name="connsiteY23" fmla="*/ 660400 h 1009650"/>
              <a:gd name="connsiteX24" fmla="*/ 1758950 w 4006850"/>
              <a:gd name="connsiteY24" fmla="*/ 660400 h 1009650"/>
              <a:gd name="connsiteX25" fmla="*/ 1736725 w 4006850"/>
              <a:gd name="connsiteY25" fmla="*/ 660400 h 1009650"/>
              <a:gd name="connsiteX26" fmla="*/ 1736725 w 4006850"/>
              <a:gd name="connsiteY26" fmla="*/ 638175 h 1009650"/>
              <a:gd name="connsiteX27" fmla="*/ 1728787 w 4006850"/>
              <a:gd name="connsiteY27" fmla="*/ 638175 h 1009650"/>
              <a:gd name="connsiteX28" fmla="*/ 1727200 w 4006850"/>
              <a:gd name="connsiteY28" fmla="*/ 622300 h 1009650"/>
              <a:gd name="connsiteX29" fmla="*/ 1666875 w 4006850"/>
              <a:gd name="connsiteY29" fmla="*/ 622300 h 1009650"/>
              <a:gd name="connsiteX30" fmla="*/ 1666875 w 4006850"/>
              <a:gd name="connsiteY30" fmla="*/ 606425 h 1009650"/>
              <a:gd name="connsiteX31" fmla="*/ 1597025 w 4006850"/>
              <a:gd name="connsiteY31" fmla="*/ 606425 h 1009650"/>
              <a:gd name="connsiteX32" fmla="*/ 1597025 w 4006850"/>
              <a:gd name="connsiteY32" fmla="*/ 606425 h 1009650"/>
              <a:gd name="connsiteX33" fmla="*/ 1581150 w 4006850"/>
              <a:gd name="connsiteY33" fmla="*/ 590550 h 1009650"/>
              <a:gd name="connsiteX34" fmla="*/ 1581150 w 4006850"/>
              <a:gd name="connsiteY34" fmla="*/ 571500 h 1009650"/>
              <a:gd name="connsiteX35" fmla="*/ 1571625 w 4006850"/>
              <a:gd name="connsiteY35" fmla="*/ 571500 h 1009650"/>
              <a:gd name="connsiteX36" fmla="*/ 1571625 w 4006850"/>
              <a:gd name="connsiteY36" fmla="*/ 549275 h 1009650"/>
              <a:gd name="connsiteX37" fmla="*/ 1466850 w 4006850"/>
              <a:gd name="connsiteY37" fmla="*/ 549275 h 1009650"/>
              <a:gd name="connsiteX38" fmla="*/ 1466850 w 4006850"/>
              <a:gd name="connsiteY38" fmla="*/ 533400 h 1009650"/>
              <a:gd name="connsiteX39" fmla="*/ 1428750 w 4006850"/>
              <a:gd name="connsiteY39" fmla="*/ 533400 h 1009650"/>
              <a:gd name="connsiteX40" fmla="*/ 1428750 w 4006850"/>
              <a:gd name="connsiteY40" fmla="*/ 533400 h 1009650"/>
              <a:gd name="connsiteX41" fmla="*/ 1409700 w 4006850"/>
              <a:gd name="connsiteY41" fmla="*/ 533400 h 1009650"/>
              <a:gd name="connsiteX42" fmla="*/ 1409700 w 4006850"/>
              <a:gd name="connsiteY42" fmla="*/ 498475 h 1009650"/>
              <a:gd name="connsiteX43" fmla="*/ 1152525 w 4006850"/>
              <a:gd name="connsiteY43" fmla="*/ 498475 h 1009650"/>
              <a:gd name="connsiteX44" fmla="*/ 1152525 w 4006850"/>
              <a:gd name="connsiteY44" fmla="*/ 476250 h 1009650"/>
              <a:gd name="connsiteX45" fmla="*/ 1095375 w 4006850"/>
              <a:gd name="connsiteY45" fmla="*/ 476250 h 1009650"/>
              <a:gd name="connsiteX46" fmla="*/ 1095375 w 4006850"/>
              <a:gd name="connsiteY46" fmla="*/ 476250 h 1009650"/>
              <a:gd name="connsiteX47" fmla="*/ 1095375 w 4006850"/>
              <a:gd name="connsiteY47" fmla="*/ 476250 h 1009650"/>
              <a:gd name="connsiteX48" fmla="*/ 1095375 w 4006850"/>
              <a:gd name="connsiteY48" fmla="*/ 438150 h 1009650"/>
              <a:gd name="connsiteX49" fmla="*/ 1095375 w 4006850"/>
              <a:gd name="connsiteY49" fmla="*/ 438150 h 1009650"/>
              <a:gd name="connsiteX50" fmla="*/ 1079500 w 4006850"/>
              <a:gd name="connsiteY50" fmla="*/ 422275 h 1009650"/>
              <a:gd name="connsiteX51" fmla="*/ 1079500 w 4006850"/>
              <a:gd name="connsiteY51" fmla="*/ 371475 h 1009650"/>
              <a:gd name="connsiteX52" fmla="*/ 987425 w 4006850"/>
              <a:gd name="connsiteY52" fmla="*/ 371475 h 1009650"/>
              <a:gd name="connsiteX53" fmla="*/ 987425 w 4006850"/>
              <a:gd name="connsiteY53" fmla="*/ 371475 h 1009650"/>
              <a:gd name="connsiteX54" fmla="*/ 987425 w 4006850"/>
              <a:gd name="connsiteY54" fmla="*/ 355600 h 1009650"/>
              <a:gd name="connsiteX55" fmla="*/ 787400 w 4006850"/>
              <a:gd name="connsiteY55" fmla="*/ 355600 h 1009650"/>
              <a:gd name="connsiteX56" fmla="*/ 787400 w 4006850"/>
              <a:gd name="connsiteY56" fmla="*/ 330200 h 1009650"/>
              <a:gd name="connsiteX57" fmla="*/ 774700 w 4006850"/>
              <a:gd name="connsiteY57" fmla="*/ 330200 h 1009650"/>
              <a:gd name="connsiteX58" fmla="*/ 774700 w 4006850"/>
              <a:gd name="connsiteY58" fmla="*/ 301625 h 1009650"/>
              <a:gd name="connsiteX59" fmla="*/ 768350 w 4006850"/>
              <a:gd name="connsiteY59" fmla="*/ 301625 h 1009650"/>
              <a:gd name="connsiteX60" fmla="*/ 768350 w 4006850"/>
              <a:gd name="connsiteY60" fmla="*/ 225425 h 1009650"/>
              <a:gd name="connsiteX61" fmla="*/ 758825 w 4006850"/>
              <a:gd name="connsiteY61" fmla="*/ 225425 h 1009650"/>
              <a:gd name="connsiteX62" fmla="*/ 758825 w 4006850"/>
              <a:gd name="connsiteY62" fmla="*/ 200025 h 1009650"/>
              <a:gd name="connsiteX63" fmla="*/ 758825 w 4006850"/>
              <a:gd name="connsiteY63" fmla="*/ 200025 h 1009650"/>
              <a:gd name="connsiteX64" fmla="*/ 746125 w 4006850"/>
              <a:gd name="connsiteY64" fmla="*/ 200025 h 1009650"/>
              <a:gd name="connsiteX65" fmla="*/ 746125 w 4006850"/>
              <a:gd name="connsiteY65" fmla="*/ 168275 h 1009650"/>
              <a:gd name="connsiteX66" fmla="*/ 720725 w 4006850"/>
              <a:gd name="connsiteY66" fmla="*/ 168275 h 1009650"/>
              <a:gd name="connsiteX67" fmla="*/ 720725 w 4006850"/>
              <a:gd name="connsiteY67" fmla="*/ 168275 h 1009650"/>
              <a:gd name="connsiteX68" fmla="*/ 720725 w 4006850"/>
              <a:gd name="connsiteY68" fmla="*/ 152400 h 1009650"/>
              <a:gd name="connsiteX69" fmla="*/ 660400 w 4006850"/>
              <a:gd name="connsiteY69" fmla="*/ 152400 h 1009650"/>
              <a:gd name="connsiteX70" fmla="*/ 660400 w 4006850"/>
              <a:gd name="connsiteY70" fmla="*/ 130175 h 1009650"/>
              <a:gd name="connsiteX71" fmla="*/ 631825 w 4006850"/>
              <a:gd name="connsiteY71" fmla="*/ 130175 h 1009650"/>
              <a:gd name="connsiteX72" fmla="*/ 631825 w 4006850"/>
              <a:gd name="connsiteY72" fmla="*/ 130175 h 1009650"/>
              <a:gd name="connsiteX73" fmla="*/ 631825 w 4006850"/>
              <a:gd name="connsiteY73" fmla="*/ 130175 h 1009650"/>
              <a:gd name="connsiteX74" fmla="*/ 631825 w 4006850"/>
              <a:gd name="connsiteY74" fmla="*/ 101600 h 1009650"/>
              <a:gd name="connsiteX75" fmla="*/ 441325 w 4006850"/>
              <a:gd name="connsiteY75" fmla="*/ 101600 h 1009650"/>
              <a:gd name="connsiteX76" fmla="*/ 441325 w 4006850"/>
              <a:gd name="connsiteY76" fmla="*/ 73025 h 1009650"/>
              <a:gd name="connsiteX77" fmla="*/ 428625 w 4006850"/>
              <a:gd name="connsiteY77" fmla="*/ 73025 h 1009650"/>
              <a:gd name="connsiteX78" fmla="*/ 428625 w 4006850"/>
              <a:gd name="connsiteY78" fmla="*/ 41275 h 1009650"/>
              <a:gd name="connsiteX79" fmla="*/ 428625 w 4006850"/>
              <a:gd name="connsiteY79" fmla="*/ 41275 h 1009650"/>
              <a:gd name="connsiteX80" fmla="*/ 415925 w 4006850"/>
              <a:gd name="connsiteY80" fmla="*/ 28575 h 1009650"/>
              <a:gd name="connsiteX81" fmla="*/ 327024 w 4006850"/>
              <a:gd name="connsiteY81" fmla="*/ 28575 h 1009650"/>
              <a:gd name="connsiteX82" fmla="*/ 327025 w 4006850"/>
              <a:gd name="connsiteY82" fmla="*/ 15875 h 1009650"/>
              <a:gd name="connsiteX83" fmla="*/ 171450 w 4006850"/>
              <a:gd name="connsiteY83" fmla="*/ 15875 h 1009650"/>
              <a:gd name="connsiteX84" fmla="*/ 171450 w 4006850"/>
              <a:gd name="connsiteY84" fmla="*/ 15875 h 1009650"/>
              <a:gd name="connsiteX85" fmla="*/ 171450 w 4006850"/>
              <a:gd name="connsiteY85" fmla="*/ 15875 h 1009650"/>
              <a:gd name="connsiteX86" fmla="*/ 171450 w 4006850"/>
              <a:gd name="connsiteY86" fmla="*/ 0 h 1009650"/>
              <a:gd name="connsiteX87" fmla="*/ 0 w 4006850"/>
              <a:gd name="connsiteY87" fmla="*/ 0 h 1009650"/>
              <a:gd name="connsiteX0" fmla="*/ 4006850 w 4006850"/>
              <a:gd name="connsiteY0" fmla="*/ 1009650 h 1009650"/>
              <a:gd name="connsiteX1" fmla="*/ 3708400 w 4006850"/>
              <a:gd name="connsiteY1" fmla="*/ 1009650 h 1009650"/>
              <a:gd name="connsiteX2" fmla="*/ 3708400 w 4006850"/>
              <a:gd name="connsiteY2" fmla="*/ 933450 h 1009650"/>
              <a:gd name="connsiteX3" fmla="*/ 3416300 w 4006850"/>
              <a:gd name="connsiteY3" fmla="*/ 933450 h 1009650"/>
              <a:gd name="connsiteX4" fmla="*/ 3416300 w 4006850"/>
              <a:gd name="connsiteY4" fmla="*/ 876300 h 1009650"/>
              <a:gd name="connsiteX5" fmla="*/ 3060700 w 4006850"/>
              <a:gd name="connsiteY5" fmla="*/ 876300 h 1009650"/>
              <a:gd name="connsiteX6" fmla="*/ 3060700 w 4006850"/>
              <a:gd name="connsiteY6" fmla="*/ 841375 h 1009650"/>
              <a:gd name="connsiteX7" fmla="*/ 2759075 w 4006850"/>
              <a:gd name="connsiteY7" fmla="*/ 841375 h 1009650"/>
              <a:gd name="connsiteX8" fmla="*/ 2759075 w 4006850"/>
              <a:gd name="connsiteY8" fmla="*/ 841375 h 1009650"/>
              <a:gd name="connsiteX9" fmla="*/ 2759075 w 4006850"/>
              <a:gd name="connsiteY9" fmla="*/ 809625 h 1009650"/>
              <a:gd name="connsiteX10" fmla="*/ 2730500 w 4006850"/>
              <a:gd name="connsiteY10" fmla="*/ 809625 h 1009650"/>
              <a:gd name="connsiteX11" fmla="*/ 2730500 w 4006850"/>
              <a:gd name="connsiteY11" fmla="*/ 796925 h 1009650"/>
              <a:gd name="connsiteX12" fmla="*/ 2657475 w 4006850"/>
              <a:gd name="connsiteY12" fmla="*/ 796925 h 1009650"/>
              <a:gd name="connsiteX13" fmla="*/ 2657475 w 4006850"/>
              <a:gd name="connsiteY13" fmla="*/ 777875 h 1009650"/>
              <a:gd name="connsiteX14" fmla="*/ 2425700 w 4006850"/>
              <a:gd name="connsiteY14" fmla="*/ 777875 h 1009650"/>
              <a:gd name="connsiteX15" fmla="*/ 2425700 w 4006850"/>
              <a:gd name="connsiteY15" fmla="*/ 752475 h 1009650"/>
              <a:gd name="connsiteX16" fmla="*/ 2079625 w 4006850"/>
              <a:gd name="connsiteY16" fmla="*/ 752475 h 1009650"/>
              <a:gd name="connsiteX17" fmla="*/ 2079625 w 4006850"/>
              <a:gd name="connsiteY17" fmla="*/ 720725 h 1009650"/>
              <a:gd name="connsiteX18" fmla="*/ 2070100 w 4006850"/>
              <a:gd name="connsiteY18" fmla="*/ 720725 h 1009650"/>
              <a:gd name="connsiteX19" fmla="*/ 2070100 w 4006850"/>
              <a:gd name="connsiteY19" fmla="*/ 695325 h 1009650"/>
              <a:gd name="connsiteX20" fmla="*/ 1857375 w 4006850"/>
              <a:gd name="connsiteY20" fmla="*/ 695325 h 1009650"/>
              <a:gd name="connsiteX21" fmla="*/ 1857375 w 4006850"/>
              <a:gd name="connsiteY21" fmla="*/ 679450 h 1009650"/>
              <a:gd name="connsiteX22" fmla="*/ 1758950 w 4006850"/>
              <a:gd name="connsiteY22" fmla="*/ 679450 h 1009650"/>
              <a:gd name="connsiteX23" fmla="*/ 1758950 w 4006850"/>
              <a:gd name="connsiteY23" fmla="*/ 660400 h 1009650"/>
              <a:gd name="connsiteX24" fmla="*/ 1758950 w 4006850"/>
              <a:gd name="connsiteY24" fmla="*/ 660400 h 1009650"/>
              <a:gd name="connsiteX25" fmla="*/ 1736725 w 4006850"/>
              <a:gd name="connsiteY25" fmla="*/ 660400 h 1009650"/>
              <a:gd name="connsiteX26" fmla="*/ 1736725 w 4006850"/>
              <a:gd name="connsiteY26" fmla="*/ 638175 h 1009650"/>
              <a:gd name="connsiteX27" fmla="*/ 1728787 w 4006850"/>
              <a:gd name="connsiteY27" fmla="*/ 638175 h 1009650"/>
              <a:gd name="connsiteX28" fmla="*/ 1727200 w 4006850"/>
              <a:gd name="connsiteY28" fmla="*/ 622300 h 1009650"/>
              <a:gd name="connsiteX29" fmla="*/ 1666875 w 4006850"/>
              <a:gd name="connsiteY29" fmla="*/ 622300 h 1009650"/>
              <a:gd name="connsiteX30" fmla="*/ 1666875 w 4006850"/>
              <a:gd name="connsiteY30" fmla="*/ 606425 h 1009650"/>
              <a:gd name="connsiteX31" fmla="*/ 1597025 w 4006850"/>
              <a:gd name="connsiteY31" fmla="*/ 606425 h 1009650"/>
              <a:gd name="connsiteX32" fmla="*/ 1597025 w 4006850"/>
              <a:gd name="connsiteY32" fmla="*/ 606425 h 1009650"/>
              <a:gd name="connsiteX33" fmla="*/ 1581150 w 4006850"/>
              <a:gd name="connsiteY33" fmla="*/ 590550 h 1009650"/>
              <a:gd name="connsiteX34" fmla="*/ 1581150 w 4006850"/>
              <a:gd name="connsiteY34" fmla="*/ 571500 h 1009650"/>
              <a:gd name="connsiteX35" fmla="*/ 1571625 w 4006850"/>
              <a:gd name="connsiteY35" fmla="*/ 571500 h 1009650"/>
              <a:gd name="connsiteX36" fmla="*/ 1571625 w 4006850"/>
              <a:gd name="connsiteY36" fmla="*/ 549275 h 1009650"/>
              <a:gd name="connsiteX37" fmla="*/ 1466850 w 4006850"/>
              <a:gd name="connsiteY37" fmla="*/ 549275 h 1009650"/>
              <a:gd name="connsiteX38" fmla="*/ 1466850 w 4006850"/>
              <a:gd name="connsiteY38" fmla="*/ 533400 h 1009650"/>
              <a:gd name="connsiteX39" fmla="*/ 1428750 w 4006850"/>
              <a:gd name="connsiteY39" fmla="*/ 533400 h 1009650"/>
              <a:gd name="connsiteX40" fmla="*/ 1428750 w 4006850"/>
              <a:gd name="connsiteY40" fmla="*/ 533400 h 1009650"/>
              <a:gd name="connsiteX41" fmla="*/ 1409700 w 4006850"/>
              <a:gd name="connsiteY41" fmla="*/ 533400 h 1009650"/>
              <a:gd name="connsiteX42" fmla="*/ 1409700 w 4006850"/>
              <a:gd name="connsiteY42" fmla="*/ 498475 h 1009650"/>
              <a:gd name="connsiteX43" fmla="*/ 1152525 w 4006850"/>
              <a:gd name="connsiteY43" fmla="*/ 498475 h 1009650"/>
              <a:gd name="connsiteX44" fmla="*/ 1152525 w 4006850"/>
              <a:gd name="connsiteY44" fmla="*/ 476250 h 1009650"/>
              <a:gd name="connsiteX45" fmla="*/ 1095375 w 4006850"/>
              <a:gd name="connsiteY45" fmla="*/ 476250 h 1009650"/>
              <a:gd name="connsiteX46" fmla="*/ 1095375 w 4006850"/>
              <a:gd name="connsiteY46" fmla="*/ 476250 h 1009650"/>
              <a:gd name="connsiteX47" fmla="*/ 1095375 w 4006850"/>
              <a:gd name="connsiteY47" fmla="*/ 476250 h 1009650"/>
              <a:gd name="connsiteX48" fmla="*/ 1095375 w 4006850"/>
              <a:gd name="connsiteY48" fmla="*/ 438150 h 1009650"/>
              <a:gd name="connsiteX49" fmla="*/ 1095375 w 4006850"/>
              <a:gd name="connsiteY49" fmla="*/ 438150 h 1009650"/>
              <a:gd name="connsiteX50" fmla="*/ 1079500 w 4006850"/>
              <a:gd name="connsiteY50" fmla="*/ 422275 h 1009650"/>
              <a:gd name="connsiteX51" fmla="*/ 1079500 w 4006850"/>
              <a:gd name="connsiteY51" fmla="*/ 371475 h 1009650"/>
              <a:gd name="connsiteX52" fmla="*/ 987425 w 4006850"/>
              <a:gd name="connsiteY52" fmla="*/ 371475 h 1009650"/>
              <a:gd name="connsiteX53" fmla="*/ 987425 w 4006850"/>
              <a:gd name="connsiteY53" fmla="*/ 371475 h 1009650"/>
              <a:gd name="connsiteX54" fmla="*/ 987425 w 4006850"/>
              <a:gd name="connsiteY54" fmla="*/ 355600 h 1009650"/>
              <a:gd name="connsiteX55" fmla="*/ 787400 w 4006850"/>
              <a:gd name="connsiteY55" fmla="*/ 355600 h 1009650"/>
              <a:gd name="connsiteX56" fmla="*/ 787400 w 4006850"/>
              <a:gd name="connsiteY56" fmla="*/ 330200 h 1009650"/>
              <a:gd name="connsiteX57" fmla="*/ 774700 w 4006850"/>
              <a:gd name="connsiteY57" fmla="*/ 330200 h 1009650"/>
              <a:gd name="connsiteX58" fmla="*/ 774700 w 4006850"/>
              <a:gd name="connsiteY58" fmla="*/ 301625 h 1009650"/>
              <a:gd name="connsiteX59" fmla="*/ 768350 w 4006850"/>
              <a:gd name="connsiteY59" fmla="*/ 301625 h 1009650"/>
              <a:gd name="connsiteX60" fmla="*/ 768350 w 4006850"/>
              <a:gd name="connsiteY60" fmla="*/ 225425 h 1009650"/>
              <a:gd name="connsiteX61" fmla="*/ 758825 w 4006850"/>
              <a:gd name="connsiteY61" fmla="*/ 225425 h 1009650"/>
              <a:gd name="connsiteX62" fmla="*/ 758825 w 4006850"/>
              <a:gd name="connsiteY62" fmla="*/ 200025 h 1009650"/>
              <a:gd name="connsiteX63" fmla="*/ 758825 w 4006850"/>
              <a:gd name="connsiteY63" fmla="*/ 200025 h 1009650"/>
              <a:gd name="connsiteX64" fmla="*/ 746125 w 4006850"/>
              <a:gd name="connsiteY64" fmla="*/ 200025 h 1009650"/>
              <a:gd name="connsiteX65" fmla="*/ 746125 w 4006850"/>
              <a:gd name="connsiteY65" fmla="*/ 168275 h 1009650"/>
              <a:gd name="connsiteX66" fmla="*/ 720725 w 4006850"/>
              <a:gd name="connsiteY66" fmla="*/ 168275 h 1009650"/>
              <a:gd name="connsiteX67" fmla="*/ 720725 w 4006850"/>
              <a:gd name="connsiteY67" fmla="*/ 168275 h 1009650"/>
              <a:gd name="connsiteX68" fmla="*/ 720725 w 4006850"/>
              <a:gd name="connsiteY68" fmla="*/ 152400 h 1009650"/>
              <a:gd name="connsiteX69" fmla="*/ 660400 w 4006850"/>
              <a:gd name="connsiteY69" fmla="*/ 152400 h 1009650"/>
              <a:gd name="connsiteX70" fmla="*/ 660400 w 4006850"/>
              <a:gd name="connsiteY70" fmla="*/ 130175 h 1009650"/>
              <a:gd name="connsiteX71" fmla="*/ 631825 w 4006850"/>
              <a:gd name="connsiteY71" fmla="*/ 130175 h 1009650"/>
              <a:gd name="connsiteX72" fmla="*/ 631825 w 4006850"/>
              <a:gd name="connsiteY72" fmla="*/ 130175 h 1009650"/>
              <a:gd name="connsiteX73" fmla="*/ 631825 w 4006850"/>
              <a:gd name="connsiteY73" fmla="*/ 130175 h 1009650"/>
              <a:gd name="connsiteX74" fmla="*/ 631825 w 4006850"/>
              <a:gd name="connsiteY74" fmla="*/ 101600 h 1009650"/>
              <a:gd name="connsiteX75" fmla="*/ 441325 w 4006850"/>
              <a:gd name="connsiteY75" fmla="*/ 101600 h 1009650"/>
              <a:gd name="connsiteX76" fmla="*/ 441325 w 4006850"/>
              <a:gd name="connsiteY76" fmla="*/ 73025 h 1009650"/>
              <a:gd name="connsiteX77" fmla="*/ 428625 w 4006850"/>
              <a:gd name="connsiteY77" fmla="*/ 73025 h 1009650"/>
              <a:gd name="connsiteX78" fmla="*/ 428625 w 4006850"/>
              <a:gd name="connsiteY78" fmla="*/ 41275 h 1009650"/>
              <a:gd name="connsiteX79" fmla="*/ 415925 w 4006850"/>
              <a:gd name="connsiteY79" fmla="*/ 42862 h 1009650"/>
              <a:gd name="connsiteX80" fmla="*/ 415925 w 4006850"/>
              <a:gd name="connsiteY80" fmla="*/ 28575 h 1009650"/>
              <a:gd name="connsiteX81" fmla="*/ 327024 w 4006850"/>
              <a:gd name="connsiteY81" fmla="*/ 28575 h 1009650"/>
              <a:gd name="connsiteX82" fmla="*/ 327025 w 4006850"/>
              <a:gd name="connsiteY82" fmla="*/ 15875 h 1009650"/>
              <a:gd name="connsiteX83" fmla="*/ 171450 w 4006850"/>
              <a:gd name="connsiteY83" fmla="*/ 15875 h 1009650"/>
              <a:gd name="connsiteX84" fmla="*/ 171450 w 4006850"/>
              <a:gd name="connsiteY84" fmla="*/ 15875 h 1009650"/>
              <a:gd name="connsiteX85" fmla="*/ 171450 w 4006850"/>
              <a:gd name="connsiteY85" fmla="*/ 15875 h 1009650"/>
              <a:gd name="connsiteX86" fmla="*/ 171450 w 4006850"/>
              <a:gd name="connsiteY86" fmla="*/ 0 h 1009650"/>
              <a:gd name="connsiteX87" fmla="*/ 0 w 4006850"/>
              <a:gd name="connsiteY87" fmla="*/ 0 h 1009650"/>
              <a:gd name="connsiteX0" fmla="*/ 4006850 w 4006850"/>
              <a:gd name="connsiteY0" fmla="*/ 1009650 h 1009650"/>
              <a:gd name="connsiteX1" fmla="*/ 3708400 w 4006850"/>
              <a:gd name="connsiteY1" fmla="*/ 1009650 h 1009650"/>
              <a:gd name="connsiteX2" fmla="*/ 3708400 w 4006850"/>
              <a:gd name="connsiteY2" fmla="*/ 933450 h 1009650"/>
              <a:gd name="connsiteX3" fmla="*/ 3416300 w 4006850"/>
              <a:gd name="connsiteY3" fmla="*/ 933450 h 1009650"/>
              <a:gd name="connsiteX4" fmla="*/ 3416300 w 4006850"/>
              <a:gd name="connsiteY4" fmla="*/ 876300 h 1009650"/>
              <a:gd name="connsiteX5" fmla="*/ 3060700 w 4006850"/>
              <a:gd name="connsiteY5" fmla="*/ 876300 h 1009650"/>
              <a:gd name="connsiteX6" fmla="*/ 3060700 w 4006850"/>
              <a:gd name="connsiteY6" fmla="*/ 841375 h 1009650"/>
              <a:gd name="connsiteX7" fmla="*/ 2759075 w 4006850"/>
              <a:gd name="connsiteY7" fmla="*/ 841375 h 1009650"/>
              <a:gd name="connsiteX8" fmla="*/ 2759075 w 4006850"/>
              <a:gd name="connsiteY8" fmla="*/ 841375 h 1009650"/>
              <a:gd name="connsiteX9" fmla="*/ 2759075 w 4006850"/>
              <a:gd name="connsiteY9" fmla="*/ 809625 h 1009650"/>
              <a:gd name="connsiteX10" fmla="*/ 2730500 w 4006850"/>
              <a:gd name="connsiteY10" fmla="*/ 809625 h 1009650"/>
              <a:gd name="connsiteX11" fmla="*/ 2730500 w 4006850"/>
              <a:gd name="connsiteY11" fmla="*/ 796925 h 1009650"/>
              <a:gd name="connsiteX12" fmla="*/ 2657475 w 4006850"/>
              <a:gd name="connsiteY12" fmla="*/ 796925 h 1009650"/>
              <a:gd name="connsiteX13" fmla="*/ 2657475 w 4006850"/>
              <a:gd name="connsiteY13" fmla="*/ 777875 h 1009650"/>
              <a:gd name="connsiteX14" fmla="*/ 2425700 w 4006850"/>
              <a:gd name="connsiteY14" fmla="*/ 777875 h 1009650"/>
              <a:gd name="connsiteX15" fmla="*/ 2425700 w 4006850"/>
              <a:gd name="connsiteY15" fmla="*/ 752475 h 1009650"/>
              <a:gd name="connsiteX16" fmla="*/ 2079625 w 4006850"/>
              <a:gd name="connsiteY16" fmla="*/ 752475 h 1009650"/>
              <a:gd name="connsiteX17" fmla="*/ 2079625 w 4006850"/>
              <a:gd name="connsiteY17" fmla="*/ 720725 h 1009650"/>
              <a:gd name="connsiteX18" fmla="*/ 2070100 w 4006850"/>
              <a:gd name="connsiteY18" fmla="*/ 720725 h 1009650"/>
              <a:gd name="connsiteX19" fmla="*/ 2070100 w 4006850"/>
              <a:gd name="connsiteY19" fmla="*/ 695325 h 1009650"/>
              <a:gd name="connsiteX20" fmla="*/ 1857375 w 4006850"/>
              <a:gd name="connsiteY20" fmla="*/ 695325 h 1009650"/>
              <a:gd name="connsiteX21" fmla="*/ 1857375 w 4006850"/>
              <a:gd name="connsiteY21" fmla="*/ 679450 h 1009650"/>
              <a:gd name="connsiteX22" fmla="*/ 1758950 w 4006850"/>
              <a:gd name="connsiteY22" fmla="*/ 679450 h 1009650"/>
              <a:gd name="connsiteX23" fmla="*/ 1758950 w 4006850"/>
              <a:gd name="connsiteY23" fmla="*/ 660400 h 1009650"/>
              <a:gd name="connsiteX24" fmla="*/ 1758950 w 4006850"/>
              <a:gd name="connsiteY24" fmla="*/ 660400 h 1009650"/>
              <a:gd name="connsiteX25" fmla="*/ 1736725 w 4006850"/>
              <a:gd name="connsiteY25" fmla="*/ 660400 h 1009650"/>
              <a:gd name="connsiteX26" fmla="*/ 1736725 w 4006850"/>
              <a:gd name="connsiteY26" fmla="*/ 638175 h 1009650"/>
              <a:gd name="connsiteX27" fmla="*/ 1728787 w 4006850"/>
              <a:gd name="connsiteY27" fmla="*/ 638175 h 1009650"/>
              <a:gd name="connsiteX28" fmla="*/ 1727200 w 4006850"/>
              <a:gd name="connsiteY28" fmla="*/ 622300 h 1009650"/>
              <a:gd name="connsiteX29" fmla="*/ 1666875 w 4006850"/>
              <a:gd name="connsiteY29" fmla="*/ 622300 h 1009650"/>
              <a:gd name="connsiteX30" fmla="*/ 1666875 w 4006850"/>
              <a:gd name="connsiteY30" fmla="*/ 606425 h 1009650"/>
              <a:gd name="connsiteX31" fmla="*/ 1597025 w 4006850"/>
              <a:gd name="connsiteY31" fmla="*/ 606425 h 1009650"/>
              <a:gd name="connsiteX32" fmla="*/ 1597025 w 4006850"/>
              <a:gd name="connsiteY32" fmla="*/ 606425 h 1009650"/>
              <a:gd name="connsiteX33" fmla="*/ 1581150 w 4006850"/>
              <a:gd name="connsiteY33" fmla="*/ 590550 h 1009650"/>
              <a:gd name="connsiteX34" fmla="*/ 1581150 w 4006850"/>
              <a:gd name="connsiteY34" fmla="*/ 571500 h 1009650"/>
              <a:gd name="connsiteX35" fmla="*/ 1571625 w 4006850"/>
              <a:gd name="connsiteY35" fmla="*/ 571500 h 1009650"/>
              <a:gd name="connsiteX36" fmla="*/ 1571625 w 4006850"/>
              <a:gd name="connsiteY36" fmla="*/ 549275 h 1009650"/>
              <a:gd name="connsiteX37" fmla="*/ 1466850 w 4006850"/>
              <a:gd name="connsiteY37" fmla="*/ 549275 h 1009650"/>
              <a:gd name="connsiteX38" fmla="*/ 1466850 w 4006850"/>
              <a:gd name="connsiteY38" fmla="*/ 533400 h 1009650"/>
              <a:gd name="connsiteX39" fmla="*/ 1428750 w 4006850"/>
              <a:gd name="connsiteY39" fmla="*/ 533400 h 1009650"/>
              <a:gd name="connsiteX40" fmla="*/ 1428750 w 4006850"/>
              <a:gd name="connsiteY40" fmla="*/ 533400 h 1009650"/>
              <a:gd name="connsiteX41" fmla="*/ 1409700 w 4006850"/>
              <a:gd name="connsiteY41" fmla="*/ 533400 h 1009650"/>
              <a:gd name="connsiteX42" fmla="*/ 1409700 w 4006850"/>
              <a:gd name="connsiteY42" fmla="*/ 498475 h 1009650"/>
              <a:gd name="connsiteX43" fmla="*/ 1152525 w 4006850"/>
              <a:gd name="connsiteY43" fmla="*/ 498475 h 1009650"/>
              <a:gd name="connsiteX44" fmla="*/ 1152525 w 4006850"/>
              <a:gd name="connsiteY44" fmla="*/ 476250 h 1009650"/>
              <a:gd name="connsiteX45" fmla="*/ 1095375 w 4006850"/>
              <a:gd name="connsiteY45" fmla="*/ 476250 h 1009650"/>
              <a:gd name="connsiteX46" fmla="*/ 1095375 w 4006850"/>
              <a:gd name="connsiteY46" fmla="*/ 476250 h 1009650"/>
              <a:gd name="connsiteX47" fmla="*/ 1095375 w 4006850"/>
              <a:gd name="connsiteY47" fmla="*/ 476250 h 1009650"/>
              <a:gd name="connsiteX48" fmla="*/ 1095375 w 4006850"/>
              <a:gd name="connsiteY48" fmla="*/ 438150 h 1009650"/>
              <a:gd name="connsiteX49" fmla="*/ 1095375 w 4006850"/>
              <a:gd name="connsiteY49" fmla="*/ 438150 h 1009650"/>
              <a:gd name="connsiteX50" fmla="*/ 1079500 w 4006850"/>
              <a:gd name="connsiteY50" fmla="*/ 422275 h 1009650"/>
              <a:gd name="connsiteX51" fmla="*/ 1079500 w 4006850"/>
              <a:gd name="connsiteY51" fmla="*/ 371475 h 1009650"/>
              <a:gd name="connsiteX52" fmla="*/ 987425 w 4006850"/>
              <a:gd name="connsiteY52" fmla="*/ 371475 h 1009650"/>
              <a:gd name="connsiteX53" fmla="*/ 987425 w 4006850"/>
              <a:gd name="connsiteY53" fmla="*/ 371475 h 1009650"/>
              <a:gd name="connsiteX54" fmla="*/ 987425 w 4006850"/>
              <a:gd name="connsiteY54" fmla="*/ 355600 h 1009650"/>
              <a:gd name="connsiteX55" fmla="*/ 787400 w 4006850"/>
              <a:gd name="connsiteY55" fmla="*/ 355600 h 1009650"/>
              <a:gd name="connsiteX56" fmla="*/ 787400 w 4006850"/>
              <a:gd name="connsiteY56" fmla="*/ 330200 h 1009650"/>
              <a:gd name="connsiteX57" fmla="*/ 774700 w 4006850"/>
              <a:gd name="connsiteY57" fmla="*/ 330200 h 1009650"/>
              <a:gd name="connsiteX58" fmla="*/ 774700 w 4006850"/>
              <a:gd name="connsiteY58" fmla="*/ 301625 h 1009650"/>
              <a:gd name="connsiteX59" fmla="*/ 768350 w 4006850"/>
              <a:gd name="connsiteY59" fmla="*/ 301625 h 1009650"/>
              <a:gd name="connsiteX60" fmla="*/ 768350 w 4006850"/>
              <a:gd name="connsiteY60" fmla="*/ 225425 h 1009650"/>
              <a:gd name="connsiteX61" fmla="*/ 758825 w 4006850"/>
              <a:gd name="connsiteY61" fmla="*/ 225425 h 1009650"/>
              <a:gd name="connsiteX62" fmla="*/ 758825 w 4006850"/>
              <a:gd name="connsiteY62" fmla="*/ 200025 h 1009650"/>
              <a:gd name="connsiteX63" fmla="*/ 758825 w 4006850"/>
              <a:gd name="connsiteY63" fmla="*/ 200025 h 1009650"/>
              <a:gd name="connsiteX64" fmla="*/ 746125 w 4006850"/>
              <a:gd name="connsiteY64" fmla="*/ 200025 h 1009650"/>
              <a:gd name="connsiteX65" fmla="*/ 746125 w 4006850"/>
              <a:gd name="connsiteY65" fmla="*/ 168275 h 1009650"/>
              <a:gd name="connsiteX66" fmla="*/ 720725 w 4006850"/>
              <a:gd name="connsiteY66" fmla="*/ 168275 h 1009650"/>
              <a:gd name="connsiteX67" fmla="*/ 720725 w 4006850"/>
              <a:gd name="connsiteY67" fmla="*/ 168275 h 1009650"/>
              <a:gd name="connsiteX68" fmla="*/ 720725 w 4006850"/>
              <a:gd name="connsiteY68" fmla="*/ 152400 h 1009650"/>
              <a:gd name="connsiteX69" fmla="*/ 660400 w 4006850"/>
              <a:gd name="connsiteY69" fmla="*/ 152400 h 1009650"/>
              <a:gd name="connsiteX70" fmla="*/ 660400 w 4006850"/>
              <a:gd name="connsiteY70" fmla="*/ 130175 h 1009650"/>
              <a:gd name="connsiteX71" fmla="*/ 631825 w 4006850"/>
              <a:gd name="connsiteY71" fmla="*/ 130175 h 1009650"/>
              <a:gd name="connsiteX72" fmla="*/ 631825 w 4006850"/>
              <a:gd name="connsiteY72" fmla="*/ 130175 h 1009650"/>
              <a:gd name="connsiteX73" fmla="*/ 631825 w 4006850"/>
              <a:gd name="connsiteY73" fmla="*/ 130175 h 1009650"/>
              <a:gd name="connsiteX74" fmla="*/ 631825 w 4006850"/>
              <a:gd name="connsiteY74" fmla="*/ 101600 h 1009650"/>
              <a:gd name="connsiteX75" fmla="*/ 441325 w 4006850"/>
              <a:gd name="connsiteY75" fmla="*/ 101600 h 1009650"/>
              <a:gd name="connsiteX76" fmla="*/ 441325 w 4006850"/>
              <a:gd name="connsiteY76" fmla="*/ 73025 h 1009650"/>
              <a:gd name="connsiteX77" fmla="*/ 428625 w 4006850"/>
              <a:gd name="connsiteY77" fmla="*/ 73025 h 1009650"/>
              <a:gd name="connsiteX78" fmla="*/ 428625 w 4006850"/>
              <a:gd name="connsiteY78" fmla="*/ 41275 h 1009650"/>
              <a:gd name="connsiteX79" fmla="*/ 415925 w 4006850"/>
              <a:gd name="connsiteY79" fmla="*/ 38100 h 1009650"/>
              <a:gd name="connsiteX80" fmla="*/ 415925 w 4006850"/>
              <a:gd name="connsiteY80" fmla="*/ 28575 h 1009650"/>
              <a:gd name="connsiteX81" fmla="*/ 327024 w 4006850"/>
              <a:gd name="connsiteY81" fmla="*/ 28575 h 1009650"/>
              <a:gd name="connsiteX82" fmla="*/ 327025 w 4006850"/>
              <a:gd name="connsiteY82" fmla="*/ 15875 h 1009650"/>
              <a:gd name="connsiteX83" fmla="*/ 171450 w 4006850"/>
              <a:gd name="connsiteY83" fmla="*/ 15875 h 1009650"/>
              <a:gd name="connsiteX84" fmla="*/ 171450 w 4006850"/>
              <a:gd name="connsiteY84" fmla="*/ 15875 h 1009650"/>
              <a:gd name="connsiteX85" fmla="*/ 171450 w 4006850"/>
              <a:gd name="connsiteY85" fmla="*/ 15875 h 1009650"/>
              <a:gd name="connsiteX86" fmla="*/ 171450 w 4006850"/>
              <a:gd name="connsiteY86" fmla="*/ 0 h 1009650"/>
              <a:gd name="connsiteX87" fmla="*/ 0 w 4006850"/>
              <a:gd name="connsiteY87" fmla="*/ 0 h 1009650"/>
              <a:gd name="connsiteX0" fmla="*/ 4006850 w 4006850"/>
              <a:gd name="connsiteY0" fmla="*/ 1009650 h 1009650"/>
              <a:gd name="connsiteX1" fmla="*/ 3708400 w 4006850"/>
              <a:gd name="connsiteY1" fmla="*/ 1009650 h 1009650"/>
              <a:gd name="connsiteX2" fmla="*/ 3708400 w 4006850"/>
              <a:gd name="connsiteY2" fmla="*/ 933450 h 1009650"/>
              <a:gd name="connsiteX3" fmla="*/ 3416300 w 4006850"/>
              <a:gd name="connsiteY3" fmla="*/ 933450 h 1009650"/>
              <a:gd name="connsiteX4" fmla="*/ 3416300 w 4006850"/>
              <a:gd name="connsiteY4" fmla="*/ 876300 h 1009650"/>
              <a:gd name="connsiteX5" fmla="*/ 3060700 w 4006850"/>
              <a:gd name="connsiteY5" fmla="*/ 876300 h 1009650"/>
              <a:gd name="connsiteX6" fmla="*/ 3060700 w 4006850"/>
              <a:gd name="connsiteY6" fmla="*/ 841375 h 1009650"/>
              <a:gd name="connsiteX7" fmla="*/ 2759075 w 4006850"/>
              <a:gd name="connsiteY7" fmla="*/ 841375 h 1009650"/>
              <a:gd name="connsiteX8" fmla="*/ 2759075 w 4006850"/>
              <a:gd name="connsiteY8" fmla="*/ 841375 h 1009650"/>
              <a:gd name="connsiteX9" fmla="*/ 2759075 w 4006850"/>
              <a:gd name="connsiteY9" fmla="*/ 809625 h 1009650"/>
              <a:gd name="connsiteX10" fmla="*/ 2730500 w 4006850"/>
              <a:gd name="connsiteY10" fmla="*/ 809625 h 1009650"/>
              <a:gd name="connsiteX11" fmla="*/ 2730500 w 4006850"/>
              <a:gd name="connsiteY11" fmla="*/ 796925 h 1009650"/>
              <a:gd name="connsiteX12" fmla="*/ 2657475 w 4006850"/>
              <a:gd name="connsiteY12" fmla="*/ 796925 h 1009650"/>
              <a:gd name="connsiteX13" fmla="*/ 2657475 w 4006850"/>
              <a:gd name="connsiteY13" fmla="*/ 777875 h 1009650"/>
              <a:gd name="connsiteX14" fmla="*/ 2425700 w 4006850"/>
              <a:gd name="connsiteY14" fmla="*/ 777875 h 1009650"/>
              <a:gd name="connsiteX15" fmla="*/ 2425700 w 4006850"/>
              <a:gd name="connsiteY15" fmla="*/ 752475 h 1009650"/>
              <a:gd name="connsiteX16" fmla="*/ 2079625 w 4006850"/>
              <a:gd name="connsiteY16" fmla="*/ 752475 h 1009650"/>
              <a:gd name="connsiteX17" fmla="*/ 2079625 w 4006850"/>
              <a:gd name="connsiteY17" fmla="*/ 720725 h 1009650"/>
              <a:gd name="connsiteX18" fmla="*/ 2070100 w 4006850"/>
              <a:gd name="connsiteY18" fmla="*/ 720725 h 1009650"/>
              <a:gd name="connsiteX19" fmla="*/ 2070100 w 4006850"/>
              <a:gd name="connsiteY19" fmla="*/ 695325 h 1009650"/>
              <a:gd name="connsiteX20" fmla="*/ 1857375 w 4006850"/>
              <a:gd name="connsiteY20" fmla="*/ 695325 h 1009650"/>
              <a:gd name="connsiteX21" fmla="*/ 1857375 w 4006850"/>
              <a:gd name="connsiteY21" fmla="*/ 679450 h 1009650"/>
              <a:gd name="connsiteX22" fmla="*/ 1758950 w 4006850"/>
              <a:gd name="connsiteY22" fmla="*/ 679450 h 1009650"/>
              <a:gd name="connsiteX23" fmla="*/ 1758950 w 4006850"/>
              <a:gd name="connsiteY23" fmla="*/ 660400 h 1009650"/>
              <a:gd name="connsiteX24" fmla="*/ 1758950 w 4006850"/>
              <a:gd name="connsiteY24" fmla="*/ 660400 h 1009650"/>
              <a:gd name="connsiteX25" fmla="*/ 1736725 w 4006850"/>
              <a:gd name="connsiteY25" fmla="*/ 660400 h 1009650"/>
              <a:gd name="connsiteX26" fmla="*/ 1736725 w 4006850"/>
              <a:gd name="connsiteY26" fmla="*/ 638175 h 1009650"/>
              <a:gd name="connsiteX27" fmla="*/ 1728787 w 4006850"/>
              <a:gd name="connsiteY27" fmla="*/ 638175 h 1009650"/>
              <a:gd name="connsiteX28" fmla="*/ 1727200 w 4006850"/>
              <a:gd name="connsiteY28" fmla="*/ 622300 h 1009650"/>
              <a:gd name="connsiteX29" fmla="*/ 1666875 w 4006850"/>
              <a:gd name="connsiteY29" fmla="*/ 622300 h 1009650"/>
              <a:gd name="connsiteX30" fmla="*/ 1666875 w 4006850"/>
              <a:gd name="connsiteY30" fmla="*/ 606425 h 1009650"/>
              <a:gd name="connsiteX31" fmla="*/ 1597025 w 4006850"/>
              <a:gd name="connsiteY31" fmla="*/ 606425 h 1009650"/>
              <a:gd name="connsiteX32" fmla="*/ 1597025 w 4006850"/>
              <a:gd name="connsiteY32" fmla="*/ 606425 h 1009650"/>
              <a:gd name="connsiteX33" fmla="*/ 1581150 w 4006850"/>
              <a:gd name="connsiteY33" fmla="*/ 590550 h 1009650"/>
              <a:gd name="connsiteX34" fmla="*/ 1581150 w 4006850"/>
              <a:gd name="connsiteY34" fmla="*/ 571500 h 1009650"/>
              <a:gd name="connsiteX35" fmla="*/ 1571625 w 4006850"/>
              <a:gd name="connsiteY35" fmla="*/ 571500 h 1009650"/>
              <a:gd name="connsiteX36" fmla="*/ 1571625 w 4006850"/>
              <a:gd name="connsiteY36" fmla="*/ 549275 h 1009650"/>
              <a:gd name="connsiteX37" fmla="*/ 1466850 w 4006850"/>
              <a:gd name="connsiteY37" fmla="*/ 549275 h 1009650"/>
              <a:gd name="connsiteX38" fmla="*/ 1466850 w 4006850"/>
              <a:gd name="connsiteY38" fmla="*/ 533400 h 1009650"/>
              <a:gd name="connsiteX39" fmla="*/ 1428750 w 4006850"/>
              <a:gd name="connsiteY39" fmla="*/ 533400 h 1009650"/>
              <a:gd name="connsiteX40" fmla="*/ 1428750 w 4006850"/>
              <a:gd name="connsiteY40" fmla="*/ 533400 h 1009650"/>
              <a:gd name="connsiteX41" fmla="*/ 1409700 w 4006850"/>
              <a:gd name="connsiteY41" fmla="*/ 533400 h 1009650"/>
              <a:gd name="connsiteX42" fmla="*/ 1409700 w 4006850"/>
              <a:gd name="connsiteY42" fmla="*/ 498475 h 1009650"/>
              <a:gd name="connsiteX43" fmla="*/ 1152525 w 4006850"/>
              <a:gd name="connsiteY43" fmla="*/ 498475 h 1009650"/>
              <a:gd name="connsiteX44" fmla="*/ 1152525 w 4006850"/>
              <a:gd name="connsiteY44" fmla="*/ 476250 h 1009650"/>
              <a:gd name="connsiteX45" fmla="*/ 1095375 w 4006850"/>
              <a:gd name="connsiteY45" fmla="*/ 476250 h 1009650"/>
              <a:gd name="connsiteX46" fmla="*/ 1095375 w 4006850"/>
              <a:gd name="connsiteY46" fmla="*/ 476250 h 1009650"/>
              <a:gd name="connsiteX47" fmla="*/ 1095375 w 4006850"/>
              <a:gd name="connsiteY47" fmla="*/ 476250 h 1009650"/>
              <a:gd name="connsiteX48" fmla="*/ 1095375 w 4006850"/>
              <a:gd name="connsiteY48" fmla="*/ 438150 h 1009650"/>
              <a:gd name="connsiteX49" fmla="*/ 1095375 w 4006850"/>
              <a:gd name="connsiteY49" fmla="*/ 438150 h 1009650"/>
              <a:gd name="connsiteX50" fmla="*/ 1079500 w 4006850"/>
              <a:gd name="connsiteY50" fmla="*/ 422275 h 1009650"/>
              <a:gd name="connsiteX51" fmla="*/ 1079500 w 4006850"/>
              <a:gd name="connsiteY51" fmla="*/ 371475 h 1009650"/>
              <a:gd name="connsiteX52" fmla="*/ 987425 w 4006850"/>
              <a:gd name="connsiteY52" fmla="*/ 371475 h 1009650"/>
              <a:gd name="connsiteX53" fmla="*/ 987425 w 4006850"/>
              <a:gd name="connsiteY53" fmla="*/ 371475 h 1009650"/>
              <a:gd name="connsiteX54" fmla="*/ 987425 w 4006850"/>
              <a:gd name="connsiteY54" fmla="*/ 355600 h 1009650"/>
              <a:gd name="connsiteX55" fmla="*/ 787400 w 4006850"/>
              <a:gd name="connsiteY55" fmla="*/ 355600 h 1009650"/>
              <a:gd name="connsiteX56" fmla="*/ 787400 w 4006850"/>
              <a:gd name="connsiteY56" fmla="*/ 330200 h 1009650"/>
              <a:gd name="connsiteX57" fmla="*/ 774700 w 4006850"/>
              <a:gd name="connsiteY57" fmla="*/ 330200 h 1009650"/>
              <a:gd name="connsiteX58" fmla="*/ 774700 w 4006850"/>
              <a:gd name="connsiteY58" fmla="*/ 301625 h 1009650"/>
              <a:gd name="connsiteX59" fmla="*/ 768350 w 4006850"/>
              <a:gd name="connsiteY59" fmla="*/ 301625 h 1009650"/>
              <a:gd name="connsiteX60" fmla="*/ 768350 w 4006850"/>
              <a:gd name="connsiteY60" fmla="*/ 225425 h 1009650"/>
              <a:gd name="connsiteX61" fmla="*/ 758825 w 4006850"/>
              <a:gd name="connsiteY61" fmla="*/ 225425 h 1009650"/>
              <a:gd name="connsiteX62" fmla="*/ 758825 w 4006850"/>
              <a:gd name="connsiteY62" fmla="*/ 200025 h 1009650"/>
              <a:gd name="connsiteX63" fmla="*/ 758825 w 4006850"/>
              <a:gd name="connsiteY63" fmla="*/ 200025 h 1009650"/>
              <a:gd name="connsiteX64" fmla="*/ 746125 w 4006850"/>
              <a:gd name="connsiteY64" fmla="*/ 200025 h 1009650"/>
              <a:gd name="connsiteX65" fmla="*/ 746125 w 4006850"/>
              <a:gd name="connsiteY65" fmla="*/ 168275 h 1009650"/>
              <a:gd name="connsiteX66" fmla="*/ 720725 w 4006850"/>
              <a:gd name="connsiteY66" fmla="*/ 168275 h 1009650"/>
              <a:gd name="connsiteX67" fmla="*/ 720725 w 4006850"/>
              <a:gd name="connsiteY67" fmla="*/ 168275 h 1009650"/>
              <a:gd name="connsiteX68" fmla="*/ 720725 w 4006850"/>
              <a:gd name="connsiteY68" fmla="*/ 152400 h 1009650"/>
              <a:gd name="connsiteX69" fmla="*/ 660400 w 4006850"/>
              <a:gd name="connsiteY69" fmla="*/ 152400 h 1009650"/>
              <a:gd name="connsiteX70" fmla="*/ 660400 w 4006850"/>
              <a:gd name="connsiteY70" fmla="*/ 130175 h 1009650"/>
              <a:gd name="connsiteX71" fmla="*/ 631825 w 4006850"/>
              <a:gd name="connsiteY71" fmla="*/ 130175 h 1009650"/>
              <a:gd name="connsiteX72" fmla="*/ 631825 w 4006850"/>
              <a:gd name="connsiteY72" fmla="*/ 130175 h 1009650"/>
              <a:gd name="connsiteX73" fmla="*/ 631825 w 4006850"/>
              <a:gd name="connsiteY73" fmla="*/ 130175 h 1009650"/>
              <a:gd name="connsiteX74" fmla="*/ 631825 w 4006850"/>
              <a:gd name="connsiteY74" fmla="*/ 101600 h 1009650"/>
              <a:gd name="connsiteX75" fmla="*/ 441325 w 4006850"/>
              <a:gd name="connsiteY75" fmla="*/ 101600 h 1009650"/>
              <a:gd name="connsiteX76" fmla="*/ 441325 w 4006850"/>
              <a:gd name="connsiteY76" fmla="*/ 73025 h 1009650"/>
              <a:gd name="connsiteX77" fmla="*/ 428625 w 4006850"/>
              <a:gd name="connsiteY77" fmla="*/ 73025 h 1009650"/>
              <a:gd name="connsiteX78" fmla="*/ 428625 w 4006850"/>
              <a:gd name="connsiteY78" fmla="*/ 41275 h 1009650"/>
              <a:gd name="connsiteX79" fmla="*/ 415925 w 4006850"/>
              <a:gd name="connsiteY79" fmla="*/ 42862 h 1009650"/>
              <a:gd name="connsiteX80" fmla="*/ 415925 w 4006850"/>
              <a:gd name="connsiteY80" fmla="*/ 28575 h 1009650"/>
              <a:gd name="connsiteX81" fmla="*/ 327024 w 4006850"/>
              <a:gd name="connsiteY81" fmla="*/ 28575 h 1009650"/>
              <a:gd name="connsiteX82" fmla="*/ 327025 w 4006850"/>
              <a:gd name="connsiteY82" fmla="*/ 15875 h 1009650"/>
              <a:gd name="connsiteX83" fmla="*/ 171450 w 4006850"/>
              <a:gd name="connsiteY83" fmla="*/ 15875 h 1009650"/>
              <a:gd name="connsiteX84" fmla="*/ 171450 w 4006850"/>
              <a:gd name="connsiteY84" fmla="*/ 15875 h 1009650"/>
              <a:gd name="connsiteX85" fmla="*/ 171450 w 4006850"/>
              <a:gd name="connsiteY85" fmla="*/ 15875 h 1009650"/>
              <a:gd name="connsiteX86" fmla="*/ 171450 w 4006850"/>
              <a:gd name="connsiteY86" fmla="*/ 0 h 1009650"/>
              <a:gd name="connsiteX87" fmla="*/ 0 w 4006850"/>
              <a:gd name="connsiteY87" fmla="*/ 0 h 1009650"/>
              <a:gd name="connsiteX0" fmla="*/ 4006850 w 4006850"/>
              <a:gd name="connsiteY0" fmla="*/ 1009650 h 1009650"/>
              <a:gd name="connsiteX1" fmla="*/ 3708400 w 4006850"/>
              <a:gd name="connsiteY1" fmla="*/ 1009650 h 1009650"/>
              <a:gd name="connsiteX2" fmla="*/ 3708400 w 4006850"/>
              <a:gd name="connsiteY2" fmla="*/ 933450 h 1009650"/>
              <a:gd name="connsiteX3" fmla="*/ 3416300 w 4006850"/>
              <a:gd name="connsiteY3" fmla="*/ 933450 h 1009650"/>
              <a:gd name="connsiteX4" fmla="*/ 3416300 w 4006850"/>
              <a:gd name="connsiteY4" fmla="*/ 876300 h 1009650"/>
              <a:gd name="connsiteX5" fmla="*/ 3060700 w 4006850"/>
              <a:gd name="connsiteY5" fmla="*/ 876300 h 1009650"/>
              <a:gd name="connsiteX6" fmla="*/ 3060700 w 4006850"/>
              <a:gd name="connsiteY6" fmla="*/ 841375 h 1009650"/>
              <a:gd name="connsiteX7" fmla="*/ 2759075 w 4006850"/>
              <a:gd name="connsiteY7" fmla="*/ 841375 h 1009650"/>
              <a:gd name="connsiteX8" fmla="*/ 2759075 w 4006850"/>
              <a:gd name="connsiteY8" fmla="*/ 841375 h 1009650"/>
              <a:gd name="connsiteX9" fmla="*/ 2759075 w 4006850"/>
              <a:gd name="connsiteY9" fmla="*/ 809625 h 1009650"/>
              <a:gd name="connsiteX10" fmla="*/ 2730500 w 4006850"/>
              <a:gd name="connsiteY10" fmla="*/ 809625 h 1009650"/>
              <a:gd name="connsiteX11" fmla="*/ 2730500 w 4006850"/>
              <a:gd name="connsiteY11" fmla="*/ 796925 h 1009650"/>
              <a:gd name="connsiteX12" fmla="*/ 2657475 w 4006850"/>
              <a:gd name="connsiteY12" fmla="*/ 796925 h 1009650"/>
              <a:gd name="connsiteX13" fmla="*/ 2657475 w 4006850"/>
              <a:gd name="connsiteY13" fmla="*/ 777875 h 1009650"/>
              <a:gd name="connsiteX14" fmla="*/ 2425700 w 4006850"/>
              <a:gd name="connsiteY14" fmla="*/ 777875 h 1009650"/>
              <a:gd name="connsiteX15" fmla="*/ 2425700 w 4006850"/>
              <a:gd name="connsiteY15" fmla="*/ 752475 h 1009650"/>
              <a:gd name="connsiteX16" fmla="*/ 2079625 w 4006850"/>
              <a:gd name="connsiteY16" fmla="*/ 752475 h 1009650"/>
              <a:gd name="connsiteX17" fmla="*/ 2079625 w 4006850"/>
              <a:gd name="connsiteY17" fmla="*/ 720725 h 1009650"/>
              <a:gd name="connsiteX18" fmla="*/ 2070100 w 4006850"/>
              <a:gd name="connsiteY18" fmla="*/ 720725 h 1009650"/>
              <a:gd name="connsiteX19" fmla="*/ 2070100 w 4006850"/>
              <a:gd name="connsiteY19" fmla="*/ 695325 h 1009650"/>
              <a:gd name="connsiteX20" fmla="*/ 1857375 w 4006850"/>
              <a:gd name="connsiteY20" fmla="*/ 695325 h 1009650"/>
              <a:gd name="connsiteX21" fmla="*/ 1857375 w 4006850"/>
              <a:gd name="connsiteY21" fmla="*/ 679450 h 1009650"/>
              <a:gd name="connsiteX22" fmla="*/ 1758950 w 4006850"/>
              <a:gd name="connsiteY22" fmla="*/ 679450 h 1009650"/>
              <a:gd name="connsiteX23" fmla="*/ 1758950 w 4006850"/>
              <a:gd name="connsiteY23" fmla="*/ 660400 h 1009650"/>
              <a:gd name="connsiteX24" fmla="*/ 1758950 w 4006850"/>
              <a:gd name="connsiteY24" fmla="*/ 660400 h 1009650"/>
              <a:gd name="connsiteX25" fmla="*/ 1736725 w 4006850"/>
              <a:gd name="connsiteY25" fmla="*/ 660400 h 1009650"/>
              <a:gd name="connsiteX26" fmla="*/ 1736725 w 4006850"/>
              <a:gd name="connsiteY26" fmla="*/ 638175 h 1009650"/>
              <a:gd name="connsiteX27" fmla="*/ 1728787 w 4006850"/>
              <a:gd name="connsiteY27" fmla="*/ 638175 h 1009650"/>
              <a:gd name="connsiteX28" fmla="*/ 1727200 w 4006850"/>
              <a:gd name="connsiteY28" fmla="*/ 622300 h 1009650"/>
              <a:gd name="connsiteX29" fmla="*/ 1666875 w 4006850"/>
              <a:gd name="connsiteY29" fmla="*/ 622300 h 1009650"/>
              <a:gd name="connsiteX30" fmla="*/ 1666875 w 4006850"/>
              <a:gd name="connsiteY30" fmla="*/ 606425 h 1009650"/>
              <a:gd name="connsiteX31" fmla="*/ 1597025 w 4006850"/>
              <a:gd name="connsiteY31" fmla="*/ 606425 h 1009650"/>
              <a:gd name="connsiteX32" fmla="*/ 1597025 w 4006850"/>
              <a:gd name="connsiteY32" fmla="*/ 606425 h 1009650"/>
              <a:gd name="connsiteX33" fmla="*/ 1581150 w 4006850"/>
              <a:gd name="connsiteY33" fmla="*/ 590550 h 1009650"/>
              <a:gd name="connsiteX34" fmla="*/ 1581150 w 4006850"/>
              <a:gd name="connsiteY34" fmla="*/ 571500 h 1009650"/>
              <a:gd name="connsiteX35" fmla="*/ 1571625 w 4006850"/>
              <a:gd name="connsiteY35" fmla="*/ 571500 h 1009650"/>
              <a:gd name="connsiteX36" fmla="*/ 1571625 w 4006850"/>
              <a:gd name="connsiteY36" fmla="*/ 549275 h 1009650"/>
              <a:gd name="connsiteX37" fmla="*/ 1466850 w 4006850"/>
              <a:gd name="connsiteY37" fmla="*/ 549275 h 1009650"/>
              <a:gd name="connsiteX38" fmla="*/ 1466850 w 4006850"/>
              <a:gd name="connsiteY38" fmla="*/ 533400 h 1009650"/>
              <a:gd name="connsiteX39" fmla="*/ 1428750 w 4006850"/>
              <a:gd name="connsiteY39" fmla="*/ 533400 h 1009650"/>
              <a:gd name="connsiteX40" fmla="*/ 1428750 w 4006850"/>
              <a:gd name="connsiteY40" fmla="*/ 533400 h 1009650"/>
              <a:gd name="connsiteX41" fmla="*/ 1409700 w 4006850"/>
              <a:gd name="connsiteY41" fmla="*/ 533400 h 1009650"/>
              <a:gd name="connsiteX42" fmla="*/ 1409700 w 4006850"/>
              <a:gd name="connsiteY42" fmla="*/ 498475 h 1009650"/>
              <a:gd name="connsiteX43" fmla="*/ 1152525 w 4006850"/>
              <a:gd name="connsiteY43" fmla="*/ 498475 h 1009650"/>
              <a:gd name="connsiteX44" fmla="*/ 1152525 w 4006850"/>
              <a:gd name="connsiteY44" fmla="*/ 476250 h 1009650"/>
              <a:gd name="connsiteX45" fmla="*/ 1095375 w 4006850"/>
              <a:gd name="connsiteY45" fmla="*/ 476250 h 1009650"/>
              <a:gd name="connsiteX46" fmla="*/ 1095375 w 4006850"/>
              <a:gd name="connsiteY46" fmla="*/ 476250 h 1009650"/>
              <a:gd name="connsiteX47" fmla="*/ 1095375 w 4006850"/>
              <a:gd name="connsiteY47" fmla="*/ 476250 h 1009650"/>
              <a:gd name="connsiteX48" fmla="*/ 1095375 w 4006850"/>
              <a:gd name="connsiteY48" fmla="*/ 438150 h 1009650"/>
              <a:gd name="connsiteX49" fmla="*/ 1095375 w 4006850"/>
              <a:gd name="connsiteY49" fmla="*/ 438150 h 1009650"/>
              <a:gd name="connsiteX50" fmla="*/ 1076325 w 4006850"/>
              <a:gd name="connsiteY50" fmla="*/ 436562 h 1009650"/>
              <a:gd name="connsiteX51" fmla="*/ 1079500 w 4006850"/>
              <a:gd name="connsiteY51" fmla="*/ 371475 h 1009650"/>
              <a:gd name="connsiteX52" fmla="*/ 987425 w 4006850"/>
              <a:gd name="connsiteY52" fmla="*/ 371475 h 1009650"/>
              <a:gd name="connsiteX53" fmla="*/ 987425 w 4006850"/>
              <a:gd name="connsiteY53" fmla="*/ 371475 h 1009650"/>
              <a:gd name="connsiteX54" fmla="*/ 987425 w 4006850"/>
              <a:gd name="connsiteY54" fmla="*/ 355600 h 1009650"/>
              <a:gd name="connsiteX55" fmla="*/ 787400 w 4006850"/>
              <a:gd name="connsiteY55" fmla="*/ 355600 h 1009650"/>
              <a:gd name="connsiteX56" fmla="*/ 787400 w 4006850"/>
              <a:gd name="connsiteY56" fmla="*/ 330200 h 1009650"/>
              <a:gd name="connsiteX57" fmla="*/ 774700 w 4006850"/>
              <a:gd name="connsiteY57" fmla="*/ 330200 h 1009650"/>
              <a:gd name="connsiteX58" fmla="*/ 774700 w 4006850"/>
              <a:gd name="connsiteY58" fmla="*/ 301625 h 1009650"/>
              <a:gd name="connsiteX59" fmla="*/ 768350 w 4006850"/>
              <a:gd name="connsiteY59" fmla="*/ 301625 h 1009650"/>
              <a:gd name="connsiteX60" fmla="*/ 768350 w 4006850"/>
              <a:gd name="connsiteY60" fmla="*/ 225425 h 1009650"/>
              <a:gd name="connsiteX61" fmla="*/ 758825 w 4006850"/>
              <a:gd name="connsiteY61" fmla="*/ 225425 h 1009650"/>
              <a:gd name="connsiteX62" fmla="*/ 758825 w 4006850"/>
              <a:gd name="connsiteY62" fmla="*/ 200025 h 1009650"/>
              <a:gd name="connsiteX63" fmla="*/ 758825 w 4006850"/>
              <a:gd name="connsiteY63" fmla="*/ 200025 h 1009650"/>
              <a:gd name="connsiteX64" fmla="*/ 746125 w 4006850"/>
              <a:gd name="connsiteY64" fmla="*/ 200025 h 1009650"/>
              <a:gd name="connsiteX65" fmla="*/ 746125 w 4006850"/>
              <a:gd name="connsiteY65" fmla="*/ 168275 h 1009650"/>
              <a:gd name="connsiteX66" fmla="*/ 720725 w 4006850"/>
              <a:gd name="connsiteY66" fmla="*/ 168275 h 1009650"/>
              <a:gd name="connsiteX67" fmla="*/ 720725 w 4006850"/>
              <a:gd name="connsiteY67" fmla="*/ 168275 h 1009650"/>
              <a:gd name="connsiteX68" fmla="*/ 720725 w 4006850"/>
              <a:gd name="connsiteY68" fmla="*/ 152400 h 1009650"/>
              <a:gd name="connsiteX69" fmla="*/ 660400 w 4006850"/>
              <a:gd name="connsiteY69" fmla="*/ 152400 h 1009650"/>
              <a:gd name="connsiteX70" fmla="*/ 660400 w 4006850"/>
              <a:gd name="connsiteY70" fmla="*/ 130175 h 1009650"/>
              <a:gd name="connsiteX71" fmla="*/ 631825 w 4006850"/>
              <a:gd name="connsiteY71" fmla="*/ 130175 h 1009650"/>
              <a:gd name="connsiteX72" fmla="*/ 631825 w 4006850"/>
              <a:gd name="connsiteY72" fmla="*/ 130175 h 1009650"/>
              <a:gd name="connsiteX73" fmla="*/ 631825 w 4006850"/>
              <a:gd name="connsiteY73" fmla="*/ 130175 h 1009650"/>
              <a:gd name="connsiteX74" fmla="*/ 631825 w 4006850"/>
              <a:gd name="connsiteY74" fmla="*/ 101600 h 1009650"/>
              <a:gd name="connsiteX75" fmla="*/ 441325 w 4006850"/>
              <a:gd name="connsiteY75" fmla="*/ 101600 h 1009650"/>
              <a:gd name="connsiteX76" fmla="*/ 441325 w 4006850"/>
              <a:gd name="connsiteY76" fmla="*/ 73025 h 1009650"/>
              <a:gd name="connsiteX77" fmla="*/ 428625 w 4006850"/>
              <a:gd name="connsiteY77" fmla="*/ 73025 h 1009650"/>
              <a:gd name="connsiteX78" fmla="*/ 428625 w 4006850"/>
              <a:gd name="connsiteY78" fmla="*/ 41275 h 1009650"/>
              <a:gd name="connsiteX79" fmla="*/ 415925 w 4006850"/>
              <a:gd name="connsiteY79" fmla="*/ 42862 h 1009650"/>
              <a:gd name="connsiteX80" fmla="*/ 415925 w 4006850"/>
              <a:gd name="connsiteY80" fmla="*/ 28575 h 1009650"/>
              <a:gd name="connsiteX81" fmla="*/ 327024 w 4006850"/>
              <a:gd name="connsiteY81" fmla="*/ 28575 h 1009650"/>
              <a:gd name="connsiteX82" fmla="*/ 327025 w 4006850"/>
              <a:gd name="connsiteY82" fmla="*/ 15875 h 1009650"/>
              <a:gd name="connsiteX83" fmla="*/ 171450 w 4006850"/>
              <a:gd name="connsiteY83" fmla="*/ 15875 h 1009650"/>
              <a:gd name="connsiteX84" fmla="*/ 171450 w 4006850"/>
              <a:gd name="connsiteY84" fmla="*/ 15875 h 1009650"/>
              <a:gd name="connsiteX85" fmla="*/ 171450 w 4006850"/>
              <a:gd name="connsiteY85" fmla="*/ 15875 h 1009650"/>
              <a:gd name="connsiteX86" fmla="*/ 171450 w 4006850"/>
              <a:gd name="connsiteY86" fmla="*/ 0 h 1009650"/>
              <a:gd name="connsiteX87" fmla="*/ 0 w 4006850"/>
              <a:gd name="connsiteY87" fmla="*/ 0 h 1009650"/>
              <a:gd name="connsiteX0" fmla="*/ 4006850 w 4006850"/>
              <a:gd name="connsiteY0" fmla="*/ 1009650 h 1009650"/>
              <a:gd name="connsiteX1" fmla="*/ 3708400 w 4006850"/>
              <a:gd name="connsiteY1" fmla="*/ 1009650 h 1009650"/>
              <a:gd name="connsiteX2" fmla="*/ 3708400 w 4006850"/>
              <a:gd name="connsiteY2" fmla="*/ 933450 h 1009650"/>
              <a:gd name="connsiteX3" fmla="*/ 3416300 w 4006850"/>
              <a:gd name="connsiteY3" fmla="*/ 933450 h 1009650"/>
              <a:gd name="connsiteX4" fmla="*/ 3416300 w 4006850"/>
              <a:gd name="connsiteY4" fmla="*/ 876300 h 1009650"/>
              <a:gd name="connsiteX5" fmla="*/ 3060700 w 4006850"/>
              <a:gd name="connsiteY5" fmla="*/ 876300 h 1009650"/>
              <a:gd name="connsiteX6" fmla="*/ 3060700 w 4006850"/>
              <a:gd name="connsiteY6" fmla="*/ 841375 h 1009650"/>
              <a:gd name="connsiteX7" fmla="*/ 2759075 w 4006850"/>
              <a:gd name="connsiteY7" fmla="*/ 841375 h 1009650"/>
              <a:gd name="connsiteX8" fmla="*/ 2759075 w 4006850"/>
              <a:gd name="connsiteY8" fmla="*/ 841375 h 1009650"/>
              <a:gd name="connsiteX9" fmla="*/ 2759075 w 4006850"/>
              <a:gd name="connsiteY9" fmla="*/ 809625 h 1009650"/>
              <a:gd name="connsiteX10" fmla="*/ 2730500 w 4006850"/>
              <a:gd name="connsiteY10" fmla="*/ 809625 h 1009650"/>
              <a:gd name="connsiteX11" fmla="*/ 2730500 w 4006850"/>
              <a:gd name="connsiteY11" fmla="*/ 796925 h 1009650"/>
              <a:gd name="connsiteX12" fmla="*/ 2657475 w 4006850"/>
              <a:gd name="connsiteY12" fmla="*/ 796925 h 1009650"/>
              <a:gd name="connsiteX13" fmla="*/ 2657475 w 4006850"/>
              <a:gd name="connsiteY13" fmla="*/ 777875 h 1009650"/>
              <a:gd name="connsiteX14" fmla="*/ 2425700 w 4006850"/>
              <a:gd name="connsiteY14" fmla="*/ 777875 h 1009650"/>
              <a:gd name="connsiteX15" fmla="*/ 2425700 w 4006850"/>
              <a:gd name="connsiteY15" fmla="*/ 752475 h 1009650"/>
              <a:gd name="connsiteX16" fmla="*/ 2079625 w 4006850"/>
              <a:gd name="connsiteY16" fmla="*/ 752475 h 1009650"/>
              <a:gd name="connsiteX17" fmla="*/ 2079625 w 4006850"/>
              <a:gd name="connsiteY17" fmla="*/ 720725 h 1009650"/>
              <a:gd name="connsiteX18" fmla="*/ 2070100 w 4006850"/>
              <a:gd name="connsiteY18" fmla="*/ 720725 h 1009650"/>
              <a:gd name="connsiteX19" fmla="*/ 2070100 w 4006850"/>
              <a:gd name="connsiteY19" fmla="*/ 695325 h 1009650"/>
              <a:gd name="connsiteX20" fmla="*/ 1857375 w 4006850"/>
              <a:gd name="connsiteY20" fmla="*/ 695325 h 1009650"/>
              <a:gd name="connsiteX21" fmla="*/ 1857375 w 4006850"/>
              <a:gd name="connsiteY21" fmla="*/ 679450 h 1009650"/>
              <a:gd name="connsiteX22" fmla="*/ 1758950 w 4006850"/>
              <a:gd name="connsiteY22" fmla="*/ 679450 h 1009650"/>
              <a:gd name="connsiteX23" fmla="*/ 1758950 w 4006850"/>
              <a:gd name="connsiteY23" fmla="*/ 660400 h 1009650"/>
              <a:gd name="connsiteX24" fmla="*/ 1758950 w 4006850"/>
              <a:gd name="connsiteY24" fmla="*/ 660400 h 1009650"/>
              <a:gd name="connsiteX25" fmla="*/ 1736725 w 4006850"/>
              <a:gd name="connsiteY25" fmla="*/ 660400 h 1009650"/>
              <a:gd name="connsiteX26" fmla="*/ 1736725 w 4006850"/>
              <a:gd name="connsiteY26" fmla="*/ 638175 h 1009650"/>
              <a:gd name="connsiteX27" fmla="*/ 1728787 w 4006850"/>
              <a:gd name="connsiteY27" fmla="*/ 638175 h 1009650"/>
              <a:gd name="connsiteX28" fmla="*/ 1727200 w 4006850"/>
              <a:gd name="connsiteY28" fmla="*/ 622300 h 1009650"/>
              <a:gd name="connsiteX29" fmla="*/ 1666875 w 4006850"/>
              <a:gd name="connsiteY29" fmla="*/ 622300 h 1009650"/>
              <a:gd name="connsiteX30" fmla="*/ 1666875 w 4006850"/>
              <a:gd name="connsiteY30" fmla="*/ 606425 h 1009650"/>
              <a:gd name="connsiteX31" fmla="*/ 1597025 w 4006850"/>
              <a:gd name="connsiteY31" fmla="*/ 606425 h 1009650"/>
              <a:gd name="connsiteX32" fmla="*/ 1597025 w 4006850"/>
              <a:gd name="connsiteY32" fmla="*/ 606425 h 1009650"/>
              <a:gd name="connsiteX33" fmla="*/ 1581150 w 4006850"/>
              <a:gd name="connsiteY33" fmla="*/ 590550 h 1009650"/>
              <a:gd name="connsiteX34" fmla="*/ 1581150 w 4006850"/>
              <a:gd name="connsiteY34" fmla="*/ 571500 h 1009650"/>
              <a:gd name="connsiteX35" fmla="*/ 1571625 w 4006850"/>
              <a:gd name="connsiteY35" fmla="*/ 571500 h 1009650"/>
              <a:gd name="connsiteX36" fmla="*/ 1571625 w 4006850"/>
              <a:gd name="connsiteY36" fmla="*/ 549275 h 1009650"/>
              <a:gd name="connsiteX37" fmla="*/ 1466850 w 4006850"/>
              <a:gd name="connsiteY37" fmla="*/ 549275 h 1009650"/>
              <a:gd name="connsiteX38" fmla="*/ 1466850 w 4006850"/>
              <a:gd name="connsiteY38" fmla="*/ 533400 h 1009650"/>
              <a:gd name="connsiteX39" fmla="*/ 1428750 w 4006850"/>
              <a:gd name="connsiteY39" fmla="*/ 533400 h 1009650"/>
              <a:gd name="connsiteX40" fmla="*/ 1428750 w 4006850"/>
              <a:gd name="connsiteY40" fmla="*/ 533400 h 1009650"/>
              <a:gd name="connsiteX41" fmla="*/ 1409700 w 4006850"/>
              <a:gd name="connsiteY41" fmla="*/ 533400 h 1009650"/>
              <a:gd name="connsiteX42" fmla="*/ 1409700 w 4006850"/>
              <a:gd name="connsiteY42" fmla="*/ 498475 h 1009650"/>
              <a:gd name="connsiteX43" fmla="*/ 1152525 w 4006850"/>
              <a:gd name="connsiteY43" fmla="*/ 498475 h 1009650"/>
              <a:gd name="connsiteX44" fmla="*/ 1152525 w 4006850"/>
              <a:gd name="connsiteY44" fmla="*/ 476250 h 1009650"/>
              <a:gd name="connsiteX45" fmla="*/ 1095375 w 4006850"/>
              <a:gd name="connsiteY45" fmla="*/ 476250 h 1009650"/>
              <a:gd name="connsiteX46" fmla="*/ 1095375 w 4006850"/>
              <a:gd name="connsiteY46" fmla="*/ 476250 h 1009650"/>
              <a:gd name="connsiteX47" fmla="*/ 1095375 w 4006850"/>
              <a:gd name="connsiteY47" fmla="*/ 476250 h 1009650"/>
              <a:gd name="connsiteX48" fmla="*/ 1095375 w 4006850"/>
              <a:gd name="connsiteY48" fmla="*/ 438150 h 1009650"/>
              <a:gd name="connsiteX49" fmla="*/ 1095375 w 4006850"/>
              <a:gd name="connsiteY49" fmla="*/ 438150 h 1009650"/>
              <a:gd name="connsiteX50" fmla="*/ 1081088 w 4006850"/>
              <a:gd name="connsiteY50" fmla="*/ 436562 h 1009650"/>
              <a:gd name="connsiteX51" fmla="*/ 1079500 w 4006850"/>
              <a:gd name="connsiteY51" fmla="*/ 371475 h 1009650"/>
              <a:gd name="connsiteX52" fmla="*/ 987425 w 4006850"/>
              <a:gd name="connsiteY52" fmla="*/ 371475 h 1009650"/>
              <a:gd name="connsiteX53" fmla="*/ 987425 w 4006850"/>
              <a:gd name="connsiteY53" fmla="*/ 371475 h 1009650"/>
              <a:gd name="connsiteX54" fmla="*/ 987425 w 4006850"/>
              <a:gd name="connsiteY54" fmla="*/ 355600 h 1009650"/>
              <a:gd name="connsiteX55" fmla="*/ 787400 w 4006850"/>
              <a:gd name="connsiteY55" fmla="*/ 355600 h 1009650"/>
              <a:gd name="connsiteX56" fmla="*/ 787400 w 4006850"/>
              <a:gd name="connsiteY56" fmla="*/ 330200 h 1009650"/>
              <a:gd name="connsiteX57" fmla="*/ 774700 w 4006850"/>
              <a:gd name="connsiteY57" fmla="*/ 330200 h 1009650"/>
              <a:gd name="connsiteX58" fmla="*/ 774700 w 4006850"/>
              <a:gd name="connsiteY58" fmla="*/ 301625 h 1009650"/>
              <a:gd name="connsiteX59" fmla="*/ 768350 w 4006850"/>
              <a:gd name="connsiteY59" fmla="*/ 301625 h 1009650"/>
              <a:gd name="connsiteX60" fmla="*/ 768350 w 4006850"/>
              <a:gd name="connsiteY60" fmla="*/ 225425 h 1009650"/>
              <a:gd name="connsiteX61" fmla="*/ 758825 w 4006850"/>
              <a:gd name="connsiteY61" fmla="*/ 225425 h 1009650"/>
              <a:gd name="connsiteX62" fmla="*/ 758825 w 4006850"/>
              <a:gd name="connsiteY62" fmla="*/ 200025 h 1009650"/>
              <a:gd name="connsiteX63" fmla="*/ 758825 w 4006850"/>
              <a:gd name="connsiteY63" fmla="*/ 200025 h 1009650"/>
              <a:gd name="connsiteX64" fmla="*/ 746125 w 4006850"/>
              <a:gd name="connsiteY64" fmla="*/ 200025 h 1009650"/>
              <a:gd name="connsiteX65" fmla="*/ 746125 w 4006850"/>
              <a:gd name="connsiteY65" fmla="*/ 168275 h 1009650"/>
              <a:gd name="connsiteX66" fmla="*/ 720725 w 4006850"/>
              <a:gd name="connsiteY66" fmla="*/ 168275 h 1009650"/>
              <a:gd name="connsiteX67" fmla="*/ 720725 w 4006850"/>
              <a:gd name="connsiteY67" fmla="*/ 168275 h 1009650"/>
              <a:gd name="connsiteX68" fmla="*/ 720725 w 4006850"/>
              <a:gd name="connsiteY68" fmla="*/ 152400 h 1009650"/>
              <a:gd name="connsiteX69" fmla="*/ 660400 w 4006850"/>
              <a:gd name="connsiteY69" fmla="*/ 152400 h 1009650"/>
              <a:gd name="connsiteX70" fmla="*/ 660400 w 4006850"/>
              <a:gd name="connsiteY70" fmla="*/ 130175 h 1009650"/>
              <a:gd name="connsiteX71" fmla="*/ 631825 w 4006850"/>
              <a:gd name="connsiteY71" fmla="*/ 130175 h 1009650"/>
              <a:gd name="connsiteX72" fmla="*/ 631825 w 4006850"/>
              <a:gd name="connsiteY72" fmla="*/ 130175 h 1009650"/>
              <a:gd name="connsiteX73" fmla="*/ 631825 w 4006850"/>
              <a:gd name="connsiteY73" fmla="*/ 130175 h 1009650"/>
              <a:gd name="connsiteX74" fmla="*/ 631825 w 4006850"/>
              <a:gd name="connsiteY74" fmla="*/ 101600 h 1009650"/>
              <a:gd name="connsiteX75" fmla="*/ 441325 w 4006850"/>
              <a:gd name="connsiteY75" fmla="*/ 101600 h 1009650"/>
              <a:gd name="connsiteX76" fmla="*/ 441325 w 4006850"/>
              <a:gd name="connsiteY76" fmla="*/ 73025 h 1009650"/>
              <a:gd name="connsiteX77" fmla="*/ 428625 w 4006850"/>
              <a:gd name="connsiteY77" fmla="*/ 73025 h 1009650"/>
              <a:gd name="connsiteX78" fmla="*/ 428625 w 4006850"/>
              <a:gd name="connsiteY78" fmla="*/ 41275 h 1009650"/>
              <a:gd name="connsiteX79" fmla="*/ 415925 w 4006850"/>
              <a:gd name="connsiteY79" fmla="*/ 42862 h 1009650"/>
              <a:gd name="connsiteX80" fmla="*/ 415925 w 4006850"/>
              <a:gd name="connsiteY80" fmla="*/ 28575 h 1009650"/>
              <a:gd name="connsiteX81" fmla="*/ 327024 w 4006850"/>
              <a:gd name="connsiteY81" fmla="*/ 28575 h 1009650"/>
              <a:gd name="connsiteX82" fmla="*/ 327025 w 4006850"/>
              <a:gd name="connsiteY82" fmla="*/ 15875 h 1009650"/>
              <a:gd name="connsiteX83" fmla="*/ 171450 w 4006850"/>
              <a:gd name="connsiteY83" fmla="*/ 15875 h 1009650"/>
              <a:gd name="connsiteX84" fmla="*/ 171450 w 4006850"/>
              <a:gd name="connsiteY84" fmla="*/ 15875 h 1009650"/>
              <a:gd name="connsiteX85" fmla="*/ 171450 w 4006850"/>
              <a:gd name="connsiteY85" fmla="*/ 15875 h 1009650"/>
              <a:gd name="connsiteX86" fmla="*/ 171450 w 4006850"/>
              <a:gd name="connsiteY86" fmla="*/ 0 h 1009650"/>
              <a:gd name="connsiteX87" fmla="*/ 0 w 4006850"/>
              <a:gd name="connsiteY87" fmla="*/ 0 h 1009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006850" h="1009650">
                <a:moveTo>
                  <a:pt x="4006850" y="1009650"/>
                </a:moveTo>
                <a:lnTo>
                  <a:pt x="3708400" y="1009650"/>
                </a:lnTo>
                <a:lnTo>
                  <a:pt x="3708400" y="933450"/>
                </a:lnTo>
                <a:lnTo>
                  <a:pt x="3416300" y="933450"/>
                </a:lnTo>
                <a:lnTo>
                  <a:pt x="3416300" y="876300"/>
                </a:lnTo>
                <a:lnTo>
                  <a:pt x="3060700" y="876300"/>
                </a:lnTo>
                <a:lnTo>
                  <a:pt x="3060700" y="841375"/>
                </a:lnTo>
                <a:lnTo>
                  <a:pt x="2759075" y="841375"/>
                </a:lnTo>
                <a:lnTo>
                  <a:pt x="2759075" y="841375"/>
                </a:lnTo>
                <a:lnTo>
                  <a:pt x="2759075" y="809625"/>
                </a:lnTo>
                <a:lnTo>
                  <a:pt x="2730500" y="809625"/>
                </a:lnTo>
                <a:lnTo>
                  <a:pt x="2730500" y="796925"/>
                </a:lnTo>
                <a:lnTo>
                  <a:pt x="2657475" y="796925"/>
                </a:lnTo>
                <a:lnTo>
                  <a:pt x="2657475" y="777875"/>
                </a:lnTo>
                <a:lnTo>
                  <a:pt x="2425700" y="777875"/>
                </a:lnTo>
                <a:lnTo>
                  <a:pt x="2425700" y="752475"/>
                </a:lnTo>
                <a:lnTo>
                  <a:pt x="2079625" y="752475"/>
                </a:lnTo>
                <a:lnTo>
                  <a:pt x="2079625" y="720725"/>
                </a:lnTo>
                <a:lnTo>
                  <a:pt x="2070100" y="720725"/>
                </a:lnTo>
                <a:lnTo>
                  <a:pt x="2070100" y="695325"/>
                </a:lnTo>
                <a:lnTo>
                  <a:pt x="1857375" y="695325"/>
                </a:lnTo>
                <a:lnTo>
                  <a:pt x="1857375" y="679450"/>
                </a:lnTo>
                <a:lnTo>
                  <a:pt x="1758950" y="679450"/>
                </a:lnTo>
                <a:lnTo>
                  <a:pt x="1758950" y="660400"/>
                </a:lnTo>
                <a:lnTo>
                  <a:pt x="1758950" y="660400"/>
                </a:lnTo>
                <a:lnTo>
                  <a:pt x="1736725" y="660400"/>
                </a:lnTo>
                <a:lnTo>
                  <a:pt x="1736725" y="638175"/>
                </a:lnTo>
                <a:lnTo>
                  <a:pt x="1728787" y="638175"/>
                </a:lnTo>
                <a:lnTo>
                  <a:pt x="1727200" y="622300"/>
                </a:lnTo>
                <a:lnTo>
                  <a:pt x="1666875" y="622300"/>
                </a:lnTo>
                <a:lnTo>
                  <a:pt x="1666875" y="606425"/>
                </a:lnTo>
                <a:lnTo>
                  <a:pt x="1597025" y="606425"/>
                </a:lnTo>
                <a:lnTo>
                  <a:pt x="1597025" y="606425"/>
                </a:lnTo>
                <a:lnTo>
                  <a:pt x="1581150" y="590550"/>
                </a:lnTo>
                <a:lnTo>
                  <a:pt x="1581150" y="571500"/>
                </a:lnTo>
                <a:lnTo>
                  <a:pt x="1571625" y="571500"/>
                </a:lnTo>
                <a:lnTo>
                  <a:pt x="1571625" y="549275"/>
                </a:lnTo>
                <a:lnTo>
                  <a:pt x="1466850" y="549275"/>
                </a:lnTo>
                <a:lnTo>
                  <a:pt x="1466850" y="533400"/>
                </a:lnTo>
                <a:lnTo>
                  <a:pt x="1428750" y="533400"/>
                </a:lnTo>
                <a:lnTo>
                  <a:pt x="1428750" y="533400"/>
                </a:lnTo>
                <a:lnTo>
                  <a:pt x="1409700" y="533400"/>
                </a:lnTo>
                <a:lnTo>
                  <a:pt x="1409700" y="498475"/>
                </a:lnTo>
                <a:lnTo>
                  <a:pt x="1152525" y="498475"/>
                </a:lnTo>
                <a:lnTo>
                  <a:pt x="1152525" y="476250"/>
                </a:lnTo>
                <a:lnTo>
                  <a:pt x="1095375" y="476250"/>
                </a:lnTo>
                <a:lnTo>
                  <a:pt x="1095375" y="476250"/>
                </a:lnTo>
                <a:lnTo>
                  <a:pt x="1095375" y="476250"/>
                </a:lnTo>
                <a:lnTo>
                  <a:pt x="1095375" y="438150"/>
                </a:lnTo>
                <a:lnTo>
                  <a:pt x="1095375" y="438150"/>
                </a:lnTo>
                <a:lnTo>
                  <a:pt x="1081088" y="436562"/>
                </a:lnTo>
                <a:cubicBezTo>
                  <a:pt x="1080559" y="414866"/>
                  <a:pt x="1080029" y="393171"/>
                  <a:pt x="1079500" y="371475"/>
                </a:cubicBezTo>
                <a:lnTo>
                  <a:pt x="987425" y="371475"/>
                </a:lnTo>
                <a:lnTo>
                  <a:pt x="987425" y="371475"/>
                </a:lnTo>
                <a:lnTo>
                  <a:pt x="987425" y="355600"/>
                </a:lnTo>
                <a:lnTo>
                  <a:pt x="787400" y="355600"/>
                </a:lnTo>
                <a:lnTo>
                  <a:pt x="787400" y="330200"/>
                </a:lnTo>
                <a:lnTo>
                  <a:pt x="774700" y="330200"/>
                </a:lnTo>
                <a:lnTo>
                  <a:pt x="774700" y="301625"/>
                </a:lnTo>
                <a:lnTo>
                  <a:pt x="768350" y="301625"/>
                </a:lnTo>
                <a:lnTo>
                  <a:pt x="768350" y="225425"/>
                </a:lnTo>
                <a:lnTo>
                  <a:pt x="758825" y="225425"/>
                </a:lnTo>
                <a:lnTo>
                  <a:pt x="758825" y="200025"/>
                </a:lnTo>
                <a:lnTo>
                  <a:pt x="758825" y="200025"/>
                </a:lnTo>
                <a:lnTo>
                  <a:pt x="746125" y="200025"/>
                </a:lnTo>
                <a:lnTo>
                  <a:pt x="746125" y="168275"/>
                </a:lnTo>
                <a:lnTo>
                  <a:pt x="720725" y="168275"/>
                </a:lnTo>
                <a:lnTo>
                  <a:pt x="720725" y="168275"/>
                </a:lnTo>
                <a:lnTo>
                  <a:pt x="720725" y="152400"/>
                </a:lnTo>
                <a:lnTo>
                  <a:pt x="660400" y="152400"/>
                </a:lnTo>
                <a:lnTo>
                  <a:pt x="660400" y="130175"/>
                </a:lnTo>
                <a:lnTo>
                  <a:pt x="631825" y="130175"/>
                </a:lnTo>
                <a:lnTo>
                  <a:pt x="631825" y="130175"/>
                </a:lnTo>
                <a:lnTo>
                  <a:pt x="631825" y="130175"/>
                </a:lnTo>
                <a:lnTo>
                  <a:pt x="631825" y="101600"/>
                </a:lnTo>
                <a:lnTo>
                  <a:pt x="441325" y="101600"/>
                </a:lnTo>
                <a:lnTo>
                  <a:pt x="441325" y="73025"/>
                </a:lnTo>
                <a:lnTo>
                  <a:pt x="428625" y="73025"/>
                </a:lnTo>
                <a:lnTo>
                  <a:pt x="428625" y="41275"/>
                </a:lnTo>
                <a:lnTo>
                  <a:pt x="415925" y="42862"/>
                </a:lnTo>
                <a:lnTo>
                  <a:pt x="415925" y="28575"/>
                </a:lnTo>
                <a:lnTo>
                  <a:pt x="327024" y="28575"/>
                </a:lnTo>
                <a:cubicBezTo>
                  <a:pt x="327024" y="24342"/>
                  <a:pt x="327025" y="20108"/>
                  <a:pt x="327025" y="15875"/>
                </a:cubicBezTo>
                <a:lnTo>
                  <a:pt x="171450" y="15875"/>
                </a:lnTo>
                <a:lnTo>
                  <a:pt x="171450" y="15875"/>
                </a:lnTo>
                <a:lnTo>
                  <a:pt x="171450" y="15875"/>
                </a:lnTo>
                <a:lnTo>
                  <a:pt x="171450" y="0"/>
                </a:lnTo>
                <a:lnTo>
                  <a:pt x="0" y="0"/>
                </a:lnTo>
              </a:path>
            </a:pathLst>
          </a:custGeom>
          <a:noFill/>
          <a:ln w="28575">
            <a:solidFill>
              <a:schemeClr val="accent1"/>
            </a:solidFill>
            <a:miter lim="800000"/>
            <a:headEnd/>
            <a:tailEnd/>
          </a:ln>
        </p:spPr>
        <p:txBody>
          <a:bodyPr rtlCol="0" anchor="ctr"/>
          <a:lstStyle/>
          <a:p>
            <a:pPr algn="ctr"/>
            <a:endParaRPr lang="en-US"/>
          </a:p>
        </p:txBody>
      </p:sp>
      <p:cxnSp>
        <p:nvCxnSpPr>
          <p:cNvPr id="243" name="Straight Connector 242">
            <a:extLst>
              <a:ext uri="{FF2B5EF4-FFF2-40B4-BE49-F238E27FC236}">
                <a16:creationId xmlns:a16="http://schemas.microsoft.com/office/drawing/2014/main" id="{11A4C1A4-B27E-B668-B1E5-800BEDCE0108}"/>
              </a:ext>
            </a:extLst>
          </p:cNvPr>
          <p:cNvCxnSpPr>
            <a:cxnSpLocks/>
          </p:cNvCxnSpPr>
          <p:nvPr/>
        </p:nvCxnSpPr>
        <p:spPr bwMode="auto">
          <a:xfrm>
            <a:off x="2530411" y="5216017"/>
            <a:ext cx="0" cy="63500"/>
          </a:xfrm>
          <a:prstGeom prst="line">
            <a:avLst/>
          </a:prstGeom>
          <a:noFill/>
          <a:ln w="28575" cap="flat" cmpd="sng" algn="ctr">
            <a:solidFill>
              <a:schemeClr val="accent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09D6646C-B34C-F281-1698-26FBE9E1EA10}"/>
              </a:ext>
            </a:extLst>
          </p:cNvPr>
          <p:cNvCxnSpPr>
            <a:cxnSpLocks/>
          </p:cNvCxnSpPr>
          <p:nvPr/>
        </p:nvCxnSpPr>
        <p:spPr bwMode="auto">
          <a:xfrm>
            <a:off x="3466937" y="5350954"/>
            <a:ext cx="0" cy="63500"/>
          </a:xfrm>
          <a:prstGeom prst="line">
            <a:avLst/>
          </a:prstGeom>
          <a:noFill/>
          <a:ln w="28575"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142F108D-CC05-3260-9A02-6EDB897D6D0B}"/>
              </a:ext>
            </a:extLst>
          </p:cNvPr>
          <p:cNvCxnSpPr>
            <a:cxnSpLocks/>
          </p:cNvCxnSpPr>
          <p:nvPr/>
        </p:nvCxnSpPr>
        <p:spPr bwMode="auto">
          <a:xfrm>
            <a:off x="3615829" y="5350954"/>
            <a:ext cx="0" cy="63500"/>
          </a:xfrm>
          <a:prstGeom prst="line">
            <a:avLst/>
          </a:prstGeom>
          <a:noFill/>
          <a:ln w="28575" cap="flat" cmpd="sng" algn="ctr">
            <a:solidFill>
              <a:schemeClr val="accent3"/>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BEEDAFAA-011B-65BF-E589-3A9438E05C32}"/>
              </a:ext>
            </a:extLst>
          </p:cNvPr>
          <p:cNvCxnSpPr>
            <a:cxnSpLocks/>
          </p:cNvCxnSpPr>
          <p:nvPr/>
        </p:nvCxnSpPr>
        <p:spPr bwMode="auto">
          <a:xfrm>
            <a:off x="3708603" y="5350954"/>
            <a:ext cx="0" cy="63500"/>
          </a:xfrm>
          <a:prstGeom prst="line">
            <a:avLst/>
          </a:prstGeom>
          <a:noFill/>
          <a:ln w="28575"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FE738622-BDA1-9E5B-4682-1812F93E5220}"/>
              </a:ext>
            </a:extLst>
          </p:cNvPr>
          <p:cNvCxnSpPr>
            <a:cxnSpLocks/>
          </p:cNvCxnSpPr>
          <p:nvPr/>
        </p:nvCxnSpPr>
        <p:spPr bwMode="auto">
          <a:xfrm>
            <a:off x="4129290" y="5458700"/>
            <a:ext cx="0" cy="63500"/>
          </a:xfrm>
          <a:prstGeom prst="line">
            <a:avLst/>
          </a:prstGeom>
          <a:noFill/>
          <a:ln w="28575" cap="flat" cmpd="sng" algn="ctr">
            <a:solidFill>
              <a:schemeClr val="accent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02E7FD07-B8B4-6521-AECC-41A3C19CD96F}"/>
              </a:ext>
            </a:extLst>
          </p:cNvPr>
          <p:cNvCxnSpPr>
            <a:cxnSpLocks/>
          </p:cNvCxnSpPr>
          <p:nvPr/>
        </p:nvCxnSpPr>
        <p:spPr bwMode="auto">
          <a:xfrm>
            <a:off x="4289628" y="5458700"/>
            <a:ext cx="0" cy="63500"/>
          </a:xfrm>
          <a:prstGeom prst="line">
            <a:avLst/>
          </a:prstGeom>
          <a:noFill/>
          <a:ln w="28575" cap="flat" cmpd="sng" algn="ctr">
            <a:solidFill>
              <a:schemeClr val="accent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02E94C36-1ABD-50A3-1AB8-F3370993D23C}"/>
              </a:ext>
            </a:extLst>
          </p:cNvPr>
          <p:cNvCxnSpPr>
            <a:cxnSpLocks/>
          </p:cNvCxnSpPr>
          <p:nvPr/>
        </p:nvCxnSpPr>
        <p:spPr bwMode="auto">
          <a:xfrm>
            <a:off x="4900382" y="5458700"/>
            <a:ext cx="0" cy="63500"/>
          </a:xfrm>
          <a:prstGeom prst="line">
            <a:avLst/>
          </a:prstGeom>
          <a:noFill/>
          <a:ln w="28575" cap="flat" cmpd="sng" algn="ctr">
            <a:solidFill>
              <a:schemeClr val="accent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C398B5DB-AE45-136E-2459-4DBFBA35E0BD}"/>
              </a:ext>
            </a:extLst>
          </p:cNvPr>
          <p:cNvCxnSpPr>
            <a:cxnSpLocks/>
          </p:cNvCxnSpPr>
          <p:nvPr/>
        </p:nvCxnSpPr>
        <p:spPr bwMode="auto">
          <a:xfrm rot="16200000">
            <a:off x="1999344" y="4710144"/>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2389900B-53A1-CC3D-269E-D5F1570FE5D5}"/>
              </a:ext>
            </a:extLst>
          </p:cNvPr>
          <p:cNvCxnSpPr>
            <a:cxnSpLocks/>
          </p:cNvCxnSpPr>
          <p:nvPr/>
        </p:nvCxnSpPr>
        <p:spPr bwMode="auto">
          <a:xfrm rot="10800000">
            <a:off x="2702800" y="4905695"/>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BF3E060F-E4AF-4AE9-54ED-7BFBF5FCA1F2}"/>
              </a:ext>
            </a:extLst>
          </p:cNvPr>
          <p:cNvCxnSpPr>
            <a:cxnSpLocks/>
          </p:cNvCxnSpPr>
          <p:nvPr/>
        </p:nvCxnSpPr>
        <p:spPr bwMode="auto">
          <a:xfrm rot="10800000">
            <a:off x="3247808" y="5052998"/>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4B21226A-5E55-2D3B-C0CD-E4F60C2558C5}"/>
              </a:ext>
            </a:extLst>
          </p:cNvPr>
          <p:cNvCxnSpPr>
            <a:cxnSpLocks/>
          </p:cNvCxnSpPr>
          <p:nvPr/>
        </p:nvCxnSpPr>
        <p:spPr bwMode="auto">
          <a:xfrm rot="10800000">
            <a:off x="3889653" y="5145992"/>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D72086C4-E3A7-817C-EF22-F38F207A8606}"/>
              </a:ext>
            </a:extLst>
          </p:cNvPr>
          <p:cNvCxnSpPr>
            <a:cxnSpLocks/>
          </p:cNvCxnSpPr>
          <p:nvPr/>
        </p:nvCxnSpPr>
        <p:spPr bwMode="auto">
          <a:xfrm rot="10800000">
            <a:off x="4005541" y="5202914"/>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39B7B24D-B9F0-E2CA-1982-EC17EA01873E}"/>
              </a:ext>
            </a:extLst>
          </p:cNvPr>
          <p:cNvCxnSpPr>
            <a:cxnSpLocks/>
          </p:cNvCxnSpPr>
          <p:nvPr/>
        </p:nvCxnSpPr>
        <p:spPr bwMode="auto">
          <a:xfrm rot="10800000">
            <a:off x="4267625" y="5196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823938F6-1D46-590C-A46E-8527B3450911}"/>
              </a:ext>
            </a:extLst>
          </p:cNvPr>
          <p:cNvCxnSpPr>
            <a:cxnSpLocks/>
          </p:cNvCxnSpPr>
          <p:nvPr/>
        </p:nvCxnSpPr>
        <p:spPr bwMode="auto">
          <a:xfrm rot="10800000">
            <a:off x="4241058" y="5196723"/>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1B51DA57-8D3C-8F4A-3FD4-A8DDE9521B17}"/>
              </a:ext>
            </a:extLst>
          </p:cNvPr>
          <p:cNvCxnSpPr>
            <a:cxnSpLocks/>
          </p:cNvCxnSpPr>
          <p:nvPr/>
        </p:nvCxnSpPr>
        <p:spPr bwMode="auto">
          <a:xfrm rot="10800000">
            <a:off x="4309482" y="5234664"/>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3F6527ED-0DD2-0337-B29B-F75AF76179C6}"/>
              </a:ext>
            </a:extLst>
          </p:cNvPr>
          <p:cNvCxnSpPr>
            <a:cxnSpLocks/>
          </p:cNvCxnSpPr>
          <p:nvPr/>
        </p:nvCxnSpPr>
        <p:spPr bwMode="auto">
          <a:xfrm rot="10800000">
            <a:off x="4536795" y="5234664"/>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5C2DA024-95A6-C48B-82A1-C57403B9FC04}"/>
              </a:ext>
            </a:extLst>
          </p:cNvPr>
          <p:cNvCxnSpPr>
            <a:cxnSpLocks/>
          </p:cNvCxnSpPr>
          <p:nvPr/>
        </p:nvCxnSpPr>
        <p:spPr bwMode="auto">
          <a:xfrm rot="10800000">
            <a:off x="4573131" y="5234664"/>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4B1CFDD9-59AF-91CE-7DB5-804E46FFBFA0}"/>
              </a:ext>
            </a:extLst>
          </p:cNvPr>
          <p:cNvCxnSpPr>
            <a:cxnSpLocks/>
          </p:cNvCxnSpPr>
          <p:nvPr/>
        </p:nvCxnSpPr>
        <p:spPr bwMode="auto">
          <a:xfrm rot="10800000">
            <a:off x="4607408" y="5234664"/>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80CFEBC4-22EE-E782-B404-5C471F74F348}"/>
              </a:ext>
            </a:extLst>
          </p:cNvPr>
          <p:cNvCxnSpPr>
            <a:cxnSpLocks/>
          </p:cNvCxnSpPr>
          <p:nvPr/>
        </p:nvCxnSpPr>
        <p:spPr bwMode="auto">
          <a:xfrm rot="10800000">
            <a:off x="4731233" y="5287454"/>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AA5A1C8F-B861-DDF0-2BCE-C33E8421CAD3}"/>
              </a:ext>
            </a:extLst>
          </p:cNvPr>
          <p:cNvCxnSpPr>
            <a:cxnSpLocks/>
          </p:cNvCxnSpPr>
          <p:nvPr/>
        </p:nvCxnSpPr>
        <p:spPr bwMode="auto">
          <a:xfrm rot="10800000">
            <a:off x="4958973" y="5363535"/>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BC7E8F4B-E0E9-7B5A-B10C-DB2E43A469B6}"/>
              </a:ext>
            </a:extLst>
          </p:cNvPr>
          <p:cNvCxnSpPr>
            <a:cxnSpLocks/>
          </p:cNvCxnSpPr>
          <p:nvPr/>
        </p:nvCxnSpPr>
        <p:spPr bwMode="auto">
          <a:xfrm rot="5400000">
            <a:off x="4614565" y="5287454"/>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24E677BA-4F29-8738-1DDC-D2EB04B070CA}"/>
              </a:ext>
            </a:extLst>
          </p:cNvPr>
          <p:cNvCxnSpPr>
            <a:cxnSpLocks/>
          </p:cNvCxnSpPr>
          <p:nvPr/>
        </p:nvCxnSpPr>
        <p:spPr bwMode="auto">
          <a:xfrm rot="5400000">
            <a:off x="3956536" y="5196723"/>
            <a:ext cx="0" cy="63500"/>
          </a:xfrm>
          <a:prstGeom prst="line">
            <a:avLst/>
          </a:prstGeom>
          <a:noFill/>
          <a:ln w="28575" cap="flat" cmpd="sng" algn="ctr">
            <a:solidFill>
              <a:schemeClr val="accent1"/>
            </a:solidFill>
            <a:prstDash val="solid"/>
            <a:round/>
            <a:headEnd type="none" w="med" len="med"/>
            <a:tailEnd type="none" w="med" len="med"/>
          </a:ln>
          <a:effectLst/>
        </p:spPr>
      </p:cxnSp>
      <p:graphicFrame>
        <p:nvGraphicFramePr>
          <p:cNvPr id="267" name="Table 2">
            <a:extLst>
              <a:ext uri="{FF2B5EF4-FFF2-40B4-BE49-F238E27FC236}">
                <a16:creationId xmlns:a16="http://schemas.microsoft.com/office/drawing/2014/main" id="{F4FA851B-8952-0AA6-5B9A-6B270CEACF65}"/>
              </a:ext>
            </a:extLst>
          </p:cNvPr>
          <p:cNvGraphicFramePr>
            <a:graphicFrameLocks noGrp="1"/>
          </p:cNvGraphicFramePr>
          <p:nvPr>
            <p:extLst>
              <p:ext uri="{D42A27DB-BD31-4B8C-83A1-F6EECF244321}">
                <p14:modId xmlns:p14="http://schemas.microsoft.com/office/powerpoint/2010/main" val="2925120562"/>
              </p:ext>
            </p:extLst>
          </p:nvPr>
        </p:nvGraphicFramePr>
        <p:xfrm>
          <a:off x="3483758" y="1650980"/>
          <a:ext cx="2560320" cy="932688"/>
        </p:xfrm>
        <a:graphic>
          <a:graphicData uri="http://schemas.openxmlformats.org/drawingml/2006/table">
            <a:tbl>
              <a:tblPr firstRow="1" bandRow="1">
                <a:tableStyleId>{5C22544A-7EE6-4342-B048-85BDC9FD1C3A}</a:tableStyleId>
              </a:tblPr>
              <a:tblGrid>
                <a:gridCol w="1554480">
                  <a:extLst>
                    <a:ext uri="{9D8B030D-6E8A-4147-A177-3AD203B41FA5}">
                      <a16:colId xmlns:a16="http://schemas.microsoft.com/office/drawing/2014/main" val="2100355811"/>
                    </a:ext>
                  </a:extLst>
                </a:gridCol>
                <a:gridCol w="1005840">
                  <a:extLst>
                    <a:ext uri="{9D8B030D-6E8A-4147-A177-3AD203B41FA5}">
                      <a16:colId xmlns:a16="http://schemas.microsoft.com/office/drawing/2014/main" val="3125197608"/>
                    </a:ext>
                  </a:extLst>
                </a:gridCol>
              </a:tblGrid>
              <a:tr h="0">
                <a:tc>
                  <a:txBody>
                    <a:bodyPr/>
                    <a:lstStyle/>
                    <a:p>
                      <a:pPr>
                        <a:lnSpc>
                          <a:spcPct val="90000"/>
                        </a:lnSpc>
                      </a:pPr>
                      <a:endParaRPr lang="en-US" sz="1200" dirty="0">
                        <a:solidFill>
                          <a:schemeClr val="bg1"/>
                        </a:solidFill>
                        <a:latin typeface="+mn-lt"/>
                      </a:endParaRPr>
                    </a:p>
                  </a:txBody>
                  <a:tcPr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latin typeface="+mn-lt"/>
                        </a:rPr>
                        <a:t>Median PFS, </a:t>
                      </a:r>
                    </a:p>
                    <a:p>
                      <a:pPr algn="ctr">
                        <a:lnSpc>
                          <a:spcPct val="90000"/>
                        </a:lnSpc>
                      </a:pPr>
                      <a:r>
                        <a:rPr lang="en-US" sz="1200" dirty="0">
                          <a:solidFill>
                            <a:schemeClr val="bg1"/>
                          </a:solidFill>
                          <a:latin typeface="+mn-lt"/>
                        </a:rPr>
                        <a:t>Mo (95% CI)</a:t>
                      </a:r>
                    </a:p>
                  </a:txBody>
                  <a:tcPr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0803329"/>
                  </a:ext>
                </a:extLst>
              </a:tr>
              <a:tr h="0">
                <a:tc>
                  <a:txBody>
                    <a:bodyPr/>
                    <a:lstStyle/>
                    <a:p>
                      <a:pPr algn="r">
                        <a:lnSpc>
                          <a:spcPct val="90000"/>
                        </a:lnSpc>
                      </a:pPr>
                      <a:r>
                        <a:rPr kumimoji="0" lang="en-US" sz="1200" b="1" i="0" u="none" strike="noStrike" cap="none" normalizeH="0" baseline="0" dirty="0">
                          <a:ln>
                            <a:noFill/>
                          </a:ln>
                          <a:solidFill>
                            <a:schemeClr val="accent1"/>
                          </a:solidFill>
                          <a:effectLst/>
                          <a:latin typeface="+mn-lt"/>
                        </a:rPr>
                        <a:t>Rucaparib </a:t>
                      </a:r>
                      <a:r>
                        <a:rPr kumimoji="0" lang="en-US" sz="1200" b="0" i="0" u="none" strike="noStrike" cap="none" normalizeH="0" baseline="0" dirty="0">
                          <a:ln>
                            <a:noFill/>
                          </a:ln>
                          <a:solidFill>
                            <a:schemeClr val="accent1"/>
                          </a:solidFill>
                          <a:effectLst/>
                          <a:latin typeface="+mn-lt"/>
                        </a:rPr>
                        <a:t>(n = 91)</a:t>
                      </a:r>
                      <a:endParaRPr lang="en-US" sz="1200" b="1" dirty="0">
                        <a:solidFill>
                          <a:schemeClr val="accent1"/>
                        </a:solidFill>
                        <a:latin typeface="+mn-lt"/>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latin typeface="+mn-lt"/>
                        </a:rPr>
                        <a:t>NR (25.8-NR)</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85503402"/>
                  </a:ext>
                </a:extLst>
              </a:tr>
              <a:tr h="0">
                <a:tc>
                  <a:txBody>
                    <a:bodyPr/>
                    <a:lstStyle/>
                    <a:p>
                      <a:pPr algn="r">
                        <a:lnSpc>
                          <a:spcPct val="90000"/>
                        </a:lnSpc>
                      </a:pPr>
                      <a:r>
                        <a:rPr lang="en-US" sz="1200" b="1" dirty="0">
                          <a:solidFill>
                            <a:schemeClr val="accent3"/>
                          </a:solidFill>
                          <a:latin typeface="+mn-lt"/>
                        </a:rPr>
                        <a:t>Placebo </a:t>
                      </a:r>
                      <a:r>
                        <a:rPr lang="en-US" sz="1200" b="0" dirty="0">
                          <a:solidFill>
                            <a:schemeClr val="accent3"/>
                          </a:solidFill>
                          <a:latin typeface="+mn-lt"/>
                        </a:rPr>
                        <a:t>(n = 24)</a:t>
                      </a:r>
                      <a:endParaRPr lang="en-US" sz="1200" b="1" dirty="0">
                        <a:solidFill>
                          <a:schemeClr val="accent3"/>
                        </a:solidFill>
                        <a:latin typeface="+mn-lt"/>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latin typeface="+mn-lt"/>
                        </a:rPr>
                        <a:t>14.7 (6.4-NR)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6157766"/>
                  </a:ext>
                </a:extLst>
              </a:tr>
            </a:tbl>
          </a:graphicData>
        </a:graphic>
      </p:graphicFrame>
      <p:sp>
        <p:nvSpPr>
          <p:cNvPr id="8" name="TextBox 7">
            <a:extLst>
              <a:ext uri="{FF2B5EF4-FFF2-40B4-BE49-F238E27FC236}">
                <a16:creationId xmlns:a16="http://schemas.microsoft.com/office/drawing/2014/main" id="{340ADC26-69D6-6FE9-0F1F-2A7B33207880}"/>
              </a:ext>
            </a:extLst>
          </p:cNvPr>
          <p:cNvSpPr txBox="1"/>
          <p:nvPr/>
        </p:nvSpPr>
        <p:spPr bwMode="auto">
          <a:xfrm>
            <a:off x="1244419" y="3337484"/>
            <a:ext cx="22236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HR: 0.40 (95% CI: 0.21-0.75)</a:t>
            </a:r>
          </a:p>
        </p:txBody>
      </p:sp>
      <p:graphicFrame>
        <p:nvGraphicFramePr>
          <p:cNvPr id="268" name="Table 2">
            <a:extLst>
              <a:ext uri="{FF2B5EF4-FFF2-40B4-BE49-F238E27FC236}">
                <a16:creationId xmlns:a16="http://schemas.microsoft.com/office/drawing/2014/main" id="{BD2199DF-9185-E4F6-F356-E23C9F3DBBE5}"/>
              </a:ext>
            </a:extLst>
          </p:cNvPr>
          <p:cNvGraphicFramePr>
            <a:graphicFrameLocks noGrp="1"/>
          </p:cNvGraphicFramePr>
          <p:nvPr>
            <p:extLst>
              <p:ext uri="{D42A27DB-BD31-4B8C-83A1-F6EECF244321}">
                <p14:modId xmlns:p14="http://schemas.microsoft.com/office/powerpoint/2010/main" val="3070407850"/>
              </p:ext>
            </p:extLst>
          </p:nvPr>
        </p:nvGraphicFramePr>
        <p:xfrm>
          <a:off x="3483877" y="4174508"/>
          <a:ext cx="2743200" cy="932688"/>
        </p:xfrm>
        <a:graphic>
          <a:graphicData uri="http://schemas.openxmlformats.org/drawingml/2006/table">
            <a:tbl>
              <a:tblPr firstRow="1" bandRow="1">
                <a:tableStyleId>{5C22544A-7EE6-4342-B048-85BDC9FD1C3A}</a:tableStyleId>
              </a:tblPr>
              <a:tblGrid>
                <a:gridCol w="1554480">
                  <a:extLst>
                    <a:ext uri="{9D8B030D-6E8A-4147-A177-3AD203B41FA5}">
                      <a16:colId xmlns:a16="http://schemas.microsoft.com/office/drawing/2014/main" val="2100355811"/>
                    </a:ext>
                  </a:extLst>
                </a:gridCol>
                <a:gridCol w="1188720">
                  <a:extLst>
                    <a:ext uri="{9D8B030D-6E8A-4147-A177-3AD203B41FA5}">
                      <a16:colId xmlns:a16="http://schemas.microsoft.com/office/drawing/2014/main" val="3125197608"/>
                    </a:ext>
                  </a:extLst>
                </a:gridCol>
              </a:tblGrid>
              <a:tr h="0">
                <a:tc>
                  <a:txBody>
                    <a:bodyPr/>
                    <a:lstStyle/>
                    <a:p>
                      <a:pPr>
                        <a:lnSpc>
                          <a:spcPct val="90000"/>
                        </a:lnSpc>
                      </a:pPr>
                      <a:endParaRPr lang="en-US" sz="1200" dirty="0">
                        <a:solidFill>
                          <a:schemeClr val="bg1"/>
                        </a:solidFill>
                        <a:latin typeface="+mn-lt"/>
                      </a:endParaRPr>
                    </a:p>
                  </a:txBody>
                  <a:tcPr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latin typeface="+mn-lt"/>
                        </a:rPr>
                        <a:t>Median PFS, </a:t>
                      </a:r>
                    </a:p>
                    <a:p>
                      <a:pPr algn="ctr">
                        <a:lnSpc>
                          <a:spcPct val="90000"/>
                        </a:lnSpc>
                      </a:pPr>
                      <a:r>
                        <a:rPr lang="en-US" sz="1200" dirty="0">
                          <a:solidFill>
                            <a:schemeClr val="bg1"/>
                          </a:solidFill>
                          <a:latin typeface="+mn-lt"/>
                        </a:rPr>
                        <a:t>Mo (95% CI)</a:t>
                      </a:r>
                    </a:p>
                  </a:txBody>
                  <a:tcPr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0803329"/>
                  </a:ext>
                </a:extLst>
              </a:tr>
              <a:tr h="0">
                <a:tc>
                  <a:txBody>
                    <a:bodyPr/>
                    <a:lstStyle/>
                    <a:p>
                      <a:pPr algn="r">
                        <a:lnSpc>
                          <a:spcPct val="90000"/>
                        </a:lnSpc>
                      </a:pPr>
                      <a:r>
                        <a:rPr kumimoji="0" lang="en-US" sz="1200" b="1" i="0" u="none" strike="noStrike" cap="none" normalizeH="0" baseline="0" dirty="0">
                          <a:ln>
                            <a:noFill/>
                          </a:ln>
                          <a:solidFill>
                            <a:schemeClr val="accent1"/>
                          </a:solidFill>
                          <a:effectLst/>
                          <a:latin typeface="+mn-lt"/>
                        </a:rPr>
                        <a:t>Rucaparib </a:t>
                      </a:r>
                      <a:r>
                        <a:rPr kumimoji="0" lang="en-US" sz="1200" b="0" i="0" u="none" strike="noStrike" cap="none" normalizeH="0" baseline="0" dirty="0">
                          <a:ln>
                            <a:noFill/>
                          </a:ln>
                          <a:solidFill>
                            <a:schemeClr val="accent1"/>
                          </a:solidFill>
                          <a:effectLst/>
                          <a:latin typeface="+mn-lt"/>
                        </a:rPr>
                        <a:t>(n = 94)</a:t>
                      </a:r>
                      <a:endParaRPr lang="en-US" sz="1200" b="1" dirty="0">
                        <a:solidFill>
                          <a:schemeClr val="accent1"/>
                        </a:solidFill>
                        <a:latin typeface="+mn-lt"/>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latin typeface="+mn-lt"/>
                        </a:rPr>
                        <a:t>20.3 (13.4-31.1)</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85503402"/>
                  </a:ext>
                </a:extLst>
              </a:tr>
              <a:tr h="0">
                <a:tc>
                  <a:txBody>
                    <a:bodyPr/>
                    <a:lstStyle/>
                    <a:p>
                      <a:pPr algn="r">
                        <a:lnSpc>
                          <a:spcPct val="90000"/>
                        </a:lnSpc>
                      </a:pPr>
                      <a:r>
                        <a:rPr lang="en-US" sz="1200" b="1" dirty="0">
                          <a:solidFill>
                            <a:schemeClr val="accent3"/>
                          </a:solidFill>
                          <a:latin typeface="+mn-lt"/>
                        </a:rPr>
                        <a:t>Placebo </a:t>
                      </a:r>
                      <a:r>
                        <a:rPr lang="en-US" sz="1200" b="0" dirty="0">
                          <a:solidFill>
                            <a:schemeClr val="accent3"/>
                          </a:solidFill>
                          <a:latin typeface="+mn-lt"/>
                        </a:rPr>
                        <a:t>(n = 25)</a:t>
                      </a:r>
                      <a:endParaRPr lang="en-US" sz="1200" b="1" dirty="0">
                        <a:solidFill>
                          <a:schemeClr val="accent3"/>
                        </a:solidFill>
                        <a:latin typeface="+mn-lt"/>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latin typeface="+mn-lt"/>
                        </a:rPr>
                        <a:t>9.2 (4.0-22.1)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6157766"/>
                  </a:ext>
                </a:extLst>
              </a:tr>
            </a:tbl>
          </a:graphicData>
        </a:graphic>
      </p:graphicFrame>
      <p:sp>
        <p:nvSpPr>
          <p:cNvPr id="269" name="TextBox 268">
            <a:extLst>
              <a:ext uri="{FF2B5EF4-FFF2-40B4-BE49-F238E27FC236}">
                <a16:creationId xmlns:a16="http://schemas.microsoft.com/office/drawing/2014/main" id="{FA647146-A8DE-DB06-FADE-198380D57637}"/>
              </a:ext>
            </a:extLst>
          </p:cNvPr>
          <p:cNvSpPr txBox="1"/>
          <p:nvPr/>
        </p:nvSpPr>
        <p:spPr bwMode="auto">
          <a:xfrm>
            <a:off x="1236060" y="5585230"/>
            <a:ext cx="22236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HR: 0.58 (95% CI: 0.33-1.01)</a:t>
            </a:r>
          </a:p>
        </p:txBody>
      </p:sp>
      <p:sp>
        <p:nvSpPr>
          <p:cNvPr id="270" name="TextBox 269">
            <a:extLst>
              <a:ext uri="{FF2B5EF4-FFF2-40B4-BE49-F238E27FC236}">
                <a16:creationId xmlns:a16="http://schemas.microsoft.com/office/drawing/2014/main" id="{7B9C5FE5-6EB8-4FC7-9F8C-8D5FA21EC8AE}"/>
              </a:ext>
            </a:extLst>
          </p:cNvPr>
          <p:cNvSpPr txBox="1"/>
          <p:nvPr/>
        </p:nvSpPr>
        <p:spPr bwMode="auto">
          <a:xfrm>
            <a:off x="6693330" y="3375169"/>
            <a:ext cx="22236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HR: 0.65 (95% CI: 0.45-0.95)</a:t>
            </a:r>
          </a:p>
        </p:txBody>
      </p:sp>
      <p:graphicFrame>
        <p:nvGraphicFramePr>
          <p:cNvPr id="271" name="Table 2">
            <a:extLst>
              <a:ext uri="{FF2B5EF4-FFF2-40B4-BE49-F238E27FC236}">
                <a16:creationId xmlns:a16="http://schemas.microsoft.com/office/drawing/2014/main" id="{FD0BEAE8-4C4B-FE7D-53B5-5C745FE4380B}"/>
              </a:ext>
            </a:extLst>
          </p:cNvPr>
          <p:cNvGraphicFramePr>
            <a:graphicFrameLocks noGrp="1"/>
          </p:cNvGraphicFramePr>
          <p:nvPr>
            <p:extLst>
              <p:ext uri="{D42A27DB-BD31-4B8C-83A1-F6EECF244321}">
                <p14:modId xmlns:p14="http://schemas.microsoft.com/office/powerpoint/2010/main" val="2706500641"/>
              </p:ext>
            </p:extLst>
          </p:nvPr>
        </p:nvGraphicFramePr>
        <p:xfrm>
          <a:off x="9008206" y="1650980"/>
          <a:ext cx="2743200" cy="932688"/>
        </p:xfrm>
        <a:graphic>
          <a:graphicData uri="http://schemas.openxmlformats.org/drawingml/2006/table">
            <a:tbl>
              <a:tblPr firstRow="1" bandRow="1">
                <a:tableStyleId>{5C22544A-7EE6-4342-B048-85BDC9FD1C3A}</a:tableStyleId>
              </a:tblPr>
              <a:tblGrid>
                <a:gridCol w="1554480">
                  <a:extLst>
                    <a:ext uri="{9D8B030D-6E8A-4147-A177-3AD203B41FA5}">
                      <a16:colId xmlns:a16="http://schemas.microsoft.com/office/drawing/2014/main" val="2100355811"/>
                    </a:ext>
                  </a:extLst>
                </a:gridCol>
                <a:gridCol w="1188720">
                  <a:extLst>
                    <a:ext uri="{9D8B030D-6E8A-4147-A177-3AD203B41FA5}">
                      <a16:colId xmlns:a16="http://schemas.microsoft.com/office/drawing/2014/main" val="3125197608"/>
                    </a:ext>
                  </a:extLst>
                </a:gridCol>
              </a:tblGrid>
              <a:tr h="0">
                <a:tc>
                  <a:txBody>
                    <a:bodyPr/>
                    <a:lstStyle/>
                    <a:p>
                      <a:pPr>
                        <a:lnSpc>
                          <a:spcPct val="90000"/>
                        </a:lnSpc>
                      </a:pPr>
                      <a:endParaRPr lang="en-US" sz="1200" dirty="0">
                        <a:solidFill>
                          <a:schemeClr val="bg1"/>
                        </a:solidFill>
                        <a:latin typeface="+mn-lt"/>
                      </a:endParaRPr>
                    </a:p>
                  </a:txBody>
                  <a:tcPr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latin typeface="+mn-lt"/>
                        </a:rPr>
                        <a:t>Median PFS, </a:t>
                      </a:r>
                    </a:p>
                    <a:p>
                      <a:pPr algn="ctr">
                        <a:lnSpc>
                          <a:spcPct val="90000"/>
                        </a:lnSpc>
                      </a:pPr>
                      <a:r>
                        <a:rPr lang="en-US" sz="1200" dirty="0">
                          <a:solidFill>
                            <a:schemeClr val="bg1"/>
                          </a:solidFill>
                          <a:latin typeface="+mn-lt"/>
                        </a:rPr>
                        <a:t>Mo (95% CI)</a:t>
                      </a:r>
                    </a:p>
                  </a:txBody>
                  <a:tcPr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0803329"/>
                  </a:ext>
                </a:extLst>
              </a:tr>
              <a:tr h="0">
                <a:tc>
                  <a:txBody>
                    <a:bodyPr/>
                    <a:lstStyle/>
                    <a:p>
                      <a:pPr algn="r">
                        <a:lnSpc>
                          <a:spcPct val="90000"/>
                        </a:lnSpc>
                      </a:pPr>
                      <a:r>
                        <a:rPr kumimoji="0" lang="en-US" sz="1200" b="1" i="0" u="none" strike="noStrike" cap="none" normalizeH="0" baseline="0" dirty="0">
                          <a:ln>
                            <a:noFill/>
                          </a:ln>
                          <a:solidFill>
                            <a:schemeClr val="accent1"/>
                          </a:solidFill>
                          <a:effectLst/>
                          <a:latin typeface="+mn-lt"/>
                        </a:rPr>
                        <a:t>Rucaparib </a:t>
                      </a:r>
                      <a:r>
                        <a:rPr kumimoji="0" lang="en-US" sz="1200" b="0" i="0" u="none" strike="noStrike" cap="none" normalizeH="0" baseline="0" dirty="0">
                          <a:ln>
                            <a:noFill/>
                          </a:ln>
                          <a:solidFill>
                            <a:schemeClr val="accent1"/>
                          </a:solidFill>
                          <a:effectLst/>
                          <a:latin typeface="+mn-lt"/>
                        </a:rPr>
                        <a:t>(n = 189)</a:t>
                      </a:r>
                      <a:endParaRPr lang="en-US" sz="1200" b="1" dirty="0">
                        <a:solidFill>
                          <a:schemeClr val="accent1"/>
                        </a:solidFill>
                        <a:latin typeface="+mn-lt"/>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latin typeface="+mn-lt"/>
                        </a:rPr>
                        <a:t>12.1 (11.1-17.7)</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85503402"/>
                  </a:ext>
                </a:extLst>
              </a:tr>
              <a:tr h="0">
                <a:tc>
                  <a:txBody>
                    <a:bodyPr/>
                    <a:lstStyle/>
                    <a:p>
                      <a:pPr algn="r">
                        <a:lnSpc>
                          <a:spcPct val="90000"/>
                        </a:lnSpc>
                      </a:pPr>
                      <a:r>
                        <a:rPr lang="en-US" sz="1200" b="1" dirty="0">
                          <a:solidFill>
                            <a:schemeClr val="accent3"/>
                          </a:solidFill>
                          <a:latin typeface="+mn-lt"/>
                        </a:rPr>
                        <a:t>Placebo </a:t>
                      </a:r>
                      <a:r>
                        <a:rPr lang="en-US" sz="1200" b="0" dirty="0">
                          <a:solidFill>
                            <a:schemeClr val="accent3"/>
                          </a:solidFill>
                          <a:latin typeface="+mn-lt"/>
                        </a:rPr>
                        <a:t>(n = 49)</a:t>
                      </a:r>
                      <a:endParaRPr lang="en-US" sz="1200" b="1" dirty="0">
                        <a:solidFill>
                          <a:schemeClr val="accent3"/>
                        </a:solidFill>
                        <a:latin typeface="+mn-lt"/>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latin typeface="+mn-lt"/>
                        </a:rPr>
                        <a:t>9.1 (4.0-12.2)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6157766"/>
                  </a:ext>
                </a:extLst>
              </a:tr>
            </a:tbl>
          </a:graphicData>
        </a:graphic>
      </p:graphicFrame>
      <p:cxnSp>
        <p:nvCxnSpPr>
          <p:cNvPr id="272" name="Straight Connector 271">
            <a:extLst>
              <a:ext uri="{FF2B5EF4-FFF2-40B4-BE49-F238E27FC236}">
                <a16:creationId xmlns:a16="http://schemas.microsoft.com/office/drawing/2014/main" id="{2D7FA1B1-988E-5CD9-FD7F-B2BC533749B7}"/>
              </a:ext>
            </a:extLst>
          </p:cNvPr>
          <p:cNvCxnSpPr/>
          <p:nvPr/>
        </p:nvCxnSpPr>
        <p:spPr bwMode="auto">
          <a:xfrm>
            <a:off x="7901187" y="2751917"/>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AB5303F2-56B9-316C-D693-A20F76E6EE94}"/>
              </a:ext>
            </a:extLst>
          </p:cNvPr>
          <p:cNvCxnSpPr/>
          <p:nvPr/>
        </p:nvCxnSpPr>
        <p:spPr bwMode="auto">
          <a:xfrm>
            <a:off x="7980176" y="2771208"/>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EB16598B-CB39-AC4F-C327-5BAFDD53CA3D}"/>
              </a:ext>
            </a:extLst>
          </p:cNvPr>
          <p:cNvCxnSpPr/>
          <p:nvPr/>
        </p:nvCxnSpPr>
        <p:spPr bwMode="auto">
          <a:xfrm>
            <a:off x="7936443" y="2759367"/>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513E3E6B-C7A0-96B9-071F-2B142266687B}"/>
              </a:ext>
            </a:extLst>
          </p:cNvPr>
          <p:cNvCxnSpPr/>
          <p:nvPr/>
        </p:nvCxnSpPr>
        <p:spPr bwMode="auto">
          <a:xfrm>
            <a:off x="2961397" y="2469867"/>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EFA2E00F-4674-0C56-3F42-1C27D344017F}"/>
              </a:ext>
            </a:extLst>
          </p:cNvPr>
          <p:cNvCxnSpPr>
            <a:cxnSpLocks/>
          </p:cNvCxnSpPr>
          <p:nvPr/>
        </p:nvCxnSpPr>
        <p:spPr bwMode="auto">
          <a:xfrm rot="10800000">
            <a:off x="2950454" y="5024754"/>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F3B75FE1-6B33-4065-71AB-E49BCB72FA42}"/>
              </a:ext>
            </a:extLst>
          </p:cNvPr>
          <p:cNvCxnSpPr>
            <a:cxnSpLocks/>
          </p:cNvCxnSpPr>
          <p:nvPr/>
        </p:nvCxnSpPr>
        <p:spPr bwMode="auto">
          <a:xfrm rot="10800000">
            <a:off x="3918215" y="5150748"/>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F9D4A02F-5AFD-BCA6-5FDC-F38ABCB757C5}"/>
              </a:ext>
            </a:extLst>
          </p:cNvPr>
          <p:cNvCxnSpPr>
            <a:cxnSpLocks/>
          </p:cNvCxnSpPr>
          <p:nvPr/>
        </p:nvCxnSpPr>
        <p:spPr bwMode="auto">
          <a:xfrm rot="10800000">
            <a:off x="3942026" y="5145983"/>
            <a:ext cx="0" cy="63500"/>
          </a:xfrm>
          <a:prstGeom prst="line">
            <a:avLst/>
          </a:prstGeom>
          <a:noFill/>
          <a:ln w="28575" cap="flat" cmpd="sng" algn="ctr">
            <a:solidFill>
              <a:schemeClr val="accent1"/>
            </a:solidFill>
            <a:prstDash val="solid"/>
            <a:round/>
            <a:headEnd type="none" w="med" len="med"/>
            <a:tailEnd type="none" w="med" len="med"/>
          </a:ln>
          <a:effectLst/>
        </p:spPr>
      </p:cxnSp>
    </p:spTree>
    <p:extLst>
      <p:ext uri="{BB962C8B-B14F-4D97-AF65-F5344CB8AC3E}">
        <p14:creationId xmlns:p14="http://schemas.microsoft.com/office/powerpoint/2010/main" val="3281530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TextBox 108">
            <a:extLst>
              <a:ext uri="{FF2B5EF4-FFF2-40B4-BE49-F238E27FC236}">
                <a16:creationId xmlns:a16="http://schemas.microsoft.com/office/drawing/2014/main" id="{0919B52B-5671-F65B-BD38-3B9A5295E5B4}"/>
              </a:ext>
            </a:extLst>
          </p:cNvPr>
          <p:cNvSpPr txBox="1"/>
          <p:nvPr/>
        </p:nvSpPr>
        <p:spPr bwMode="auto">
          <a:xfrm>
            <a:off x="7499029" y="5904909"/>
            <a:ext cx="412292"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0.1</a:t>
            </a:r>
          </a:p>
        </p:txBody>
      </p:sp>
      <p:sp>
        <p:nvSpPr>
          <p:cNvPr id="110" name="TextBox 109">
            <a:extLst>
              <a:ext uri="{FF2B5EF4-FFF2-40B4-BE49-F238E27FC236}">
                <a16:creationId xmlns:a16="http://schemas.microsoft.com/office/drawing/2014/main" id="{0C432AC2-351A-2240-17EC-F4279B3A20BA}"/>
              </a:ext>
            </a:extLst>
          </p:cNvPr>
          <p:cNvSpPr txBox="1"/>
          <p:nvPr/>
        </p:nvSpPr>
        <p:spPr bwMode="auto">
          <a:xfrm>
            <a:off x="8102601" y="5904909"/>
            <a:ext cx="412292"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0.3</a:t>
            </a:r>
          </a:p>
        </p:txBody>
      </p:sp>
      <p:sp>
        <p:nvSpPr>
          <p:cNvPr id="111" name="TextBox 110">
            <a:extLst>
              <a:ext uri="{FF2B5EF4-FFF2-40B4-BE49-F238E27FC236}">
                <a16:creationId xmlns:a16="http://schemas.microsoft.com/office/drawing/2014/main" id="{ED27860A-C3B0-828D-2B1E-C5A118E0761D}"/>
              </a:ext>
            </a:extLst>
          </p:cNvPr>
          <p:cNvSpPr txBox="1"/>
          <p:nvPr/>
        </p:nvSpPr>
        <p:spPr bwMode="auto">
          <a:xfrm>
            <a:off x="8710035" y="5904909"/>
            <a:ext cx="412292"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400" b="0" dirty="0">
                <a:solidFill>
                  <a:schemeClr val="bg1"/>
                </a:solidFill>
                <a:latin typeface="Calibri" panose="020F0502020204030204" pitchFamily="34" charset="0"/>
              </a:rPr>
              <a:t>1.0</a:t>
            </a:r>
          </a:p>
        </p:txBody>
      </p:sp>
      <p:graphicFrame>
        <p:nvGraphicFramePr>
          <p:cNvPr id="97" name="Table 12">
            <a:extLst>
              <a:ext uri="{FF2B5EF4-FFF2-40B4-BE49-F238E27FC236}">
                <a16:creationId xmlns:a16="http://schemas.microsoft.com/office/drawing/2014/main" id="{E603B44F-39E5-E46A-0124-644BC1A418B1}"/>
              </a:ext>
            </a:extLst>
          </p:cNvPr>
          <p:cNvGraphicFramePr>
            <a:graphicFrameLocks noGrp="1"/>
          </p:cNvGraphicFramePr>
          <p:nvPr>
            <p:extLst>
              <p:ext uri="{D42A27DB-BD31-4B8C-83A1-F6EECF244321}">
                <p14:modId xmlns:p14="http://schemas.microsoft.com/office/powerpoint/2010/main" val="140552549"/>
              </p:ext>
            </p:extLst>
          </p:nvPr>
        </p:nvGraphicFramePr>
        <p:xfrm>
          <a:off x="731837" y="1397365"/>
          <a:ext cx="10728326" cy="4511002"/>
        </p:xfrm>
        <a:graphic>
          <a:graphicData uri="http://schemas.openxmlformats.org/drawingml/2006/table">
            <a:tbl>
              <a:tblPr firstRow="1" bandRow="1">
                <a:tableStyleId>{5C22544A-7EE6-4342-B048-85BDC9FD1C3A}</a:tableStyleId>
              </a:tblPr>
              <a:tblGrid>
                <a:gridCol w="1605272">
                  <a:extLst>
                    <a:ext uri="{9D8B030D-6E8A-4147-A177-3AD203B41FA5}">
                      <a16:colId xmlns:a16="http://schemas.microsoft.com/office/drawing/2014/main" val="2097427000"/>
                    </a:ext>
                  </a:extLst>
                </a:gridCol>
                <a:gridCol w="2650527">
                  <a:extLst>
                    <a:ext uri="{9D8B030D-6E8A-4147-A177-3AD203B41FA5}">
                      <a16:colId xmlns:a16="http://schemas.microsoft.com/office/drawing/2014/main" val="2121071060"/>
                    </a:ext>
                  </a:extLst>
                </a:gridCol>
                <a:gridCol w="1484416">
                  <a:extLst>
                    <a:ext uri="{9D8B030D-6E8A-4147-A177-3AD203B41FA5}">
                      <a16:colId xmlns:a16="http://schemas.microsoft.com/office/drawing/2014/main" val="70899831"/>
                    </a:ext>
                  </a:extLst>
                </a:gridCol>
                <a:gridCol w="1211283">
                  <a:extLst>
                    <a:ext uri="{9D8B030D-6E8A-4147-A177-3AD203B41FA5}">
                      <a16:colId xmlns:a16="http://schemas.microsoft.com/office/drawing/2014/main" val="3497671682"/>
                    </a:ext>
                  </a:extLst>
                </a:gridCol>
                <a:gridCol w="2125683">
                  <a:extLst>
                    <a:ext uri="{9D8B030D-6E8A-4147-A177-3AD203B41FA5}">
                      <a16:colId xmlns:a16="http://schemas.microsoft.com/office/drawing/2014/main" val="751324896"/>
                    </a:ext>
                  </a:extLst>
                </a:gridCol>
                <a:gridCol w="1651145">
                  <a:extLst>
                    <a:ext uri="{9D8B030D-6E8A-4147-A177-3AD203B41FA5}">
                      <a16:colId xmlns:a16="http://schemas.microsoft.com/office/drawing/2014/main" val="259958620"/>
                    </a:ext>
                  </a:extLst>
                </a:gridCol>
              </a:tblGrid>
              <a:tr h="233123">
                <a:tc>
                  <a:txBody>
                    <a:bodyPr/>
                    <a:lstStyle/>
                    <a:p>
                      <a:pPr>
                        <a:lnSpc>
                          <a:spcPct val="90000"/>
                        </a:lnSpc>
                      </a:pPr>
                      <a:r>
                        <a:rPr lang="en-US" sz="1400" dirty="0">
                          <a:solidFill>
                            <a:schemeClr val="bg1"/>
                          </a:solidFill>
                        </a:rPr>
                        <a:t>Subgroup</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90000"/>
                        </a:lnSpc>
                      </a:pPr>
                      <a:endParaRPr lang="en-US" sz="1400" dirty="0">
                        <a:solidFill>
                          <a:schemeClr val="bg1"/>
                        </a:solidFill>
                      </a:endParaRP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Rucaparib (n/N)</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Placebo (n/N)</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Investigator-Assessed PFS</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HR (95% CI)</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5450542"/>
                  </a:ext>
                </a:extLst>
              </a:tr>
              <a:tr h="233123">
                <a:tc>
                  <a:txBody>
                    <a:bodyPr/>
                    <a:lstStyle/>
                    <a:p>
                      <a:pPr>
                        <a:lnSpc>
                          <a:spcPct val="90000"/>
                        </a:lnSpc>
                      </a:pPr>
                      <a:r>
                        <a:rPr lang="en-US" sz="1400" b="1" dirty="0">
                          <a:solidFill>
                            <a:schemeClr val="bg1"/>
                          </a:solidFill>
                        </a:rPr>
                        <a:t>ITT population</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171450" indent="-171450">
                        <a:lnSpc>
                          <a:spcPct val="90000"/>
                        </a:lnSpc>
                        <a:buFont typeface="Wingdings" panose="05000000000000000000" pitchFamily="2" charset="2"/>
                        <a:buChar char="§"/>
                      </a:pPr>
                      <a:endParaRPr lang="en-US" sz="1400" dirty="0">
                        <a:solidFill>
                          <a:schemeClr val="bg1"/>
                        </a:solidFill>
                      </a:endParaRP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rPr>
                        <a:t>230/427</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rPr>
                        <a:t>78/111</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endParaRP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rPr>
                        <a:t>0.52 (0.40-0.68)</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92846758"/>
                  </a:ext>
                </a:extLst>
              </a:tr>
              <a:tr h="233123">
                <a:tc>
                  <a:txBody>
                    <a:bodyPr/>
                    <a:lstStyle/>
                    <a:p>
                      <a:pPr>
                        <a:lnSpc>
                          <a:spcPct val="90000"/>
                        </a:lnSpc>
                      </a:pPr>
                      <a:r>
                        <a:rPr lang="en-US" sz="1400" b="1" dirty="0">
                          <a:solidFill>
                            <a:schemeClr val="bg1"/>
                          </a:solidFill>
                        </a:rPr>
                        <a:t>HRD population</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nSpc>
                          <a:spcPct val="90000"/>
                        </a:lnSpc>
                        <a:buFont typeface="Wingdings" panose="05000000000000000000" pitchFamily="2" charset="2"/>
                        <a:buChar char="§"/>
                      </a:pPr>
                      <a:endParaRPr lang="en-US" sz="1400" dirty="0">
                        <a:solidFill>
                          <a:schemeClr val="bg1"/>
                        </a:solidFill>
                      </a:endParaRP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80/185</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31/49</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400" dirty="0">
                        <a:solidFill>
                          <a:schemeClr val="bg1"/>
                        </a:solidFill>
                      </a:endParaRP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0.47 (0.30-0.72)</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4138528"/>
                  </a:ext>
                </a:extLst>
              </a:tr>
              <a:tr h="1212237">
                <a:tc rowSpan="3">
                  <a:txBody>
                    <a:bodyPr/>
                    <a:lstStyle/>
                    <a:p>
                      <a:pPr>
                        <a:lnSpc>
                          <a:spcPct val="90000"/>
                        </a:lnSpc>
                      </a:pPr>
                      <a:r>
                        <a:rPr lang="en-US" sz="1400" b="1" dirty="0">
                          <a:solidFill>
                            <a:schemeClr val="bg1"/>
                          </a:solidFill>
                        </a:rPr>
                        <a:t>Randomization stratification factors</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indent="0">
                        <a:lnSpc>
                          <a:spcPct val="90000"/>
                        </a:lnSpc>
                        <a:buFont typeface="Wingdings" panose="05000000000000000000" pitchFamily="2" charset="2"/>
                        <a:buNone/>
                      </a:pPr>
                      <a:r>
                        <a:rPr lang="en-US" sz="1400" b="1" dirty="0">
                          <a:solidFill>
                            <a:schemeClr val="bg1"/>
                          </a:solidFill>
                        </a:rPr>
                        <a:t>HRD test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kern="1200" cap="none" spc="0" normalizeH="0" baseline="0" noProof="0" dirty="0" err="1">
                          <a:ln>
                            <a:noFill/>
                          </a:ln>
                          <a:solidFill>
                            <a:schemeClr val="bg1"/>
                          </a:solidFill>
                          <a:effectLst/>
                          <a:uLnTx/>
                          <a:uFillTx/>
                          <a:latin typeface="Calibri" panose="020F0502020204030204" pitchFamily="34" charset="0"/>
                          <a:ea typeface="+mn-ea"/>
                          <a:cs typeface="+mn-cs"/>
                        </a:rPr>
                        <a:t>BRCA</a:t>
                      </a:r>
                      <a:r>
                        <a:rPr kumimoji="0" lang="en-US" sz="1400" b="0" i="0" u="none" strike="noStrike" kern="1200" cap="none" spc="0" normalizeH="0" baseline="30000" noProof="0" dirty="0" err="1">
                          <a:ln>
                            <a:noFill/>
                          </a:ln>
                          <a:solidFill>
                            <a:schemeClr val="bg1"/>
                          </a:solidFill>
                          <a:effectLst/>
                          <a:uLnTx/>
                          <a:uFillTx/>
                          <a:latin typeface="Calibri" panose="020F0502020204030204" pitchFamily="34" charset="0"/>
                          <a:ea typeface="+mn-ea"/>
                          <a:cs typeface="+mn-cs"/>
                        </a:rPr>
                        <a:t>mut</a:t>
                      </a:r>
                      <a:endParaRPr kumimoji="0" lang="en-US" sz="1400" b="0" i="0" u="none" strike="noStrike" kern="1200" cap="none" spc="0" normalizeH="0" baseline="30000" noProof="0" dirty="0">
                        <a:ln>
                          <a:noFill/>
                        </a:ln>
                        <a:solidFill>
                          <a:schemeClr val="bg1"/>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1" u="none" strike="noStrike" kern="1200" cap="none" spc="0" normalizeH="0" baseline="0" noProof="0" dirty="0" err="1">
                          <a:ln>
                            <a:noFill/>
                          </a:ln>
                          <a:solidFill>
                            <a:schemeClr val="bg1"/>
                          </a:solidFill>
                          <a:effectLst/>
                          <a:uLnTx/>
                          <a:uFillTx/>
                          <a:latin typeface="Calibri" panose="020F0502020204030204" pitchFamily="34" charset="0"/>
                          <a:ea typeface="+mn-ea"/>
                          <a:cs typeface="+mn-cs"/>
                        </a:rPr>
                        <a:t>BRCA</a:t>
                      </a:r>
                      <a:r>
                        <a:rPr kumimoji="0" lang="en-US" sz="1400" b="0" i="0" u="none" strike="noStrike" kern="1200" cap="none" spc="0" normalizeH="0" baseline="30000" noProof="0" dirty="0" err="1">
                          <a:ln>
                            <a:noFill/>
                          </a:ln>
                          <a:solidFill>
                            <a:schemeClr val="bg1"/>
                          </a:solidFill>
                          <a:effectLst/>
                          <a:uLnTx/>
                          <a:uFillTx/>
                          <a:latin typeface="Calibri" panose="020F0502020204030204" pitchFamily="34" charset="0"/>
                          <a:ea typeface="+mn-ea"/>
                          <a:cs typeface="+mn-cs"/>
                        </a:rPr>
                        <a:t>wt</a:t>
                      </a: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a:t>
                      </a:r>
                      <a:r>
                        <a:rPr kumimoji="0" lang="en-US" sz="1400" b="0" i="0" u="none" strike="noStrike" kern="1200" cap="none" spc="0" normalizeH="0" baseline="0" noProof="0" dirty="0" err="1">
                          <a:ln>
                            <a:noFill/>
                          </a:ln>
                          <a:solidFill>
                            <a:schemeClr val="bg1"/>
                          </a:solidFill>
                          <a:effectLst/>
                          <a:uLnTx/>
                          <a:uFillTx/>
                          <a:latin typeface="Calibri" panose="020F0502020204030204" pitchFamily="34" charset="0"/>
                          <a:ea typeface="+mn-ea"/>
                          <a:cs typeface="+mn-cs"/>
                        </a:rPr>
                        <a:t>LOH</a:t>
                      </a:r>
                      <a:r>
                        <a:rPr kumimoji="0" lang="en-US" sz="1400" b="0" i="0" u="none" strike="noStrike" kern="1200" cap="none" spc="0" normalizeH="0" baseline="30000" noProof="0" dirty="0" err="1">
                          <a:ln>
                            <a:noFill/>
                          </a:ln>
                          <a:solidFill>
                            <a:schemeClr val="bg1"/>
                          </a:solidFill>
                          <a:effectLst/>
                          <a:uLnTx/>
                          <a:uFillTx/>
                          <a:latin typeface="Calibri" panose="020F0502020204030204" pitchFamily="34" charset="0"/>
                          <a:ea typeface="+mn-ea"/>
                          <a:cs typeface="+mn-cs"/>
                        </a:rPr>
                        <a:t>high</a:t>
                      </a:r>
                      <a:endParaRPr kumimoji="0" lang="en-US" sz="1400" b="0" i="0" u="none" strike="noStrike" cap="none" normalizeH="0" baseline="0" dirty="0">
                        <a:ln>
                          <a:noFill/>
                        </a:ln>
                        <a:solidFill>
                          <a:schemeClr val="bg1"/>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1" u="none" strike="noStrike" kern="1200" cap="none" spc="0" normalizeH="0" baseline="0" noProof="0" dirty="0" err="1">
                          <a:ln>
                            <a:noFill/>
                          </a:ln>
                          <a:solidFill>
                            <a:schemeClr val="bg1"/>
                          </a:solidFill>
                          <a:effectLst/>
                          <a:uLnTx/>
                          <a:uFillTx/>
                          <a:latin typeface="Calibri" panose="020F0502020204030204" pitchFamily="34" charset="0"/>
                          <a:ea typeface="+mn-ea"/>
                          <a:cs typeface="+mn-cs"/>
                        </a:rPr>
                        <a:t>BRCA</a:t>
                      </a:r>
                      <a:r>
                        <a:rPr kumimoji="0" lang="en-US" sz="1400" b="0" i="0" u="none" strike="noStrike" kern="1200" cap="none" spc="0" normalizeH="0" baseline="30000" noProof="0" dirty="0" err="1">
                          <a:ln>
                            <a:noFill/>
                          </a:ln>
                          <a:solidFill>
                            <a:schemeClr val="bg1"/>
                          </a:solidFill>
                          <a:effectLst/>
                          <a:uLnTx/>
                          <a:uFillTx/>
                          <a:latin typeface="Calibri" panose="020F0502020204030204" pitchFamily="34" charset="0"/>
                          <a:ea typeface="+mn-ea"/>
                          <a:cs typeface="+mn-cs"/>
                        </a:rPr>
                        <a:t>wt</a:t>
                      </a: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a:t>
                      </a:r>
                      <a:r>
                        <a:rPr kumimoji="0" lang="en-US" sz="1400" b="0" i="0" u="none" strike="noStrike" kern="1200" cap="none" spc="0" normalizeH="0" baseline="0" noProof="0" dirty="0" err="1">
                          <a:ln>
                            <a:noFill/>
                          </a:ln>
                          <a:solidFill>
                            <a:schemeClr val="bg1"/>
                          </a:solidFill>
                          <a:effectLst/>
                          <a:uLnTx/>
                          <a:uFillTx/>
                          <a:latin typeface="Calibri" panose="020F0502020204030204" pitchFamily="34" charset="0"/>
                          <a:ea typeface="+mn-ea"/>
                          <a:cs typeface="+mn-cs"/>
                        </a:rPr>
                        <a:t>LOH</a:t>
                      </a:r>
                      <a:r>
                        <a:rPr kumimoji="0" lang="en-US" sz="1400" b="0" i="0" u="none" strike="noStrike" kern="1200" cap="none" spc="0" normalizeH="0" baseline="30000" noProof="0" dirty="0" err="1">
                          <a:ln>
                            <a:noFill/>
                          </a:ln>
                          <a:solidFill>
                            <a:schemeClr val="bg1"/>
                          </a:solidFill>
                          <a:effectLst/>
                          <a:uLnTx/>
                          <a:uFillTx/>
                          <a:latin typeface="Calibri" panose="020F0502020204030204" pitchFamily="34" charset="0"/>
                          <a:ea typeface="+mn-ea"/>
                          <a:cs typeface="+mn-cs"/>
                        </a:rPr>
                        <a:t>low</a:t>
                      </a:r>
                      <a:endParaRPr kumimoji="0" lang="en-US" sz="1400" b="0" i="0" u="none" strike="noStrike" kern="1200" cap="none" spc="0" normalizeH="0" baseline="30000" noProof="0" dirty="0">
                        <a:ln>
                          <a:noFill/>
                        </a:ln>
                        <a:solidFill>
                          <a:schemeClr val="bg1"/>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1" u="none" strike="noStrike" kern="1200" cap="none" spc="0" normalizeH="0" baseline="0" noProof="0" dirty="0" err="1">
                          <a:ln>
                            <a:noFill/>
                          </a:ln>
                          <a:solidFill>
                            <a:schemeClr val="bg1"/>
                          </a:solidFill>
                          <a:effectLst/>
                          <a:uLnTx/>
                          <a:uFillTx/>
                          <a:latin typeface="Calibri" panose="020F0502020204030204" pitchFamily="34" charset="0"/>
                          <a:ea typeface="+mn-ea"/>
                          <a:cs typeface="+mn-cs"/>
                        </a:rPr>
                        <a:t>BRCA</a:t>
                      </a:r>
                      <a:r>
                        <a:rPr kumimoji="0" lang="en-US" sz="1400" b="0" i="0" u="none" strike="noStrike" kern="1200" cap="none" spc="0" normalizeH="0" baseline="30000" noProof="0" dirty="0" err="1">
                          <a:ln>
                            <a:noFill/>
                          </a:ln>
                          <a:solidFill>
                            <a:schemeClr val="bg1"/>
                          </a:solidFill>
                          <a:effectLst/>
                          <a:uLnTx/>
                          <a:uFillTx/>
                          <a:latin typeface="Calibri" panose="020F0502020204030204" pitchFamily="34" charset="0"/>
                          <a:ea typeface="+mn-ea"/>
                          <a:cs typeface="+mn-cs"/>
                        </a:rPr>
                        <a:t>wt</a:t>
                      </a: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a:t>
                      </a:r>
                      <a:r>
                        <a:rPr kumimoji="0" lang="en-US" sz="1400" b="0" i="0" u="none" strike="noStrike" kern="1200" cap="none" spc="0" normalizeH="0" baseline="0" noProof="0" dirty="0" err="1">
                          <a:ln>
                            <a:noFill/>
                          </a:ln>
                          <a:solidFill>
                            <a:schemeClr val="bg1"/>
                          </a:solidFill>
                          <a:effectLst/>
                          <a:uLnTx/>
                          <a:uFillTx/>
                          <a:latin typeface="Calibri" panose="020F0502020204030204" pitchFamily="34" charset="0"/>
                          <a:ea typeface="+mn-ea"/>
                          <a:cs typeface="+mn-cs"/>
                        </a:rPr>
                        <a:t>LOH</a:t>
                      </a:r>
                      <a:r>
                        <a:rPr kumimoji="0" lang="en-US" sz="1400" b="0" i="0" u="none" strike="noStrike" kern="1200" cap="none" spc="0" normalizeH="0" baseline="30000" noProof="0" dirty="0" err="1">
                          <a:ln>
                            <a:noFill/>
                          </a:ln>
                          <a:solidFill>
                            <a:schemeClr val="bg1"/>
                          </a:solidFill>
                          <a:effectLst/>
                          <a:uLnTx/>
                          <a:uFillTx/>
                          <a:latin typeface="Calibri" panose="020F0502020204030204" pitchFamily="34" charset="0"/>
                          <a:ea typeface="+mn-ea"/>
                          <a:cs typeface="+mn-cs"/>
                        </a:rPr>
                        <a:t>indet</a:t>
                      </a:r>
                      <a:endParaRPr kumimoji="0" lang="en-US" sz="1400" b="0" i="0" u="none" strike="noStrike" kern="1200" cap="none" spc="0" normalizeH="0" baseline="30000" noProof="0" dirty="0">
                        <a:ln>
                          <a:noFill/>
                        </a:ln>
                        <a:solidFill>
                          <a:schemeClr val="bg1"/>
                        </a:solidFill>
                        <a:effectLst/>
                        <a:uLnTx/>
                        <a:uFillTx/>
                        <a:latin typeface="Calibri" panose="020F0502020204030204" pitchFamily="34" charset="0"/>
                        <a:ea typeface="+mn-ea"/>
                        <a:cs typeface="+mn-cs"/>
                      </a:endParaRP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endParaRPr>
                    </a:p>
                    <a:p>
                      <a:pPr algn="ctr">
                        <a:lnSpc>
                          <a:spcPct val="90000"/>
                        </a:lnSpc>
                      </a:pPr>
                      <a:r>
                        <a:rPr lang="en-US" sz="1400" dirty="0">
                          <a:solidFill>
                            <a:schemeClr val="bg1"/>
                          </a:solidFill>
                        </a:rPr>
                        <a:t>30/91</a:t>
                      </a:r>
                    </a:p>
                    <a:p>
                      <a:pPr algn="ctr">
                        <a:lnSpc>
                          <a:spcPct val="90000"/>
                        </a:lnSpc>
                      </a:pPr>
                      <a:r>
                        <a:rPr lang="en-US" sz="1400" dirty="0">
                          <a:solidFill>
                            <a:schemeClr val="bg1"/>
                          </a:solidFill>
                        </a:rPr>
                        <a:t>50/94</a:t>
                      </a:r>
                    </a:p>
                    <a:p>
                      <a:pPr algn="ctr">
                        <a:lnSpc>
                          <a:spcPct val="90000"/>
                        </a:lnSpc>
                      </a:pPr>
                      <a:r>
                        <a:rPr lang="en-US" sz="1400" dirty="0">
                          <a:solidFill>
                            <a:schemeClr val="bg1"/>
                          </a:solidFill>
                        </a:rPr>
                        <a:t>120/189</a:t>
                      </a:r>
                    </a:p>
                    <a:p>
                      <a:pPr algn="ctr">
                        <a:lnSpc>
                          <a:spcPct val="90000"/>
                        </a:lnSpc>
                      </a:pPr>
                      <a:r>
                        <a:rPr lang="en-US" sz="1400" dirty="0">
                          <a:solidFill>
                            <a:schemeClr val="bg1"/>
                          </a:solidFill>
                        </a:rPr>
                        <a:t>30/53</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endParaRPr>
                    </a:p>
                    <a:p>
                      <a:pPr algn="ctr">
                        <a:lnSpc>
                          <a:spcPct val="90000"/>
                        </a:lnSpc>
                      </a:pPr>
                      <a:r>
                        <a:rPr lang="en-US" sz="1400" dirty="0">
                          <a:solidFill>
                            <a:schemeClr val="bg1"/>
                          </a:solidFill>
                        </a:rPr>
                        <a:t>14/24</a:t>
                      </a:r>
                    </a:p>
                    <a:p>
                      <a:pPr algn="ctr">
                        <a:lnSpc>
                          <a:spcPct val="90000"/>
                        </a:lnSpc>
                      </a:pPr>
                      <a:r>
                        <a:rPr lang="en-US" sz="1400" dirty="0">
                          <a:solidFill>
                            <a:schemeClr val="bg1"/>
                          </a:solidFill>
                        </a:rPr>
                        <a:t>17/25</a:t>
                      </a:r>
                    </a:p>
                    <a:p>
                      <a:pPr algn="ctr">
                        <a:lnSpc>
                          <a:spcPct val="90000"/>
                        </a:lnSpc>
                      </a:pPr>
                      <a:r>
                        <a:rPr lang="en-US" sz="1400" dirty="0">
                          <a:solidFill>
                            <a:schemeClr val="bg1"/>
                          </a:solidFill>
                        </a:rPr>
                        <a:t>35/49</a:t>
                      </a:r>
                    </a:p>
                    <a:p>
                      <a:pPr algn="ctr">
                        <a:lnSpc>
                          <a:spcPct val="90000"/>
                        </a:lnSpc>
                      </a:pPr>
                      <a:r>
                        <a:rPr lang="en-US" sz="1400" dirty="0">
                          <a:solidFill>
                            <a:schemeClr val="bg1"/>
                          </a:solidFill>
                        </a:rPr>
                        <a:t>12/13</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endParaRP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endParaRPr>
                    </a:p>
                    <a:p>
                      <a:pPr algn="ctr">
                        <a:lnSpc>
                          <a:spcPct val="90000"/>
                        </a:lnSpc>
                      </a:pPr>
                      <a:r>
                        <a:rPr lang="en-US" sz="1400" dirty="0">
                          <a:solidFill>
                            <a:schemeClr val="bg1"/>
                          </a:solidFill>
                        </a:rPr>
                        <a:t>0.40 (0.21-0.75)</a:t>
                      </a:r>
                    </a:p>
                    <a:p>
                      <a:pPr algn="ctr">
                        <a:lnSpc>
                          <a:spcPct val="90000"/>
                        </a:lnSpc>
                      </a:pPr>
                      <a:r>
                        <a:rPr lang="en-US" sz="1400" dirty="0">
                          <a:solidFill>
                            <a:schemeClr val="bg1"/>
                          </a:solidFill>
                        </a:rPr>
                        <a:t>0.58 (0.33-1.01)</a:t>
                      </a:r>
                    </a:p>
                    <a:p>
                      <a:pPr algn="ctr">
                        <a:lnSpc>
                          <a:spcPct val="90000"/>
                        </a:lnSpc>
                      </a:pPr>
                      <a:r>
                        <a:rPr lang="en-US" sz="1400" dirty="0">
                          <a:solidFill>
                            <a:schemeClr val="bg1"/>
                          </a:solidFill>
                        </a:rPr>
                        <a:t>0.65 (0.45-0.95)</a:t>
                      </a:r>
                    </a:p>
                    <a:p>
                      <a:pPr algn="ctr">
                        <a:lnSpc>
                          <a:spcPct val="90000"/>
                        </a:lnSpc>
                      </a:pPr>
                      <a:r>
                        <a:rPr lang="en-US" sz="1400" dirty="0">
                          <a:solidFill>
                            <a:schemeClr val="bg1"/>
                          </a:solidFill>
                        </a:rPr>
                        <a:t>0.39 (0.20-0.78)</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1714518"/>
                  </a:ext>
                </a:extLst>
              </a:tr>
              <a:tr h="687793">
                <a:tc vMerge="1">
                  <a:txBody>
                    <a:bodyPr/>
                    <a:lstStyle/>
                    <a:p>
                      <a:pPr>
                        <a:lnSpc>
                          <a:spcPct val="90000"/>
                        </a:lnSpc>
                      </a:pPr>
                      <a:endParaRPr lang="en-US" sz="1400" dirty="0">
                        <a:solidFill>
                          <a:schemeClr val="bg1"/>
                        </a:solidFill>
                      </a:endParaRPr>
                    </a:p>
                  </a:txBody>
                  <a:tcPr marL="45720" marR="45720"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indent="0">
                        <a:lnSpc>
                          <a:spcPct val="90000"/>
                        </a:lnSpc>
                        <a:buFont typeface="Wingdings" panose="05000000000000000000" pitchFamily="2" charset="2"/>
                        <a:buNone/>
                      </a:pPr>
                      <a:r>
                        <a:rPr lang="en-US" sz="1400" b="1" dirty="0">
                          <a:solidFill>
                            <a:schemeClr val="bg1"/>
                          </a:solidFill>
                        </a:rPr>
                        <a:t>Disease status after CT</a:t>
                      </a:r>
                    </a:p>
                    <a:p>
                      <a:pPr marL="171450" indent="-171450">
                        <a:lnSpc>
                          <a:spcPct val="90000"/>
                        </a:lnSpc>
                        <a:buFont typeface="Wingdings" panose="05000000000000000000" pitchFamily="2" charset="2"/>
                        <a:buChar char="§"/>
                      </a:pPr>
                      <a:r>
                        <a:rPr lang="en-US" sz="1400" dirty="0">
                          <a:solidFill>
                            <a:schemeClr val="bg1"/>
                          </a:solidFill>
                        </a:rPr>
                        <a:t>No residual disease</a:t>
                      </a:r>
                    </a:p>
                    <a:p>
                      <a:pPr marL="171450" indent="-171450">
                        <a:lnSpc>
                          <a:spcPct val="90000"/>
                        </a:lnSpc>
                        <a:buFont typeface="Wingdings" panose="05000000000000000000" pitchFamily="2" charset="2"/>
                        <a:buChar char="§"/>
                      </a:pPr>
                      <a:r>
                        <a:rPr lang="en-US" sz="1400" dirty="0">
                          <a:solidFill>
                            <a:schemeClr val="bg1"/>
                          </a:solidFill>
                        </a:rPr>
                        <a:t>Residual disease</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400" dirty="0">
                        <a:solidFill>
                          <a:schemeClr val="bg1"/>
                        </a:solidFill>
                      </a:endParaRPr>
                    </a:p>
                    <a:p>
                      <a:pPr algn="ctr">
                        <a:lnSpc>
                          <a:spcPct val="90000"/>
                        </a:lnSpc>
                      </a:pPr>
                      <a:r>
                        <a:rPr lang="en-US" sz="1400" dirty="0">
                          <a:solidFill>
                            <a:schemeClr val="bg1"/>
                          </a:solidFill>
                        </a:rPr>
                        <a:t>164/322</a:t>
                      </a:r>
                    </a:p>
                    <a:p>
                      <a:pPr algn="ctr">
                        <a:lnSpc>
                          <a:spcPct val="90000"/>
                        </a:lnSpc>
                      </a:pPr>
                      <a:r>
                        <a:rPr lang="en-US" sz="1400" dirty="0">
                          <a:solidFill>
                            <a:schemeClr val="bg1"/>
                          </a:solidFill>
                        </a:rPr>
                        <a:t>66/105</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400" dirty="0">
                        <a:solidFill>
                          <a:schemeClr val="bg1"/>
                        </a:solidFill>
                      </a:endParaRPr>
                    </a:p>
                    <a:p>
                      <a:pPr algn="ctr">
                        <a:lnSpc>
                          <a:spcPct val="90000"/>
                        </a:lnSpc>
                      </a:pPr>
                      <a:r>
                        <a:rPr lang="en-US" sz="1400" dirty="0">
                          <a:solidFill>
                            <a:schemeClr val="bg1"/>
                          </a:solidFill>
                        </a:rPr>
                        <a:t>56/82</a:t>
                      </a:r>
                    </a:p>
                    <a:p>
                      <a:pPr algn="ctr">
                        <a:lnSpc>
                          <a:spcPct val="90000"/>
                        </a:lnSpc>
                      </a:pPr>
                      <a:r>
                        <a:rPr lang="en-US" sz="1400" dirty="0">
                          <a:solidFill>
                            <a:schemeClr val="bg1"/>
                          </a:solidFill>
                        </a:rPr>
                        <a:t>22/29</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400" dirty="0">
                        <a:solidFill>
                          <a:schemeClr val="bg1"/>
                        </a:solidFill>
                      </a:endParaRP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400" dirty="0">
                        <a:solidFill>
                          <a:schemeClr val="bg1"/>
                        </a:solidFill>
                      </a:endParaRPr>
                    </a:p>
                    <a:p>
                      <a:pPr algn="ctr">
                        <a:lnSpc>
                          <a:spcPct val="90000"/>
                        </a:lnSpc>
                      </a:pPr>
                      <a:r>
                        <a:rPr lang="en-US" sz="1400" dirty="0">
                          <a:solidFill>
                            <a:schemeClr val="bg1"/>
                          </a:solidFill>
                        </a:rPr>
                        <a:t>0.59 (0.43-0.80)</a:t>
                      </a:r>
                    </a:p>
                    <a:p>
                      <a:pPr algn="ctr">
                        <a:lnSpc>
                          <a:spcPct val="90000"/>
                        </a:lnSpc>
                      </a:pPr>
                      <a:r>
                        <a:rPr lang="en-US" sz="1400" dirty="0">
                          <a:solidFill>
                            <a:schemeClr val="bg1"/>
                          </a:solidFill>
                        </a:rPr>
                        <a:t>0.44 (0.27-0.73)</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1366010"/>
                  </a:ext>
                </a:extLst>
              </a:tr>
              <a:tr h="624768">
                <a:tc vMerge="1">
                  <a:txBody>
                    <a:bodyPr/>
                    <a:lstStyle/>
                    <a:p>
                      <a:pPr>
                        <a:lnSpc>
                          <a:spcPct val="90000"/>
                        </a:lnSpc>
                      </a:pPr>
                      <a:endParaRPr lang="en-US" sz="1400" dirty="0">
                        <a:solidFill>
                          <a:schemeClr val="bg1"/>
                        </a:solidFill>
                      </a:endParaRPr>
                    </a:p>
                  </a:txBody>
                  <a:tcPr marL="45720" marR="45720"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indent="0">
                        <a:lnSpc>
                          <a:spcPct val="90000"/>
                        </a:lnSpc>
                        <a:buFont typeface="Wingdings" panose="05000000000000000000" pitchFamily="2" charset="2"/>
                        <a:buNone/>
                      </a:pPr>
                      <a:r>
                        <a:rPr lang="en-US" sz="1400" b="1" dirty="0">
                          <a:solidFill>
                            <a:schemeClr val="bg1"/>
                          </a:solidFill>
                        </a:rPr>
                        <a:t>Timing of surgery</a:t>
                      </a:r>
                    </a:p>
                    <a:p>
                      <a:pPr marL="171450" indent="-171450">
                        <a:lnSpc>
                          <a:spcPct val="90000"/>
                        </a:lnSpc>
                        <a:buFont typeface="Wingdings" panose="05000000000000000000" pitchFamily="2" charset="2"/>
                        <a:buChar char="§"/>
                      </a:pPr>
                      <a:r>
                        <a:rPr lang="en-US" sz="1400" dirty="0">
                          <a:solidFill>
                            <a:schemeClr val="bg1"/>
                          </a:solidFill>
                        </a:rPr>
                        <a:t>Primary surgery</a:t>
                      </a:r>
                    </a:p>
                    <a:p>
                      <a:pPr marL="171450" indent="-171450">
                        <a:lnSpc>
                          <a:spcPct val="90000"/>
                        </a:lnSpc>
                        <a:buFont typeface="Wingdings" panose="05000000000000000000" pitchFamily="2" charset="2"/>
                        <a:buChar char="§"/>
                      </a:pPr>
                      <a:r>
                        <a:rPr lang="en-US" sz="1400" dirty="0">
                          <a:solidFill>
                            <a:schemeClr val="bg1"/>
                          </a:solidFill>
                        </a:rPr>
                        <a:t>Interval debulking</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endParaRPr>
                    </a:p>
                    <a:p>
                      <a:pPr algn="ctr">
                        <a:lnSpc>
                          <a:spcPct val="90000"/>
                        </a:lnSpc>
                      </a:pPr>
                      <a:r>
                        <a:rPr lang="en-US" sz="1400" dirty="0">
                          <a:solidFill>
                            <a:schemeClr val="bg1"/>
                          </a:solidFill>
                        </a:rPr>
                        <a:t>94/209</a:t>
                      </a:r>
                    </a:p>
                    <a:p>
                      <a:pPr algn="ctr">
                        <a:lnSpc>
                          <a:spcPct val="90000"/>
                        </a:lnSpc>
                      </a:pPr>
                      <a:r>
                        <a:rPr lang="en-US" sz="1400" dirty="0">
                          <a:solidFill>
                            <a:schemeClr val="bg1"/>
                          </a:solidFill>
                        </a:rPr>
                        <a:t>136/218</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endParaRPr>
                    </a:p>
                    <a:p>
                      <a:pPr algn="ctr">
                        <a:lnSpc>
                          <a:spcPct val="90000"/>
                        </a:lnSpc>
                      </a:pPr>
                      <a:r>
                        <a:rPr lang="en-US" sz="1400" dirty="0">
                          <a:solidFill>
                            <a:schemeClr val="bg1"/>
                          </a:solidFill>
                        </a:rPr>
                        <a:t>33/54</a:t>
                      </a:r>
                    </a:p>
                    <a:p>
                      <a:pPr algn="ctr">
                        <a:lnSpc>
                          <a:spcPct val="90000"/>
                        </a:lnSpc>
                      </a:pPr>
                      <a:r>
                        <a:rPr lang="en-US" sz="1400" dirty="0">
                          <a:solidFill>
                            <a:schemeClr val="bg1"/>
                          </a:solidFill>
                        </a:rPr>
                        <a:t>45/57</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endParaRP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endParaRPr>
                    </a:p>
                    <a:p>
                      <a:pPr algn="ctr">
                        <a:lnSpc>
                          <a:spcPct val="90000"/>
                        </a:lnSpc>
                      </a:pPr>
                      <a:r>
                        <a:rPr lang="en-US" sz="1400" dirty="0">
                          <a:solidFill>
                            <a:schemeClr val="bg1"/>
                          </a:solidFill>
                        </a:rPr>
                        <a:t>0.64 (0.43-0.95)</a:t>
                      </a:r>
                    </a:p>
                    <a:p>
                      <a:pPr algn="ctr">
                        <a:lnSpc>
                          <a:spcPct val="90000"/>
                        </a:lnSpc>
                      </a:pPr>
                      <a:r>
                        <a:rPr lang="en-US" sz="1400" dirty="0">
                          <a:solidFill>
                            <a:schemeClr val="bg1"/>
                          </a:solidFill>
                        </a:rPr>
                        <a:t>0.44 (0.31-0.62)</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09044243"/>
                  </a:ext>
                </a:extLst>
              </a:tr>
              <a:tr h="428945">
                <a:tc>
                  <a:txBody>
                    <a:bodyPr/>
                    <a:lstStyle/>
                    <a:p>
                      <a:pPr>
                        <a:lnSpc>
                          <a:spcPct val="90000"/>
                        </a:lnSpc>
                      </a:pPr>
                      <a:r>
                        <a:rPr lang="en-US" sz="1400" b="1" dirty="0">
                          <a:solidFill>
                            <a:schemeClr val="bg1"/>
                          </a:solidFill>
                        </a:rPr>
                        <a:t>ECOG PS</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nSpc>
                          <a:spcPct val="90000"/>
                        </a:lnSpc>
                        <a:buFont typeface="Wingdings" panose="05000000000000000000" pitchFamily="2" charset="2"/>
                        <a:buChar char="§"/>
                      </a:pPr>
                      <a:r>
                        <a:rPr lang="en-US" sz="1400" dirty="0">
                          <a:solidFill>
                            <a:schemeClr val="bg1"/>
                          </a:solidFill>
                        </a:rPr>
                        <a:t>0</a:t>
                      </a:r>
                    </a:p>
                    <a:p>
                      <a:pPr marL="171450" indent="-171450">
                        <a:lnSpc>
                          <a:spcPct val="90000"/>
                        </a:lnSpc>
                        <a:buFont typeface="Wingdings" panose="05000000000000000000" pitchFamily="2" charset="2"/>
                        <a:buChar char="§"/>
                      </a:pPr>
                      <a:r>
                        <a:rPr lang="en-US" sz="1400" dirty="0">
                          <a:solidFill>
                            <a:schemeClr val="bg1"/>
                          </a:solidFill>
                        </a:rPr>
                        <a:t>≥1*</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153/295</a:t>
                      </a:r>
                    </a:p>
                    <a:p>
                      <a:pPr algn="ctr">
                        <a:lnSpc>
                          <a:spcPct val="90000"/>
                        </a:lnSpc>
                      </a:pPr>
                      <a:r>
                        <a:rPr lang="en-US" sz="1400" dirty="0">
                          <a:solidFill>
                            <a:schemeClr val="bg1"/>
                          </a:solidFill>
                        </a:rPr>
                        <a:t>77/132</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55/76</a:t>
                      </a:r>
                    </a:p>
                    <a:p>
                      <a:pPr algn="ctr">
                        <a:lnSpc>
                          <a:spcPct val="90000"/>
                        </a:lnSpc>
                      </a:pPr>
                      <a:r>
                        <a:rPr lang="en-US" sz="1400" dirty="0">
                          <a:solidFill>
                            <a:schemeClr val="bg1"/>
                          </a:solidFill>
                        </a:rPr>
                        <a:t>23/35</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400" dirty="0">
                        <a:solidFill>
                          <a:schemeClr val="bg1"/>
                        </a:solidFill>
                      </a:endParaRP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0.51 (0.37-0.69)</a:t>
                      </a:r>
                    </a:p>
                    <a:p>
                      <a:pPr algn="ctr">
                        <a:lnSpc>
                          <a:spcPct val="90000"/>
                        </a:lnSpc>
                      </a:pPr>
                      <a:r>
                        <a:rPr lang="en-US" sz="1400" dirty="0">
                          <a:solidFill>
                            <a:schemeClr val="bg1"/>
                          </a:solidFill>
                        </a:rPr>
                        <a:t>0.68 (0.43-1.09)</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40366738"/>
                  </a:ext>
                </a:extLst>
              </a:tr>
              <a:tr h="428945">
                <a:tc>
                  <a:txBody>
                    <a:bodyPr/>
                    <a:lstStyle/>
                    <a:p>
                      <a:pPr>
                        <a:lnSpc>
                          <a:spcPct val="90000"/>
                        </a:lnSpc>
                      </a:pPr>
                      <a:r>
                        <a:rPr lang="en-US" sz="1400" b="1" dirty="0">
                          <a:solidFill>
                            <a:schemeClr val="bg1"/>
                          </a:solidFill>
                        </a:rPr>
                        <a:t>FIGO stage at diagnosis</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171450" indent="-171450">
                        <a:lnSpc>
                          <a:spcPct val="90000"/>
                        </a:lnSpc>
                        <a:buFont typeface="Wingdings" panose="05000000000000000000" pitchFamily="2" charset="2"/>
                        <a:buChar char="§"/>
                      </a:pPr>
                      <a:r>
                        <a:rPr lang="en-US" sz="1400" dirty="0">
                          <a:solidFill>
                            <a:schemeClr val="bg1"/>
                          </a:solidFill>
                        </a:rPr>
                        <a:t>III</a:t>
                      </a:r>
                    </a:p>
                    <a:p>
                      <a:pPr marL="171450" indent="-171450">
                        <a:lnSpc>
                          <a:spcPct val="90000"/>
                        </a:lnSpc>
                        <a:buFont typeface="Wingdings" panose="05000000000000000000" pitchFamily="2" charset="2"/>
                        <a:buChar char="§"/>
                      </a:pPr>
                      <a:r>
                        <a:rPr lang="en-US" sz="1400" dirty="0">
                          <a:solidFill>
                            <a:schemeClr val="bg1"/>
                          </a:solidFill>
                        </a:rPr>
                        <a:t>IV</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rPr>
                        <a:t>171/323</a:t>
                      </a:r>
                    </a:p>
                    <a:p>
                      <a:pPr algn="ctr">
                        <a:lnSpc>
                          <a:spcPct val="90000"/>
                        </a:lnSpc>
                      </a:pPr>
                      <a:r>
                        <a:rPr lang="en-US" sz="1400" dirty="0">
                          <a:solidFill>
                            <a:schemeClr val="bg1"/>
                          </a:solidFill>
                        </a:rPr>
                        <a:t>59/104</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rPr>
                        <a:t>51/78</a:t>
                      </a:r>
                    </a:p>
                    <a:p>
                      <a:pPr algn="ctr">
                        <a:lnSpc>
                          <a:spcPct val="90000"/>
                        </a:lnSpc>
                      </a:pPr>
                      <a:r>
                        <a:rPr lang="en-US" sz="1400" dirty="0">
                          <a:solidFill>
                            <a:schemeClr val="bg1"/>
                          </a:solidFill>
                        </a:rPr>
                        <a:t>27/33</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endParaRP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rPr>
                        <a:t>0.64 (0.46-0.87)</a:t>
                      </a:r>
                    </a:p>
                    <a:p>
                      <a:pPr algn="ctr">
                        <a:lnSpc>
                          <a:spcPct val="90000"/>
                        </a:lnSpc>
                      </a:pPr>
                      <a:r>
                        <a:rPr lang="en-US" sz="1400" dirty="0">
                          <a:solidFill>
                            <a:schemeClr val="bg1"/>
                          </a:solidFill>
                        </a:rPr>
                        <a:t>0.40 (0.25-0.64)</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43492844"/>
                  </a:ext>
                </a:extLst>
              </a:tr>
              <a:tr h="428945">
                <a:tc>
                  <a:txBody>
                    <a:bodyPr/>
                    <a:lstStyle/>
                    <a:p>
                      <a:pPr>
                        <a:lnSpc>
                          <a:spcPct val="90000"/>
                        </a:lnSpc>
                      </a:pPr>
                      <a:r>
                        <a:rPr lang="en-US" sz="1400" b="1" dirty="0">
                          <a:solidFill>
                            <a:schemeClr val="bg1"/>
                          </a:solidFill>
                        </a:rPr>
                        <a:t>CA-125 at baseline</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nSpc>
                          <a:spcPct val="90000"/>
                        </a:lnSpc>
                        <a:buFont typeface="Wingdings" panose="05000000000000000000" pitchFamily="2" charset="2"/>
                        <a:buChar char="§"/>
                      </a:pPr>
                      <a:r>
                        <a:rPr lang="en-US" sz="1400" dirty="0">
                          <a:solidFill>
                            <a:schemeClr val="bg1"/>
                          </a:solidFill>
                        </a:rPr>
                        <a:t>Normal</a:t>
                      </a:r>
                    </a:p>
                    <a:p>
                      <a:pPr marL="171450" indent="-171450">
                        <a:lnSpc>
                          <a:spcPct val="90000"/>
                        </a:lnSpc>
                        <a:buFont typeface="Wingdings" panose="05000000000000000000" pitchFamily="2" charset="2"/>
                        <a:buChar char="§"/>
                      </a:pPr>
                      <a:r>
                        <a:rPr lang="en-US" sz="1400" dirty="0">
                          <a:solidFill>
                            <a:schemeClr val="bg1"/>
                          </a:solidFill>
                        </a:rPr>
                        <a:t>Above normal</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187/371</a:t>
                      </a:r>
                    </a:p>
                    <a:p>
                      <a:pPr algn="ctr">
                        <a:lnSpc>
                          <a:spcPct val="90000"/>
                        </a:lnSpc>
                      </a:pPr>
                      <a:r>
                        <a:rPr lang="en-US" sz="1400" dirty="0">
                          <a:solidFill>
                            <a:schemeClr val="bg1"/>
                          </a:solidFill>
                        </a:rPr>
                        <a:t>43/56</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68/100</a:t>
                      </a:r>
                    </a:p>
                    <a:p>
                      <a:pPr algn="ctr">
                        <a:lnSpc>
                          <a:spcPct val="90000"/>
                        </a:lnSpc>
                      </a:pPr>
                      <a:r>
                        <a:rPr lang="en-US" sz="1400" dirty="0">
                          <a:solidFill>
                            <a:schemeClr val="bg1"/>
                          </a:solidFill>
                        </a:rPr>
                        <a:t>10/11</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400" dirty="0">
                        <a:solidFill>
                          <a:schemeClr val="bg1"/>
                        </a:solidFill>
                      </a:endParaRP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0.55 (0.42-0.72)</a:t>
                      </a:r>
                    </a:p>
                    <a:p>
                      <a:pPr algn="ctr">
                        <a:lnSpc>
                          <a:spcPct val="90000"/>
                        </a:lnSpc>
                      </a:pPr>
                      <a:r>
                        <a:rPr lang="en-US" sz="1400" dirty="0">
                          <a:solidFill>
                            <a:schemeClr val="bg1"/>
                          </a:solidFill>
                        </a:rPr>
                        <a:t>0.26 (0.13-0.55)</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59473155"/>
                  </a:ext>
                </a:extLst>
              </a:tr>
            </a:tbl>
          </a:graphicData>
        </a:graphic>
      </p:graphicFrame>
      <p:sp>
        <p:nvSpPr>
          <p:cNvPr id="3" name="Rectangle 2">
            <a:extLst>
              <a:ext uri="{FF2B5EF4-FFF2-40B4-BE49-F238E27FC236}">
                <a16:creationId xmlns:a16="http://schemas.microsoft.com/office/drawing/2014/main" id="{9A854E1A-FA2E-5571-8599-0CE6B5B30ADB}"/>
              </a:ext>
            </a:extLst>
          </p:cNvPr>
          <p:cNvSpPr/>
          <p:nvPr/>
        </p:nvSpPr>
        <p:spPr bwMode="auto">
          <a:xfrm>
            <a:off x="8420891" y="1640521"/>
            <a:ext cx="296389" cy="4251960"/>
          </a:xfrm>
          <a:prstGeom prst="rect">
            <a:avLst/>
          </a:pr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ATHENA-MONO: Investigator-Assessed PFS </a:t>
            </a:r>
            <a:br>
              <a:rPr lang="en-US" dirty="0"/>
            </a:br>
            <a:r>
              <a:rPr lang="en-US" dirty="0"/>
              <a:t>Across Subgroups</a:t>
            </a:r>
            <a:endParaRPr lang="en-US" altLang="en-US" dirty="0"/>
          </a:p>
        </p:txBody>
      </p:sp>
      <p:sp>
        <p:nvSpPr>
          <p:cNvPr id="8" name="Text Box 15">
            <a:extLst>
              <a:ext uri="{FF2B5EF4-FFF2-40B4-BE49-F238E27FC236}">
                <a16:creationId xmlns:a16="http://schemas.microsoft.com/office/drawing/2014/main" id="{24F8064B-2833-C7EA-ADAD-4C607202612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Monk. ASCO 2022. Abstr LBA5500. Monk. JCO. 2022;[Epub].</a:t>
            </a:r>
            <a:endParaRPr lang="en-US" altLang="en-US" sz="1200" b="0" dirty="0">
              <a:solidFill>
                <a:schemeClr val="bg2"/>
              </a:solidFill>
              <a:latin typeface="Calibri" panose="020F0502020204030204" pitchFamily="34" charset="0"/>
            </a:endParaRPr>
          </a:p>
        </p:txBody>
      </p:sp>
      <p:sp>
        <p:nvSpPr>
          <p:cNvPr id="15" name="Text Box 30">
            <a:extLst>
              <a:ext uri="{FF2B5EF4-FFF2-40B4-BE49-F238E27FC236}">
                <a16:creationId xmlns:a16="http://schemas.microsoft.com/office/drawing/2014/main" id="{10DFADCB-76C4-A59B-5DA7-2497BDEA66BF}"/>
              </a:ext>
            </a:extLst>
          </p:cNvPr>
          <p:cNvSpPr txBox="1">
            <a:spLocks noChangeArrowheads="1"/>
          </p:cNvSpPr>
          <p:nvPr/>
        </p:nvSpPr>
        <p:spPr bwMode="auto">
          <a:xfrm>
            <a:off x="4040400" y="6401120"/>
            <a:ext cx="5486886" cy="259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35000"/>
              </a:spcBef>
              <a:spcAft>
                <a:spcPct val="25000"/>
              </a:spcAft>
              <a:buClr>
                <a:schemeClr val="folHlink"/>
              </a:buClr>
              <a:buFont typeface="Arial" panose="020B0604020202020204" pitchFamily="34" charset="0"/>
              <a:buNone/>
            </a:pPr>
            <a:r>
              <a:rPr lang="en-US" altLang="en-US" sz="1100" b="0" dirty="0">
                <a:solidFill>
                  <a:schemeClr val="bg1"/>
                </a:solidFill>
                <a:latin typeface="Calibri" panose="020F0502020204030204" pitchFamily="34" charset="0"/>
              </a:rPr>
              <a:t>*1 patient in rucaparib arm of ITT with ECOG PS of 1 at screening, 2 at </a:t>
            </a:r>
            <a:r>
              <a:rPr lang="en-US" altLang="en-US" sz="1100" dirty="0">
                <a:solidFill>
                  <a:schemeClr val="bg1"/>
                </a:solidFill>
                <a:latin typeface="Calibri" panose="020F0502020204030204" pitchFamily="34" charset="0"/>
              </a:rPr>
              <a:t>cycle 1 </a:t>
            </a:r>
            <a:r>
              <a:rPr lang="en-US" altLang="en-US" sz="1100" b="0" dirty="0">
                <a:solidFill>
                  <a:schemeClr val="bg1"/>
                </a:solidFill>
                <a:latin typeface="Calibri" panose="020F0502020204030204" pitchFamily="34" charset="0"/>
              </a:rPr>
              <a:t>Day 1.</a:t>
            </a:r>
          </a:p>
        </p:txBody>
      </p:sp>
      <p:cxnSp>
        <p:nvCxnSpPr>
          <p:cNvPr id="14" name="Straight Connector 13">
            <a:extLst>
              <a:ext uri="{FF2B5EF4-FFF2-40B4-BE49-F238E27FC236}">
                <a16:creationId xmlns:a16="http://schemas.microsoft.com/office/drawing/2014/main" id="{B8CFAEF7-E8A4-F49C-C5C1-2E287FFC0108}"/>
              </a:ext>
            </a:extLst>
          </p:cNvPr>
          <p:cNvCxnSpPr>
            <a:cxnSpLocks/>
          </p:cNvCxnSpPr>
          <p:nvPr/>
        </p:nvCxnSpPr>
        <p:spPr bwMode="auto">
          <a:xfrm>
            <a:off x="8903804" y="1624838"/>
            <a:ext cx="0" cy="4251960"/>
          </a:xfrm>
          <a:prstGeom prst="line">
            <a:avLst/>
          </a:prstGeom>
          <a:noFill/>
          <a:ln w="28575" cap="flat" cmpd="sng" algn="ctr">
            <a:solidFill>
              <a:schemeClr val="bg1"/>
            </a:solidFill>
            <a:prstDash val="sysDash"/>
            <a:round/>
            <a:headEnd type="none" w="med" len="med"/>
            <a:tailEnd type="none" w="med" len="med"/>
          </a:ln>
          <a:effectLst/>
        </p:spPr>
      </p:cxnSp>
      <p:grpSp>
        <p:nvGrpSpPr>
          <p:cNvPr id="16" name="Group 15">
            <a:extLst>
              <a:ext uri="{FF2B5EF4-FFF2-40B4-BE49-F238E27FC236}">
                <a16:creationId xmlns:a16="http://schemas.microsoft.com/office/drawing/2014/main" id="{1E76644A-BB6D-B07D-14A6-D6F36912C5DA}"/>
              </a:ext>
            </a:extLst>
          </p:cNvPr>
          <p:cNvGrpSpPr/>
          <p:nvPr/>
        </p:nvGrpSpPr>
        <p:grpSpPr>
          <a:xfrm>
            <a:off x="8432800" y="1766851"/>
            <a:ext cx="270953" cy="79881"/>
            <a:chOff x="7170248" y="1798320"/>
            <a:chExt cx="1023977" cy="220428"/>
          </a:xfrm>
        </p:grpSpPr>
        <p:cxnSp>
          <p:nvCxnSpPr>
            <p:cNvPr id="17" name="Straight Connector 16">
              <a:extLst>
                <a:ext uri="{FF2B5EF4-FFF2-40B4-BE49-F238E27FC236}">
                  <a16:creationId xmlns:a16="http://schemas.microsoft.com/office/drawing/2014/main" id="{BC074C55-8257-C458-93E4-1C1D1B04E8F1}"/>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9C20460C-4391-81F8-EC8E-01B8AD2486FC}"/>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C223F7F-BDC8-CB90-98BD-4154D3938FE1}"/>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sp>
        <p:nvSpPr>
          <p:cNvPr id="20" name="Oval 19">
            <a:extLst>
              <a:ext uri="{FF2B5EF4-FFF2-40B4-BE49-F238E27FC236}">
                <a16:creationId xmlns:a16="http://schemas.microsoft.com/office/drawing/2014/main" id="{DB079DE3-CB93-64CC-334A-CA9DE9CB4E94}"/>
              </a:ext>
            </a:extLst>
          </p:cNvPr>
          <p:cNvSpPr/>
          <p:nvPr/>
        </p:nvSpPr>
        <p:spPr bwMode="auto">
          <a:xfrm>
            <a:off x="8514893" y="1757339"/>
            <a:ext cx="106585" cy="101132"/>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2" name="Group 21">
            <a:extLst>
              <a:ext uri="{FF2B5EF4-FFF2-40B4-BE49-F238E27FC236}">
                <a16:creationId xmlns:a16="http://schemas.microsoft.com/office/drawing/2014/main" id="{8425A7D4-6968-A79B-9867-50C556F1F079}"/>
              </a:ext>
            </a:extLst>
          </p:cNvPr>
          <p:cNvGrpSpPr/>
          <p:nvPr/>
        </p:nvGrpSpPr>
        <p:grpSpPr>
          <a:xfrm>
            <a:off x="8294687" y="1967822"/>
            <a:ext cx="439857" cy="79881"/>
            <a:chOff x="7170248" y="1798320"/>
            <a:chExt cx="1023977" cy="220428"/>
          </a:xfrm>
        </p:grpSpPr>
        <p:cxnSp>
          <p:nvCxnSpPr>
            <p:cNvPr id="23" name="Straight Connector 22">
              <a:extLst>
                <a:ext uri="{FF2B5EF4-FFF2-40B4-BE49-F238E27FC236}">
                  <a16:creationId xmlns:a16="http://schemas.microsoft.com/office/drawing/2014/main" id="{ED27BEC6-B2D1-EF89-664E-358B4553FAE2}"/>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E95AFF9-C871-42CC-2E77-14CD8705363A}"/>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BCCADD4-8409-D447-5498-6166CA0E8EE9}"/>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26" name="Group 25">
            <a:extLst>
              <a:ext uri="{FF2B5EF4-FFF2-40B4-BE49-F238E27FC236}">
                <a16:creationId xmlns:a16="http://schemas.microsoft.com/office/drawing/2014/main" id="{E7E36CF7-DBFD-F8D0-62C9-572755D32CAC}"/>
              </a:ext>
            </a:extLst>
          </p:cNvPr>
          <p:cNvGrpSpPr/>
          <p:nvPr/>
        </p:nvGrpSpPr>
        <p:grpSpPr>
          <a:xfrm>
            <a:off x="8099431" y="2364811"/>
            <a:ext cx="655194" cy="79881"/>
            <a:chOff x="7170248" y="1798320"/>
            <a:chExt cx="1023977" cy="220428"/>
          </a:xfrm>
        </p:grpSpPr>
        <p:cxnSp>
          <p:nvCxnSpPr>
            <p:cNvPr id="27" name="Straight Connector 26">
              <a:extLst>
                <a:ext uri="{FF2B5EF4-FFF2-40B4-BE49-F238E27FC236}">
                  <a16:creationId xmlns:a16="http://schemas.microsoft.com/office/drawing/2014/main" id="{6938986A-C6A4-CE0B-FDA8-0DE6877D1E0E}"/>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3128C83-32AC-D79F-C5F2-AED700C10709}"/>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C4F9B94-8E66-553C-3713-86C573C20EC4}"/>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30" name="Group 29">
            <a:extLst>
              <a:ext uri="{FF2B5EF4-FFF2-40B4-BE49-F238E27FC236}">
                <a16:creationId xmlns:a16="http://schemas.microsoft.com/office/drawing/2014/main" id="{3D688CF3-04B8-387A-D9F3-C68C4261A9CA}"/>
              </a:ext>
            </a:extLst>
          </p:cNvPr>
          <p:cNvGrpSpPr/>
          <p:nvPr/>
        </p:nvGrpSpPr>
        <p:grpSpPr>
          <a:xfrm>
            <a:off x="8334374" y="2583840"/>
            <a:ext cx="559901" cy="79881"/>
            <a:chOff x="7170248" y="1798320"/>
            <a:chExt cx="1023977" cy="220428"/>
          </a:xfrm>
        </p:grpSpPr>
        <p:cxnSp>
          <p:nvCxnSpPr>
            <p:cNvPr id="31" name="Straight Connector 30">
              <a:extLst>
                <a:ext uri="{FF2B5EF4-FFF2-40B4-BE49-F238E27FC236}">
                  <a16:creationId xmlns:a16="http://schemas.microsoft.com/office/drawing/2014/main" id="{C3B6B20F-8ED7-5D01-3B6C-F6EA5C39BF6F}"/>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EA9B89A2-DCE0-24C4-B39B-EEDE5E5BC20F}"/>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0C86A1B4-9E36-BAD6-A912-8810E521BA1C}"/>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34" name="Group 33">
            <a:extLst>
              <a:ext uri="{FF2B5EF4-FFF2-40B4-BE49-F238E27FC236}">
                <a16:creationId xmlns:a16="http://schemas.microsoft.com/office/drawing/2014/main" id="{1C96EA17-2D70-E281-210C-4011E9F19138}"/>
              </a:ext>
            </a:extLst>
          </p:cNvPr>
          <p:cNvGrpSpPr/>
          <p:nvPr/>
        </p:nvGrpSpPr>
        <p:grpSpPr>
          <a:xfrm>
            <a:off x="8488363" y="2775352"/>
            <a:ext cx="384176" cy="79881"/>
            <a:chOff x="7170248" y="1798320"/>
            <a:chExt cx="1023977" cy="220428"/>
          </a:xfrm>
        </p:grpSpPr>
        <p:cxnSp>
          <p:nvCxnSpPr>
            <p:cNvPr id="35" name="Straight Connector 34">
              <a:extLst>
                <a:ext uri="{FF2B5EF4-FFF2-40B4-BE49-F238E27FC236}">
                  <a16:creationId xmlns:a16="http://schemas.microsoft.com/office/drawing/2014/main" id="{D3773DB2-751C-1DA6-0DE8-381516FA4F49}"/>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BBE11EA6-4DC8-DC8B-5486-CA6C53883C06}"/>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ABE624F-5C7D-D0A9-5F61-463DD27AAA38}"/>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38" name="Group 37">
            <a:extLst>
              <a:ext uri="{FF2B5EF4-FFF2-40B4-BE49-F238E27FC236}">
                <a16:creationId xmlns:a16="http://schemas.microsoft.com/office/drawing/2014/main" id="{1ED42CA4-95FE-D0CF-5A89-3A7CAD4F7D5C}"/>
              </a:ext>
            </a:extLst>
          </p:cNvPr>
          <p:cNvGrpSpPr/>
          <p:nvPr/>
        </p:nvGrpSpPr>
        <p:grpSpPr>
          <a:xfrm>
            <a:off x="8066088" y="2947229"/>
            <a:ext cx="714375" cy="79881"/>
            <a:chOff x="7170248" y="1798320"/>
            <a:chExt cx="1023977" cy="220428"/>
          </a:xfrm>
        </p:grpSpPr>
        <p:cxnSp>
          <p:nvCxnSpPr>
            <p:cNvPr id="39" name="Straight Connector 38">
              <a:extLst>
                <a:ext uri="{FF2B5EF4-FFF2-40B4-BE49-F238E27FC236}">
                  <a16:creationId xmlns:a16="http://schemas.microsoft.com/office/drawing/2014/main" id="{DD0A64BD-6988-C902-28E4-8EF276D3809E}"/>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43A1A82-B645-75E6-0E5E-91ACC4308F2F}"/>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E6079F9A-700E-1EC0-D88F-0D49EEB14EA4}"/>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42" name="Group 41">
            <a:extLst>
              <a:ext uri="{FF2B5EF4-FFF2-40B4-BE49-F238E27FC236}">
                <a16:creationId xmlns:a16="http://schemas.microsoft.com/office/drawing/2014/main" id="{E52BC093-0F99-856E-DA45-9FC86FA783CC}"/>
              </a:ext>
            </a:extLst>
          </p:cNvPr>
          <p:cNvGrpSpPr/>
          <p:nvPr/>
        </p:nvGrpSpPr>
        <p:grpSpPr>
          <a:xfrm>
            <a:off x="8467725" y="3577648"/>
            <a:ext cx="322262" cy="79881"/>
            <a:chOff x="7170248" y="1798320"/>
            <a:chExt cx="1023977" cy="220428"/>
          </a:xfrm>
        </p:grpSpPr>
        <p:cxnSp>
          <p:nvCxnSpPr>
            <p:cNvPr id="43" name="Straight Connector 42">
              <a:extLst>
                <a:ext uri="{FF2B5EF4-FFF2-40B4-BE49-F238E27FC236}">
                  <a16:creationId xmlns:a16="http://schemas.microsoft.com/office/drawing/2014/main" id="{68580891-0200-F769-8A4A-02BCF226A3F1}"/>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7AD8F6AB-36B2-1528-DDD6-C163980DB4A1}"/>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4AAEE257-D947-CBE7-0248-A9365395693C}"/>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4595B7DD-055C-EC51-3C64-D2EA72D23FD1}"/>
              </a:ext>
            </a:extLst>
          </p:cNvPr>
          <p:cNvGrpSpPr/>
          <p:nvPr/>
        </p:nvGrpSpPr>
        <p:grpSpPr>
          <a:xfrm>
            <a:off x="8221961" y="3739058"/>
            <a:ext cx="518813" cy="79881"/>
            <a:chOff x="7170248" y="1798320"/>
            <a:chExt cx="1023977" cy="220428"/>
          </a:xfrm>
        </p:grpSpPr>
        <p:cxnSp>
          <p:nvCxnSpPr>
            <p:cNvPr id="47" name="Straight Connector 46">
              <a:extLst>
                <a:ext uri="{FF2B5EF4-FFF2-40B4-BE49-F238E27FC236}">
                  <a16:creationId xmlns:a16="http://schemas.microsoft.com/office/drawing/2014/main" id="{3FF30C27-7232-AE92-310B-969A95AF1BF3}"/>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B8B3EB8A-FA1B-BB87-5F5E-2F8F525F3F8D}"/>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777B5D94-975C-5AD1-1B18-2BF48F50912B}"/>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8DAA031A-52A7-E0A0-9B11-D655F1F6EF7F}"/>
              </a:ext>
            </a:extLst>
          </p:cNvPr>
          <p:cNvGrpSpPr/>
          <p:nvPr/>
        </p:nvGrpSpPr>
        <p:grpSpPr>
          <a:xfrm>
            <a:off x="8467725" y="4251333"/>
            <a:ext cx="410771" cy="79881"/>
            <a:chOff x="7170248" y="1798320"/>
            <a:chExt cx="1023977" cy="220428"/>
          </a:xfrm>
        </p:grpSpPr>
        <p:cxnSp>
          <p:nvCxnSpPr>
            <p:cNvPr id="51" name="Straight Connector 50">
              <a:extLst>
                <a:ext uri="{FF2B5EF4-FFF2-40B4-BE49-F238E27FC236}">
                  <a16:creationId xmlns:a16="http://schemas.microsoft.com/office/drawing/2014/main" id="{82662CF8-46F9-CEF6-4E47-404B80A7B7F4}"/>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9483B82E-422A-0392-B8CD-F243BD7E9A26}"/>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D07CC9B7-CD5B-D496-EC71-EC24B7E0D2DE}"/>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54" name="Group 53">
            <a:extLst>
              <a:ext uri="{FF2B5EF4-FFF2-40B4-BE49-F238E27FC236}">
                <a16:creationId xmlns:a16="http://schemas.microsoft.com/office/drawing/2014/main" id="{29B10D93-89ED-77FD-5EC6-5CAE221C024C}"/>
              </a:ext>
            </a:extLst>
          </p:cNvPr>
          <p:cNvGrpSpPr/>
          <p:nvPr/>
        </p:nvGrpSpPr>
        <p:grpSpPr>
          <a:xfrm>
            <a:off x="8290263" y="4454002"/>
            <a:ext cx="375900" cy="79881"/>
            <a:chOff x="7170248" y="1798320"/>
            <a:chExt cx="1023977" cy="220428"/>
          </a:xfrm>
        </p:grpSpPr>
        <p:cxnSp>
          <p:nvCxnSpPr>
            <p:cNvPr id="55" name="Straight Connector 54">
              <a:extLst>
                <a:ext uri="{FF2B5EF4-FFF2-40B4-BE49-F238E27FC236}">
                  <a16:creationId xmlns:a16="http://schemas.microsoft.com/office/drawing/2014/main" id="{8721F3BF-1335-5C1C-1DDD-FCF929D0DE7E}"/>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C8B13D8D-72A7-5F2A-883F-399A1BB1B74F}"/>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CBB90231-38C3-CC7D-578A-11C63B78DB37}"/>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58" name="Group 57">
            <a:extLst>
              <a:ext uri="{FF2B5EF4-FFF2-40B4-BE49-F238E27FC236}">
                <a16:creationId xmlns:a16="http://schemas.microsoft.com/office/drawing/2014/main" id="{90681E50-9C61-1974-8893-D76B194D6A93}"/>
              </a:ext>
            </a:extLst>
          </p:cNvPr>
          <p:cNvGrpSpPr/>
          <p:nvPr/>
        </p:nvGrpSpPr>
        <p:grpSpPr>
          <a:xfrm>
            <a:off x="8389938" y="4704437"/>
            <a:ext cx="321152" cy="79881"/>
            <a:chOff x="7170248" y="1798320"/>
            <a:chExt cx="1023977" cy="220428"/>
          </a:xfrm>
        </p:grpSpPr>
        <p:cxnSp>
          <p:nvCxnSpPr>
            <p:cNvPr id="59" name="Straight Connector 58">
              <a:extLst>
                <a:ext uri="{FF2B5EF4-FFF2-40B4-BE49-F238E27FC236}">
                  <a16:creationId xmlns:a16="http://schemas.microsoft.com/office/drawing/2014/main" id="{929185B7-C677-0A33-A29C-A7BA17C802CD}"/>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F2B30590-D92C-C2F2-BCFD-AE6325DB5DCC}"/>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C8F29CCC-07CA-5DA7-0364-FF1015812F4D}"/>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62" name="Group 61">
            <a:extLst>
              <a:ext uri="{FF2B5EF4-FFF2-40B4-BE49-F238E27FC236}">
                <a16:creationId xmlns:a16="http://schemas.microsoft.com/office/drawing/2014/main" id="{482160F5-FBCD-B5F3-304A-2CDEEF21CB69}"/>
              </a:ext>
            </a:extLst>
          </p:cNvPr>
          <p:cNvGrpSpPr/>
          <p:nvPr/>
        </p:nvGrpSpPr>
        <p:grpSpPr>
          <a:xfrm>
            <a:off x="8467725" y="4880371"/>
            <a:ext cx="482838" cy="79881"/>
            <a:chOff x="7170248" y="1798320"/>
            <a:chExt cx="1023977" cy="220428"/>
          </a:xfrm>
        </p:grpSpPr>
        <p:cxnSp>
          <p:nvCxnSpPr>
            <p:cNvPr id="63" name="Straight Connector 62">
              <a:extLst>
                <a:ext uri="{FF2B5EF4-FFF2-40B4-BE49-F238E27FC236}">
                  <a16:creationId xmlns:a16="http://schemas.microsoft.com/office/drawing/2014/main" id="{E36395D6-34BE-B537-9E8D-C66EEDE0F4F9}"/>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32255B43-D79A-9A4A-F569-DB78FC87FBFD}"/>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7299492B-290B-5011-D32B-168ACC6B2469}"/>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66" name="Group 65">
            <a:extLst>
              <a:ext uri="{FF2B5EF4-FFF2-40B4-BE49-F238E27FC236}">
                <a16:creationId xmlns:a16="http://schemas.microsoft.com/office/drawing/2014/main" id="{EFC93435-8A4E-B8B8-F6C5-BC0E68288E20}"/>
              </a:ext>
            </a:extLst>
          </p:cNvPr>
          <p:cNvGrpSpPr/>
          <p:nvPr/>
        </p:nvGrpSpPr>
        <p:grpSpPr>
          <a:xfrm>
            <a:off x="8507963" y="5125747"/>
            <a:ext cx="321152" cy="79881"/>
            <a:chOff x="7170248" y="1798320"/>
            <a:chExt cx="1023977" cy="220428"/>
          </a:xfrm>
        </p:grpSpPr>
        <p:cxnSp>
          <p:nvCxnSpPr>
            <p:cNvPr id="67" name="Straight Connector 66">
              <a:extLst>
                <a:ext uri="{FF2B5EF4-FFF2-40B4-BE49-F238E27FC236}">
                  <a16:creationId xmlns:a16="http://schemas.microsoft.com/office/drawing/2014/main" id="{8974C39C-1304-D493-7D06-7C66A78E71D3}"/>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18B47BB0-0EF9-3118-55F5-72D4F84E8D83}"/>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5B0A0679-D67E-D900-ED7D-06A6B4375E73}"/>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70" name="Group 69">
            <a:extLst>
              <a:ext uri="{FF2B5EF4-FFF2-40B4-BE49-F238E27FC236}">
                <a16:creationId xmlns:a16="http://schemas.microsoft.com/office/drawing/2014/main" id="{2813E083-BEC9-6591-4CF2-8145DFE9629E}"/>
              </a:ext>
            </a:extLst>
          </p:cNvPr>
          <p:cNvGrpSpPr/>
          <p:nvPr/>
        </p:nvGrpSpPr>
        <p:grpSpPr>
          <a:xfrm>
            <a:off x="8184223" y="5320636"/>
            <a:ext cx="482838" cy="79881"/>
            <a:chOff x="7170248" y="1798320"/>
            <a:chExt cx="1023977" cy="220428"/>
          </a:xfrm>
        </p:grpSpPr>
        <p:cxnSp>
          <p:nvCxnSpPr>
            <p:cNvPr id="71" name="Straight Connector 70">
              <a:extLst>
                <a:ext uri="{FF2B5EF4-FFF2-40B4-BE49-F238E27FC236}">
                  <a16:creationId xmlns:a16="http://schemas.microsoft.com/office/drawing/2014/main" id="{67D518C0-E1BD-5CA6-8265-9C8AEBA8589B}"/>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2EEB6785-F542-EA7E-2CA9-82DD3B57D234}"/>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482D2020-7C15-048C-42A5-210117D87B1C}"/>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74" name="Group 73">
            <a:extLst>
              <a:ext uri="{FF2B5EF4-FFF2-40B4-BE49-F238E27FC236}">
                <a16:creationId xmlns:a16="http://schemas.microsoft.com/office/drawing/2014/main" id="{5631CF0B-9841-2E47-E521-EADAC146A43D}"/>
              </a:ext>
            </a:extLst>
          </p:cNvPr>
          <p:cNvGrpSpPr/>
          <p:nvPr/>
        </p:nvGrpSpPr>
        <p:grpSpPr>
          <a:xfrm>
            <a:off x="7845655" y="5747174"/>
            <a:ext cx="741762" cy="79881"/>
            <a:chOff x="7170248" y="1798320"/>
            <a:chExt cx="1023977" cy="220428"/>
          </a:xfrm>
        </p:grpSpPr>
        <p:cxnSp>
          <p:nvCxnSpPr>
            <p:cNvPr id="75" name="Straight Connector 74">
              <a:extLst>
                <a:ext uri="{FF2B5EF4-FFF2-40B4-BE49-F238E27FC236}">
                  <a16:creationId xmlns:a16="http://schemas.microsoft.com/office/drawing/2014/main" id="{3E3E72C4-AFF7-23EB-869E-50A72865A097}"/>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BBD0C2A3-BA33-8F04-1C0D-C233BC7C85E9}"/>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DE6CCB78-F75A-5E92-01FD-3CB65107D58B}"/>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78" name="Group 77">
            <a:extLst>
              <a:ext uri="{FF2B5EF4-FFF2-40B4-BE49-F238E27FC236}">
                <a16:creationId xmlns:a16="http://schemas.microsoft.com/office/drawing/2014/main" id="{753EF691-1086-5E0C-CAE1-51A142480C91}"/>
              </a:ext>
            </a:extLst>
          </p:cNvPr>
          <p:cNvGrpSpPr/>
          <p:nvPr/>
        </p:nvGrpSpPr>
        <p:grpSpPr>
          <a:xfrm>
            <a:off x="8456612" y="5551991"/>
            <a:ext cx="277931" cy="79881"/>
            <a:chOff x="7170248" y="1798320"/>
            <a:chExt cx="1023977" cy="220428"/>
          </a:xfrm>
        </p:grpSpPr>
        <p:cxnSp>
          <p:nvCxnSpPr>
            <p:cNvPr id="79" name="Straight Connector 78">
              <a:extLst>
                <a:ext uri="{FF2B5EF4-FFF2-40B4-BE49-F238E27FC236}">
                  <a16:creationId xmlns:a16="http://schemas.microsoft.com/office/drawing/2014/main" id="{E74F8D6F-6C2F-9249-88EE-34E03C4B233C}"/>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74A8FB88-DCFE-6530-E421-F8687AF1A359}"/>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CCBEE0A9-BE14-4D55-04C6-7D6FC3460E3C}"/>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sp>
        <p:nvSpPr>
          <p:cNvPr id="82" name="Oval 81">
            <a:extLst>
              <a:ext uri="{FF2B5EF4-FFF2-40B4-BE49-F238E27FC236}">
                <a16:creationId xmlns:a16="http://schemas.microsoft.com/office/drawing/2014/main" id="{153446B2-64BC-FA0B-17D3-92DC593B1CB5}"/>
              </a:ext>
            </a:extLst>
          </p:cNvPr>
          <p:cNvSpPr/>
          <p:nvPr/>
        </p:nvSpPr>
        <p:spPr bwMode="auto">
          <a:xfrm>
            <a:off x="8459256" y="1951081"/>
            <a:ext cx="106585" cy="101132"/>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A56D83E3-BF0E-546B-73E7-632424116516}"/>
              </a:ext>
            </a:extLst>
          </p:cNvPr>
          <p:cNvSpPr/>
          <p:nvPr/>
        </p:nvSpPr>
        <p:spPr bwMode="auto">
          <a:xfrm>
            <a:off x="8376994" y="2352713"/>
            <a:ext cx="106585" cy="101132"/>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80247060-0BA6-234B-F546-2202A0FF3EE6}"/>
              </a:ext>
            </a:extLst>
          </p:cNvPr>
          <p:cNvSpPr/>
          <p:nvPr/>
        </p:nvSpPr>
        <p:spPr bwMode="auto">
          <a:xfrm>
            <a:off x="8568626" y="2570821"/>
            <a:ext cx="106585" cy="101132"/>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DE986E4C-F8AC-F532-F510-3E003E0BAA7E}"/>
              </a:ext>
            </a:extLst>
          </p:cNvPr>
          <p:cNvSpPr/>
          <p:nvPr/>
        </p:nvSpPr>
        <p:spPr bwMode="auto">
          <a:xfrm>
            <a:off x="8627441" y="2772458"/>
            <a:ext cx="106585" cy="101132"/>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489D08FC-A8D2-0F3F-B688-6EF2A05904DA}"/>
              </a:ext>
            </a:extLst>
          </p:cNvPr>
          <p:cNvSpPr/>
          <p:nvPr/>
        </p:nvSpPr>
        <p:spPr bwMode="auto">
          <a:xfrm>
            <a:off x="8360687" y="2938686"/>
            <a:ext cx="106585" cy="101132"/>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762B649D-5B36-ABAD-3E64-99A3699232D1}"/>
              </a:ext>
            </a:extLst>
          </p:cNvPr>
          <p:cNvSpPr/>
          <p:nvPr/>
        </p:nvSpPr>
        <p:spPr bwMode="auto">
          <a:xfrm>
            <a:off x="8576285" y="3556397"/>
            <a:ext cx="106585" cy="101132"/>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3F511C84-C66B-AF79-ED54-177067762B89}"/>
              </a:ext>
            </a:extLst>
          </p:cNvPr>
          <p:cNvSpPr/>
          <p:nvPr/>
        </p:nvSpPr>
        <p:spPr bwMode="auto">
          <a:xfrm>
            <a:off x="8424076" y="3728069"/>
            <a:ext cx="106585" cy="101132"/>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540B3DA5-3FFE-6E55-A9CE-F74B8C6F0FDD}"/>
              </a:ext>
            </a:extLst>
          </p:cNvPr>
          <p:cNvSpPr/>
          <p:nvPr/>
        </p:nvSpPr>
        <p:spPr bwMode="auto">
          <a:xfrm>
            <a:off x="8621478" y="4247855"/>
            <a:ext cx="106585" cy="101132"/>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6403DAAB-C586-6518-5FF9-533ED757741D}"/>
              </a:ext>
            </a:extLst>
          </p:cNvPr>
          <p:cNvSpPr/>
          <p:nvPr/>
        </p:nvSpPr>
        <p:spPr bwMode="auto">
          <a:xfrm>
            <a:off x="8424771" y="4440156"/>
            <a:ext cx="106585" cy="101132"/>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A6C6255D-8DEF-F93E-8796-CBA807B7B1B3}"/>
              </a:ext>
            </a:extLst>
          </p:cNvPr>
          <p:cNvSpPr/>
          <p:nvPr/>
        </p:nvSpPr>
        <p:spPr bwMode="auto">
          <a:xfrm>
            <a:off x="8506424" y="4688398"/>
            <a:ext cx="106585" cy="101132"/>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8FA6E0C7-E60B-E5C7-517D-A67CDFD50B8C}"/>
              </a:ext>
            </a:extLst>
          </p:cNvPr>
          <p:cNvSpPr/>
          <p:nvPr/>
        </p:nvSpPr>
        <p:spPr bwMode="auto">
          <a:xfrm>
            <a:off x="8643467" y="4875414"/>
            <a:ext cx="106585" cy="101132"/>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205B6C29-0E1D-7531-D36A-55163EE47475}"/>
              </a:ext>
            </a:extLst>
          </p:cNvPr>
          <p:cNvSpPr/>
          <p:nvPr/>
        </p:nvSpPr>
        <p:spPr bwMode="auto">
          <a:xfrm>
            <a:off x="8621478" y="5116347"/>
            <a:ext cx="106585" cy="101132"/>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BE02F641-CFDC-DB79-1FD7-EBA2034DA99D}"/>
              </a:ext>
            </a:extLst>
          </p:cNvPr>
          <p:cNvSpPr/>
          <p:nvPr/>
        </p:nvSpPr>
        <p:spPr bwMode="auto">
          <a:xfrm>
            <a:off x="8375632" y="5314577"/>
            <a:ext cx="106585" cy="101132"/>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2C477D12-9863-71AC-658B-B10F3A792C48}"/>
              </a:ext>
            </a:extLst>
          </p:cNvPr>
          <p:cNvSpPr/>
          <p:nvPr/>
        </p:nvSpPr>
        <p:spPr bwMode="auto">
          <a:xfrm>
            <a:off x="8536882" y="5537826"/>
            <a:ext cx="106585" cy="101132"/>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8CFC78FA-DCAF-F6F7-4644-D766E662856F}"/>
              </a:ext>
            </a:extLst>
          </p:cNvPr>
          <p:cNvSpPr/>
          <p:nvPr/>
        </p:nvSpPr>
        <p:spPr bwMode="auto">
          <a:xfrm>
            <a:off x="8149827" y="5736548"/>
            <a:ext cx="106585" cy="101132"/>
          </a:xfrm>
          <a:prstGeom prst="ellipse">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TextBox 100">
            <a:extLst>
              <a:ext uri="{FF2B5EF4-FFF2-40B4-BE49-F238E27FC236}">
                <a16:creationId xmlns:a16="http://schemas.microsoft.com/office/drawing/2014/main" id="{5FD3086F-6571-638D-2E07-EA044B50FB2E}"/>
              </a:ext>
            </a:extLst>
          </p:cNvPr>
          <p:cNvSpPr txBox="1"/>
          <p:nvPr/>
        </p:nvSpPr>
        <p:spPr bwMode="auto">
          <a:xfrm>
            <a:off x="1705616" y="2337656"/>
            <a:ext cx="6030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2"/>
                </a:solidFill>
                <a:latin typeface="Calibri" panose="020F0502020204030204" pitchFamily="34" charset="0"/>
              </a:rPr>
              <a:t>HRD+</a:t>
            </a:r>
          </a:p>
        </p:txBody>
      </p:sp>
      <p:sp>
        <p:nvSpPr>
          <p:cNvPr id="102" name="TextBox 101">
            <a:extLst>
              <a:ext uri="{FF2B5EF4-FFF2-40B4-BE49-F238E27FC236}">
                <a16:creationId xmlns:a16="http://schemas.microsoft.com/office/drawing/2014/main" id="{84F6932F-DF5D-D30C-072A-45089896B97E}"/>
              </a:ext>
            </a:extLst>
          </p:cNvPr>
          <p:cNvSpPr txBox="1"/>
          <p:nvPr/>
        </p:nvSpPr>
        <p:spPr bwMode="auto">
          <a:xfrm>
            <a:off x="1477016" y="2638100"/>
            <a:ext cx="8242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2"/>
                </a:solidFill>
                <a:latin typeface="Calibri" panose="020F0502020204030204" pitchFamily="34" charset="0"/>
              </a:rPr>
              <a:t>HRD neg</a:t>
            </a:r>
          </a:p>
        </p:txBody>
      </p:sp>
      <p:sp>
        <p:nvSpPr>
          <p:cNvPr id="103" name="TextBox 102">
            <a:extLst>
              <a:ext uri="{FF2B5EF4-FFF2-40B4-BE49-F238E27FC236}">
                <a16:creationId xmlns:a16="http://schemas.microsoft.com/office/drawing/2014/main" id="{42D8347B-60FC-A507-9047-50F588645340}"/>
              </a:ext>
            </a:extLst>
          </p:cNvPr>
          <p:cNvSpPr txBox="1"/>
          <p:nvPr/>
        </p:nvSpPr>
        <p:spPr bwMode="auto">
          <a:xfrm>
            <a:off x="1458728" y="2895073"/>
            <a:ext cx="8322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2"/>
                </a:solidFill>
                <a:latin typeface="Calibri" panose="020F0502020204030204" pitchFamily="34" charset="0"/>
              </a:rPr>
              <a:t>HRD </a:t>
            </a:r>
            <a:r>
              <a:rPr lang="en-US" sz="1400" b="1" dirty="0" err="1">
                <a:solidFill>
                  <a:schemeClr val="bg2"/>
                </a:solidFill>
                <a:latin typeface="Calibri" panose="020F0502020204030204" pitchFamily="34" charset="0"/>
              </a:rPr>
              <a:t>unk</a:t>
            </a:r>
            <a:endParaRPr lang="en-US" sz="1400" b="1" dirty="0">
              <a:solidFill>
                <a:schemeClr val="bg2"/>
              </a:solidFill>
              <a:latin typeface="Calibri" panose="020F0502020204030204" pitchFamily="34" charset="0"/>
            </a:endParaRPr>
          </a:p>
        </p:txBody>
      </p:sp>
      <p:sp>
        <p:nvSpPr>
          <p:cNvPr id="99" name="Left Brace 98">
            <a:extLst>
              <a:ext uri="{FF2B5EF4-FFF2-40B4-BE49-F238E27FC236}">
                <a16:creationId xmlns:a16="http://schemas.microsoft.com/office/drawing/2014/main" id="{098CF9C9-CE68-F23D-ACEA-FAF3C648126F}"/>
              </a:ext>
            </a:extLst>
          </p:cNvPr>
          <p:cNvSpPr/>
          <p:nvPr/>
        </p:nvSpPr>
        <p:spPr bwMode="auto">
          <a:xfrm>
            <a:off x="2257483" y="2343438"/>
            <a:ext cx="227139" cy="307776"/>
          </a:xfrm>
          <a:prstGeom prst="leftBrace">
            <a:avLst/>
          </a:prstGeom>
          <a:noFill/>
          <a:ln w="28575" cap="flat" cmpd="sng" algn="ctr">
            <a:solidFill>
              <a:schemeClr val="bg2"/>
            </a:solidFill>
            <a:prstDash val="solid"/>
            <a:round/>
            <a:headEnd type="none" w="med" len="med"/>
            <a:tailEnd type="none" w="med" len="med"/>
          </a:ln>
          <a:effectLst/>
        </p:spPr>
        <p:txBody>
          <a:bodyPr rtlCol="0" anchor="ctr"/>
          <a:lstStyle/>
          <a:p>
            <a:pPr algn="ctr"/>
            <a:endParaRPr lang="en-US">
              <a:solidFill>
                <a:schemeClr val="bg2"/>
              </a:solidFill>
            </a:endParaRPr>
          </a:p>
        </p:txBody>
      </p:sp>
      <p:sp>
        <p:nvSpPr>
          <p:cNvPr id="105" name="Left Brace 104">
            <a:extLst>
              <a:ext uri="{FF2B5EF4-FFF2-40B4-BE49-F238E27FC236}">
                <a16:creationId xmlns:a16="http://schemas.microsoft.com/office/drawing/2014/main" id="{837F1429-AFC9-E05C-0A40-4D0E1CCEC2BA}"/>
              </a:ext>
            </a:extLst>
          </p:cNvPr>
          <p:cNvSpPr/>
          <p:nvPr/>
        </p:nvSpPr>
        <p:spPr bwMode="auto">
          <a:xfrm>
            <a:off x="2257483" y="2700629"/>
            <a:ext cx="227139" cy="219029"/>
          </a:xfrm>
          <a:prstGeom prst="leftBrace">
            <a:avLst/>
          </a:prstGeom>
          <a:noFill/>
          <a:ln w="28575" cap="flat" cmpd="sng" algn="ctr">
            <a:solidFill>
              <a:schemeClr val="bg2"/>
            </a:solidFill>
            <a:prstDash val="solid"/>
            <a:round/>
            <a:headEnd type="none" w="med" len="med"/>
            <a:tailEnd type="none" w="med" len="med"/>
          </a:ln>
          <a:effectLst/>
        </p:spPr>
        <p:txBody>
          <a:bodyPr rtlCol="0" anchor="ctr"/>
          <a:lstStyle/>
          <a:p>
            <a:pPr algn="ctr"/>
            <a:endParaRPr lang="en-US"/>
          </a:p>
        </p:txBody>
      </p:sp>
      <p:sp>
        <p:nvSpPr>
          <p:cNvPr id="106" name="Left Brace 105">
            <a:extLst>
              <a:ext uri="{FF2B5EF4-FFF2-40B4-BE49-F238E27FC236}">
                <a16:creationId xmlns:a16="http://schemas.microsoft.com/office/drawing/2014/main" id="{33BD8F07-EC43-32A4-3515-5CFCAD31EA8A}"/>
              </a:ext>
            </a:extLst>
          </p:cNvPr>
          <p:cNvSpPr/>
          <p:nvPr/>
        </p:nvSpPr>
        <p:spPr bwMode="auto">
          <a:xfrm>
            <a:off x="2257483" y="2950692"/>
            <a:ext cx="227139" cy="219029"/>
          </a:xfrm>
          <a:prstGeom prst="leftBrace">
            <a:avLst/>
          </a:prstGeom>
          <a:noFill/>
          <a:ln w="28575" cap="flat" cmpd="sng" algn="ctr">
            <a:solidFill>
              <a:schemeClr val="bg2"/>
            </a:solidFill>
            <a:prstDash val="solid"/>
            <a:round/>
            <a:headEnd type="none" w="med" len="med"/>
            <a:tailEnd type="none" w="med" len="med"/>
          </a:ln>
          <a:effectLst/>
        </p:spPr>
        <p:txBody>
          <a:bodyPr rtlCol="0" anchor="ctr"/>
          <a:lstStyle/>
          <a:p>
            <a:pPr algn="ctr"/>
            <a:endParaRPr lang="en-US"/>
          </a:p>
        </p:txBody>
      </p:sp>
      <p:cxnSp>
        <p:nvCxnSpPr>
          <p:cNvPr id="5" name="Straight Connector 4">
            <a:extLst>
              <a:ext uri="{FF2B5EF4-FFF2-40B4-BE49-F238E27FC236}">
                <a16:creationId xmlns:a16="http://schemas.microsoft.com/office/drawing/2014/main" id="{1DA1ACEE-8ED1-1EC3-DC22-B535F543D48F}"/>
              </a:ext>
            </a:extLst>
          </p:cNvPr>
          <p:cNvCxnSpPr/>
          <p:nvPr/>
        </p:nvCxnSpPr>
        <p:spPr bwMode="auto">
          <a:xfrm flipV="1">
            <a:off x="7707931" y="5867585"/>
            <a:ext cx="1399032" cy="10625"/>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4A52980F-7D50-58ED-FC68-EF2938306223}"/>
              </a:ext>
            </a:extLst>
          </p:cNvPr>
          <p:cNvCxnSpPr>
            <a:cxnSpLocks/>
          </p:cNvCxnSpPr>
          <p:nvPr/>
        </p:nvCxnSpPr>
        <p:spPr bwMode="auto">
          <a:xfrm rot="5400000">
            <a:off x="7670223" y="5918313"/>
            <a:ext cx="93809"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66C8F80F-4333-B69E-654A-0FAC9B713D64}"/>
              </a:ext>
            </a:extLst>
          </p:cNvPr>
          <p:cNvCxnSpPr>
            <a:cxnSpLocks/>
          </p:cNvCxnSpPr>
          <p:nvPr/>
        </p:nvCxnSpPr>
        <p:spPr bwMode="auto">
          <a:xfrm rot="5400000">
            <a:off x="8258353" y="5923066"/>
            <a:ext cx="93809"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BE0A8D6B-B2C9-8013-6AC8-0442A0B17152}"/>
              </a:ext>
            </a:extLst>
          </p:cNvPr>
          <p:cNvCxnSpPr>
            <a:cxnSpLocks/>
          </p:cNvCxnSpPr>
          <p:nvPr/>
        </p:nvCxnSpPr>
        <p:spPr bwMode="auto">
          <a:xfrm rot="5400000">
            <a:off x="8858428" y="5923056"/>
            <a:ext cx="93809" cy="0"/>
          </a:xfrm>
          <a:prstGeom prst="line">
            <a:avLst/>
          </a:prstGeom>
          <a:noFill/>
          <a:ln w="28575" cap="flat" cmpd="sng" algn="ctr">
            <a:solidFill>
              <a:schemeClr val="bg1"/>
            </a:solidFill>
            <a:prstDash val="solid"/>
            <a:round/>
            <a:headEnd type="none" w="med" len="med"/>
            <a:tailEnd type="none" w="med" len="med"/>
          </a:ln>
          <a:effectLst/>
        </p:spPr>
      </p:cxnSp>
      <p:sp>
        <p:nvSpPr>
          <p:cNvPr id="112" name="TextBox 111">
            <a:extLst>
              <a:ext uri="{FF2B5EF4-FFF2-40B4-BE49-F238E27FC236}">
                <a16:creationId xmlns:a16="http://schemas.microsoft.com/office/drawing/2014/main" id="{F9283251-04FE-850D-6C24-34D6650793C3}"/>
              </a:ext>
            </a:extLst>
          </p:cNvPr>
          <p:cNvSpPr txBox="1"/>
          <p:nvPr/>
        </p:nvSpPr>
        <p:spPr bwMode="auto">
          <a:xfrm>
            <a:off x="7301640" y="6111090"/>
            <a:ext cx="16518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accent1"/>
                </a:solidFill>
                <a:latin typeface="Calibri" panose="020F0502020204030204" pitchFamily="34" charset="0"/>
              </a:rPr>
              <a:t>← Favors Rucaparib</a:t>
            </a:r>
          </a:p>
        </p:txBody>
      </p:sp>
      <p:sp>
        <p:nvSpPr>
          <p:cNvPr id="113" name="TextBox 112">
            <a:extLst>
              <a:ext uri="{FF2B5EF4-FFF2-40B4-BE49-F238E27FC236}">
                <a16:creationId xmlns:a16="http://schemas.microsoft.com/office/drawing/2014/main" id="{F2446B9C-F17A-2767-71C5-13DBE892E6FA}"/>
              </a:ext>
            </a:extLst>
          </p:cNvPr>
          <p:cNvSpPr txBox="1"/>
          <p:nvPr/>
        </p:nvSpPr>
        <p:spPr bwMode="auto">
          <a:xfrm>
            <a:off x="8916181" y="6111090"/>
            <a:ext cx="14893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accent3"/>
                </a:solidFill>
                <a:latin typeface="Calibri" panose="020F0502020204030204" pitchFamily="34" charset="0"/>
              </a:rPr>
              <a:t>Favors Placebo →</a:t>
            </a:r>
          </a:p>
        </p:txBody>
      </p:sp>
    </p:spTree>
    <p:extLst>
      <p:ext uri="{BB962C8B-B14F-4D97-AF65-F5344CB8AC3E}">
        <p14:creationId xmlns:p14="http://schemas.microsoft.com/office/powerpoint/2010/main" val="2746465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ATHENA-MONO: Investigator-Assessed Response</a:t>
            </a:r>
            <a:endParaRPr lang="en-US" altLang="en-US" dirty="0"/>
          </a:p>
        </p:txBody>
      </p:sp>
      <p:graphicFrame>
        <p:nvGraphicFramePr>
          <p:cNvPr id="5" name="Group 3">
            <a:extLst>
              <a:ext uri="{FF2B5EF4-FFF2-40B4-BE49-F238E27FC236}">
                <a16:creationId xmlns:a16="http://schemas.microsoft.com/office/drawing/2014/main" id="{2DD0D77F-A7AA-894A-A370-453344E1E023}"/>
              </a:ext>
            </a:extLst>
          </p:cNvPr>
          <p:cNvGraphicFramePr>
            <a:graphicFrameLocks/>
          </p:cNvGraphicFramePr>
          <p:nvPr>
            <p:extLst>
              <p:ext uri="{D42A27DB-BD31-4B8C-83A1-F6EECF244321}">
                <p14:modId xmlns:p14="http://schemas.microsoft.com/office/powerpoint/2010/main" val="1989572519"/>
              </p:ext>
            </p:extLst>
          </p:nvPr>
        </p:nvGraphicFramePr>
        <p:xfrm>
          <a:off x="727076" y="1604963"/>
          <a:ext cx="10735054" cy="3992992"/>
        </p:xfrm>
        <a:graphic>
          <a:graphicData uri="http://schemas.openxmlformats.org/drawingml/2006/table">
            <a:tbl>
              <a:tblPr/>
              <a:tblGrid>
                <a:gridCol w="3626810">
                  <a:extLst>
                    <a:ext uri="{9D8B030D-6E8A-4147-A177-3AD203B41FA5}">
                      <a16:colId xmlns:a16="http://schemas.microsoft.com/office/drawing/2014/main" val="20000"/>
                    </a:ext>
                  </a:extLst>
                </a:gridCol>
                <a:gridCol w="1777061">
                  <a:extLst>
                    <a:ext uri="{9D8B030D-6E8A-4147-A177-3AD203B41FA5}">
                      <a16:colId xmlns:a16="http://schemas.microsoft.com/office/drawing/2014/main" val="20001"/>
                    </a:ext>
                  </a:extLst>
                </a:gridCol>
                <a:gridCol w="1777061">
                  <a:extLst>
                    <a:ext uri="{9D8B030D-6E8A-4147-A177-3AD203B41FA5}">
                      <a16:colId xmlns:a16="http://schemas.microsoft.com/office/drawing/2014/main" val="1660147437"/>
                    </a:ext>
                  </a:extLst>
                </a:gridCol>
                <a:gridCol w="1777061">
                  <a:extLst>
                    <a:ext uri="{9D8B030D-6E8A-4147-A177-3AD203B41FA5}">
                      <a16:colId xmlns:a16="http://schemas.microsoft.com/office/drawing/2014/main" val="20002"/>
                    </a:ext>
                  </a:extLst>
                </a:gridCol>
                <a:gridCol w="1777061">
                  <a:extLst>
                    <a:ext uri="{9D8B030D-6E8A-4147-A177-3AD203B41FA5}">
                      <a16:colId xmlns:a16="http://schemas.microsoft.com/office/drawing/2014/main" val="425068699"/>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HRD Population</a:t>
                      </a:r>
                    </a:p>
                  </a:txBody>
                  <a:tcPr marL="121699" marR="121699"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ITT Population</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Rucaparib</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17)</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Placebo</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Rucaparib</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Placebo</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1384398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Confirmed ORR per RECIST, n (%) </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 (58.8) </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[32.9-81.6]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 (58.8)</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(20.0) </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[0.5-71.6]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(20.0)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 (48.8) </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[32.9-64.9]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19 (46.3)</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(9.1) </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[0.2-41.3]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SD</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(35.3)</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(40.0)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 (24.4)</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(36.4)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9497214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PD</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(5.9)</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(40.0)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 (24.4)</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(54.5)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95833121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NE</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(2.4)</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1426429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DoR, mo (95% CI)</a:t>
                      </a:r>
                      <a:endParaRPr kumimoji="0" lang="en-US" sz="20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16.7 (5.7-NR)</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5.5 (NE)</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22.1 (8.4-NR)</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5.5 (NE)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560265179"/>
                  </a:ext>
                </a:extLst>
              </a:tr>
            </a:tbl>
          </a:graphicData>
        </a:graphic>
      </p:graphicFrame>
      <p:sp>
        <p:nvSpPr>
          <p:cNvPr id="8" name="Text Box 15">
            <a:extLst>
              <a:ext uri="{FF2B5EF4-FFF2-40B4-BE49-F238E27FC236}">
                <a16:creationId xmlns:a16="http://schemas.microsoft.com/office/drawing/2014/main" id="{D0869D74-5F65-3446-7875-1B73FE0A261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Monk. ASCO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LBA5500. Monk. JCO. 2022;[Epub].</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647328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ATHENA-MONO: Safety/Tolerability</a:t>
            </a:r>
            <a:endParaRPr lang="en-US" altLang="en-US" dirty="0"/>
          </a:p>
        </p:txBody>
      </p:sp>
      <p:sp>
        <p:nvSpPr>
          <p:cNvPr id="2" name="Content Placeholder 1">
            <a:extLst>
              <a:ext uri="{FF2B5EF4-FFF2-40B4-BE49-F238E27FC236}">
                <a16:creationId xmlns:a16="http://schemas.microsoft.com/office/drawing/2014/main" id="{666F0611-70A2-94FF-370A-4B830073571F}"/>
              </a:ext>
            </a:extLst>
          </p:cNvPr>
          <p:cNvSpPr>
            <a:spLocks noGrp="1"/>
          </p:cNvSpPr>
          <p:nvPr>
            <p:ph sz="half" idx="1"/>
          </p:nvPr>
        </p:nvSpPr>
        <p:spPr>
          <a:xfrm>
            <a:off x="601820" y="4461000"/>
            <a:ext cx="5309278" cy="1728468"/>
          </a:xfrm>
        </p:spPr>
        <p:txBody>
          <a:bodyPr/>
          <a:lstStyle/>
          <a:p>
            <a:r>
              <a:rPr lang="en-US" sz="2000" dirty="0"/>
              <a:t>For rucaparib vs placebo: </a:t>
            </a:r>
          </a:p>
          <a:p>
            <a:pPr lvl="1"/>
            <a:r>
              <a:rPr lang="en-US" sz="1800" dirty="0"/>
              <a:t>Median tx duration: 14.7 mo (range: 0.1-32.7) vs 9.9 mo (range: 0.9-25.9)</a:t>
            </a:r>
          </a:p>
          <a:p>
            <a:pPr lvl="1"/>
            <a:r>
              <a:rPr lang="en-US" sz="1800" dirty="0"/>
              <a:t>Median dose intensity: 0.88 (IQR: 0.680-0.995) vs 1.00 (IQR: 0.970-1.000)</a:t>
            </a:r>
          </a:p>
        </p:txBody>
      </p:sp>
      <p:sp>
        <p:nvSpPr>
          <p:cNvPr id="3" name="Content Placeholder 2">
            <a:extLst>
              <a:ext uri="{FF2B5EF4-FFF2-40B4-BE49-F238E27FC236}">
                <a16:creationId xmlns:a16="http://schemas.microsoft.com/office/drawing/2014/main" id="{A93EB065-94D6-59D4-FDBE-6D0487C53887}"/>
              </a:ext>
            </a:extLst>
          </p:cNvPr>
          <p:cNvSpPr>
            <a:spLocks noGrp="1"/>
          </p:cNvSpPr>
          <p:nvPr>
            <p:ph sz="half" idx="2"/>
          </p:nvPr>
        </p:nvSpPr>
        <p:spPr/>
        <p:txBody>
          <a:bodyPr/>
          <a:lstStyle/>
          <a:p>
            <a:r>
              <a:rPr lang="en-US" sz="2000" dirty="0"/>
              <a:t>2 deaths due to TEAEs w/ rucaparib (1 patient with multiple organ dysfunction syndrome, 1 patient with MI and pulmonary embolism)</a:t>
            </a:r>
          </a:p>
          <a:p>
            <a:r>
              <a:rPr lang="en-US" sz="2000" dirty="0"/>
              <a:t>2 MDS/AML cases in rucaparib arm: 1 MDS during treatment and 1 AML during LTFU</a:t>
            </a:r>
          </a:p>
          <a:p>
            <a:pPr lvl="1"/>
            <a:r>
              <a:rPr lang="en-US" sz="1800" dirty="0"/>
              <a:t>No MDS/AML cases in placebo arm</a:t>
            </a:r>
          </a:p>
          <a:p>
            <a:r>
              <a:rPr lang="en-US" sz="2000" dirty="0"/>
              <a:t>Increased ALT/AST occurred in 42.6% of rucaparib arm vs 8.2% of placebo arm, with no cases meeting Hy’s law criteria for DILI</a:t>
            </a:r>
          </a:p>
          <a:p>
            <a:r>
              <a:rPr lang="en-US" sz="2000" dirty="0"/>
              <a:t>In ITT population, changes from baseline in FACT-O TOI scores comparable with rucaparib vs placebo</a:t>
            </a:r>
          </a:p>
        </p:txBody>
      </p:sp>
      <p:graphicFrame>
        <p:nvGraphicFramePr>
          <p:cNvPr id="5" name="Group 3">
            <a:extLst>
              <a:ext uri="{FF2B5EF4-FFF2-40B4-BE49-F238E27FC236}">
                <a16:creationId xmlns:a16="http://schemas.microsoft.com/office/drawing/2014/main" id="{2DD0D77F-A7AA-894A-A370-453344E1E023}"/>
              </a:ext>
            </a:extLst>
          </p:cNvPr>
          <p:cNvGraphicFramePr>
            <a:graphicFrameLocks/>
          </p:cNvGraphicFramePr>
          <p:nvPr>
            <p:extLst>
              <p:ext uri="{D42A27DB-BD31-4B8C-83A1-F6EECF244321}">
                <p14:modId xmlns:p14="http://schemas.microsoft.com/office/powerpoint/2010/main" val="2426694680"/>
              </p:ext>
            </p:extLst>
          </p:nvPr>
        </p:nvGraphicFramePr>
        <p:xfrm>
          <a:off x="719328" y="1610437"/>
          <a:ext cx="5376672" cy="2651840"/>
        </p:xfrm>
        <a:graphic>
          <a:graphicData uri="http://schemas.openxmlformats.org/drawingml/2006/table">
            <a:tbl>
              <a:tblPr/>
              <a:tblGrid>
                <a:gridCol w="2844642">
                  <a:extLst>
                    <a:ext uri="{9D8B030D-6E8A-4147-A177-3AD203B41FA5}">
                      <a16:colId xmlns:a16="http://schemas.microsoft.com/office/drawing/2014/main" val="20000"/>
                    </a:ext>
                  </a:extLst>
                </a:gridCol>
                <a:gridCol w="1266015">
                  <a:extLst>
                    <a:ext uri="{9D8B030D-6E8A-4147-A177-3AD203B41FA5}">
                      <a16:colId xmlns:a16="http://schemas.microsoft.com/office/drawing/2014/main" val="20001"/>
                    </a:ext>
                  </a:extLst>
                </a:gridCol>
                <a:gridCol w="1266015">
                  <a:extLst>
                    <a:ext uri="{9D8B030D-6E8A-4147-A177-3AD203B41FA5}">
                      <a16:colId xmlns:a16="http://schemas.microsoft.com/office/drawing/2014/main" val="1660147437"/>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Safety 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Rucaparib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1384398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Any-grade TEAE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411 (96.7)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102 (92.7)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 TEAE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257 (60.5)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6254401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Tx interruption and/or dose reduction due to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Tx interruption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Dose reduction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271 (63.8)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258 (60.7)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210 (49.4)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(21.8)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(20.0)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6026517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D/c due to TEAE</a:t>
                      </a:r>
                      <a:endPar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 (11.8)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20653816"/>
                  </a:ext>
                </a:extLst>
              </a:tr>
            </a:tbl>
          </a:graphicData>
        </a:graphic>
      </p:graphicFrame>
      <p:sp>
        <p:nvSpPr>
          <p:cNvPr id="9" name="Text Box 15">
            <a:extLst>
              <a:ext uri="{FF2B5EF4-FFF2-40B4-BE49-F238E27FC236}">
                <a16:creationId xmlns:a16="http://schemas.microsoft.com/office/drawing/2014/main" id="{8E4D8A99-7507-91AE-E3E6-0B4CF502596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Monk. ASCO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LBA5500. Monk. JCO. 2022;[Epub].</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814478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ATHENA-MONO: Most Common TEAEs</a:t>
            </a:r>
            <a:endParaRPr lang="en-US" altLang="en-US" dirty="0"/>
          </a:p>
        </p:txBody>
      </p:sp>
      <p:graphicFrame>
        <p:nvGraphicFramePr>
          <p:cNvPr id="6" name="Group 3">
            <a:extLst>
              <a:ext uri="{FF2B5EF4-FFF2-40B4-BE49-F238E27FC236}">
                <a16:creationId xmlns:a16="http://schemas.microsoft.com/office/drawing/2014/main" id="{0DACF10B-432C-8A22-3304-9F9DB6883CA4}"/>
              </a:ext>
            </a:extLst>
          </p:cNvPr>
          <p:cNvGraphicFramePr>
            <a:graphicFrameLocks/>
          </p:cNvGraphicFramePr>
          <p:nvPr>
            <p:extLst>
              <p:ext uri="{D42A27DB-BD31-4B8C-83A1-F6EECF244321}">
                <p14:modId xmlns:p14="http://schemas.microsoft.com/office/powerpoint/2010/main" val="635526999"/>
              </p:ext>
            </p:extLst>
          </p:nvPr>
        </p:nvGraphicFramePr>
        <p:xfrm>
          <a:off x="728281" y="1186861"/>
          <a:ext cx="10735057" cy="4819160"/>
        </p:xfrm>
        <a:graphic>
          <a:graphicData uri="http://schemas.openxmlformats.org/drawingml/2006/table">
            <a:tbl>
              <a:tblPr/>
              <a:tblGrid>
                <a:gridCol w="3713325">
                  <a:extLst>
                    <a:ext uri="{9D8B030D-6E8A-4147-A177-3AD203B41FA5}">
                      <a16:colId xmlns:a16="http://schemas.microsoft.com/office/drawing/2014/main" val="20000"/>
                    </a:ext>
                  </a:extLst>
                </a:gridCol>
                <a:gridCol w="1755433">
                  <a:extLst>
                    <a:ext uri="{9D8B030D-6E8A-4147-A177-3AD203B41FA5}">
                      <a16:colId xmlns:a16="http://schemas.microsoft.com/office/drawing/2014/main" val="20001"/>
                    </a:ext>
                  </a:extLst>
                </a:gridCol>
                <a:gridCol w="1755433">
                  <a:extLst>
                    <a:ext uri="{9D8B030D-6E8A-4147-A177-3AD203B41FA5}">
                      <a16:colId xmlns:a16="http://schemas.microsoft.com/office/drawing/2014/main" val="1660147437"/>
                    </a:ext>
                  </a:extLst>
                </a:gridCol>
                <a:gridCol w="1755433">
                  <a:extLst>
                    <a:ext uri="{9D8B030D-6E8A-4147-A177-3AD203B41FA5}">
                      <a16:colId xmlns:a16="http://schemas.microsoft.com/office/drawing/2014/main" val="20002"/>
                    </a:ext>
                  </a:extLst>
                </a:gridCol>
                <a:gridCol w="1755433">
                  <a:extLst>
                    <a:ext uri="{9D8B030D-6E8A-4147-A177-3AD203B41FA5}">
                      <a16:colId xmlns:a16="http://schemas.microsoft.com/office/drawing/2014/main" val="425068699"/>
                    </a:ext>
                  </a:extLst>
                </a:gridCol>
              </a:tblGrid>
              <a:tr h="243671">
                <a:tc rowSpan="2">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TEAEs in ≥10% at Any Grade and Corresponding Grade ≥3, %*</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Rucaparib (n = 425)</a:t>
                      </a:r>
                    </a:p>
                  </a:txBody>
                  <a:tcPr marL="121699" marR="121699"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(n = 110)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dirty="0"/>
                    </a:p>
                  </a:txBody>
                  <a:tcPr/>
                </a:tc>
                <a:extLst>
                  <a:ext uri="{0D108BD9-81ED-4DB2-BD59-A6C34878D82A}">
                    <a16:rowId xmlns:a16="http://schemas.microsoft.com/office/drawing/2014/main" val="10001"/>
                  </a:ext>
                </a:extLst>
              </a:tr>
              <a:tr h="243671">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138439800"/>
                  </a:ext>
                </a:extLst>
              </a:tr>
              <a:tr h="24367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56.2</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60265179"/>
                  </a:ext>
                </a:extLst>
              </a:tr>
              <a:tr h="24367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Asthenia/fatigue</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55.8</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37.3</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20653816"/>
                  </a:ext>
                </a:extLst>
              </a:tr>
              <a:tr h="24367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Anemia/decreased hemoglobin</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46.6</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69373989"/>
                  </a:ext>
                </a:extLst>
              </a:tr>
              <a:tr h="24367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Increased ALT/AST</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42.6</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62846637"/>
                  </a:ext>
                </a:extLst>
              </a:tr>
              <a:tr h="24367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Neutropenia/neutrophil count decreased</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27.8</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54175725"/>
                  </a:ext>
                </a:extLst>
              </a:tr>
              <a:tr h="24367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Abdominal pain</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24.9</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28.2</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74176161"/>
                  </a:ext>
                </a:extLst>
              </a:tr>
              <a:tr h="24367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Diarrhea</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20.9</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10369279"/>
                  </a:ext>
                </a:extLst>
              </a:tr>
              <a:tr h="24367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Thrombocytopenia/platelet count decreased</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23.8</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08139050"/>
                  </a:ext>
                </a:extLst>
              </a:tr>
              <a:tr h="24367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Vomiting</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23.5</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86200718"/>
                  </a:ext>
                </a:extLst>
              </a:tr>
              <a:tr h="24367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Dysgeusia</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21.2</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10231426"/>
                  </a:ext>
                </a:extLst>
              </a:tr>
              <a:tr h="24367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Arthralgia</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20.2</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22.7</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28944935"/>
                  </a:ext>
                </a:extLst>
              </a:tr>
              <a:tr h="24367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Headache</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14.5</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81864642"/>
                  </a:ext>
                </a:extLst>
              </a:tr>
              <a:tr h="24367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Constipation</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19.3</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15.5</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10884484"/>
                  </a:ext>
                </a:extLst>
              </a:tr>
              <a:tr h="24367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Decreased appetite</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17.9</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14.5</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98215688"/>
                  </a:ext>
                </a:extLst>
              </a:tr>
              <a:tr h="24367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Pruritis</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16.2</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2344157"/>
                  </a:ext>
                </a:extLst>
              </a:tr>
            </a:tbl>
          </a:graphicData>
        </a:graphic>
      </p:graphicFrame>
      <p:sp>
        <p:nvSpPr>
          <p:cNvPr id="8" name="Text Box 30">
            <a:extLst>
              <a:ext uri="{FF2B5EF4-FFF2-40B4-BE49-F238E27FC236}">
                <a16:creationId xmlns:a16="http://schemas.microsoft.com/office/drawing/2014/main" id="{7EFC595F-CD2C-24D7-5DBB-975FBAB3A879}"/>
              </a:ext>
            </a:extLst>
          </p:cNvPr>
          <p:cNvSpPr txBox="1">
            <a:spLocks noChangeArrowheads="1"/>
          </p:cNvSpPr>
          <p:nvPr/>
        </p:nvSpPr>
        <p:spPr bwMode="auto">
          <a:xfrm>
            <a:off x="635637" y="5969445"/>
            <a:ext cx="11069637"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*Other common TEAEs (occurring at any grade in 7.8% to 14.4% of rucaparib arm): rash, insomnia, dizziness, myalgia, cough, blood creatinine increased, dyspnea, pyrexia, abdominal distension, back pain, edema peripheral.</a:t>
            </a:r>
          </a:p>
        </p:txBody>
      </p:sp>
      <p:sp>
        <p:nvSpPr>
          <p:cNvPr id="7" name="Text Box 15">
            <a:extLst>
              <a:ext uri="{FF2B5EF4-FFF2-40B4-BE49-F238E27FC236}">
                <a16:creationId xmlns:a16="http://schemas.microsoft.com/office/drawing/2014/main" id="{F7BA3653-C811-9F80-A744-914B74BA458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Monk. ASCO 2022. Abstr LBA5500. Monk. JCO. 2022;[Epub].</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602511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ATHENA-MONO: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pPr>
              <a:spcAft>
                <a:spcPts val="300"/>
              </a:spcAft>
            </a:pPr>
            <a:r>
              <a:rPr lang="en-US" altLang="en-US" sz="2400" dirty="0"/>
              <a:t>In this analysis of the ongoing ATHENA trial, first-line maintenance therapy with rucaparib significantly improved PFS vs placebo in patients newly diagnosed with high-grade advanced ovarian cancer</a:t>
            </a:r>
          </a:p>
          <a:p>
            <a:pPr lvl="1">
              <a:spcAft>
                <a:spcPts val="300"/>
              </a:spcAft>
            </a:pPr>
            <a:r>
              <a:rPr lang="en-US" altLang="en-US" sz="2200" dirty="0"/>
              <a:t>Benefit observed regardless of HRD status</a:t>
            </a:r>
          </a:p>
          <a:p>
            <a:pPr>
              <a:spcAft>
                <a:spcPts val="300"/>
              </a:spcAft>
            </a:pPr>
            <a:r>
              <a:rPr lang="en-US" altLang="en-US" sz="2400" dirty="0"/>
              <a:t>Among those with measurable disease at baseline, rates of confirmed ORR were higher with rucaparib vs placebo</a:t>
            </a:r>
          </a:p>
          <a:p>
            <a:pPr>
              <a:spcAft>
                <a:spcPts val="300"/>
              </a:spcAft>
            </a:pPr>
            <a:r>
              <a:rPr lang="en-US" altLang="en-US" sz="2400" dirty="0"/>
              <a:t>No new safety signals observed with rucaparib</a:t>
            </a:r>
          </a:p>
          <a:p>
            <a:pPr>
              <a:spcAft>
                <a:spcPts val="300"/>
              </a:spcAft>
            </a:pPr>
            <a:r>
              <a:rPr lang="en-US" altLang="en-US" sz="2400" dirty="0"/>
              <a:t>PROs per FACT-O TOI were comparable between treatment arms</a:t>
            </a:r>
          </a:p>
          <a:p>
            <a:pPr>
              <a:spcAft>
                <a:spcPts val="300"/>
              </a:spcAft>
            </a:pPr>
            <a:r>
              <a:rPr lang="en-US" altLang="en-US" sz="2400" dirty="0"/>
              <a:t>OS data are immature (24.7% of events had occurred by data cutoff)</a:t>
            </a:r>
          </a:p>
          <a:p>
            <a:pPr>
              <a:spcAft>
                <a:spcPts val="300"/>
              </a:spcAft>
            </a:pPr>
            <a:r>
              <a:rPr lang="en-US" altLang="en-US" sz="2400" dirty="0"/>
              <a:t>Investigators concluded that first-line maintenance therapy with rucaparib imparts significant benefit in advanced ovarian cancer regardless of HRD status</a:t>
            </a:r>
          </a:p>
        </p:txBody>
      </p:sp>
      <p:sp>
        <p:nvSpPr>
          <p:cNvPr id="5" name="Text Box 15">
            <a:extLst>
              <a:ext uri="{FF2B5EF4-FFF2-40B4-BE49-F238E27FC236}">
                <a16:creationId xmlns:a16="http://schemas.microsoft.com/office/drawing/2014/main" id="{0190572F-83B5-7FAF-9081-B5FA763100C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Monk. ASCO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LBA5500. Monk. JCO. 2022;[Epub].</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6259C34261CED40BD0470CB29C5F0FE" ma:contentTypeVersion="1" ma:contentTypeDescription="Create a new document." ma:contentTypeScope="" ma:versionID="b56a787dca22760916f59cb9b08a50eb">
  <xsd:schema xmlns:xsd="http://www.w3.org/2001/XMLSchema" xmlns:xs="http://www.w3.org/2001/XMLSchema" xmlns:p="http://schemas.microsoft.com/office/2006/metadata/properties" xmlns:ns2="d54cbe69-32bd-412a-b004-9152f949605e" xmlns:ns3="3f765907-32f7-4bfb-8c57-db82de025122" targetNamespace="http://schemas.microsoft.com/office/2006/metadata/properties" ma:root="true" ma:fieldsID="fcc807574808a8718d32d7b45327e32e" ns2:_="" ns3:_="">
    <xsd:import namespace="d54cbe69-32bd-412a-b004-9152f949605e"/>
    <xsd:import namespace="3f765907-32f7-4bfb-8c57-db82de025122"/>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f765907-32f7-4bfb-8c57-db82de025122"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3f765907-32f7-4bfb-8c57-db82de025122">Conference Capsule Slides</Document_x0020_Category>
    <_dlc_DocId xmlns="d54cbe69-32bd-412a-b004-9152f949605e">56M7VY3CDVN5-1974548848-2</_dlc_DocId>
    <_dlc_DocIdUrl xmlns="d54cbe69-32bd-412a-b004-9152f949605e">
      <Url>https://intranet.clinicaloptions.com/mews/oncology/ONC_2022_ASCO_CF_(PRP5083)/GYN_LBA5500_Monk/_layouts/15/DocIdRedir.aspx?ID=56M7VY3CDVN5-1974548848-2</Url>
      <Description>56M7VY3CDVN5-1974548848-2</Description>
    </_dlc_DocIdUrl>
  </documentManagement>
</p:properties>
</file>

<file path=customXml/itemProps1.xml><?xml version="1.0" encoding="utf-8"?>
<ds:datastoreItem xmlns:ds="http://schemas.openxmlformats.org/officeDocument/2006/customXml" ds:itemID="{6B68A6AA-4D6F-4C41-8543-8F89F8252A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3f765907-32f7-4bfb-8c57-db82de0251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989DDDD-6BD6-4742-8B2A-98850BCA33ED}">
  <ds:schemaRefs>
    <ds:schemaRef ds:uri="http://schemas.microsoft.com/sharepoint/events"/>
  </ds:schemaRefs>
</ds:datastoreItem>
</file>

<file path=customXml/itemProps3.xml><?xml version="1.0" encoding="utf-8"?>
<ds:datastoreItem xmlns:ds="http://schemas.openxmlformats.org/officeDocument/2006/customXml" ds:itemID="{320B40AB-D081-499B-B2AC-8CD43AE40E9B}">
  <ds:schemaRefs>
    <ds:schemaRef ds:uri="http://schemas.microsoft.com/sharepoint/v3/contenttype/forms"/>
  </ds:schemaRefs>
</ds:datastoreItem>
</file>

<file path=customXml/itemProps4.xml><?xml version="1.0" encoding="utf-8"?>
<ds:datastoreItem xmlns:ds="http://schemas.openxmlformats.org/officeDocument/2006/customXml" ds:itemID="{608A6751-00EB-4F92-B2AE-203785280214}">
  <ds:schemaRefs>
    <ds:schemaRef ds:uri="http://schemas.microsoft.com/office/2006/documentManagement/types"/>
    <ds:schemaRef ds:uri="http://schemas.openxmlformats.org/package/2006/metadata/core-properties"/>
    <ds:schemaRef ds:uri="3f765907-32f7-4bfb-8c57-db82de025122"/>
    <ds:schemaRef ds:uri="http://purl.org/dc/elements/1.1/"/>
    <ds:schemaRef ds:uri="http://schemas.microsoft.com/office/infopath/2007/PartnerControls"/>
    <ds:schemaRef ds:uri="http://schemas.microsoft.com/office/2006/metadata/properties"/>
    <ds:schemaRef ds:uri="http://purl.org/dc/terms/"/>
    <ds:schemaRef ds:uri="d54cbe69-32bd-412a-b004-9152f949605e"/>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6099</TotalTime>
  <Words>3380</Words>
  <Application>Microsoft Office PowerPoint</Application>
  <PresentationFormat>Widescreen</PresentationFormat>
  <Paragraphs>727</Paragraphs>
  <Slides>14</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Times</vt:lpstr>
      <vt:lpstr>Wingdings</vt:lpstr>
      <vt:lpstr>2022_CCO_Template</vt:lpstr>
      <vt:lpstr>ATHENA-MONO: Phase III Trial of Maintenance Rucaparib vs Placebo After First-line Platinum-Based Chemotherapy in Advanced Ovarian Cancer</vt:lpstr>
      <vt:lpstr>About These Slides</vt:lpstr>
      <vt:lpstr>ATHENA-MONO: Background</vt:lpstr>
      <vt:lpstr>ATHENA-MONO: Study Design</vt:lpstr>
      <vt:lpstr>ATHENA-MONO: Baseline Characteristics</vt:lpstr>
      <vt:lpstr>ATHENA-MONO: Investigator-Assessed PFS in  HRD Population (Primary Endpoint)</vt:lpstr>
      <vt:lpstr>ATHENA-MONO: Investigator-Assessed PFS in  ITT Population (Primary Endpoint)</vt:lpstr>
      <vt:lpstr>ATHENA-MONO: Investigator-Assessed PFS in  HRD-Positive and HRD-Negative Populations</vt:lpstr>
      <vt:lpstr>ATHENA-MONO: Investigator-Assessed PFS  Across Subgroups</vt:lpstr>
      <vt:lpstr>ATHENA-MONO: Investigator-Assessed Response</vt:lpstr>
      <vt:lpstr>ATHENA-MONO: Safety/Tolerability</vt:lpstr>
      <vt:lpstr>ATHENA-MONO: Most Common TEAEs</vt:lpstr>
      <vt:lpstr>ATHENA-MONO: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ATHENA-MONO: Phase III Trial of Maintenance Rucaparib vs Placebo After First-line Platinum-Based Chemotherapy in Advanced Ovarian Cancer</dc:title>
  <dc:creator>Timothy Quill</dc:creator>
  <cp:lastModifiedBy>Jessica Buckley</cp:lastModifiedBy>
  <cp:revision>34</cp:revision>
  <dcterms:created xsi:type="dcterms:W3CDTF">2022-06-02T23:20:10Z</dcterms:created>
  <dcterms:modified xsi:type="dcterms:W3CDTF">2022-06-14T19:48:43Z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0x010100A6259C34261CED40BD0470CB29C5F0FE</vt:lpwstr>
  </property>
  <property fmtid="{D5CDD505-2E9C-101B-9397-08002B2CF9AE}" pid="3" name="_dlc_DocIdItemGuid">
    <vt:lpwstr>30029232-7d5e-4fea-8364-201c2a535c5c</vt:lpwstr>
  </property>
</Properties>
</file>